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85" r:id="rId2"/>
    <p:sldId id="686" r:id="rId3"/>
    <p:sldId id="677" r:id="rId4"/>
    <p:sldId id="697" r:id="rId5"/>
    <p:sldId id="735" r:id="rId6"/>
    <p:sldId id="736" r:id="rId7"/>
    <p:sldId id="698" r:id="rId8"/>
    <p:sldId id="693" r:id="rId9"/>
    <p:sldId id="728" r:id="rId10"/>
    <p:sldId id="737" r:id="rId11"/>
    <p:sldId id="738" r:id="rId12"/>
    <p:sldId id="739" r:id="rId13"/>
    <p:sldId id="695" r:id="rId14"/>
    <p:sldId id="734" r:id="rId15"/>
    <p:sldId id="714" r:id="rId16"/>
    <p:sldId id="733" r:id="rId17"/>
    <p:sldId id="694" r:id="rId18"/>
    <p:sldId id="732" r:id="rId19"/>
    <p:sldId id="740" r:id="rId20"/>
    <p:sldId id="69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836" userDrawn="1">
          <p15:clr>
            <a:srgbClr val="A4A3A4"/>
          </p15:clr>
        </p15:guide>
        <p15:guide id="3" pos="6811" userDrawn="1">
          <p15:clr>
            <a:srgbClr val="A4A3A4"/>
          </p15:clr>
        </p15:guide>
        <p15:guide id="4" orient="horz" pos="2976" userDrawn="1">
          <p15:clr>
            <a:srgbClr val="A4A3A4"/>
          </p15:clr>
        </p15:guide>
        <p15:guide id="8" pos="483" userDrawn="1">
          <p15:clr>
            <a:srgbClr val="A4A3A4"/>
          </p15:clr>
        </p15:guide>
        <p15:guide id="9" orient="horz" pos="4133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3568" userDrawn="1">
          <p15:clr>
            <a:srgbClr val="A4A3A4"/>
          </p15:clr>
        </p15:guide>
        <p15:guide id="17" pos="4112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pos="4316" userDrawn="1">
          <p15:clr>
            <a:srgbClr val="A4A3A4"/>
          </p15:clr>
        </p15:guide>
        <p15:guide id="20" pos="6357" userDrawn="1">
          <p15:clr>
            <a:srgbClr val="A4A3A4"/>
          </p15:clr>
        </p15:guide>
        <p15:guide id="21" pos="3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9F9F9"/>
    <a:srgbClr val="F6F6F6"/>
    <a:srgbClr val="D9D9D9"/>
    <a:srgbClr val="F2F2F2"/>
    <a:srgbClr val="E6E6E6"/>
    <a:srgbClr val="831824"/>
    <a:srgbClr val="7F7F7F"/>
    <a:srgbClr val="C7455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424" autoAdjust="0"/>
  </p:normalViewPr>
  <p:slideViewPr>
    <p:cSldViewPr snapToGrid="0" showGuides="1">
      <p:cViewPr varScale="1">
        <p:scale>
          <a:sx n="66" d="100"/>
          <a:sy n="66" d="100"/>
        </p:scale>
        <p:origin x="712" y="52"/>
      </p:cViewPr>
      <p:guideLst>
        <p:guide pos="5836"/>
        <p:guide pos="6811"/>
        <p:guide orient="horz" pos="2976"/>
        <p:guide pos="483"/>
        <p:guide orient="horz" pos="4133"/>
        <p:guide orient="horz" pos="1049"/>
        <p:guide orient="horz" pos="3566"/>
        <p:guide pos="3840"/>
        <p:guide pos="3568"/>
        <p:guide pos="4112"/>
        <p:guide pos="2751"/>
        <p:guide pos="4316"/>
        <p:guide pos="6357"/>
        <p:guide pos="3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9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2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46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-10363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5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31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281210" y="1780106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975793" y="1392620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3577059" y="1883899"/>
            <a:ext cx="3624042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2019</a:t>
            </a:r>
            <a:endParaRPr lang="zh-CN" altLang="en-US" sz="115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2329543" y="4051878"/>
            <a:ext cx="753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a typeface="幼圆" panose="02010509060101010101" pitchFamily="49" charset="-122"/>
                <a:cs typeface="Ebrima" panose="02000000000000000000" pitchFamily="2" charset="0"/>
              </a:rPr>
              <a:t>个人总结报告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64849" y="5037378"/>
            <a:ext cx="5061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spc="1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范若曦</a:t>
            </a:r>
            <a:endParaRPr lang="en-US" altLang="zh-CN" sz="1500" spc="1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559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5" grpId="0"/>
      <p:bldP spid="26" grpId="0"/>
      <p:bldP spid="26" grpId="1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00538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目标</a:t>
            </a: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D1A54-4147-4CD8-9A4B-655E97FBA401}"/>
              </a:ext>
            </a:extLst>
          </p:cNvPr>
          <p:cNvSpPr txBox="1"/>
          <p:nvPr/>
        </p:nvSpPr>
        <p:spPr>
          <a:xfrm>
            <a:off x="1961950" y="1874728"/>
            <a:ext cx="9500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一、短期目标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）期末好好复习，提高绩点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）坚持学习英语，寒假学习雅思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）完全掌握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并学习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00538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目标</a:t>
            </a: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D1A54-4147-4CD8-9A4B-655E97FBA401}"/>
              </a:ext>
            </a:extLst>
          </p:cNvPr>
          <p:cNvSpPr txBox="1"/>
          <p:nvPr/>
        </p:nvSpPr>
        <p:spPr>
          <a:xfrm>
            <a:off x="1961950" y="1874728"/>
            <a:ext cx="950013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二、中期目标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）提高交际能力和表达能力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）努力保研或者出国读研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00538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目标</a:t>
            </a: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D1A54-4147-4CD8-9A4B-655E97FBA401}"/>
              </a:ext>
            </a:extLst>
          </p:cNvPr>
          <p:cNvSpPr txBox="1"/>
          <p:nvPr/>
        </p:nvSpPr>
        <p:spPr>
          <a:xfrm>
            <a:off x="1961950" y="1874728"/>
            <a:ext cx="9500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三、长期目标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）毕业后找到一个适合自己的工作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）身边有几个好朋友陪伴，过自己想要的生活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）多陪伴父母亲人</a:t>
            </a:r>
          </a:p>
        </p:txBody>
      </p:sp>
    </p:spTree>
    <p:extLst>
      <p:ext uri="{BB962C8B-B14F-4D97-AF65-F5344CB8AC3E}">
        <p14:creationId xmlns:p14="http://schemas.microsoft.com/office/powerpoint/2010/main" val="30579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72563" y="3806864"/>
            <a:ext cx="2646878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解决方案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03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855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解决方案</a:t>
            </a: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D1A54-4147-4CD8-9A4B-655E97FBA401}"/>
              </a:ext>
            </a:extLst>
          </p:cNvPr>
          <p:cNvSpPr txBox="1"/>
          <p:nvPr/>
        </p:nvSpPr>
        <p:spPr>
          <a:xfrm>
            <a:off x="1345933" y="1659285"/>
            <a:ext cx="95001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一、学习模式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）制定学习计划，学会时间管理，拒绝拖延症。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）及时预习、复习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）每隔一段时间进行学习总结，并改进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解决方案</a:t>
            </a: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D1A54-4147-4CD8-9A4B-655E97FBA401}"/>
              </a:ext>
            </a:extLst>
          </p:cNvPr>
          <p:cNvSpPr txBox="1"/>
          <p:nvPr/>
        </p:nvSpPr>
        <p:spPr>
          <a:xfrm>
            <a:off x="1422627" y="1633282"/>
            <a:ext cx="9500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二、交流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）多与人沟通，锻炼交际能力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）多交几个知心的朋友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）积极参加学校的活动，在活动中认识更多朋友，丰富课余生活</a:t>
            </a:r>
          </a:p>
        </p:txBody>
      </p:sp>
    </p:spTree>
    <p:extLst>
      <p:ext uri="{BB962C8B-B14F-4D97-AF65-F5344CB8AC3E}">
        <p14:creationId xmlns:p14="http://schemas.microsoft.com/office/powerpoint/2010/main" val="37597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解决方案</a:t>
            </a: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98F43A-EED3-45C5-8D73-3AEA62E48E80}"/>
              </a:ext>
            </a:extLst>
          </p:cNvPr>
          <p:cNvSpPr txBox="1"/>
          <p:nvPr/>
        </p:nvSpPr>
        <p:spPr>
          <a:xfrm>
            <a:off x="1422627" y="1633282"/>
            <a:ext cx="9500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三、拖延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）改掉拖延症，当日事当日毕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）制作计划表，严格按计划完成任务，不拖延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）拒绝诱惑，约束自己</a:t>
            </a:r>
          </a:p>
        </p:txBody>
      </p:sp>
    </p:spTree>
    <p:extLst>
      <p:ext uri="{BB962C8B-B14F-4D97-AF65-F5344CB8AC3E}">
        <p14:creationId xmlns:p14="http://schemas.microsoft.com/office/powerpoint/2010/main" val="24649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64786" y="3806864"/>
            <a:ext cx="3262432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下学期计划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04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324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/>
          <p:nvPr/>
        </p:nvSpPr>
        <p:spPr>
          <a:xfrm>
            <a:off x="0" y="1803396"/>
            <a:ext cx="12192000" cy="274576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21"/>
          <p:cNvSpPr/>
          <p:nvPr/>
        </p:nvSpPr>
        <p:spPr>
          <a:xfrm>
            <a:off x="0" y="1796393"/>
            <a:ext cx="12192000" cy="274576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876631" y="2678265"/>
            <a:ext cx="678305" cy="678305"/>
            <a:chOff x="1749034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矩形 38"/>
            <p:cNvSpPr/>
            <p:nvPr/>
          </p:nvSpPr>
          <p:spPr>
            <a:xfrm>
              <a:off x="1749034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1876928" y="2640785"/>
              <a:ext cx="422517" cy="409893"/>
            </a:xfrm>
            <a:custGeom>
              <a:avLst/>
              <a:gdLst>
                <a:gd name="connsiteX0" fmla="*/ 262805 w 519288"/>
                <a:gd name="connsiteY0" fmla="*/ 111558 h 503774"/>
                <a:gd name="connsiteX1" fmla="*/ 439744 w 519288"/>
                <a:gd name="connsiteY1" fmla="*/ 276036 h 503774"/>
                <a:gd name="connsiteX2" fmla="*/ 439744 w 519288"/>
                <a:gd name="connsiteY2" fmla="*/ 484796 h 503774"/>
                <a:gd name="connsiteX3" fmla="*/ 433425 w 519288"/>
                <a:gd name="connsiteY3" fmla="*/ 503774 h 503774"/>
                <a:gd name="connsiteX4" fmla="*/ 414467 w 519288"/>
                <a:gd name="connsiteY4" fmla="*/ 503774 h 503774"/>
                <a:gd name="connsiteX5" fmla="*/ 319678 w 519288"/>
                <a:gd name="connsiteY5" fmla="*/ 503774 h 503774"/>
                <a:gd name="connsiteX6" fmla="*/ 313359 w 519288"/>
                <a:gd name="connsiteY6" fmla="*/ 503774 h 503774"/>
                <a:gd name="connsiteX7" fmla="*/ 307040 w 519288"/>
                <a:gd name="connsiteY7" fmla="*/ 497448 h 503774"/>
                <a:gd name="connsiteX8" fmla="*/ 307040 w 519288"/>
                <a:gd name="connsiteY8" fmla="*/ 396231 h 503774"/>
                <a:gd name="connsiteX9" fmla="*/ 212251 w 519288"/>
                <a:gd name="connsiteY9" fmla="*/ 396231 h 503774"/>
                <a:gd name="connsiteX10" fmla="*/ 212251 w 519288"/>
                <a:gd name="connsiteY10" fmla="*/ 497448 h 503774"/>
                <a:gd name="connsiteX11" fmla="*/ 212251 w 519288"/>
                <a:gd name="connsiteY11" fmla="*/ 503774 h 503774"/>
                <a:gd name="connsiteX12" fmla="*/ 199612 w 519288"/>
                <a:gd name="connsiteY12" fmla="*/ 503774 h 503774"/>
                <a:gd name="connsiteX13" fmla="*/ 104823 w 519288"/>
                <a:gd name="connsiteY13" fmla="*/ 503774 h 503774"/>
                <a:gd name="connsiteX14" fmla="*/ 92185 w 519288"/>
                <a:gd name="connsiteY14" fmla="*/ 503774 h 503774"/>
                <a:gd name="connsiteX15" fmla="*/ 79546 w 519288"/>
                <a:gd name="connsiteY15" fmla="*/ 484796 h 503774"/>
                <a:gd name="connsiteX16" fmla="*/ 79546 w 519288"/>
                <a:gd name="connsiteY16" fmla="*/ 276036 h 503774"/>
                <a:gd name="connsiteX17" fmla="*/ 259644 w 519288"/>
                <a:gd name="connsiteY17" fmla="*/ 0 h 503774"/>
                <a:gd name="connsiteX18" fmla="*/ 281809 w 519288"/>
                <a:gd name="connsiteY18" fmla="*/ 9516 h 503774"/>
                <a:gd name="connsiteX19" fmla="*/ 370468 w 519288"/>
                <a:gd name="connsiteY19" fmla="*/ 91992 h 503774"/>
                <a:gd name="connsiteX20" fmla="*/ 370468 w 519288"/>
                <a:gd name="connsiteY20" fmla="*/ 22205 h 503774"/>
                <a:gd name="connsiteX21" fmla="*/ 383134 w 519288"/>
                <a:gd name="connsiteY21" fmla="*/ 9516 h 503774"/>
                <a:gd name="connsiteX22" fmla="*/ 414798 w 519288"/>
                <a:gd name="connsiteY22" fmla="*/ 9516 h 503774"/>
                <a:gd name="connsiteX23" fmla="*/ 427463 w 519288"/>
                <a:gd name="connsiteY23" fmla="*/ 22205 h 503774"/>
                <a:gd name="connsiteX24" fmla="*/ 427463 w 519288"/>
                <a:gd name="connsiteY24" fmla="*/ 142746 h 503774"/>
                <a:gd name="connsiteX25" fmla="*/ 509789 w 519288"/>
                <a:gd name="connsiteY25" fmla="*/ 218877 h 503774"/>
                <a:gd name="connsiteX26" fmla="*/ 509789 w 519288"/>
                <a:gd name="connsiteY26" fmla="*/ 269631 h 503774"/>
                <a:gd name="connsiteX27" fmla="*/ 465460 w 519288"/>
                <a:gd name="connsiteY27" fmla="*/ 269631 h 503774"/>
                <a:gd name="connsiteX28" fmla="*/ 262810 w 519288"/>
                <a:gd name="connsiteY28" fmla="*/ 79303 h 503774"/>
                <a:gd name="connsiteX29" fmla="*/ 60161 w 519288"/>
                <a:gd name="connsiteY29" fmla="*/ 269631 h 503774"/>
                <a:gd name="connsiteX30" fmla="*/ 34830 w 519288"/>
                <a:gd name="connsiteY30" fmla="*/ 275975 h 503774"/>
                <a:gd name="connsiteX31" fmla="*/ 9499 w 519288"/>
                <a:gd name="connsiteY31" fmla="*/ 269631 h 503774"/>
                <a:gd name="connsiteX32" fmla="*/ 9499 w 519288"/>
                <a:gd name="connsiteY32" fmla="*/ 218877 h 503774"/>
                <a:gd name="connsiteX33" fmla="*/ 237479 w 519288"/>
                <a:gd name="connsiteY33" fmla="*/ 9516 h 503774"/>
                <a:gd name="connsiteX34" fmla="*/ 259644 w 519288"/>
                <a:gd name="connsiteY34" fmla="*/ 0 h 50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9288" h="503774">
                  <a:moveTo>
                    <a:pt x="262805" y="111558"/>
                  </a:moveTo>
                  <a:cubicBezTo>
                    <a:pt x="262805" y="111558"/>
                    <a:pt x="262805" y="111558"/>
                    <a:pt x="439744" y="276036"/>
                  </a:cubicBezTo>
                  <a:cubicBezTo>
                    <a:pt x="439744" y="276036"/>
                    <a:pt x="439744" y="276036"/>
                    <a:pt x="439744" y="484796"/>
                  </a:cubicBezTo>
                  <a:cubicBezTo>
                    <a:pt x="439744" y="497448"/>
                    <a:pt x="433425" y="503774"/>
                    <a:pt x="433425" y="503774"/>
                  </a:cubicBezTo>
                  <a:cubicBezTo>
                    <a:pt x="427106" y="503774"/>
                    <a:pt x="420786" y="503774"/>
                    <a:pt x="414467" y="503774"/>
                  </a:cubicBezTo>
                  <a:cubicBezTo>
                    <a:pt x="414467" y="503774"/>
                    <a:pt x="414467" y="503774"/>
                    <a:pt x="319678" y="503774"/>
                  </a:cubicBezTo>
                  <a:cubicBezTo>
                    <a:pt x="319678" y="503774"/>
                    <a:pt x="313359" y="503774"/>
                    <a:pt x="313359" y="503774"/>
                  </a:cubicBezTo>
                  <a:cubicBezTo>
                    <a:pt x="313359" y="503774"/>
                    <a:pt x="307040" y="497448"/>
                    <a:pt x="307040" y="497448"/>
                  </a:cubicBezTo>
                  <a:cubicBezTo>
                    <a:pt x="307040" y="497448"/>
                    <a:pt x="307040" y="497448"/>
                    <a:pt x="307040" y="396231"/>
                  </a:cubicBezTo>
                  <a:cubicBezTo>
                    <a:pt x="307040" y="396231"/>
                    <a:pt x="307040" y="396231"/>
                    <a:pt x="212251" y="396231"/>
                  </a:cubicBezTo>
                  <a:cubicBezTo>
                    <a:pt x="212251" y="396231"/>
                    <a:pt x="212251" y="396231"/>
                    <a:pt x="212251" y="497448"/>
                  </a:cubicBezTo>
                  <a:cubicBezTo>
                    <a:pt x="212251" y="497448"/>
                    <a:pt x="212251" y="503774"/>
                    <a:pt x="212251" y="503774"/>
                  </a:cubicBezTo>
                  <a:cubicBezTo>
                    <a:pt x="205931" y="503774"/>
                    <a:pt x="205931" y="503774"/>
                    <a:pt x="199612" y="503774"/>
                  </a:cubicBezTo>
                  <a:cubicBezTo>
                    <a:pt x="199612" y="503774"/>
                    <a:pt x="199612" y="503774"/>
                    <a:pt x="104823" y="503774"/>
                  </a:cubicBezTo>
                  <a:cubicBezTo>
                    <a:pt x="98504" y="503774"/>
                    <a:pt x="98504" y="503774"/>
                    <a:pt x="92185" y="503774"/>
                  </a:cubicBezTo>
                  <a:cubicBezTo>
                    <a:pt x="85865" y="503774"/>
                    <a:pt x="79546" y="497448"/>
                    <a:pt x="79546" y="484796"/>
                  </a:cubicBezTo>
                  <a:cubicBezTo>
                    <a:pt x="79546" y="484796"/>
                    <a:pt x="79546" y="484796"/>
                    <a:pt x="79546" y="276036"/>
                  </a:cubicBezTo>
                  <a:close/>
                  <a:moveTo>
                    <a:pt x="259644" y="0"/>
                  </a:moveTo>
                  <a:cubicBezTo>
                    <a:pt x="267560" y="0"/>
                    <a:pt x="275476" y="3172"/>
                    <a:pt x="281809" y="9516"/>
                  </a:cubicBezTo>
                  <a:cubicBezTo>
                    <a:pt x="281809" y="9516"/>
                    <a:pt x="281809" y="9516"/>
                    <a:pt x="370468" y="91992"/>
                  </a:cubicBezTo>
                  <a:cubicBezTo>
                    <a:pt x="370468" y="91992"/>
                    <a:pt x="370468" y="91992"/>
                    <a:pt x="370468" y="22205"/>
                  </a:cubicBezTo>
                  <a:cubicBezTo>
                    <a:pt x="370468" y="15861"/>
                    <a:pt x="376801" y="9516"/>
                    <a:pt x="383134" y="9516"/>
                  </a:cubicBezTo>
                  <a:cubicBezTo>
                    <a:pt x="383134" y="9516"/>
                    <a:pt x="383134" y="9516"/>
                    <a:pt x="414798" y="9516"/>
                  </a:cubicBezTo>
                  <a:cubicBezTo>
                    <a:pt x="421130" y="9516"/>
                    <a:pt x="427463" y="15861"/>
                    <a:pt x="427463" y="22205"/>
                  </a:cubicBezTo>
                  <a:cubicBezTo>
                    <a:pt x="427463" y="22205"/>
                    <a:pt x="427463" y="22205"/>
                    <a:pt x="427463" y="142746"/>
                  </a:cubicBezTo>
                  <a:cubicBezTo>
                    <a:pt x="427463" y="142746"/>
                    <a:pt x="427463" y="142746"/>
                    <a:pt x="509789" y="218877"/>
                  </a:cubicBezTo>
                  <a:cubicBezTo>
                    <a:pt x="522455" y="231565"/>
                    <a:pt x="522455" y="250598"/>
                    <a:pt x="509789" y="269631"/>
                  </a:cubicBezTo>
                  <a:cubicBezTo>
                    <a:pt x="503457" y="282319"/>
                    <a:pt x="478126" y="282319"/>
                    <a:pt x="465460" y="269631"/>
                  </a:cubicBezTo>
                  <a:cubicBezTo>
                    <a:pt x="465460" y="269631"/>
                    <a:pt x="465460" y="269631"/>
                    <a:pt x="262810" y="79303"/>
                  </a:cubicBezTo>
                  <a:cubicBezTo>
                    <a:pt x="262810" y="79303"/>
                    <a:pt x="262810" y="79303"/>
                    <a:pt x="60161" y="269631"/>
                  </a:cubicBezTo>
                  <a:cubicBezTo>
                    <a:pt x="53828" y="275975"/>
                    <a:pt x="41163" y="275975"/>
                    <a:pt x="34830" y="275975"/>
                  </a:cubicBezTo>
                  <a:cubicBezTo>
                    <a:pt x="28497" y="275975"/>
                    <a:pt x="15831" y="275975"/>
                    <a:pt x="9499" y="269631"/>
                  </a:cubicBezTo>
                  <a:cubicBezTo>
                    <a:pt x="-3167" y="250598"/>
                    <a:pt x="-3167" y="231565"/>
                    <a:pt x="9499" y="218877"/>
                  </a:cubicBezTo>
                  <a:cubicBezTo>
                    <a:pt x="9499" y="218877"/>
                    <a:pt x="9499" y="218877"/>
                    <a:pt x="237479" y="9516"/>
                  </a:cubicBezTo>
                  <a:cubicBezTo>
                    <a:pt x="243812" y="3172"/>
                    <a:pt x="251728" y="0"/>
                    <a:pt x="259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50255" y="2678265"/>
            <a:ext cx="678305" cy="678305"/>
            <a:chOff x="7020885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2" name="矩形 41"/>
            <p:cNvSpPr/>
            <p:nvPr/>
          </p:nvSpPr>
          <p:spPr>
            <a:xfrm>
              <a:off x="7020885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118"/>
            <p:cNvSpPr>
              <a:spLocks noEditPoints="1"/>
            </p:cNvSpPr>
            <p:nvPr/>
          </p:nvSpPr>
          <p:spPr bwMode="auto">
            <a:xfrm>
              <a:off x="7146390" y="2647185"/>
              <a:ext cx="427294" cy="397093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37066" y="2678265"/>
            <a:ext cx="678305" cy="678305"/>
            <a:chOff x="9504811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7" name="矩形 46"/>
            <p:cNvSpPr/>
            <p:nvPr/>
          </p:nvSpPr>
          <p:spPr>
            <a:xfrm>
              <a:off x="9504811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169"/>
            <p:cNvSpPr>
              <a:spLocks/>
            </p:cNvSpPr>
            <p:nvPr/>
          </p:nvSpPr>
          <p:spPr bwMode="auto">
            <a:xfrm>
              <a:off x="9653076" y="2657549"/>
              <a:ext cx="381775" cy="37636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63443" y="2678265"/>
            <a:ext cx="678305" cy="678305"/>
            <a:chOff x="4428623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1" name="矩形 60"/>
            <p:cNvSpPr/>
            <p:nvPr/>
          </p:nvSpPr>
          <p:spPr>
            <a:xfrm>
              <a:off x="4428623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>
              <a:spLocks/>
            </p:cNvSpPr>
            <p:nvPr/>
          </p:nvSpPr>
          <p:spPr bwMode="auto">
            <a:xfrm>
              <a:off x="4524983" y="2663841"/>
              <a:ext cx="485585" cy="363780"/>
            </a:xfrm>
            <a:custGeom>
              <a:avLst/>
              <a:gdLst>
                <a:gd name="connsiteX0" fmla="*/ 152941 w 574972"/>
                <a:gd name="connsiteY0" fmla="*/ 323694 h 399845"/>
                <a:gd name="connsiteX1" fmla="*/ 152941 w 574972"/>
                <a:gd name="connsiteY1" fmla="*/ 399844 h 399845"/>
                <a:gd name="connsiteX2" fmla="*/ 61228 w 574972"/>
                <a:gd name="connsiteY2" fmla="*/ 399844 h 399845"/>
                <a:gd name="connsiteX3" fmla="*/ 61228 w 574972"/>
                <a:gd name="connsiteY3" fmla="*/ 398217 h 399845"/>
                <a:gd name="connsiteX4" fmla="*/ 65606 w 574972"/>
                <a:gd name="connsiteY4" fmla="*/ 394470 h 399845"/>
                <a:gd name="connsiteX5" fmla="*/ 121790 w 574972"/>
                <a:gd name="connsiteY5" fmla="*/ 346388 h 399845"/>
                <a:gd name="connsiteX6" fmla="*/ 145086 w 574972"/>
                <a:gd name="connsiteY6" fmla="*/ 328444 h 399845"/>
                <a:gd name="connsiteX7" fmla="*/ 147415 w 574972"/>
                <a:gd name="connsiteY7" fmla="*/ 328444 h 399845"/>
                <a:gd name="connsiteX8" fmla="*/ 270881 w 574972"/>
                <a:gd name="connsiteY8" fmla="*/ 219691 h 399845"/>
                <a:gd name="connsiteX9" fmla="*/ 270881 w 574972"/>
                <a:gd name="connsiteY9" fmla="*/ 399845 h 399845"/>
                <a:gd name="connsiteX10" fmla="*/ 179168 w 574972"/>
                <a:gd name="connsiteY10" fmla="*/ 399845 h 399845"/>
                <a:gd name="connsiteX11" fmla="*/ 179168 w 574972"/>
                <a:gd name="connsiteY11" fmla="*/ 296830 h 399845"/>
                <a:gd name="connsiteX12" fmla="*/ 185489 w 574972"/>
                <a:gd name="connsiteY12" fmla="*/ 291396 h 399845"/>
                <a:gd name="connsiteX13" fmla="*/ 216939 w 574972"/>
                <a:gd name="connsiteY13" fmla="*/ 264361 h 399845"/>
                <a:gd name="connsiteX14" fmla="*/ 226257 w 574972"/>
                <a:gd name="connsiteY14" fmla="*/ 259235 h 399845"/>
                <a:gd name="connsiteX15" fmla="*/ 240235 w 574972"/>
                <a:gd name="connsiteY15" fmla="*/ 246418 h 399845"/>
                <a:gd name="connsiteX16" fmla="*/ 263531 w 574972"/>
                <a:gd name="connsiteY16" fmla="*/ 225912 h 399845"/>
                <a:gd name="connsiteX17" fmla="*/ 297108 w 574972"/>
                <a:gd name="connsiteY17" fmla="*/ 209429 h 399845"/>
                <a:gd name="connsiteX18" fmla="*/ 300913 w 574972"/>
                <a:gd name="connsiteY18" fmla="*/ 213616 h 399845"/>
                <a:gd name="connsiteX19" fmla="*/ 309758 w 574972"/>
                <a:gd name="connsiteY19" fmla="*/ 223349 h 399845"/>
                <a:gd name="connsiteX20" fmla="*/ 333054 w 574972"/>
                <a:gd name="connsiteY20" fmla="*/ 248982 h 399845"/>
                <a:gd name="connsiteX21" fmla="*/ 342372 w 574972"/>
                <a:gd name="connsiteY21" fmla="*/ 256672 h 399845"/>
                <a:gd name="connsiteX22" fmla="*/ 344702 w 574972"/>
                <a:gd name="connsiteY22" fmla="*/ 261799 h 399845"/>
                <a:gd name="connsiteX23" fmla="*/ 370328 w 574972"/>
                <a:gd name="connsiteY23" fmla="*/ 264362 h 399845"/>
                <a:gd name="connsiteX24" fmla="*/ 379646 w 574972"/>
                <a:gd name="connsiteY24" fmla="*/ 256672 h 399845"/>
                <a:gd name="connsiteX25" fmla="*/ 388821 w 574972"/>
                <a:gd name="connsiteY25" fmla="*/ 248907 h 399845"/>
                <a:gd name="connsiteX26" fmla="*/ 388821 w 574972"/>
                <a:gd name="connsiteY26" fmla="*/ 399844 h 399845"/>
                <a:gd name="connsiteX27" fmla="*/ 297108 w 574972"/>
                <a:gd name="connsiteY27" fmla="*/ 399844 h 399845"/>
                <a:gd name="connsiteX28" fmla="*/ 506761 w 574972"/>
                <a:gd name="connsiteY28" fmla="*/ 139370 h 399845"/>
                <a:gd name="connsiteX29" fmla="*/ 506761 w 574972"/>
                <a:gd name="connsiteY29" fmla="*/ 399844 h 399845"/>
                <a:gd name="connsiteX30" fmla="*/ 415048 w 574972"/>
                <a:gd name="connsiteY30" fmla="*/ 399844 h 399845"/>
                <a:gd name="connsiteX31" fmla="*/ 415048 w 574972"/>
                <a:gd name="connsiteY31" fmla="*/ 222112 h 399845"/>
                <a:gd name="connsiteX32" fmla="*/ 418375 w 574972"/>
                <a:gd name="connsiteY32" fmla="*/ 219183 h 399845"/>
                <a:gd name="connsiteX33" fmla="*/ 428203 w 574972"/>
                <a:gd name="connsiteY33" fmla="*/ 210532 h 399845"/>
                <a:gd name="connsiteX34" fmla="*/ 458488 w 574972"/>
                <a:gd name="connsiteY34" fmla="*/ 184898 h 399845"/>
                <a:gd name="connsiteX35" fmla="*/ 496198 w 574972"/>
                <a:gd name="connsiteY35" fmla="*/ 149332 h 399845"/>
                <a:gd name="connsiteX36" fmla="*/ 463151 w 574972"/>
                <a:gd name="connsiteY36" fmla="*/ 0 h 399845"/>
                <a:gd name="connsiteX37" fmla="*/ 533039 w 574972"/>
                <a:gd name="connsiteY37" fmla="*/ 0 h 399845"/>
                <a:gd name="connsiteX38" fmla="*/ 554006 w 574972"/>
                <a:gd name="connsiteY38" fmla="*/ 0 h 399845"/>
                <a:gd name="connsiteX39" fmla="*/ 567983 w 574972"/>
                <a:gd name="connsiteY39" fmla="*/ 5127 h 399845"/>
                <a:gd name="connsiteX40" fmla="*/ 574972 w 574972"/>
                <a:gd name="connsiteY40" fmla="*/ 20506 h 399845"/>
                <a:gd name="connsiteX41" fmla="*/ 574972 w 574972"/>
                <a:gd name="connsiteY41" fmla="*/ 117913 h 399845"/>
                <a:gd name="connsiteX42" fmla="*/ 554006 w 574972"/>
                <a:gd name="connsiteY42" fmla="*/ 138419 h 399845"/>
                <a:gd name="connsiteX43" fmla="*/ 535369 w 574972"/>
                <a:gd name="connsiteY43" fmla="*/ 117913 h 399845"/>
                <a:gd name="connsiteX44" fmla="*/ 535369 w 574972"/>
                <a:gd name="connsiteY44" fmla="*/ 66646 h 399845"/>
                <a:gd name="connsiteX45" fmla="*/ 533039 w 574972"/>
                <a:gd name="connsiteY45" fmla="*/ 69209 h 399845"/>
                <a:gd name="connsiteX46" fmla="*/ 467811 w 574972"/>
                <a:gd name="connsiteY46" fmla="*/ 130729 h 399845"/>
                <a:gd name="connsiteX47" fmla="*/ 437526 w 574972"/>
                <a:gd name="connsiteY47" fmla="*/ 156362 h 399845"/>
                <a:gd name="connsiteX48" fmla="*/ 414230 w 574972"/>
                <a:gd name="connsiteY48" fmla="*/ 176869 h 399845"/>
                <a:gd name="connsiteX49" fmla="*/ 383945 w 574972"/>
                <a:gd name="connsiteY49" fmla="*/ 202502 h 399845"/>
                <a:gd name="connsiteX50" fmla="*/ 374627 w 574972"/>
                <a:gd name="connsiteY50" fmla="*/ 210192 h 399845"/>
                <a:gd name="connsiteX51" fmla="*/ 349001 w 574972"/>
                <a:gd name="connsiteY51" fmla="*/ 207629 h 399845"/>
                <a:gd name="connsiteX52" fmla="*/ 346671 w 574972"/>
                <a:gd name="connsiteY52" fmla="*/ 202502 h 399845"/>
                <a:gd name="connsiteX53" fmla="*/ 337353 w 574972"/>
                <a:gd name="connsiteY53" fmla="*/ 194812 h 399845"/>
                <a:gd name="connsiteX54" fmla="*/ 314057 w 574972"/>
                <a:gd name="connsiteY54" fmla="*/ 169179 h 399845"/>
                <a:gd name="connsiteX55" fmla="*/ 293091 w 574972"/>
                <a:gd name="connsiteY55" fmla="*/ 146109 h 399845"/>
                <a:gd name="connsiteX56" fmla="*/ 262806 w 574972"/>
                <a:gd name="connsiteY56" fmla="*/ 171742 h 399845"/>
                <a:gd name="connsiteX57" fmla="*/ 239510 w 574972"/>
                <a:gd name="connsiteY57" fmla="*/ 192249 h 399845"/>
                <a:gd name="connsiteX58" fmla="*/ 225532 w 574972"/>
                <a:gd name="connsiteY58" fmla="*/ 205065 h 399845"/>
                <a:gd name="connsiteX59" fmla="*/ 216214 w 574972"/>
                <a:gd name="connsiteY59" fmla="*/ 210192 h 399845"/>
                <a:gd name="connsiteX60" fmla="*/ 141666 w 574972"/>
                <a:gd name="connsiteY60" fmla="*/ 274275 h 399845"/>
                <a:gd name="connsiteX61" fmla="*/ 139337 w 574972"/>
                <a:gd name="connsiteY61" fmla="*/ 274275 h 399845"/>
                <a:gd name="connsiteX62" fmla="*/ 116041 w 574972"/>
                <a:gd name="connsiteY62" fmla="*/ 292218 h 399845"/>
                <a:gd name="connsiteX63" fmla="*/ 32175 w 574972"/>
                <a:gd name="connsiteY63" fmla="*/ 363992 h 399845"/>
                <a:gd name="connsiteX64" fmla="*/ 22856 w 574972"/>
                <a:gd name="connsiteY64" fmla="*/ 366555 h 399845"/>
                <a:gd name="connsiteX65" fmla="*/ 4220 w 574972"/>
                <a:gd name="connsiteY65" fmla="*/ 358865 h 399845"/>
                <a:gd name="connsiteX66" fmla="*/ 6549 w 574972"/>
                <a:gd name="connsiteY66" fmla="*/ 328105 h 399845"/>
                <a:gd name="connsiteX67" fmla="*/ 18197 w 574972"/>
                <a:gd name="connsiteY67" fmla="*/ 317851 h 399845"/>
                <a:gd name="connsiteX68" fmla="*/ 116041 w 574972"/>
                <a:gd name="connsiteY68" fmla="*/ 238389 h 399845"/>
                <a:gd name="connsiteX69" fmla="*/ 139337 w 574972"/>
                <a:gd name="connsiteY69" fmla="*/ 220445 h 399845"/>
                <a:gd name="connsiteX70" fmla="*/ 141666 w 574972"/>
                <a:gd name="connsiteY70" fmla="*/ 217882 h 399845"/>
                <a:gd name="connsiteX71" fmla="*/ 216214 w 574972"/>
                <a:gd name="connsiteY71" fmla="*/ 156362 h 399845"/>
                <a:gd name="connsiteX72" fmla="*/ 223203 w 574972"/>
                <a:gd name="connsiteY72" fmla="*/ 148672 h 399845"/>
                <a:gd name="connsiteX73" fmla="*/ 239510 w 574972"/>
                <a:gd name="connsiteY73" fmla="*/ 138419 h 399845"/>
                <a:gd name="connsiteX74" fmla="*/ 262806 w 574972"/>
                <a:gd name="connsiteY74" fmla="*/ 117913 h 399845"/>
                <a:gd name="connsiteX75" fmla="*/ 283772 w 574972"/>
                <a:gd name="connsiteY75" fmla="*/ 99969 h 399845"/>
                <a:gd name="connsiteX76" fmla="*/ 309398 w 574972"/>
                <a:gd name="connsiteY76" fmla="*/ 102533 h 399845"/>
                <a:gd name="connsiteX77" fmla="*/ 314057 w 574972"/>
                <a:gd name="connsiteY77" fmla="*/ 107659 h 399845"/>
                <a:gd name="connsiteX78" fmla="*/ 337353 w 574972"/>
                <a:gd name="connsiteY78" fmla="*/ 133292 h 399845"/>
                <a:gd name="connsiteX79" fmla="*/ 346671 w 574972"/>
                <a:gd name="connsiteY79" fmla="*/ 140982 h 399845"/>
                <a:gd name="connsiteX80" fmla="*/ 365308 w 574972"/>
                <a:gd name="connsiteY80" fmla="*/ 161489 h 399845"/>
                <a:gd name="connsiteX81" fmla="*/ 383945 w 574972"/>
                <a:gd name="connsiteY81" fmla="*/ 146109 h 399845"/>
                <a:gd name="connsiteX82" fmla="*/ 414230 w 574972"/>
                <a:gd name="connsiteY82" fmla="*/ 120476 h 399845"/>
                <a:gd name="connsiteX83" fmla="*/ 437526 w 574972"/>
                <a:gd name="connsiteY83" fmla="*/ 99969 h 399845"/>
                <a:gd name="connsiteX84" fmla="*/ 477129 w 574972"/>
                <a:gd name="connsiteY84" fmla="*/ 61520 h 399845"/>
                <a:gd name="connsiteX85" fmla="*/ 498095 w 574972"/>
                <a:gd name="connsiteY85" fmla="*/ 43576 h 399845"/>
                <a:gd name="connsiteX86" fmla="*/ 486447 w 574972"/>
                <a:gd name="connsiteY86" fmla="*/ 43576 h 399845"/>
                <a:gd name="connsiteX87" fmla="*/ 463151 w 574972"/>
                <a:gd name="connsiteY87" fmla="*/ 43576 h 399845"/>
                <a:gd name="connsiteX88" fmla="*/ 456163 w 574972"/>
                <a:gd name="connsiteY88" fmla="*/ 41013 h 399845"/>
                <a:gd name="connsiteX89" fmla="*/ 442185 w 574972"/>
                <a:gd name="connsiteY89" fmla="*/ 20506 h 399845"/>
                <a:gd name="connsiteX90" fmla="*/ 453833 w 574972"/>
                <a:gd name="connsiteY90" fmla="*/ 2563 h 399845"/>
                <a:gd name="connsiteX91" fmla="*/ 456163 w 574972"/>
                <a:gd name="connsiteY91" fmla="*/ 2563 h 399845"/>
                <a:gd name="connsiteX92" fmla="*/ 463151 w 574972"/>
                <a:gd name="connsiteY92" fmla="*/ 0 h 39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4972" h="399845">
                  <a:moveTo>
                    <a:pt x="152941" y="323694"/>
                  </a:moveTo>
                  <a:lnTo>
                    <a:pt x="152941" y="399844"/>
                  </a:lnTo>
                  <a:lnTo>
                    <a:pt x="61228" y="399844"/>
                  </a:lnTo>
                  <a:lnTo>
                    <a:pt x="61228" y="398217"/>
                  </a:lnTo>
                  <a:lnTo>
                    <a:pt x="65606" y="394470"/>
                  </a:lnTo>
                  <a:cubicBezTo>
                    <a:pt x="121790" y="346388"/>
                    <a:pt x="121790" y="346388"/>
                    <a:pt x="121790" y="346388"/>
                  </a:cubicBezTo>
                  <a:cubicBezTo>
                    <a:pt x="145086" y="328444"/>
                    <a:pt x="145086" y="328444"/>
                    <a:pt x="145086" y="328444"/>
                  </a:cubicBezTo>
                  <a:cubicBezTo>
                    <a:pt x="147415" y="328444"/>
                    <a:pt x="147415" y="328444"/>
                    <a:pt x="147415" y="328444"/>
                  </a:cubicBezTo>
                  <a:close/>
                  <a:moveTo>
                    <a:pt x="270881" y="219691"/>
                  </a:moveTo>
                  <a:lnTo>
                    <a:pt x="270881" y="399845"/>
                  </a:lnTo>
                  <a:lnTo>
                    <a:pt x="179168" y="399845"/>
                  </a:lnTo>
                  <a:lnTo>
                    <a:pt x="179168" y="296830"/>
                  </a:lnTo>
                  <a:lnTo>
                    <a:pt x="185489" y="291396"/>
                  </a:lnTo>
                  <a:cubicBezTo>
                    <a:pt x="216939" y="264361"/>
                    <a:pt x="216939" y="264361"/>
                    <a:pt x="216939" y="264361"/>
                  </a:cubicBezTo>
                  <a:cubicBezTo>
                    <a:pt x="226257" y="259235"/>
                    <a:pt x="226257" y="259235"/>
                    <a:pt x="226257" y="259235"/>
                  </a:cubicBezTo>
                  <a:cubicBezTo>
                    <a:pt x="240235" y="246418"/>
                    <a:pt x="240235" y="246418"/>
                    <a:pt x="240235" y="246418"/>
                  </a:cubicBezTo>
                  <a:cubicBezTo>
                    <a:pt x="263531" y="225912"/>
                    <a:pt x="263531" y="225912"/>
                    <a:pt x="263531" y="225912"/>
                  </a:cubicBezTo>
                  <a:close/>
                  <a:moveTo>
                    <a:pt x="297108" y="209429"/>
                  </a:moveTo>
                  <a:lnTo>
                    <a:pt x="300913" y="213616"/>
                  </a:lnTo>
                  <a:cubicBezTo>
                    <a:pt x="309758" y="223349"/>
                    <a:pt x="309758" y="223349"/>
                    <a:pt x="309758" y="223349"/>
                  </a:cubicBezTo>
                  <a:cubicBezTo>
                    <a:pt x="333054" y="248982"/>
                    <a:pt x="333054" y="248982"/>
                    <a:pt x="333054" y="248982"/>
                  </a:cubicBezTo>
                  <a:cubicBezTo>
                    <a:pt x="342372" y="256672"/>
                    <a:pt x="342372" y="256672"/>
                    <a:pt x="342372" y="256672"/>
                  </a:cubicBezTo>
                  <a:cubicBezTo>
                    <a:pt x="344702" y="261799"/>
                    <a:pt x="344702" y="261799"/>
                    <a:pt x="344702" y="261799"/>
                  </a:cubicBezTo>
                  <a:cubicBezTo>
                    <a:pt x="351691" y="269489"/>
                    <a:pt x="363339" y="269489"/>
                    <a:pt x="370328" y="264362"/>
                  </a:cubicBezTo>
                  <a:cubicBezTo>
                    <a:pt x="379646" y="256672"/>
                    <a:pt x="379646" y="256672"/>
                    <a:pt x="379646" y="256672"/>
                  </a:cubicBezTo>
                  <a:lnTo>
                    <a:pt x="388821" y="248907"/>
                  </a:lnTo>
                  <a:lnTo>
                    <a:pt x="388821" y="399844"/>
                  </a:lnTo>
                  <a:lnTo>
                    <a:pt x="297108" y="399844"/>
                  </a:lnTo>
                  <a:close/>
                  <a:moveTo>
                    <a:pt x="506761" y="139370"/>
                  </a:moveTo>
                  <a:lnTo>
                    <a:pt x="506761" y="399844"/>
                  </a:lnTo>
                  <a:lnTo>
                    <a:pt x="415048" y="399844"/>
                  </a:lnTo>
                  <a:lnTo>
                    <a:pt x="415048" y="222112"/>
                  </a:lnTo>
                  <a:lnTo>
                    <a:pt x="418375" y="219183"/>
                  </a:lnTo>
                  <a:cubicBezTo>
                    <a:pt x="428203" y="210532"/>
                    <a:pt x="428203" y="210532"/>
                    <a:pt x="428203" y="210532"/>
                  </a:cubicBezTo>
                  <a:cubicBezTo>
                    <a:pt x="458488" y="184898"/>
                    <a:pt x="458488" y="184898"/>
                    <a:pt x="458488" y="184898"/>
                  </a:cubicBezTo>
                  <a:cubicBezTo>
                    <a:pt x="474795" y="169518"/>
                    <a:pt x="487025" y="157984"/>
                    <a:pt x="496198" y="149332"/>
                  </a:cubicBezTo>
                  <a:close/>
                  <a:moveTo>
                    <a:pt x="463151" y="0"/>
                  </a:moveTo>
                  <a:cubicBezTo>
                    <a:pt x="463151" y="0"/>
                    <a:pt x="463151" y="0"/>
                    <a:pt x="533039" y="0"/>
                  </a:cubicBezTo>
                  <a:cubicBezTo>
                    <a:pt x="533039" y="0"/>
                    <a:pt x="533039" y="0"/>
                    <a:pt x="554006" y="0"/>
                  </a:cubicBezTo>
                  <a:cubicBezTo>
                    <a:pt x="558665" y="0"/>
                    <a:pt x="563324" y="2563"/>
                    <a:pt x="567983" y="5127"/>
                  </a:cubicBezTo>
                  <a:cubicBezTo>
                    <a:pt x="572643" y="10253"/>
                    <a:pt x="574972" y="15380"/>
                    <a:pt x="574972" y="20506"/>
                  </a:cubicBezTo>
                  <a:lnTo>
                    <a:pt x="574972" y="117913"/>
                  </a:lnTo>
                  <a:cubicBezTo>
                    <a:pt x="574972" y="128166"/>
                    <a:pt x="565654" y="138419"/>
                    <a:pt x="554006" y="138419"/>
                  </a:cubicBezTo>
                  <a:cubicBezTo>
                    <a:pt x="542358" y="138419"/>
                    <a:pt x="535369" y="128166"/>
                    <a:pt x="535369" y="117913"/>
                  </a:cubicBezTo>
                  <a:cubicBezTo>
                    <a:pt x="535369" y="117913"/>
                    <a:pt x="535369" y="117913"/>
                    <a:pt x="535369" y="66646"/>
                  </a:cubicBezTo>
                  <a:cubicBezTo>
                    <a:pt x="535369" y="66646"/>
                    <a:pt x="535369" y="66646"/>
                    <a:pt x="533039" y="69209"/>
                  </a:cubicBezTo>
                  <a:cubicBezTo>
                    <a:pt x="533039" y="69209"/>
                    <a:pt x="533039" y="69209"/>
                    <a:pt x="467811" y="130729"/>
                  </a:cubicBezTo>
                  <a:cubicBezTo>
                    <a:pt x="467811" y="130729"/>
                    <a:pt x="467811" y="130729"/>
                    <a:pt x="437526" y="156362"/>
                  </a:cubicBezTo>
                  <a:cubicBezTo>
                    <a:pt x="437526" y="156362"/>
                    <a:pt x="437526" y="156362"/>
                    <a:pt x="414230" y="176869"/>
                  </a:cubicBezTo>
                  <a:cubicBezTo>
                    <a:pt x="414230" y="176869"/>
                    <a:pt x="414230" y="176869"/>
                    <a:pt x="383945" y="202502"/>
                  </a:cubicBezTo>
                  <a:cubicBezTo>
                    <a:pt x="383945" y="202502"/>
                    <a:pt x="383945" y="202502"/>
                    <a:pt x="374627" y="210192"/>
                  </a:cubicBezTo>
                  <a:cubicBezTo>
                    <a:pt x="367638" y="215319"/>
                    <a:pt x="355990" y="215319"/>
                    <a:pt x="349001" y="207629"/>
                  </a:cubicBezTo>
                  <a:cubicBezTo>
                    <a:pt x="349001" y="207629"/>
                    <a:pt x="349001" y="207629"/>
                    <a:pt x="346671" y="202502"/>
                  </a:cubicBezTo>
                  <a:cubicBezTo>
                    <a:pt x="346671" y="202502"/>
                    <a:pt x="346671" y="202502"/>
                    <a:pt x="337353" y="194812"/>
                  </a:cubicBezTo>
                  <a:cubicBezTo>
                    <a:pt x="337353" y="194812"/>
                    <a:pt x="337353" y="194812"/>
                    <a:pt x="314057" y="169179"/>
                  </a:cubicBezTo>
                  <a:cubicBezTo>
                    <a:pt x="314057" y="169179"/>
                    <a:pt x="314057" y="169179"/>
                    <a:pt x="293091" y="146109"/>
                  </a:cubicBezTo>
                  <a:cubicBezTo>
                    <a:pt x="293091" y="146109"/>
                    <a:pt x="293091" y="146109"/>
                    <a:pt x="262806" y="171742"/>
                  </a:cubicBezTo>
                  <a:cubicBezTo>
                    <a:pt x="262806" y="171742"/>
                    <a:pt x="262806" y="171742"/>
                    <a:pt x="239510" y="192249"/>
                  </a:cubicBezTo>
                  <a:cubicBezTo>
                    <a:pt x="239510" y="192249"/>
                    <a:pt x="239510" y="192249"/>
                    <a:pt x="225532" y="205065"/>
                  </a:cubicBezTo>
                  <a:cubicBezTo>
                    <a:pt x="225532" y="205065"/>
                    <a:pt x="225532" y="205065"/>
                    <a:pt x="216214" y="210192"/>
                  </a:cubicBezTo>
                  <a:cubicBezTo>
                    <a:pt x="216214" y="210192"/>
                    <a:pt x="216214" y="210192"/>
                    <a:pt x="141666" y="274275"/>
                  </a:cubicBezTo>
                  <a:cubicBezTo>
                    <a:pt x="141666" y="274275"/>
                    <a:pt x="141666" y="274275"/>
                    <a:pt x="139337" y="274275"/>
                  </a:cubicBezTo>
                  <a:cubicBezTo>
                    <a:pt x="139337" y="274275"/>
                    <a:pt x="139337" y="274275"/>
                    <a:pt x="116041" y="292218"/>
                  </a:cubicBezTo>
                  <a:cubicBezTo>
                    <a:pt x="116041" y="292218"/>
                    <a:pt x="116041" y="292218"/>
                    <a:pt x="32175" y="363992"/>
                  </a:cubicBezTo>
                  <a:cubicBezTo>
                    <a:pt x="29845" y="366555"/>
                    <a:pt x="25186" y="366555"/>
                    <a:pt x="22856" y="366555"/>
                  </a:cubicBezTo>
                  <a:cubicBezTo>
                    <a:pt x="15868" y="369118"/>
                    <a:pt x="8879" y="366555"/>
                    <a:pt x="4220" y="358865"/>
                  </a:cubicBezTo>
                  <a:cubicBezTo>
                    <a:pt x="-2769" y="348612"/>
                    <a:pt x="-440" y="335795"/>
                    <a:pt x="6549" y="328105"/>
                  </a:cubicBezTo>
                  <a:cubicBezTo>
                    <a:pt x="6549" y="328105"/>
                    <a:pt x="6549" y="328105"/>
                    <a:pt x="18197" y="317851"/>
                  </a:cubicBezTo>
                  <a:cubicBezTo>
                    <a:pt x="18197" y="317851"/>
                    <a:pt x="18197" y="317851"/>
                    <a:pt x="116041" y="238389"/>
                  </a:cubicBezTo>
                  <a:cubicBezTo>
                    <a:pt x="116041" y="238389"/>
                    <a:pt x="116041" y="238389"/>
                    <a:pt x="139337" y="220445"/>
                  </a:cubicBezTo>
                  <a:cubicBezTo>
                    <a:pt x="139337" y="220445"/>
                    <a:pt x="139337" y="220445"/>
                    <a:pt x="141666" y="217882"/>
                  </a:cubicBezTo>
                  <a:cubicBezTo>
                    <a:pt x="141666" y="217882"/>
                    <a:pt x="141666" y="217882"/>
                    <a:pt x="216214" y="156362"/>
                  </a:cubicBezTo>
                  <a:cubicBezTo>
                    <a:pt x="216214" y="156362"/>
                    <a:pt x="216214" y="156362"/>
                    <a:pt x="223203" y="148672"/>
                  </a:cubicBezTo>
                  <a:cubicBezTo>
                    <a:pt x="223203" y="148672"/>
                    <a:pt x="223203" y="148672"/>
                    <a:pt x="239510" y="138419"/>
                  </a:cubicBezTo>
                  <a:cubicBezTo>
                    <a:pt x="239510" y="138419"/>
                    <a:pt x="239510" y="138419"/>
                    <a:pt x="262806" y="117913"/>
                  </a:cubicBezTo>
                  <a:cubicBezTo>
                    <a:pt x="262806" y="117913"/>
                    <a:pt x="262806" y="117913"/>
                    <a:pt x="283772" y="99969"/>
                  </a:cubicBezTo>
                  <a:cubicBezTo>
                    <a:pt x="293091" y="92279"/>
                    <a:pt x="302409" y="94843"/>
                    <a:pt x="309398" y="102533"/>
                  </a:cubicBezTo>
                  <a:cubicBezTo>
                    <a:pt x="309398" y="102533"/>
                    <a:pt x="309398" y="102533"/>
                    <a:pt x="314057" y="107659"/>
                  </a:cubicBezTo>
                  <a:cubicBezTo>
                    <a:pt x="314057" y="107659"/>
                    <a:pt x="314057" y="107659"/>
                    <a:pt x="337353" y="133292"/>
                  </a:cubicBezTo>
                  <a:cubicBezTo>
                    <a:pt x="337353" y="133292"/>
                    <a:pt x="337353" y="133292"/>
                    <a:pt x="346671" y="140982"/>
                  </a:cubicBezTo>
                  <a:cubicBezTo>
                    <a:pt x="346671" y="140982"/>
                    <a:pt x="346671" y="140982"/>
                    <a:pt x="365308" y="161489"/>
                  </a:cubicBezTo>
                  <a:cubicBezTo>
                    <a:pt x="365308" y="161489"/>
                    <a:pt x="365308" y="161489"/>
                    <a:pt x="383945" y="146109"/>
                  </a:cubicBezTo>
                  <a:cubicBezTo>
                    <a:pt x="383945" y="146109"/>
                    <a:pt x="383945" y="146109"/>
                    <a:pt x="414230" y="120476"/>
                  </a:cubicBezTo>
                  <a:cubicBezTo>
                    <a:pt x="414230" y="120476"/>
                    <a:pt x="414230" y="120476"/>
                    <a:pt x="437526" y="99969"/>
                  </a:cubicBezTo>
                  <a:cubicBezTo>
                    <a:pt x="437526" y="99969"/>
                    <a:pt x="437526" y="99969"/>
                    <a:pt x="477129" y="61520"/>
                  </a:cubicBezTo>
                  <a:cubicBezTo>
                    <a:pt x="477129" y="61520"/>
                    <a:pt x="477129" y="61520"/>
                    <a:pt x="498095" y="43576"/>
                  </a:cubicBezTo>
                  <a:cubicBezTo>
                    <a:pt x="498095" y="43576"/>
                    <a:pt x="498095" y="43576"/>
                    <a:pt x="486447" y="43576"/>
                  </a:cubicBezTo>
                  <a:cubicBezTo>
                    <a:pt x="486447" y="43576"/>
                    <a:pt x="486447" y="43576"/>
                    <a:pt x="463151" y="43576"/>
                  </a:cubicBezTo>
                  <a:cubicBezTo>
                    <a:pt x="460822" y="43576"/>
                    <a:pt x="458492" y="43576"/>
                    <a:pt x="456163" y="41013"/>
                  </a:cubicBezTo>
                  <a:cubicBezTo>
                    <a:pt x="449174" y="38450"/>
                    <a:pt x="442185" y="30760"/>
                    <a:pt x="442185" y="20506"/>
                  </a:cubicBezTo>
                  <a:cubicBezTo>
                    <a:pt x="442185" y="12816"/>
                    <a:pt x="446844" y="5127"/>
                    <a:pt x="453833" y="2563"/>
                  </a:cubicBezTo>
                  <a:cubicBezTo>
                    <a:pt x="453833" y="2563"/>
                    <a:pt x="456163" y="2563"/>
                    <a:pt x="456163" y="2563"/>
                  </a:cubicBezTo>
                  <a:cubicBezTo>
                    <a:pt x="458492" y="0"/>
                    <a:pt x="460822" y="0"/>
                    <a:pt x="46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8892932" y="3834126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比赛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67715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健康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86919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英语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73731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专业知识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14"/>
          <p:cNvSpPr txBox="1"/>
          <p:nvPr/>
        </p:nvSpPr>
        <p:spPr>
          <a:xfrm>
            <a:off x="9040047" y="4859806"/>
            <a:ext cx="2254118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比赛过程中和队友的沟通、交流</a:t>
            </a:r>
          </a:p>
        </p:txBody>
      </p:sp>
      <p:sp>
        <p:nvSpPr>
          <p:cNvPr id="68" name="TextBox 14"/>
          <p:cNvSpPr txBox="1"/>
          <p:nvPr/>
        </p:nvSpPr>
        <p:spPr>
          <a:xfrm>
            <a:off x="3675536" y="4864140"/>
            <a:ext cx="2254118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学好英语，有考雅思的打算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9" name="TextBox 14"/>
          <p:cNvSpPr txBox="1"/>
          <p:nvPr/>
        </p:nvSpPr>
        <p:spPr>
          <a:xfrm>
            <a:off x="1056332" y="4864140"/>
            <a:ext cx="2254118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多锻炼身体，保持良好的健康状态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TextBox 14"/>
          <p:cNvSpPr txBox="1"/>
          <p:nvPr/>
        </p:nvSpPr>
        <p:spPr>
          <a:xfrm>
            <a:off x="6262348" y="4864140"/>
            <a:ext cx="2254118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自学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专业选修课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下学期计划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76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下学期计划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35048-FAB4-4AC8-B760-94E6C30A7415}"/>
              </a:ext>
            </a:extLst>
          </p:cNvPr>
          <p:cNvSpPr txBox="1"/>
          <p:nvPr/>
        </p:nvSpPr>
        <p:spPr>
          <a:xfrm>
            <a:off x="3310450" y="2097866"/>
            <a:ext cx="787346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为努力完成下学期计划：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）我会制定一份计划表并时刻督促自己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）制定奖惩措施逼迫自己完成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）一步一步提高对自己的要求</a:t>
            </a:r>
          </a:p>
        </p:txBody>
      </p:sp>
    </p:spTree>
    <p:extLst>
      <p:ext uri="{BB962C8B-B14F-4D97-AF65-F5344CB8AC3E}">
        <p14:creationId xmlns:p14="http://schemas.microsoft.com/office/powerpoint/2010/main" val="2328944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571565" y="1495276"/>
            <a:ext cx="3712007" cy="539353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705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4"/>
          <p:cNvSpPr txBox="1"/>
          <p:nvPr/>
        </p:nvSpPr>
        <p:spPr>
          <a:xfrm>
            <a:off x="6704725" y="1520868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01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自我分析</a:t>
            </a:r>
          </a:p>
        </p:txBody>
      </p:sp>
      <p:sp>
        <p:nvSpPr>
          <p:cNvPr id="18" name="TextBox 59"/>
          <p:cNvSpPr txBox="1">
            <a:spLocks noChangeArrowheads="1"/>
          </p:cNvSpPr>
          <p:nvPr/>
        </p:nvSpPr>
        <p:spPr bwMode="auto">
          <a:xfrm flipH="1">
            <a:off x="1303334" y="2503542"/>
            <a:ext cx="3187903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685800">
              <a:defRPr/>
            </a:pPr>
            <a:r>
              <a:rPr lang="zh-CN" altLang="en-US" sz="6000" b="1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6000" b="1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685800">
              <a:defRPr/>
            </a:pPr>
            <a:r>
              <a:rPr lang="en-US" altLang="ko-KR" sz="2800" b="1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0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" fmla="*/ 0 w 1682088"/>
              <a:gd name="connsiteY0" fmla="*/ 519125 h 610565"/>
              <a:gd name="connsiteX1" fmla="*/ 0 w 1682088"/>
              <a:gd name="connsiteY1" fmla="*/ 0 h 610565"/>
              <a:gd name="connsiteX2" fmla="*/ 1682088 w 1682088"/>
              <a:gd name="connsiteY2" fmla="*/ 0 h 610565"/>
              <a:gd name="connsiteX3" fmla="*/ 1682088 w 1682088"/>
              <a:gd name="connsiteY3" fmla="*/ 519125 h 610565"/>
              <a:gd name="connsiteX4" fmla="*/ 91440 w 1682088"/>
              <a:gd name="connsiteY4" fmla="*/ 610565 h 610565"/>
              <a:gd name="connsiteX0" fmla="*/ 0 w 1682088"/>
              <a:gd name="connsiteY0" fmla="*/ 519125 h 519125"/>
              <a:gd name="connsiteX1" fmla="*/ 0 w 1682088"/>
              <a:gd name="connsiteY1" fmla="*/ 0 h 519125"/>
              <a:gd name="connsiteX2" fmla="*/ 1682088 w 1682088"/>
              <a:gd name="connsiteY2" fmla="*/ 0 h 519125"/>
              <a:gd name="connsiteX3" fmla="*/ 1682088 w 1682088"/>
              <a:gd name="connsiteY3" fmla="*/ 519125 h 5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704905" y="1506858"/>
            <a:ext cx="2578666" cy="539353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0" fmla="*/ 2463662 w 2463662"/>
              <a:gd name="connsiteY0" fmla="*/ 0 h 373486"/>
              <a:gd name="connsiteX1" fmla="*/ 2463662 w 2463662"/>
              <a:gd name="connsiteY1" fmla="*/ 373486 h 373486"/>
              <a:gd name="connsiteX2" fmla="*/ 0 w 2463662"/>
              <a:gd name="connsiteY2" fmla="*/ 373486 h 3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662" h="373486">
                <a:moveTo>
                  <a:pt x="2463662" y="0"/>
                </a:moveTo>
                <a:lnTo>
                  <a:pt x="2463662" y="373486"/>
                </a:lnTo>
                <a:lnTo>
                  <a:pt x="0" y="373486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571565" y="2575368"/>
            <a:ext cx="3712007" cy="539353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64"/>
          <p:cNvSpPr txBox="1"/>
          <p:nvPr/>
        </p:nvSpPr>
        <p:spPr>
          <a:xfrm>
            <a:off x="6704725" y="2600960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02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改进、目标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7704905" y="2591410"/>
            <a:ext cx="2578666" cy="539353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0" fmla="*/ 2463662 w 2463662"/>
              <a:gd name="connsiteY0" fmla="*/ 0 h 373486"/>
              <a:gd name="connsiteX1" fmla="*/ 2463662 w 2463662"/>
              <a:gd name="connsiteY1" fmla="*/ 373486 h 373486"/>
              <a:gd name="connsiteX2" fmla="*/ 0 w 2463662"/>
              <a:gd name="connsiteY2" fmla="*/ 373486 h 3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662" h="373486">
                <a:moveTo>
                  <a:pt x="2463662" y="0"/>
                </a:moveTo>
                <a:lnTo>
                  <a:pt x="2463662" y="373486"/>
                </a:lnTo>
                <a:lnTo>
                  <a:pt x="0" y="373486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71565" y="3655460"/>
            <a:ext cx="3712007" cy="539353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64"/>
          <p:cNvSpPr txBox="1"/>
          <p:nvPr/>
        </p:nvSpPr>
        <p:spPr>
          <a:xfrm>
            <a:off x="6704725" y="3681052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03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49" name="任意多边形 48"/>
          <p:cNvSpPr/>
          <p:nvPr/>
        </p:nvSpPr>
        <p:spPr>
          <a:xfrm>
            <a:off x="7704905" y="3671502"/>
            <a:ext cx="2578666" cy="539353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0" fmla="*/ 2463662 w 2463662"/>
              <a:gd name="connsiteY0" fmla="*/ 0 h 373486"/>
              <a:gd name="connsiteX1" fmla="*/ 2463662 w 2463662"/>
              <a:gd name="connsiteY1" fmla="*/ 373486 h 373486"/>
              <a:gd name="connsiteX2" fmla="*/ 0 w 2463662"/>
              <a:gd name="connsiteY2" fmla="*/ 373486 h 3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662" h="373486">
                <a:moveTo>
                  <a:pt x="2463662" y="0"/>
                </a:moveTo>
                <a:lnTo>
                  <a:pt x="2463662" y="373486"/>
                </a:lnTo>
                <a:lnTo>
                  <a:pt x="0" y="373486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571565" y="4735553"/>
            <a:ext cx="3712007" cy="539353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64"/>
          <p:cNvSpPr txBox="1"/>
          <p:nvPr/>
        </p:nvSpPr>
        <p:spPr>
          <a:xfrm>
            <a:off x="6704725" y="4761145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04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下学期计划</a:t>
            </a:r>
          </a:p>
        </p:txBody>
      </p:sp>
      <p:sp>
        <p:nvSpPr>
          <p:cNvPr id="53" name="任意多边形 52"/>
          <p:cNvSpPr/>
          <p:nvPr/>
        </p:nvSpPr>
        <p:spPr>
          <a:xfrm>
            <a:off x="7704905" y="4751595"/>
            <a:ext cx="2578666" cy="539353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0" fmla="*/ 2463662 w 2463662"/>
              <a:gd name="connsiteY0" fmla="*/ 0 h 373486"/>
              <a:gd name="connsiteX1" fmla="*/ 2463662 w 2463662"/>
              <a:gd name="connsiteY1" fmla="*/ 373486 h 373486"/>
              <a:gd name="connsiteX2" fmla="*/ 0 w 2463662"/>
              <a:gd name="connsiteY2" fmla="*/ 373486 h 3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662" h="373486">
                <a:moveTo>
                  <a:pt x="2463662" y="0"/>
                </a:moveTo>
                <a:lnTo>
                  <a:pt x="2463662" y="373486"/>
                </a:lnTo>
                <a:lnTo>
                  <a:pt x="0" y="373486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82129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3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32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6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9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4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4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57" dur="4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9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6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6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8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70" dur="4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2" grpId="0"/>
          <p:bldP spid="18" grpId="0"/>
          <p:bldP spid="27" grpId="0" animBg="1"/>
          <p:bldP spid="35" grpId="0" animBg="1"/>
          <p:bldP spid="38" grpId="0" animBg="1"/>
          <p:bldP spid="43" grpId="0" animBg="1"/>
          <p:bldP spid="44" grpId="0"/>
          <p:bldP spid="45" grpId="0" animBg="1"/>
          <p:bldP spid="47" grpId="0" animBg="1"/>
          <p:bldP spid="48" grpId="0"/>
          <p:bldP spid="49" grpId="0" animBg="1"/>
          <p:bldP spid="51" grpId="0" animBg="1"/>
          <p:bldP spid="52" grpId="0"/>
          <p:bldP spid="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3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32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6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9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4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4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57" dur="4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8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70" dur="4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2" grpId="0"/>
          <p:bldP spid="18" grpId="0"/>
          <p:bldP spid="27" grpId="0" animBg="1"/>
          <p:bldP spid="35" grpId="0" animBg="1"/>
          <p:bldP spid="38" grpId="0" animBg="1"/>
          <p:bldP spid="43" grpId="0" animBg="1"/>
          <p:bldP spid="44" grpId="0"/>
          <p:bldP spid="45" grpId="0" animBg="1"/>
          <p:bldP spid="47" grpId="0" animBg="1"/>
          <p:bldP spid="48" grpId="0"/>
          <p:bldP spid="49" grpId="0" animBg="1"/>
          <p:bldP spid="51" grpId="0" animBg="1"/>
          <p:bldP spid="52" grpId="0"/>
          <p:bldP spid="5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3111380" y="2441959"/>
            <a:ext cx="454877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谢谢欣赏</a:t>
            </a:r>
          </a:p>
        </p:txBody>
      </p:sp>
    </p:spTree>
    <p:extLst>
      <p:ext uri="{BB962C8B-B14F-4D97-AF65-F5344CB8AC3E}">
        <p14:creationId xmlns:p14="http://schemas.microsoft.com/office/powerpoint/2010/main" val="4178737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72563" y="3806864"/>
            <a:ext cx="2646878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自我分析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1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01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251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9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5010331" y="1836640"/>
            <a:ext cx="6253537" cy="781350"/>
            <a:chOff x="4911768" y="1576758"/>
            <a:chExt cx="6253537" cy="781350"/>
          </a:xfrm>
        </p:grpSpPr>
        <p:sp>
          <p:nvSpPr>
            <p:cNvPr id="50" name="矩形 49"/>
            <p:cNvSpPr/>
            <p:nvPr/>
          </p:nvSpPr>
          <p:spPr>
            <a:xfrm>
              <a:off x="4911769" y="1576758"/>
              <a:ext cx="2408441" cy="584767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技能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47"/>
            <p:cNvSpPr>
              <a:spLocks noChangeArrowheads="1"/>
            </p:cNvSpPr>
            <p:nvPr/>
          </p:nvSpPr>
          <p:spPr bwMode="auto">
            <a:xfrm>
              <a:off x="4911768" y="2013791"/>
              <a:ext cx="6253537" cy="34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endParaRPr>
            </a:p>
          </p:txBody>
        </p:sp>
      </p:grpSp>
      <p:sp>
        <p:nvSpPr>
          <p:cNvPr id="9" name="Oval 25"/>
          <p:cNvSpPr/>
          <p:nvPr/>
        </p:nvSpPr>
        <p:spPr>
          <a:xfrm>
            <a:off x="4526287" y="2157966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/>
          </a:p>
        </p:txBody>
      </p:sp>
      <p:grpSp>
        <p:nvGrpSpPr>
          <p:cNvPr id="2" name="组合 1"/>
          <p:cNvGrpSpPr/>
          <p:nvPr/>
        </p:nvGrpSpPr>
        <p:grpSpPr>
          <a:xfrm>
            <a:off x="1427878" y="1768650"/>
            <a:ext cx="3196973" cy="971355"/>
            <a:chOff x="1361399" y="1508768"/>
            <a:chExt cx="3196973" cy="971355"/>
          </a:xfrm>
        </p:grpSpPr>
        <p:grpSp>
          <p:nvGrpSpPr>
            <p:cNvPr id="5" name="Group 30"/>
            <p:cNvGrpSpPr/>
            <p:nvPr/>
          </p:nvGrpSpPr>
          <p:grpSpPr>
            <a:xfrm>
              <a:off x="1361399" y="1508768"/>
              <a:ext cx="3196973" cy="971355"/>
              <a:chOff x="1231550" y="1255634"/>
              <a:chExt cx="2507938" cy="762001"/>
            </a:xfrm>
          </p:grpSpPr>
          <p:sp>
            <p:nvSpPr>
              <p:cNvPr id="6" name="Flowchart: Off-page Connector 22"/>
              <p:cNvSpPr/>
              <p:nvPr/>
            </p:nvSpPr>
            <p:spPr>
              <a:xfrm rot="16200000">
                <a:off x="1829116" y="830137"/>
                <a:ext cx="762000" cy="1612995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5867" dirty="0"/>
              </a:p>
            </p:txBody>
          </p:sp>
          <p:sp>
            <p:nvSpPr>
              <p:cNvPr id="7" name="Round Same Side Corner Rectangle 23"/>
              <p:cNvSpPr/>
              <p:nvPr/>
            </p:nvSpPr>
            <p:spPr>
              <a:xfrm rot="16200000">
                <a:off x="1080978" y="1406206"/>
                <a:ext cx="762001" cy="460857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cxnSp>
            <p:nvCxnSpPr>
              <p:cNvPr id="8" name="Straight Connector 24"/>
              <p:cNvCxnSpPr>
                <a:endCxn id="9" idx="2"/>
              </p:cNvCxnSpPr>
              <p:nvPr/>
            </p:nvCxnSpPr>
            <p:spPr>
              <a:xfrm flipV="1">
                <a:off x="3068765" y="1840505"/>
                <a:ext cx="670723" cy="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Freeform 35"/>
            <p:cNvSpPr>
              <a:spLocks noChangeAspect="1" noEditPoints="1"/>
            </p:cNvSpPr>
            <p:nvPr/>
          </p:nvSpPr>
          <p:spPr bwMode="auto">
            <a:xfrm>
              <a:off x="2269724" y="1753520"/>
              <a:ext cx="783774" cy="457201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58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自我分析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59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Analyze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F1EE9-60B1-4BC9-B540-54691731EEA6}"/>
              </a:ext>
            </a:extLst>
          </p:cNvPr>
          <p:cNvSpPr txBox="1"/>
          <p:nvPr/>
        </p:nvSpPr>
        <p:spPr>
          <a:xfrm>
            <a:off x="2213811" y="3320716"/>
            <a:ext cx="778683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没有特别的技能，但有意培养自己的技能，都以失败告终， 说明没有毅力。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 p14:presetBounceEnd="3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500">
                                          <p:cBhvr additive="base">
                                            <p:cTn id="15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500">
                                          <p:cBhvr additive="base"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8" grpId="0"/>
          <p:bldP spid="5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8" grpId="0"/>
          <p:bldP spid="59" grpId="0"/>
          <p:bldP spid="1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5010331" y="1938242"/>
            <a:ext cx="6253537" cy="781350"/>
            <a:chOff x="4911768" y="2853252"/>
            <a:chExt cx="6253537" cy="781350"/>
          </a:xfrm>
        </p:grpSpPr>
        <p:sp>
          <p:nvSpPr>
            <p:cNvPr id="52" name="矩形 51"/>
            <p:cNvSpPr/>
            <p:nvPr/>
          </p:nvSpPr>
          <p:spPr>
            <a:xfrm>
              <a:off x="4911769" y="2853252"/>
              <a:ext cx="2408441" cy="584767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学习模式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47"/>
            <p:cNvSpPr>
              <a:spLocks noChangeArrowheads="1"/>
            </p:cNvSpPr>
            <p:nvPr/>
          </p:nvSpPr>
          <p:spPr bwMode="auto">
            <a:xfrm>
              <a:off x="4911768" y="3290285"/>
              <a:ext cx="6253537" cy="34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endParaRPr>
            </a:p>
          </p:txBody>
        </p:sp>
      </p:grpSp>
      <p:sp>
        <p:nvSpPr>
          <p:cNvPr id="17" name="Oval 35"/>
          <p:cNvSpPr/>
          <p:nvPr/>
        </p:nvSpPr>
        <p:spPr>
          <a:xfrm>
            <a:off x="4526287" y="2263230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/>
          </a:p>
        </p:txBody>
      </p:sp>
      <p:grpSp>
        <p:nvGrpSpPr>
          <p:cNvPr id="3" name="组合 2"/>
          <p:cNvGrpSpPr/>
          <p:nvPr/>
        </p:nvGrpSpPr>
        <p:grpSpPr>
          <a:xfrm>
            <a:off x="1425677" y="1453336"/>
            <a:ext cx="3196971" cy="1400689"/>
            <a:chOff x="1361399" y="2359590"/>
            <a:chExt cx="3196971" cy="1400689"/>
          </a:xfrm>
        </p:grpSpPr>
        <p:grpSp>
          <p:nvGrpSpPr>
            <p:cNvPr id="13" name="Group 31"/>
            <p:cNvGrpSpPr/>
            <p:nvPr/>
          </p:nvGrpSpPr>
          <p:grpSpPr>
            <a:xfrm>
              <a:off x="1361399" y="2359590"/>
              <a:ext cx="3196971" cy="1400689"/>
              <a:chOff x="1231549" y="918834"/>
              <a:chExt cx="2507936" cy="1098802"/>
            </a:xfrm>
          </p:grpSpPr>
          <p:sp>
            <p:nvSpPr>
              <p:cNvPr id="14" name="Flowchart: Off-page Connector 32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Round Same Side Corner Rectangle 33"/>
              <p:cNvSpPr/>
              <p:nvPr/>
            </p:nvSpPr>
            <p:spPr>
              <a:xfrm rot="16200000">
                <a:off x="1080977" y="1406206"/>
                <a:ext cx="762001" cy="460857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cxnSp>
            <p:nvCxnSpPr>
              <p:cNvPr id="16" name="Straight Connector 34"/>
              <p:cNvCxnSpPr>
                <a:endCxn id="17" idx="2"/>
              </p:cNvCxnSpPr>
              <p:nvPr/>
            </p:nvCxnSpPr>
            <p:spPr>
              <a:xfrm>
                <a:off x="3068766" y="918834"/>
                <a:ext cx="670719" cy="1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351352" y="3055525"/>
              <a:ext cx="620518" cy="438152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800">
                <a:latin typeface="Impact" panose="020B0806030902050204" pitchFamily="34" charset="0"/>
              </a:endParaRPr>
            </a:p>
          </p:txBody>
        </p:sp>
      </p:grpSp>
      <p:sp>
        <p:nvSpPr>
          <p:cNvPr id="58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自我分析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59" name="文本框 37"/>
          <p:cNvSpPr txBox="1"/>
          <p:nvPr/>
        </p:nvSpPr>
        <p:spPr>
          <a:xfrm>
            <a:off x="1073958" y="809665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Analyze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78EBF8-A4C7-4A40-A1BE-AC14F22E86D9}"/>
              </a:ext>
            </a:extLst>
          </p:cNvPr>
          <p:cNvSpPr txBox="1"/>
          <p:nvPr/>
        </p:nvSpPr>
        <p:spPr>
          <a:xfrm>
            <a:off x="2168892" y="3429000"/>
            <a:ext cx="78542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很少预习，所以上课时常常跟不上老师的思路。时间充足时才会选择性地复习，因此常常复习不及时、不到位。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 p14:presetBounceEnd="3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500">
                                          <p:cBhvr additive="base">
                                            <p:cTn id="15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500">
                                          <p:cBhvr additive="base">
                                            <p:cTn id="1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58" grpId="0"/>
          <p:bldP spid="5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58" grpId="0"/>
          <p:bldP spid="59" grpId="0"/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923704" y="1810057"/>
            <a:ext cx="6253537" cy="781350"/>
            <a:chOff x="4911768" y="4129746"/>
            <a:chExt cx="6253537" cy="781350"/>
          </a:xfrm>
        </p:grpSpPr>
        <p:sp>
          <p:nvSpPr>
            <p:cNvPr id="54" name="矩形 53"/>
            <p:cNvSpPr/>
            <p:nvPr/>
          </p:nvSpPr>
          <p:spPr>
            <a:xfrm>
              <a:off x="4911769" y="4129746"/>
              <a:ext cx="2408441" cy="584767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智力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47"/>
            <p:cNvSpPr>
              <a:spLocks noChangeArrowheads="1"/>
            </p:cNvSpPr>
            <p:nvPr/>
          </p:nvSpPr>
          <p:spPr bwMode="auto">
            <a:xfrm>
              <a:off x="4911768" y="4566779"/>
              <a:ext cx="6253537" cy="34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endParaRPr>
            </a:p>
          </p:txBody>
        </p:sp>
      </p:grpSp>
      <p:sp>
        <p:nvSpPr>
          <p:cNvPr id="22" name="Oval 51"/>
          <p:cNvSpPr/>
          <p:nvPr/>
        </p:nvSpPr>
        <p:spPr>
          <a:xfrm>
            <a:off x="4439660" y="2138706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/>
          </a:p>
        </p:txBody>
      </p:sp>
      <p:grpSp>
        <p:nvGrpSpPr>
          <p:cNvPr id="4" name="组合 3"/>
          <p:cNvGrpSpPr/>
          <p:nvPr/>
        </p:nvGrpSpPr>
        <p:grpSpPr>
          <a:xfrm>
            <a:off x="1338695" y="-84622"/>
            <a:ext cx="3112899" cy="2805367"/>
            <a:chOff x="1358843" y="2235067"/>
            <a:chExt cx="3112899" cy="2805367"/>
          </a:xfrm>
        </p:grpSpPr>
        <p:grpSp>
          <p:nvGrpSpPr>
            <p:cNvPr id="18" name="Group 40"/>
            <p:cNvGrpSpPr/>
            <p:nvPr/>
          </p:nvGrpSpPr>
          <p:grpSpPr>
            <a:xfrm>
              <a:off x="1358843" y="2235067"/>
              <a:ext cx="3112899" cy="2805367"/>
              <a:chOff x="1229546" y="-183097"/>
              <a:chExt cx="2441985" cy="2200733"/>
            </a:xfrm>
          </p:grpSpPr>
          <p:sp>
            <p:nvSpPr>
              <p:cNvPr id="19" name="Flowchart: Off-page Connector 47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Round Same Side Corner Rectangle 49"/>
              <p:cNvSpPr/>
              <p:nvPr/>
            </p:nvSpPr>
            <p:spPr>
              <a:xfrm rot="16200000">
                <a:off x="1078974" y="1406206"/>
                <a:ext cx="762001" cy="460857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cxnSp>
            <p:nvCxnSpPr>
              <p:cNvPr id="21" name="Straight Connector 50"/>
              <p:cNvCxnSpPr>
                <a:endCxn id="22" idx="2"/>
              </p:cNvCxnSpPr>
              <p:nvPr/>
            </p:nvCxnSpPr>
            <p:spPr>
              <a:xfrm>
                <a:off x="3000807" y="-183097"/>
                <a:ext cx="670724" cy="1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Freeform 61"/>
            <p:cNvSpPr>
              <a:spLocks/>
            </p:cNvSpPr>
            <p:nvPr/>
          </p:nvSpPr>
          <p:spPr bwMode="auto">
            <a:xfrm>
              <a:off x="2382417" y="4264823"/>
              <a:ext cx="558388" cy="579867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Impact" panose="020B0806030902050204" pitchFamily="34" charset="0"/>
              </a:endParaRPr>
            </a:p>
          </p:txBody>
        </p:sp>
      </p:grpSp>
      <p:sp>
        <p:nvSpPr>
          <p:cNvPr id="58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自我分析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59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Analyze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5FBCF5-2CD3-4695-980D-33FAED508E3E}"/>
              </a:ext>
            </a:extLst>
          </p:cNvPr>
          <p:cNvSpPr txBox="1"/>
          <p:nvPr/>
        </p:nvSpPr>
        <p:spPr>
          <a:xfrm>
            <a:off x="3978985" y="3709124"/>
            <a:ext cx="814297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不算聪明但愿意努力。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1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 p14:presetBounceEnd="3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500">
                                          <p:cBhvr additive="base">
                                            <p:cTn id="15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500">
                                          <p:cBhvr additive="base">
                                            <p:cTn id="1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58" grpId="0"/>
          <p:bldP spid="5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12" presetClass="entr" presetSubtype="2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58" grpId="0"/>
          <p:bldP spid="59" grpId="0"/>
          <p:bldP spid="1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881255" y="0"/>
            <a:ext cx="6310745" cy="6858000"/>
            <a:chOff x="5881255" y="0"/>
            <a:chExt cx="6310745" cy="6858000"/>
          </a:xfrm>
        </p:grpSpPr>
        <p:sp>
          <p:nvSpPr>
            <p:cNvPr id="44" name="矩形 43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881255" y="3214255"/>
              <a:ext cx="429491" cy="429491"/>
              <a:chOff x="5881255" y="3280123"/>
              <a:chExt cx="429491" cy="42949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881255" y="3280123"/>
                <a:ext cx="429491" cy="4294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954387" y="3353255"/>
                <a:ext cx="283226" cy="28322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5" name="TextBox 11"/>
          <p:cNvSpPr txBox="1"/>
          <p:nvPr/>
        </p:nvSpPr>
        <p:spPr>
          <a:xfrm>
            <a:off x="1164290" y="3089350"/>
            <a:ext cx="3767421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有团队协作精神，处理问题较仔细认真。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遇到问题即使不会但愿意学习。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乐观，懂得如何缓解压力。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06" name="TextBox 11"/>
          <p:cNvSpPr txBox="1"/>
          <p:nvPr/>
        </p:nvSpPr>
        <p:spPr>
          <a:xfrm>
            <a:off x="7475035" y="3089350"/>
            <a:ext cx="3767421" cy="250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sym typeface="微软雅黑" pitchFamily="34" charset="-122"/>
              </a:rPr>
              <a:t>自控力不好，容易被外界因素影响，学习时不专心，导致学习效率低下，且没有掌握争取正确的学习方法。</a:t>
            </a:r>
            <a:endParaRPr lang="en-US" altLang="zh-CN" sz="1600" dirty="0">
              <a:solidFill>
                <a:schemeClr val="bg1"/>
              </a:solidFill>
              <a:sym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bg1"/>
              </a:solidFill>
              <a:sym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sym typeface="微软雅黑" pitchFamily="34" charset="-122"/>
              </a:rPr>
              <a:t>没有钻研精神，很少主动思考，太被动。</a:t>
            </a:r>
            <a:endParaRPr lang="en-US" altLang="zh-CN" sz="1600" dirty="0">
              <a:solidFill>
                <a:schemeClr val="bg1"/>
              </a:solidFill>
              <a:sym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bg1"/>
              </a:solidFill>
              <a:sym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sym typeface="微软雅黑" pitchFamily="34" charset="-122"/>
              </a:rPr>
              <a:t>很少和人交流。</a:t>
            </a:r>
            <a:endParaRPr lang="en-US" altLang="zh-CN" sz="1600" dirty="0">
              <a:solidFill>
                <a:schemeClr val="bg1"/>
              </a:solidFill>
              <a:sym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bg1"/>
              </a:solidFill>
              <a:sym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sym typeface="微软雅黑" pitchFamily="34" charset="-122"/>
              </a:rPr>
              <a:t>没有毅力。</a:t>
            </a: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个人特点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37"/>
          <p:cNvSpPr txBox="1"/>
          <p:nvPr/>
        </p:nvSpPr>
        <p:spPr>
          <a:xfrm>
            <a:off x="1073958" y="759817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Character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10EB00-A83E-44CE-9AF6-054C8CB0F6FE}"/>
              </a:ext>
            </a:extLst>
          </p:cNvPr>
          <p:cNvSpPr txBox="1"/>
          <p:nvPr/>
        </p:nvSpPr>
        <p:spPr>
          <a:xfrm>
            <a:off x="2217476" y="1879594"/>
            <a:ext cx="3272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优点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8483C6-DEE7-4E62-B631-D3E4D9DEDB6F}"/>
              </a:ext>
            </a:extLst>
          </p:cNvPr>
          <p:cNvSpPr txBox="1"/>
          <p:nvPr/>
        </p:nvSpPr>
        <p:spPr>
          <a:xfrm>
            <a:off x="8338229" y="1879594"/>
            <a:ext cx="3272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86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2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7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/>
          <p:bldP spid="41" grpId="0"/>
          <p:bldP spid="42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7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/>
          <p:bldP spid="41" grpId="0"/>
          <p:bldP spid="42" grpId="0"/>
          <p:bldP spid="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64787" y="3806864"/>
            <a:ext cx="3262432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改进、目标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itchFamily="34" charset="-122"/>
                </a:rPr>
                <a:t>02</a:t>
              </a:r>
              <a:endParaRPr lang="en-US" altLang="ko-KR" sz="8800" kern="0" dirty="0">
                <a:solidFill>
                  <a:schemeClr val="accent1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548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5"/>
          <p:cNvGrpSpPr/>
          <p:nvPr/>
        </p:nvGrpSpPr>
        <p:grpSpPr>
          <a:xfrm>
            <a:off x="9279894" y="2179377"/>
            <a:ext cx="1589617" cy="2786878"/>
            <a:chOff x="346652" y="843540"/>
            <a:chExt cx="1192213" cy="2090159"/>
          </a:xfrm>
        </p:grpSpPr>
        <p:cxnSp>
          <p:nvCxnSpPr>
            <p:cNvPr id="40" name="Straight Connector 107"/>
            <p:cNvCxnSpPr/>
            <p:nvPr/>
          </p:nvCxnSpPr>
          <p:spPr>
            <a:xfrm>
              <a:off x="942759" y="843540"/>
              <a:ext cx="0" cy="153382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108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</p:grpSp>
      <p:grpSp>
        <p:nvGrpSpPr>
          <p:cNvPr id="65" name="Group 90"/>
          <p:cNvGrpSpPr/>
          <p:nvPr/>
        </p:nvGrpSpPr>
        <p:grpSpPr>
          <a:xfrm>
            <a:off x="6096000" y="92610"/>
            <a:ext cx="1589617" cy="4040348"/>
            <a:chOff x="346652" y="-96562"/>
            <a:chExt cx="1192213" cy="3030261"/>
          </a:xfrm>
        </p:grpSpPr>
        <p:cxnSp>
          <p:nvCxnSpPr>
            <p:cNvPr id="67" name="Straight Connector 92"/>
            <p:cNvCxnSpPr/>
            <p:nvPr/>
          </p:nvCxnSpPr>
          <p:spPr>
            <a:xfrm flipH="1">
              <a:off x="942759" y="-96562"/>
              <a:ext cx="13493" cy="24739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93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69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70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</p:grpSp>
      <p:grpSp>
        <p:nvGrpSpPr>
          <p:cNvPr id="72" name="Group 58"/>
          <p:cNvGrpSpPr/>
          <p:nvPr/>
        </p:nvGrpSpPr>
        <p:grpSpPr>
          <a:xfrm>
            <a:off x="915785" y="817483"/>
            <a:ext cx="1589617" cy="3094116"/>
            <a:chOff x="346652" y="613112"/>
            <a:chExt cx="1192213" cy="2320587"/>
          </a:xfrm>
        </p:grpSpPr>
        <p:cxnSp>
          <p:nvCxnSpPr>
            <p:cNvPr id="74" name="Straight Connector 38"/>
            <p:cNvCxnSpPr/>
            <p:nvPr/>
          </p:nvCxnSpPr>
          <p:spPr>
            <a:xfrm>
              <a:off x="942759" y="613112"/>
              <a:ext cx="0" cy="176425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56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77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78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</p:grpSp>
      <p:grpSp>
        <p:nvGrpSpPr>
          <p:cNvPr id="80" name="Group 66"/>
          <p:cNvGrpSpPr/>
          <p:nvPr/>
        </p:nvGrpSpPr>
        <p:grpSpPr>
          <a:xfrm>
            <a:off x="3151874" y="1124720"/>
            <a:ext cx="1589617" cy="4040348"/>
            <a:chOff x="346652" y="-96562"/>
            <a:chExt cx="1192213" cy="3030261"/>
          </a:xfrm>
        </p:grpSpPr>
        <p:cxnSp>
          <p:nvCxnSpPr>
            <p:cNvPr id="82" name="Straight Connector 68"/>
            <p:cNvCxnSpPr/>
            <p:nvPr/>
          </p:nvCxnSpPr>
          <p:spPr>
            <a:xfrm flipH="1">
              <a:off x="942759" y="-96562"/>
              <a:ext cx="13493" cy="24739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69"/>
            <p:cNvGrpSpPr/>
            <p:nvPr/>
          </p:nvGrpSpPr>
          <p:grpSpPr>
            <a:xfrm>
              <a:off x="346652" y="2184398"/>
              <a:ext cx="1192213" cy="749301"/>
              <a:chOff x="2563018" y="2933699"/>
              <a:chExt cx="1192213" cy="749301"/>
            </a:xfrm>
          </p:grpSpPr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2563018" y="2947987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85" name="Freeform 8"/>
              <p:cNvSpPr>
                <a:spLocks/>
              </p:cNvSpPr>
              <p:nvPr/>
            </p:nvSpPr>
            <p:spPr bwMode="auto">
              <a:xfrm>
                <a:off x="3172618" y="2933699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556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p:grpSp>
      </p:grpSp>
      <p:sp>
        <p:nvSpPr>
          <p:cNvPr id="86" name="Freeform 22"/>
          <p:cNvSpPr>
            <a:spLocks/>
          </p:cNvSpPr>
          <p:nvPr/>
        </p:nvSpPr>
        <p:spPr bwMode="auto">
          <a:xfrm rot="10800000">
            <a:off x="2118" y="-7296"/>
            <a:ext cx="12187767" cy="3177117"/>
          </a:xfrm>
          <a:custGeom>
            <a:avLst/>
            <a:gdLst/>
            <a:ahLst/>
            <a:cxnLst>
              <a:cxn ang="0">
                <a:pos x="7259" y="1534"/>
              </a:cxn>
              <a:cxn ang="0">
                <a:pos x="7363" y="1497"/>
              </a:cxn>
              <a:cxn ang="0">
                <a:pos x="7491" y="1557"/>
              </a:cxn>
              <a:cxn ang="0">
                <a:pos x="7536" y="1640"/>
              </a:cxn>
              <a:cxn ang="0">
                <a:pos x="7553" y="1617"/>
              </a:cxn>
              <a:cxn ang="0">
                <a:pos x="7578" y="1594"/>
              </a:cxn>
              <a:cxn ang="0">
                <a:pos x="7680" y="1557"/>
              </a:cxn>
              <a:cxn ang="0">
                <a:pos x="7680" y="2002"/>
              </a:cxn>
              <a:cxn ang="0">
                <a:pos x="0" y="2002"/>
              </a:cxn>
              <a:cxn ang="0">
                <a:pos x="0" y="317"/>
              </a:cxn>
              <a:cxn ang="0">
                <a:pos x="164" y="291"/>
              </a:cxn>
              <a:cxn ang="0">
                <a:pos x="501" y="421"/>
              </a:cxn>
              <a:cxn ang="0">
                <a:pos x="601" y="555"/>
              </a:cxn>
              <a:cxn ang="0">
                <a:pos x="642" y="491"/>
              </a:cxn>
              <a:cxn ang="0">
                <a:pos x="789" y="422"/>
              </a:cxn>
              <a:cxn ang="0">
                <a:pos x="896" y="455"/>
              </a:cxn>
              <a:cxn ang="0">
                <a:pos x="1029" y="273"/>
              </a:cxn>
              <a:cxn ang="0">
                <a:pos x="1480" y="93"/>
              </a:cxn>
              <a:cxn ang="0">
                <a:pos x="1932" y="270"/>
              </a:cxn>
              <a:cxn ang="0">
                <a:pos x="2086" y="500"/>
              </a:cxn>
              <a:cxn ang="0">
                <a:pos x="2254" y="259"/>
              </a:cxn>
              <a:cxn ang="0">
                <a:pos x="2858" y="0"/>
              </a:cxn>
              <a:cxn ang="0">
                <a:pos x="3463" y="259"/>
              </a:cxn>
              <a:cxn ang="0">
                <a:pos x="3683" y="644"/>
              </a:cxn>
              <a:cxn ang="0">
                <a:pos x="3834" y="618"/>
              </a:cxn>
              <a:cxn ang="0">
                <a:pos x="4165" y="773"/>
              </a:cxn>
              <a:cxn ang="0">
                <a:pos x="4258" y="919"/>
              </a:cxn>
              <a:cxn ang="0">
                <a:pos x="4839" y="704"/>
              </a:cxn>
              <a:cxn ang="0">
                <a:pos x="5442" y="938"/>
              </a:cxn>
              <a:cxn ang="0">
                <a:pos x="5673" y="1326"/>
              </a:cxn>
              <a:cxn ang="0">
                <a:pos x="6073" y="1168"/>
              </a:cxn>
              <a:cxn ang="0">
                <a:pos x="6495" y="1348"/>
              </a:cxn>
              <a:cxn ang="0">
                <a:pos x="6548" y="1410"/>
              </a:cxn>
              <a:cxn ang="0">
                <a:pos x="6587" y="1363"/>
              </a:cxn>
              <a:cxn ang="0">
                <a:pos x="6873" y="1242"/>
              </a:cxn>
              <a:cxn ang="0">
                <a:pos x="7158" y="1363"/>
              </a:cxn>
              <a:cxn ang="0">
                <a:pos x="7259" y="1534"/>
              </a:cxn>
            </a:cxnLst>
            <a:rect l="0" t="0" r="r" b="b"/>
            <a:pathLst>
              <a:path w="7680" h="2002">
                <a:moveTo>
                  <a:pt x="7259" y="1534"/>
                </a:moveTo>
                <a:cubicBezTo>
                  <a:pt x="7289" y="1509"/>
                  <a:pt x="7324" y="1497"/>
                  <a:pt x="7363" y="1497"/>
                </a:cubicBezTo>
                <a:cubicBezTo>
                  <a:pt x="7413" y="1497"/>
                  <a:pt x="7455" y="1517"/>
                  <a:pt x="7491" y="1557"/>
                </a:cubicBezTo>
                <a:cubicBezTo>
                  <a:pt x="7512" y="1582"/>
                  <a:pt x="7527" y="1609"/>
                  <a:pt x="7536" y="1640"/>
                </a:cubicBezTo>
                <a:cubicBezTo>
                  <a:pt x="7541" y="1632"/>
                  <a:pt x="7547" y="1625"/>
                  <a:pt x="7553" y="1617"/>
                </a:cubicBezTo>
                <a:cubicBezTo>
                  <a:pt x="7561" y="1609"/>
                  <a:pt x="7569" y="1601"/>
                  <a:pt x="7578" y="1594"/>
                </a:cubicBezTo>
                <a:cubicBezTo>
                  <a:pt x="7607" y="1570"/>
                  <a:pt x="7641" y="1557"/>
                  <a:pt x="7680" y="1557"/>
                </a:cubicBezTo>
                <a:cubicBezTo>
                  <a:pt x="7680" y="2002"/>
                  <a:pt x="7680" y="2002"/>
                  <a:pt x="7680" y="2002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317"/>
                  <a:pt x="0" y="317"/>
                  <a:pt x="0" y="317"/>
                </a:cubicBezTo>
                <a:cubicBezTo>
                  <a:pt x="51" y="300"/>
                  <a:pt x="106" y="291"/>
                  <a:pt x="164" y="291"/>
                </a:cubicBezTo>
                <a:cubicBezTo>
                  <a:pt x="296" y="291"/>
                  <a:pt x="408" y="334"/>
                  <a:pt x="501" y="421"/>
                </a:cubicBezTo>
                <a:cubicBezTo>
                  <a:pt x="545" y="462"/>
                  <a:pt x="578" y="507"/>
                  <a:pt x="601" y="555"/>
                </a:cubicBezTo>
                <a:cubicBezTo>
                  <a:pt x="611" y="532"/>
                  <a:pt x="625" y="511"/>
                  <a:pt x="642" y="491"/>
                </a:cubicBezTo>
                <a:cubicBezTo>
                  <a:pt x="682" y="445"/>
                  <a:pt x="732" y="422"/>
                  <a:pt x="789" y="422"/>
                </a:cubicBezTo>
                <a:cubicBezTo>
                  <a:pt x="829" y="422"/>
                  <a:pt x="864" y="433"/>
                  <a:pt x="896" y="455"/>
                </a:cubicBezTo>
                <a:cubicBezTo>
                  <a:pt x="927" y="389"/>
                  <a:pt x="971" y="328"/>
                  <a:pt x="1029" y="273"/>
                </a:cubicBezTo>
                <a:cubicBezTo>
                  <a:pt x="1153" y="154"/>
                  <a:pt x="1304" y="94"/>
                  <a:pt x="1480" y="93"/>
                </a:cubicBezTo>
                <a:cubicBezTo>
                  <a:pt x="1657" y="92"/>
                  <a:pt x="1807" y="151"/>
                  <a:pt x="1932" y="270"/>
                </a:cubicBezTo>
                <a:cubicBezTo>
                  <a:pt x="2004" y="338"/>
                  <a:pt x="2055" y="415"/>
                  <a:pt x="2086" y="500"/>
                </a:cubicBezTo>
                <a:cubicBezTo>
                  <a:pt x="2127" y="413"/>
                  <a:pt x="2183" y="333"/>
                  <a:pt x="2254" y="259"/>
                </a:cubicBezTo>
                <a:cubicBezTo>
                  <a:pt x="2421" y="86"/>
                  <a:pt x="2622" y="0"/>
                  <a:pt x="2858" y="0"/>
                </a:cubicBezTo>
                <a:cubicBezTo>
                  <a:pt x="3095" y="0"/>
                  <a:pt x="3296" y="86"/>
                  <a:pt x="3463" y="259"/>
                </a:cubicBezTo>
                <a:cubicBezTo>
                  <a:pt x="3572" y="372"/>
                  <a:pt x="3646" y="501"/>
                  <a:pt x="3683" y="644"/>
                </a:cubicBezTo>
                <a:cubicBezTo>
                  <a:pt x="3730" y="626"/>
                  <a:pt x="3780" y="618"/>
                  <a:pt x="3834" y="618"/>
                </a:cubicBezTo>
                <a:cubicBezTo>
                  <a:pt x="3963" y="618"/>
                  <a:pt x="4074" y="670"/>
                  <a:pt x="4165" y="773"/>
                </a:cubicBezTo>
                <a:cubicBezTo>
                  <a:pt x="4204" y="818"/>
                  <a:pt x="4235" y="866"/>
                  <a:pt x="4258" y="919"/>
                </a:cubicBezTo>
                <a:cubicBezTo>
                  <a:pt x="4420" y="776"/>
                  <a:pt x="4614" y="704"/>
                  <a:pt x="4839" y="704"/>
                </a:cubicBezTo>
                <a:cubicBezTo>
                  <a:pt x="5075" y="704"/>
                  <a:pt x="5276" y="782"/>
                  <a:pt x="5442" y="938"/>
                </a:cubicBezTo>
                <a:cubicBezTo>
                  <a:pt x="5562" y="1051"/>
                  <a:pt x="5639" y="1180"/>
                  <a:pt x="5673" y="1326"/>
                </a:cubicBezTo>
                <a:cubicBezTo>
                  <a:pt x="5785" y="1221"/>
                  <a:pt x="5918" y="1168"/>
                  <a:pt x="6073" y="1168"/>
                </a:cubicBezTo>
                <a:cubicBezTo>
                  <a:pt x="6238" y="1168"/>
                  <a:pt x="6378" y="1228"/>
                  <a:pt x="6495" y="1348"/>
                </a:cubicBezTo>
                <a:cubicBezTo>
                  <a:pt x="6514" y="1368"/>
                  <a:pt x="6532" y="1388"/>
                  <a:pt x="6548" y="1410"/>
                </a:cubicBezTo>
                <a:cubicBezTo>
                  <a:pt x="6560" y="1393"/>
                  <a:pt x="6573" y="1378"/>
                  <a:pt x="6587" y="1363"/>
                </a:cubicBezTo>
                <a:cubicBezTo>
                  <a:pt x="6666" y="1282"/>
                  <a:pt x="6761" y="1242"/>
                  <a:pt x="6873" y="1242"/>
                </a:cubicBezTo>
                <a:cubicBezTo>
                  <a:pt x="6984" y="1242"/>
                  <a:pt x="7079" y="1282"/>
                  <a:pt x="7158" y="1363"/>
                </a:cubicBezTo>
                <a:cubicBezTo>
                  <a:pt x="7207" y="1414"/>
                  <a:pt x="7240" y="1470"/>
                  <a:pt x="7259" y="153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556"/>
          </a:p>
        </p:txBody>
      </p:sp>
      <p:sp>
        <p:nvSpPr>
          <p:cNvPr id="87" name="Freeform 23"/>
          <p:cNvSpPr>
            <a:spLocks/>
          </p:cNvSpPr>
          <p:nvPr/>
        </p:nvSpPr>
        <p:spPr bwMode="auto">
          <a:xfrm rot="10800000">
            <a:off x="2118" y="-7295"/>
            <a:ext cx="12187767" cy="2385484"/>
          </a:xfrm>
          <a:custGeom>
            <a:avLst/>
            <a:gdLst/>
            <a:ahLst/>
            <a:cxnLst>
              <a:cxn ang="0">
                <a:pos x="7609" y="1134"/>
              </a:cxn>
              <a:cxn ang="0">
                <a:pos x="7680" y="1089"/>
              </a:cxn>
              <a:cxn ang="0">
                <a:pos x="7680" y="1503"/>
              </a:cxn>
              <a:cxn ang="0">
                <a:pos x="0" y="1503"/>
              </a:cxn>
              <a:cxn ang="0">
                <a:pos x="0" y="577"/>
              </a:cxn>
              <a:cxn ang="0">
                <a:pos x="32" y="576"/>
              </a:cxn>
              <a:cxn ang="0">
                <a:pos x="337" y="652"/>
              </a:cxn>
              <a:cxn ang="0">
                <a:pos x="411" y="572"/>
              </a:cxn>
              <a:cxn ang="0">
                <a:pos x="765" y="445"/>
              </a:cxn>
              <a:cxn ang="0">
                <a:pos x="892" y="458"/>
              </a:cxn>
              <a:cxn ang="0">
                <a:pos x="890" y="414"/>
              </a:cxn>
              <a:cxn ang="0">
                <a:pos x="1030" y="121"/>
              </a:cxn>
              <a:cxn ang="0">
                <a:pos x="1370" y="0"/>
              </a:cxn>
              <a:cxn ang="0">
                <a:pos x="1710" y="121"/>
              </a:cxn>
              <a:cxn ang="0">
                <a:pos x="1817" y="258"/>
              </a:cxn>
              <a:cxn ang="0">
                <a:pos x="1867" y="211"/>
              </a:cxn>
              <a:cxn ang="0">
                <a:pos x="2379" y="28"/>
              </a:cxn>
              <a:cxn ang="0">
                <a:pos x="2891" y="211"/>
              </a:cxn>
              <a:cxn ang="0">
                <a:pos x="3036" y="384"/>
              </a:cxn>
              <a:cxn ang="0">
                <a:pos x="3189" y="369"/>
              </a:cxn>
              <a:cxn ang="0">
                <a:pos x="3639" y="530"/>
              </a:cxn>
              <a:cxn ang="0">
                <a:pos x="3786" y="723"/>
              </a:cxn>
              <a:cxn ang="0">
                <a:pos x="4120" y="663"/>
              </a:cxn>
              <a:cxn ang="0">
                <a:pos x="4631" y="824"/>
              </a:cxn>
              <a:cxn ang="0">
                <a:pos x="4701" y="885"/>
              </a:cxn>
              <a:cxn ang="0">
                <a:pos x="4843" y="863"/>
              </a:cxn>
              <a:cxn ang="0">
                <a:pos x="5126" y="964"/>
              </a:cxn>
              <a:cxn ang="0">
                <a:pos x="5175" y="1014"/>
              </a:cxn>
              <a:cxn ang="0">
                <a:pos x="5256" y="1008"/>
              </a:cxn>
              <a:cxn ang="0">
                <a:pos x="5531" y="1086"/>
              </a:cxn>
              <a:cxn ang="0">
                <a:pos x="5600" y="1148"/>
              </a:cxn>
              <a:cxn ang="0">
                <a:pos x="5747" y="1115"/>
              </a:cxn>
              <a:cxn ang="0">
                <a:pos x="5950" y="1186"/>
              </a:cxn>
              <a:cxn ang="0">
                <a:pos x="5953" y="1184"/>
              </a:cxn>
              <a:cxn ang="0">
                <a:pos x="6263" y="1109"/>
              </a:cxn>
              <a:cxn ang="0">
                <a:pos x="6398" y="1120"/>
              </a:cxn>
              <a:cxn ang="0">
                <a:pos x="6479" y="1030"/>
              </a:cxn>
              <a:cxn ang="0">
                <a:pos x="6822" y="908"/>
              </a:cxn>
              <a:cxn ang="0">
                <a:pos x="7165" y="1030"/>
              </a:cxn>
              <a:cxn ang="0">
                <a:pos x="7289" y="1210"/>
              </a:cxn>
              <a:cxn ang="0">
                <a:pos x="7387" y="1191"/>
              </a:cxn>
              <a:cxn ang="0">
                <a:pos x="7537" y="1241"/>
              </a:cxn>
              <a:cxn ang="0">
                <a:pos x="7609" y="1134"/>
              </a:cxn>
            </a:cxnLst>
            <a:rect l="0" t="0" r="r" b="b"/>
            <a:pathLst>
              <a:path w="7680" h="1503">
                <a:moveTo>
                  <a:pt x="7609" y="1134"/>
                </a:moveTo>
                <a:cubicBezTo>
                  <a:pt x="7631" y="1115"/>
                  <a:pt x="7655" y="1100"/>
                  <a:pt x="7680" y="1089"/>
                </a:cubicBezTo>
                <a:cubicBezTo>
                  <a:pt x="7680" y="1503"/>
                  <a:pt x="7680" y="1503"/>
                  <a:pt x="7680" y="1503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0" y="577"/>
                  <a:pt x="0" y="577"/>
                  <a:pt x="0" y="577"/>
                </a:cubicBezTo>
                <a:cubicBezTo>
                  <a:pt x="11" y="577"/>
                  <a:pt x="21" y="576"/>
                  <a:pt x="32" y="576"/>
                </a:cubicBezTo>
                <a:cubicBezTo>
                  <a:pt x="146" y="576"/>
                  <a:pt x="247" y="602"/>
                  <a:pt x="337" y="652"/>
                </a:cubicBezTo>
                <a:cubicBezTo>
                  <a:pt x="357" y="624"/>
                  <a:pt x="382" y="597"/>
                  <a:pt x="411" y="572"/>
                </a:cubicBezTo>
                <a:cubicBezTo>
                  <a:pt x="509" y="487"/>
                  <a:pt x="627" y="445"/>
                  <a:pt x="765" y="445"/>
                </a:cubicBezTo>
                <a:cubicBezTo>
                  <a:pt x="810" y="445"/>
                  <a:pt x="852" y="450"/>
                  <a:pt x="892" y="458"/>
                </a:cubicBezTo>
                <a:cubicBezTo>
                  <a:pt x="890" y="444"/>
                  <a:pt x="890" y="429"/>
                  <a:pt x="890" y="414"/>
                </a:cubicBezTo>
                <a:cubicBezTo>
                  <a:pt x="890" y="300"/>
                  <a:pt x="937" y="202"/>
                  <a:pt x="1030" y="121"/>
                </a:cubicBezTo>
                <a:cubicBezTo>
                  <a:pt x="1124" y="40"/>
                  <a:pt x="1238" y="0"/>
                  <a:pt x="1370" y="0"/>
                </a:cubicBezTo>
                <a:cubicBezTo>
                  <a:pt x="1503" y="0"/>
                  <a:pt x="1616" y="40"/>
                  <a:pt x="1710" y="121"/>
                </a:cubicBezTo>
                <a:cubicBezTo>
                  <a:pt x="1758" y="162"/>
                  <a:pt x="1794" y="208"/>
                  <a:pt x="1817" y="258"/>
                </a:cubicBezTo>
                <a:cubicBezTo>
                  <a:pt x="1833" y="242"/>
                  <a:pt x="1849" y="226"/>
                  <a:pt x="1867" y="211"/>
                </a:cubicBezTo>
                <a:cubicBezTo>
                  <a:pt x="2009" y="89"/>
                  <a:pt x="2179" y="28"/>
                  <a:pt x="2379" y="28"/>
                </a:cubicBezTo>
                <a:cubicBezTo>
                  <a:pt x="2579" y="28"/>
                  <a:pt x="2750" y="89"/>
                  <a:pt x="2891" y="211"/>
                </a:cubicBezTo>
                <a:cubicBezTo>
                  <a:pt x="2953" y="264"/>
                  <a:pt x="3001" y="321"/>
                  <a:pt x="3036" y="384"/>
                </a:cubicBezTo>
                <a:cubicBezTo>
                  <a:pt x="3084" y="374"/>
                  <a:pt x="3135" y="369"/>
                  <a:pt x="3189" y="369"/>
                </a:cubicBezTo>
                <a:cubicBezTo>
                  <a:pt x="3365" y="369"/>
                  <a:pt x="3515" y="423"/>
                  <a:pt x="3639" y="530"/>
                </a:cubicBezTo>
                <a:cubicBezTo>
                  <a:pt x="3706" y="588"/>
                  <a:pt x="3755" y="652"/>
                  <a:pt x="3786" y="723"/>
                </a:cubicBezTo>
                <a:cubicBezTo>
                  <a:pt x="3887" y="683"/>
                  <a:pt x="3998" y="663"/>
                  <a:pt x="4120" y="663"/>
                </a:cubicBezTo>
                <a:cubicBezTo>
                  <a:pt x="4320" y="663"/>
                  <a:pt x="4490" y="717"/>
                  <a:pt x="4631" y="824"/>
                </a:cubicBezTo>
                <a:cubicBezTo>
                  <a:pt x="4657" y="844"/>
                  <a:pt x="4680" y="864"/>
                  <a:pt x="4701" y="885"/>
                </a:cubicBezTo>
                <a:cubicBezTo>
                  <a:pt x="4745" y="870"/>
                  <a:pt x="4792" y="863"/>
                  <a:pt x="4843" y="863"/>
                </a:cubicBezTo>
                <a:cubicBezTo>
                  <a:pt x="4954" y="863"/>
                  <a:pt x="5048" y="897"/>
                  <a:pt x="5126" y="964"/>
                </a:cubicBezTo>
                <a:cubicBezTo>
                  <a:pt x="5144" y="980"/>
                  <a:pt x="5161" y="997"/>
                  <a:pt x="5175" y="1014"/>
                </a:cubicBezTo>
                <a:cubicBezTo>
                  <a:pt x="5201" y="1010"/>
                  <a:pt x="5228" y="1008"/>
                  <a:pt x="5256" y="1008"/>
                </a:cubicBezTo>
                <a:cubicBezTo>
                  <a:pt x="5363" y="1008"/>
                  <a:pt x="5455" y="1034"/>
                  <a:pt x="5531" y="1086"/>
                </a:cubicBezTo>
                <a:cubicBezTo>
                  <a:pt x="5559" y="1105"/>
                  <a:pt x="5582" y="1126"/>
                  <a:pt x="5600" y="1148"/>
                </a:cubicBezTo>
                <a:cubicBezTo>
                  <a:pt x="5644" y="1126"/>
                  <a:pt x="5692" y="1115"/>
                  <a:pt x="5747" y="1115"/>
                </a:cubicBezTo>
                <a:cubicBezTo>
                  <a:pt x="5826" y="1115"/>
                  <a:pt x="5894" y="1139"/>
                  <a:pt x="5950" y="1186"/>
                </a:cubicBezTo>
                <a:cubicBezTo>
                  <a:pt x="5951" y="1185"/>
                  <a:pt x="5952" y="1185"/>
                  <a:pt x="5953" y="1184"/>
                </a:cubicBezTo>
                <a:cubicBezTo>
                  <a:pt x="6039" y="1134"/>
                  <a:pt x="6142" y="1109"/>
                  <a:pt x="6263" y="1109"/>
                </a:cubicBezTo>
                <a:cubicBezTo>
                  <a:pt x="6311" y="1109"/>
                  <a:pt x="6356" y="1113"/>
                  <a:pt x="6398" y="1120"/>
                </a:cubicBezTo>
                <a:cubicBezTo>
                  <a:pt x="6420" y="1088"/>
                  <a:pt x="6447" y="1058"/>
                  <a:pt x="6479" y="1030"/>
                </a:cubicBezTo>
                <a:cubicBezTo>
                  <a:pt x="6574" y="949"/>
                  <a:pt x="6688" y="908"/>
                  <a:pt x="6822" y="908"/>
                </a:cubicBezTo>
                <a:cubicBezTo>
                  <a:pt x="6956" y="908"/>
                  <a:pt x="7070" y="949"/>
                  <a:pt x="7165" y="1030"/>
                </a:cubicBezTo>
                <a:cubicBezTo>
                  <a:pt x="7226" y="1083"/>
                  <a:pt x="7267" y="1143"/>
                  <a:pt x="7289" y="1210"/>
                </a:cubicBezTo>
                <a:cubicBezTo>
                  <a:pt x="7319" y="1197"/>
                  <a:pt x="7351" y="1191"/>
                  <a:pt x="7387" y="1191"/>
                </a:cubicBezTo>
                <a:cubicBezTo>
                  <a:pt x="7445" y="1191"/>
                  <a:pt x="7495" y="1208"/>
                  <a:pt x="7537" y="1241"/>
                </a:cubicBezTo>
                <a:cubicBezTo>
                  <a:pt x="7549" y="1201"/>
                  <a:pt x="7573" y="1165"/>
                  <a:pt x="7609" y="113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556"/>
          </a:p>
        </p:txBody>
      </p:sp>
      <p:sp>
        <p:nvSpPr>
          <p:cNvPr id="105" name="矩形 3"/>
          <p:cNvSpPr>
            <a:spLocks noChangeArrowheads="1"/>
          </p:cNvSpPr>
          <p:nvPr/>
        </p:nvSpPr>
        <p:spPr bwMode="auto">
          <a:xfrm>
            <a:off x="8609676" y="569220"/>
            <a:ext cx="100538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改进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6" name="文本框 37"/>
          <p:cNvSpPr txBox="1"/>
          <p:nvPr/>
        </p:nvSpPr>
        <p:spPr>
          <a:xfrm>
            <a:off x="7958364" y="1187330"/>
            <a:ext cx="2308007" cy="338546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endParaRPr lang="zh-CN" altLang="en-US" sz="1600" baseline="-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59"/>
          <p:cNvSpPr txBox="1">
            <a:spLocks noChangeArrowheads="1"/>
          </p:cNvSpPr>
          <p:nvPr/>
        </p:nvSpPr>
        <p:spPr bwMode="auto">
          <a:xfrm flipH="1">
            <a:off x="3070262" y="5263102"/>
            <a:ext cx="1752842" cy="430879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endParaRPr lang="en-US" altLang="ko-KR" sz="2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2648200" y="5719176"/>
            <a:ext cx="2596967" cy="35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多与他人沟通交流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9"/>
          <p:cNvSpPr txBox="1">
            <a:spLocks noChangeArrowheads="1"/>
          </p:cNvSpPr>
          <p:nvPr/>
        </p:nvSpPr>
        <p:spPr bwMode="auto">
          <a:xfrm flipH="1">
            <a:off x="6023383" y="4300188"/>
            <a:ext cx="1752842" cy="430879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毅力</a:t>
            </a:r>
            <a:endParaRPr lang="en-US" altLang="ko-KR" sz="2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5641877" y="4766706"/>
            <a:ext cx="2596967" cy="6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提高自己的毅力，不轻易地放弃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59"/>
          <p:cNvSpPr txBox="1">
            <a:spLocks noChangeArrowheads="1"/>
          </p:cNvSpPr>
          <p:nvPr/>
        </p:nvSpPr>
        <p:spPr bwMode="auto">
          <a:xfrm flipH="1">
            <a:off x="851008" y="4031245"/>
            <a:ext cx="1752842" cy="430879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拖延症</a:t>
            </a:r>
            <a:endParaRPr lang="en-US" altLang="ko-KR" sz="2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506338" y="4515628"/>
            <a:ext cx="2596967" cy="63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改掉遇事拖延的坏习惯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当日事当日毕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59"/>
          <p:cNvSpPr txBox="1">
            <a:spLocks noChangeArrowheads="1"/>
          </p:cNvSpPr>
          <p:nvPr/>
        </p:nvSpPr>
        <p:spPr bwMode="auto">
          <a:xfrm flipH="1">
            <a:off x="9241279" y="5080201"/>
            <a:ext cx="1752842" cy="430879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ko-KR" sz="2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8819217" y="5582087"/>
            <a:ext cx="2596967" cy="35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提高做事、学习的效率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44235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0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8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4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7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4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4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 animBg="1"/>
          <p:bldP spid="87" grpId="0" animBg="1"/>
          <p:bldP spid="105" grpId="0"/>
          <p:bldP spid="106" grpId="0"/>
          <p:bldP spid="107" grpId="0"/>
          <p:bldP spid="108" grpId="0"/>
          <p:bldP spid="59" grpId="0"/>
          <p:bldP spid="60" grpId="0"/>
          <p:bldP spid="76" grpId="0"/>
          <p:bldP spid="102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40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8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4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7" presetID="2" presetClass="entr" presetSubtype="4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4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4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" grpId="0" animBg="1"/>
          <p:bldP spid="87" grpId="0" animBg="1"/>
          <p:bldP spid="105" grpId="0"/>
          <p:bldP spid="106" grpId="0"/>
          <p:bldP spid="107" grpId="0"/>
          <p:bldP spid="108" grpId="0"/>
          <p:bldP spid="59" grpId="0"/>
          <p:bldP spid="60" grpId="0"/>
          <p:bldP spid="76" grpId="0"/>
          <p:bldP spid="102" grpId="0"/>
          <p:bldP spid="110" grpId="0"/>
          <p:bldP spid="11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</p:tagLst>
</file>

<file path=ppt/theme/theme1.xml><?xml version="1.0" encoding="utf-8"?>
<a:theme xmlns:a="http://schemas.openxmlformats.org/drawingml/2006/main" name="Office 主题">
  <a:themeElements>
    <a:clrScheme name="自定义 121">
      <a:dk1>
        <a:srgbClr val="1F1F1F"/>
      </a:dk1>
      <a:lt1>
        <a:srgbClr val="FFFFFF"/>
      </a:lt1>
      <a:dk2>
        <a:srgbClr val="454545"/>
      </a:dk2>
      <a:lt2>
        <a:srgbClr val="D8D8D8"/>
      </a:lt2>
      <a:accent1>
        <a:srgbClr val="9B1E11"/>
      </a:accent1>
      <a:accent2>
        <a:srgbClr val="736666"/>
      </a:accent2>
      <a:accent3>
        <a:srgbClr val="C1D842"/>
      </a:accent3>
      <a:accent4>
        <a:srgbClr val="4BACC6"/>
      </a:accent4>
      <a:accent5>
        <a:srgbClr val="F4CE3F"/>
      </a:accent5>
      <a:accent6>
        <a:srgbClr val="3F3F3F"/>
      </a:accent6>
      <a:hlink>
        <a:srgbClr val="222A35"/>
      </a:hlink>
      <a:folHlink>
        <a:srgbClr val="7F6000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0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2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2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3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4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5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6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7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8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9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12942</TotalTime>
  <Words>555</Words>
  <Application>Microsoft Office PowerPoint</Application>
  <PresentationFormat>宽屏</PresentationFormat>
  <Paragraphs>142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Arial Narrow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subject>大侠素材铺</dc:subject>
  <dc:creator>大侠素材铺</dc:creator>
  <dc:description>大侠素材铺_x000d_
淘宝店：https://dxpu.taobao.com/</dc:description>
  <cp:lastModifiedBy>ruoxi fan</cp:lastModifiedBy>
  <cp:revision>2419</cp:revision>
  <dcterms:created xsi:type="dcterms:W3CDTF">2014-10-29T09:18:14Z</dcterms:created>
  <dcterms:modified xsi:type="dcterms:W3CDTF">2019-12-16T15:41:52Z</dcterms:modified>
  <cp:category>https://dxpu.taobao.com/</cp:category>
</cp:coreProperties>
</file>