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607080" y="2397600"/>
            <a:ext cx="2549520" cy="2757600"/>
            <a:chOff x="6607080" y="2397600"/>
            <a:chExt cx="2549520" cy="2757600"/>
          </a:xfrm>
        </p:grpSpPr>
        <p:sp>
          <p:nvSpPr>
            <p:cNvPr id="1" name="CustomShape 2"/>
            <p:cNvSpPr/>
            <p:nvPr/>
          </p:nvSpPr>
          <p:spPr>
            <a:xfrm>
              <a:off x="879336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427960" y="389340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42796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27960" y="305208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427960" y="3261600"/>
              <a:ext cx="365040" cy="6310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793360" y="347292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27960" y="4314240"/>
              <a:ext cx="365040" cy="6310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429760" y="4735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793360" y="431424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79336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427960" y="410472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27960" y="389340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42796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06400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064000" y="389340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42796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700400" y="389340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70040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700400" y="3052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7698600" y="3263400"/>
              <a:ext cx="366480" cy="629640"/>
            </a:xfrm>
            <a:custGeom>
              <a:avLst/>
              <a:gdLst/>
              <a:ah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64000" y="3263400"/>
              <a:ext cx="363240" cy="62964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192880" y="2397600"/>
              <a:ext cx="105480" cy="12060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64000" y="2630880"/>
              <a:ext cx="363240" cy="42048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00400" y="4735080"/>
              <a:ext cx="726840" cy="42012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064000" y="4314240"/>
              <a:ext cx="363240" cy="63108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064000" y="410472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427960" y="410472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42796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7700400" y="410472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7700400" y="3682440"/>
              <a:ext cx="726840" cy="63108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733464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334640" y="389340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770040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971040" y="3052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6915960" y="3584880"/>
              <a:ext cx="169920" cy="195840"/>
            </a:xfrm>
            <a:custGeom>
              <a:avLst/>
              <a:gdLst/>
              <a:ah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6967440" y="3016800"/>
              <a:ext cx="114840" cy="133920"/>
            </a:xfrm>
            <a:custGeom>
              <a:avLst/>
              <a:gdLst/>
              <a:ah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334640" y="3263400"/>
              <a:ext cx="365040" cy="629640"/>
            </a:xfrm>
            <a:custGeom>
              <a:avLst/>
              <a:gdLst/>
              <a:ah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334640" y="305208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6971040" y="431424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6607080" y="4735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7334640" y="4314240"/>
              <a:ext cx="365040" cy="840600"/>
            </a:xfrm>
            <a:custGeom>
              <a:avLst/>
              <a:gdLst/>
              <a:ah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334640" y="410472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698600" y="4104720"/>
              <a:ext cx="365040" cy="840600"/>
            </a:xfrm>
            <a:custGeom>
              <a:avLst/>
              <a:gdLst/>
              <a:ah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7334640" y="3682440"/>
              <a:ext cx="728640" cy="631080"/>
            </a:xfrm>
            <a:custGeom>
              <a:avLst/>
              <a:gdLst/>
              <a:ah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" name="Group 46"/>
          <p:cNvGrpSpPr/>
          <p:nvPr/>
        </p:nvGrpSpPr>
        <p:grpSpPr>
          <a:xfrm>
            <a:off x="-25920" y="-280080"/>
            <a:ext cx="2864160" cy="3613320"/>
            <a:chOff x="-25920" y="-280080"/>
            <a:chExt cx="2864160" cy="3613320"/>
          </a:xfrm>
        </p:grpSpPr>
        <p:sp>
          <p:nvSpPr>
            <p:cNvPr id="46" name="CustomShape 47"/>
            <p:cNvSpPr/>
            <p:nvPr/>
          </p:nvSpPr>
          <p:spPr>
            <a:xfrm rot="10800000">
              <a:off x="-25560" y="82224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 rot="10800000">
              <a:off x="-25560" y="109620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 rot="10800000">
              <a:off x="-25560" y="192528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 rot="10800000">
              <a:off x="-25560" y="1373400"/>
              <a:ext cx="478440" cy="8272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 rot="10800000">
              <a:off x="-25560" y="-5400"/>
              <a:ext cx="478440" cy="8272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 rot="10800000">
              <a:off x="-25200" y="-27972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 rot="10800000">
              <a:off x="-25560" y="54540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 rot="10800000">
              <a:off x="-25560" y="82224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 rot="10800000">
              <a:off x="-25560" y="109620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 rot="10800000">
              <a:off x="452880" y="1096200"/>
              <a:ext cx="475920" cy="5529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 rot="10800000">
              <a:off x="452880" y="82224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 rot="10800000">
              <a:off x="-25560" y="109620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 rot="10800000">
              <a:off x="929880" y="82224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 rot="10800000">
              <a:off x="929880" y="1096200"/>
              <a:ext cx="475920" cy="5529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 rot="10800000">
              <a:off x="929880" y="192528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 rot="10800000">
              <a:off x="927360" y="1373040"/>
              <a:ext cx="480600" cy="825120"/>
            </a:xfrm>
            <a:custGeom>
              <a:avLst/>
              <a:gdLst/>
              <a:ah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 rot="10800000">
              <a:off x="452880" y="1373040"/>
              <a:ext cx="475920" cy="82512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 rot="10800000">
              <a:off x="621720" y="3175200"/>
              <a:ext cx="138600" cy="15804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 rot="10800000">
              <a:off x="452880" y="2476440"/>
              <a:ext cx="475920" cy="55116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 rot="10800000">
              <a:off x="452880" y="-279720"/>
              <a:ext cx="952920" cy="55044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 rot="10800000">
              <a:off x="452880" y="-5400"/>
              <a:ext cx="475920" cy="82728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 rot="10800000">
              <a:off x="452880" y="54540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 rot="10800000">
              <a:off x="-25560" y="54540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 rot="10800000">
              <a:off x="-25560" y="109620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 rot="10800000">
              <a:off x="929880" y="54540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 rot="10800000">
              <a:off x="452880" y="821880"/>
              <a:ext cx="952920" cy="82728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 rot="10800000">
              <a:off x="1406160" y="109620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 rot="10800000">
              <a:off x="1406160" y="82224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 rot="10800000">
              <a:off x="929880" y="1096200"/>
              <a:ext cx="475920" cy="5529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 rot="10800000">
              <a:off x="1885680" y="1925280"/>
              <a:ext cx="475920" cy="55044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 rot="10800000">
              <a:off x="2210760" y="1520640"/>
              <a:ext cx="222840" cy="257040"/>
            </a:xfrm>
            <a:custGeom>
              <a:avLst/>
              <a:gdLst/>
              <a:ah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 rot="10800000">
              <a:off x="2215080" y="2346480"/>
              <a:ext cx="150840" cy="175680"/>
            </a:xfrm>
            <a:custGeom>
              <a:avLst/>
              <a:gdLst/>
              <a:ah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 rot="10800000">
              <a:off x="1406160" y="1373040"/>
              <a:ext cx="478440" cy="825120"/>
            </a:xfrm>
            <a:custGeom>
              <a:avLst/>
              <a:gdLst/>
              <a:ah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 rot="10800000">
              <a:off x="1406160" y="192528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 rot="10800000">
              <a:off x="1885680" y="270720"/>
              <a:ext cx="475920" cy="55044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 rot="10800000">
              <a:off x="2362320" y="-27972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 rot="10800000">
              <a:off x="1406160" y="-280080"/>
              <a:ext cx="478440" cy="1101960"/>
            </a:xfrm>
            <a:custGeom>
              <a:avLst/>
              <a:gdLst/>
              <a:ah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 rot="10800000">
              <a:off x="1406160" y="54540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 rot="10800000">
              <a:off x="929520" y="-5400"/>
              <a:ext cx="478440" cy="1101960"/>
            </a:xfrm>
            <a:custGeom>
              <a:avLst/>
              <a:gdLst/>
              <a:ah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 rot="10800000">
              <a:off x="929520" y="821880"/>
              <a:ext cx="955080" cy="827280"/>
            </a:xfrm>
            <a:custGeom>
              <a:avLst/>
              <a:gdLst/>
              <a:ah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PlaceHolder 87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6396120" y="4059360"/>
            <a:ext cx="2760840" cy="1094400"/>
            <a:chOff x="6396120" y="4059360"/>
            <a:chExt cx="2760840" cy="1094400"/>
          </a:xfrm>
        </p:grpSpPr>
        <p:sp>
          <p:nvSpPr>
            <p:cNvPr id="125" name="CustomShape 2"/>
            <p:cNvSpPr/>
            <p:nvPr/>
          </p:nvSpPr>
          <p:spPr>
            <a:xfrm flipV="1" rot="5400000">
              <a:off x="792144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"/>
            <p:cNvSpPr/>
            <p:nvPr/>
          </p:nvSpPr>
          <p:spPr>
            <a:xfrm flipV="1" rot="5400000">
              <a:off x="77108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 flipV="1" rot="5400000">
              <a:off x="707904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 flipV="1" rot="5400000">
              <a:off x="7394400" y="4654440"/>
              <a:ext cx="365400" cy="63216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 flipV="1" rot="5400000">
              <a:off x="8448480" y="4654440"/>
              <a:ext cx="365400" cy="63216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 flipV="1" rot="5400000">
              <a:off x="8764920" y="476136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 flipV="1" rot="5400000">
              <a:off x="81327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 flipV="1" rot="5400000">
              <a:off x="792144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 flipV="1" rot="5400000">
              <a:off x="77108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 flipV="1" rot="5400000">
              <a:off x="7711560" y="4394160"/>
              <a:ext cx="363600" cy="42228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2"/>
            <p:cNvSpPr/>
            <p:nvPr/>
          </p:nvSpPr>
          <p:spPr>
            <a:xfrm flipV="1" rot="5400000">
              <a:off x="7922520" y="439524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"/>
            <p:cNvSpPr/>
            <p:nvPr/>
          </p:nvSpPr>
          <p:spPr>
            <a:xfrm flipV="1" rot="5400000">
              <a:off x="77108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4"/>
            <p:cNvSpPr/>
            <p:nvPr/>
          </p:nvSpPr>
          <p:spPr>
            <a:xfrm flipV="1" rot="5400000">
              <a:off x="7396200" y="4290120"/>
              <a:ext cx="363600" cy="63036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5"/>
            <p:cNvSpPr/>
            <p:nvPr/>
          </p:nvSpPr>
          <p:spPr>
            <a:xfrm flipV="1" rot="5400000">
              <a:off x="6403320" y="4545000"/>
              <a:ext cx="105840" cy="12060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6"/>
            <p:cNvSpPr/>
            <p:nvPr/>
          </p:nvSpPr>
          <p:spPr>
            <a:xfrm flipV="1" rot="5400000">
              <a:off x="6658200" y="4394880"/>
              <a:ext cx="363600" cy="42084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7"/>
            <p:cNvSpPr/>
            <p:nvPr/>
          </p:nvSpPr>
          <p:spPr>
            <a:xfrm flipV="1" rot="5400000">
              <a:off x="8582760" y="4213080"/>
              <a:ext cx="727920" cy="42048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8"/>
            <p:cNvSpPr/>
            <p:nvPr/>
          </p:nvSpPr>
          <p:spPr>
            <a:xfrm flipV="1" rot="5400000">
              <a:off x="8449560" y="4289400"/>
              <a:ext cx="363600" cy="63216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9"/>
            <p:cNvSpPr/>
            <p:nvPr/>
          </p:nvSpPr>
          <p:spPr>
            <a:xfrm flipV="1" rot="5400000">
              <a:off x="8133840" y="439524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0"/>
            <p:cNvSpPr/>
            <p:nvPr/>
          </p:nvSpPr>
          <p:spPr>
            <a:xfrm flipV="1" rot="5400000">
              <a:off x="81327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1"/>
            <p:cNvSpPr/>
            <p:nvPr/>
          </p:nvSpPr>
          <p:spPr>
            <a:xfrm flipV="1" rot="5400000">
              <a:off x="77108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2"/>
            <p:cNvSpPr/>
            <p:nvPr/>
          </p:nvSpPr>
          <p:spPr>
            <a:xfrm flipV="1" rot="5400000">
              <a:off x="7634520" y="4107240"/>
              <a:ext cx="727920" cy="63216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roup 23"/>
          <p:cNvGrpSpPr/>
          <p:nvPr/>
        </p:nvGrpSpPr>
        <p:grpSpPr>
          <a:xfrm>
            <a:off x="-418320" y="-27000"/>
            <a:ext cx="2191680" cy="1494000"/>
            <a:chOff x="-418320" y="-27000"/>
            <a:chExt cx="2191680" cy="1494000"/>
          </a:xfrm>
        </p:grpSpPr>
        <p:sp>
          <p:nvSpPr>
            <p:cNvPr id="147" name="CustomShape 24"/>
            <p:cNvSpPr/>
            <p:nvPr/>
          </p:nvSpPr>
          <p:spPr>
            <a:xfrm flipV="1" rot="16200000">
              <a:off x="441720" y="-56880"/>
              <a:ext cx="401400" cy="46440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5"/>
            <p:cNvSpPr/>
            <p:nvPr/>
          </p:nvSpPr>
          <p:spPr>
            <a:xfrm flipV="1" rot="16200000">
              <a:off x="688680" y="-55440"/>
              <a:ext cx="372240" cy="4323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6"/>
            <p:cNvSpPr/>
            <p:nvPr/>
          </p:nvSpPr>
          <p:spPr>
            <a:xfrm flipV="1" rot="16200000">
              <a:off x="1335600" y="-54000"/>
              <a:ext cx="372240" cy="43056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7"/>
            <p:cNvSpPr/>
            <p:nvPr/>
          </p:nvSpPr>
          <p:spPr>
            <a:xfrm flipV="1" rot="16200000">
              <a:off x="1010160" y="-161280"/>
              <a:ext cx="375840" cy="645120"/>
            </a:xfrm>
            <a:custGeom>
              <a:avLst/>
              <a:gdLst/>
              <a:ah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8"/>
            <p:cNvSpPr/>
            <p:nvPr/>
          </p:nvSpPr>
          <p:spPr>
            <a:xfrm flipV="1" rot="16200000">
              <a:off x="687960" y="318240"/>
              <a:ext cx="374040" cy="4323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9"/>
            <p:cNvSpPr/>
            <p:nvPr/>
          </p:nvSpPr>
          <p:spPr>
            <a:xfrm flipV="1" rot="16200000">
              <a:off x="472320" y="318960"/>
              <a:ext cx="374040" cy="43056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0"/>
            <p:cNvSpPr/>
            <p:nvPr/>
          </p:nvSpPr>
          <p:spPr>
            <a:xfrm flipV="1" rot="16200000">
              <a:off x="688680" y="-55440"/>
              <a:ext cx="372240" cy="4323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1"/>
            <p:cNvSpPr/>
            <p:nvPr/>
          </p:nvSpPr>
          <p:spPr>
            <a:xfrm flipV="1" rot="16200000">
              <a:off x="1335600" y="693000"/>
              <a:ext cx="372240" cy="43056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2"/>
            <p:cNvSpPr/>
            <p:nvPr/>
          </p:nvSpPr>
          <p:spPr>
            <a:xfrm flipV="1" rot="16200000">
              <a:off x="1003680" y="963000"/>
              <a:ext cx="174240" cy="200880"/>
            </a:xfrm>
            <a:custGeom>
              <a:avLst/>
              <a:gdLst/>
              <a:ah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3"/>
            <p:cNvSpPr/>
            <p:nvPr/>
          </p:nvSpPr>
          <p:spPr>
            <a:xfrm flipV="1" rot="16200000">
              <a:off x="1645920" y="970560"/>
              <a:ext cx="117720" cy="137160"/>
            </a:xfrm>
            <a:custGeom>
              <a:avLst/>
              <a:gdLst/>
              <a:ah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4"/>
            <p:cNvSpPr/>
            <p:nvPr/>
          </p:nvSpPr>
          <p:spPr>
            <a:xfrm flipV="1" rot="16200000">
              <a:off x="1010880" y="211680"/>
              <a:ext cx="374040" cy="645120"/>
            </a:xfrm>
            <a:custGeom>
              <a:avLst/>
              <a:gdLst/>
              <a:ah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5"/>
            <p:cNvSpPr/>
            <p:nvPr/>
          </p:nvSpPr>
          <p:spPr>
            <a:xfrm flipV="1" rot="16200000">
              <a:off x="1334520" y="318960"/>
              <a:ext cx="374040" cy="43056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6"/>
            <p:cNvSpPr/>
            <p:nvPr/>
          </p:nvSpPr>
          <p:spPr>
            <a:xfrm flipV="1" rot="16200000">
              <a:off x="42120" y="693000"/>
              <a:ext cx="372240" cy="43056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37"/>
            <p:cNvSpPr/>
            <p:nvPr/>
          </p:nvSpPr>
          <p:spPr>
            <a:xfrm flipV="1" rot="16200000">
              <a:off x="-389160" y="1065600"/>
              <a:ext cx="372240" cy="43056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8"/>
            <p:cNvSpPr/>
            <p:nvPr/>
          </p:nvSpPr>
          <p:spPr>
            <a:xfrm flipV="1" rot="16200000">
              <a:off x="-173880" y="103320"/>
              <a:ext cx="374040" cy="861840"/>
            </a:xfrm>
            <a:custGeom>
              <a:avLst/>
              <a:gdLst/>
              <a:ah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9"/>
            <p:cNvSpPr/>
            <p:nvPr/>
          </p:nvSpPr>
          <p:spPr>
            <a:xfrm flipV="1" rot="16200000">
              <a:off x="255600" y="318960"/>
              <a:ext cx="374040" cy="43056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0"/>
            <p:cNvSpPr/>
            <p:nvPr/>
          </p:nvSpPr>
          <p:spPr>
            <a:xfrm flipV="1" rot="16200000">
              <a:off x="14040" y="-269280"/>
              <a:ext cx="374040" cy="861840"/>
            </a:xfrm>
            <a:custGeom>
              <a:avLst/>
              <a:gdLst/>
              <a:ah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1"/>
            <p:cNvSpPr/>
            <p:nvPr/>
          </p:nvSpPr>
          <p:spPr>
            <a:xfrm flipV="1" rot="16200000">
              <a:off x="394200" y="24480"/>
              <a:ext cx="747000" cy="646920"/>
            </a:xfrm>
            <a:custGeom>
              <a:avLst/>
              <a:gdLst/>
              <a:ah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CustomShape 42"/>
          <p:cNvSpPr/>
          <p:nvPr/>
        </p:nvSpPr>
        <p:spPr>
          <a:xfrm>
            <a:off x="5123880" y="2607120"/>
            <a:ext cx="40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5340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4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4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1"/>
          <p:cNvGrpSpPr/>
          <p:nvPr/>
        </p:nvGrpSpPr>
        <p:grpSpPr>
          <a:xfrm>
            <a:off x="720" y="4059360"/>
            <a:ext cx="2760840" cy="1094040"/>
            <a:chOff x="720" y="4059360"/>
            <a:chExt cx="2760840" cy="1094040"/>
          </a:xfrm>
        </p:grpSpPr>
        <p:sp>
          <p:nvSpPr>
            <p:cNvPr id="205" name="CustomShape 2"/>
            <p:cNvSpPr/>
            <p:nvPr/>
          </p:nvSpPr>
          <p:spPr>
            <a:xfrm rot="5400000">
              <a:off x="87048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"/>
            <p:cNvSpPr/>
            <p:nvPr/>
          </p:nvSpPr>
          <p:spPr>
            <a:xfrm rot="5400000">
              <a:off x="10814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4"/>
            <p:cNvSpPr/>
            <p:nvPr/>
          </p:nvSpPr>
          <p:spPr>
            <a:xfrm rot="5400000">
              <a:off x="171288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5"/>
            <p:cNvSpPr/>
            <p:nvPr/>
          </p:nvSpPr>
          <p:spPr>
            <a:xfrm rot="5400000">
              <a:off x="1397520" y="4654440"/>
              <a:ext cx="365400" cy="63216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6"/>
            <p:cNvSpPr/>
            <p:nvPr/>
          </p:nvSpPr>
          <p:spPr>
            <a:xfrm rot="5400000">
              <a:off x="343440" y="4654440"/>
              <a:ext cx="365400" cy="63216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7"/>
            <p:cNvSpPr/>
            <p:nvPr/>
          </p:nvSpPr>
          <p:spPr>
            <a:xfrm rot="5400000">
              <a:off x="29160" y="476136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8"/>
            <p:cNvSpPr/>
            <p:nvPr/>
          </p:nvSpPr>
          <p:spPr>
            <a:xfrm rot="5400000">
              <a:off x="6591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9"/>
            <p:cNvSpPr/>
            <p:nvPr/>
          </p:nvSpPr>
          <p:spPr>
            <a:xfrm rot="5400000">
              <a:off x="87048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0"/>
            <p:cNvSpPr/>
            <p:nvPr/>
          </p:nvSpPr>
          <p:spPr>
            <a:xfrm rot="5400000">
              <a:off x="10814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1"/>
            <p:cNvSpPr/>
            <p:nvPr/>
          </p:nvSpPr>
          <p:spPr>
            <a:xfrm rot="5400000">
              <a:off x="1082160" y="4394160"/>
              <a:ext cx="363600" cy="42228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2"/>
            <p:cNvSpPr/>
            <p:nvPr/>
          </p:nvSpPr>
          <p:spPr>
            <a:xfrm rot="5400000">
              <a:off x="871560" y="439524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3"/>
            <p:cNvSpPr/>
            <p:nvPr/>
          </p:nvSpPr>
          <p:spPr>
            <a:xfrm rot="5400000">
              <a:off x="10814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4"/>
            <p:cNvSpPr/>
            <p:nvPr/>
          </p:nvSpPr>
          <p:spPr>
            <a:xfrm rot="5400000">
              <a:off x="1397520" y="4290120"/>
              <a:ext cx="363600" cy="63036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5"/>
            <p:cNvSpPr/>
            <p:nvPr/>
          </p:nvSpPr>
          <p:spPr>
            <a:xfrm rot="5400000">
              <a:off x="2648160" y="4545000"/>
              <a:ext cx="105840" cy="12060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6"/>
            <p:cNvSpPr/>
            <p:nvPr/>
          </p:nvSpPr>
          <p:spPr>
            <a:xfrm rot="5400000">
              <a:off x="2135520" y="4394880"/>
              <a:ext cx="363600" cy="42084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7"/>
            <p:cNvSpPr/>
            <p:nvPr/>
          </p:nvSpPr>
          <p:spPr>
            <a:xfrm rot="5400000">
              <a:off x="-153000" y="4213080"/>
              <a:ext cx="727920" cy="42048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8"/>
            <p:cNvSpPr/>
            <p:nvPr/>
          </p:nvSpPr>
          <p:spPr>
            <a:xfrm rot="5400000">
              <a:off x="344520" y="4289400"/>
              <a:ext cx="363600" cy="63216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9"/>
            <p:cNvSpPr/>
            <p:nvPr/>
          </p:nvSpPr>
          <p:spPr>
            <a:xfrm rot="5400000">
              <a:off x="660240" y="439524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0"/>
            <p:cNvSpPr/>
            <p:nvPr/>
          </p:nvSpPr>
          <p:spPr>
            <a:xfrm rot="5400000">
              <a:off x="6591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1"/>
            <p:cNvSpPr/>
            <p:nvPr/>
          </p:nvSpPr>
          <p:spPr>
            <a:xfrm rot="5400000">
              <a:off x="108144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"/>
            <p:cNvSpPr/>
            <p:nvPr/>
          </p:nvSpPr>
          <p:spPr>
            <a:xfrm rot="5400000">
              <a:off x="795240" y="4107240"/>
              <a:ext cx="727920" cy="63216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CustomShape 23"/>
          <p:cNvSpPr/>
          <p:nvPr/>
        </p:nvSpPr>
        <p:spPr>
          <a:xfrm>
            <a:off x="8634600" y="-1604520"/>
            <a:ext cx="360" cy="26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5340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6382440" y="4059360"/>
            <a:ext cx="2760840" cy="1094400"/>
            <a:chOff x="6382440" y="4059360"/>
            <a:chExt cx="2760840" cy="1094400"/>
          </a:xfrm>
        </p:grpSpPr>
        <p:sp>
          <p:nvSpPr>
            <p:cNvPr id="266" name="CustomShape 2"/>
            <p:cNvSpPr/>
            <p:nvPr/>
          </p:nvSpPr>
          <p:spPr>
            <a:xfrm flipV="1" rot="5400000">
              <a:off x="79077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 flipV="1" rot="5400000">
              <a:off x="769716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 flipV="1" rot="5400000">
              <a:off x="70653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 flipV="1" rot="5400000">
              <a:off x="7380720" y="4654440"/>
              <a:ext cx="365400" cy="63216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 flipV="1" rot="5400000">
              <a:off x="8434800" y="4654440"/>
              <a:ext cx="365400" cy="63216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 flipV="1" rot="5400000">
              <a:off x="8751240" y="476136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8"/>
            <p:cNvSpPr/>
            <p:nvPr/>
          </p:nvSpPr>
          <p:spPr>
            <a:xfrm flipV="1" rot="5400000">
              <a:off x="811908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9"/>
            <p:cNvSpPr/>
            <p:nvPr/>
          </p:nvSpPr>
          <p:spPr>
            <a:xfrm flipV="1" rot="5400000">
              <a:off x="790776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0"/>
            <p:cNvSpPr/>
            <p:nvPr/>
          </p:nvSpPr>
          <p:spPr>
            <a:xfrm flipV="1" rot="5400000">
              <a:off x="769716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1"/>
            <p:cNvSpPr/>
            <p:nvPr/>
          </p:nvSpPr>
          <p:spPr>
            <a:xfrm flipV="1" rot="5400000">
              <a:off x="7697880" y="4394160"/>
              <a:ext cx="363600" cy="42228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"/>
            <p:cNvSpPr/>
            <p:nvPr/>
          </p:nvSpPr>
          <p:spPr>
            <a:xfrm flipV="1" rot="5400000">
              <a:off x="7908840" y="439524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3"/>
            <p:cNvSpPr/>
            <p:nvPr/>
          </p:nvSpPr>
          <p:spPr>
            <a:xfrm flipV="1" rot="5400000">
              <a:off x="769716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4"/>
            <p:cNvSpPr/>
            <p:nvPr/>
          </p:nvSpPr>
          <p:spPr>
            <a:xfrm flipV="1" rot="5400000">
              <a:off x="7382520" y="4290120"/>
              <a:ext cx="363600" cy="63036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5"/>
            <p:cNvSpPr/>
            <p:nvPr/>
          </p:nvSpPr>
          <p:spPr>
            <a:xfrm flipV="1" rot="5400000">
              <a:off x="6389640" y="4545000"/>
              <a:ext cx="105840" cy="12060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6"/>
            <p:cNvSpPr/>
            <p:nvPr/>
          </p:nvSpPr>
          <p:spPr>
            <a:xfrm flipV="1" rot="5400000">
              <a:off x="6644520" y="4394880"/>
              <a:ext cx="363600" cy="42084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7"/>
            <p:cNvSpPr/>
            <p:nvPr/>
          </p:nvSpPr>
          <p:spPr>
            <a:xfrm flipV="1" rot="5400000">
              <a:off x="8569080" y="4213080"/>
              <a:ext cx="727920" cy="42048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8"/>
            <p:cNvSpPr/>
            <p:nvPr/>
          </p:nvSpPr>
          <p:spPr>
            <a:xfrm flipV="1" rot="5400000">
              <a:off x="8435880" y="4289400"/>
              <a:ext cx="363600" cy="63216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9"/>
            <p:cNvSpPr/>
            <p:nvPr/>
          </p:nvSpPr>
          <p:spPr>
            <a:xfrm flipV="1" rot="5400000">
              <a:off x="8120160" y="4395240"/>
              <a:ext cx="363600" cy="42048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0"/>
            <p:cNvSpPr/>
            <p:nvPr/>
          </p:nvSpPr>
          <p:spPr>
            <a:xfrm flipV="1" rot="5400000">
              <a:off x="8119080" y="4760280"/>
              <a:ext cx="365400" cy="42048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1"/>
            <p:cNvSpPr/>
            <p:nvPr/>
          </p:nvSpPr>
          <p:spPr>
            <a:xfrm flipV="1" rot="5400000">
              <a:off x="7697160" y="4759560"/>
              <a:ext cx="365400" cy="42228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2"/>
            <p:cNvSpPr/>
            <p:nvPr/>
          </p:nvSpPr>
          <p:spPr>
            <a:xfrm flipV="1" rot="5400000">
              <a:off x="7620840" y="4107240"/>
              <a:ext cx="727920" cy="63216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7" name="CustomShape 23"/>
          <p:cNvSpPr/>
          <p:nvPr/>
        </p:nvSpPr>
        <p:spPr>
          <a:xfrm>
            <a:off x="497880" y="-1604520"/>
            <a:ext cx="360" cy="26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1"/>
          <p:cNvGrpSpPr/>
          <p:nvPr/>
        </p:nvGrpSpPr>
        <p:grpSpPr>
          <a:xfrm>
            <a:off x="-360" y="2397600"/>
            <a:ext cx="2549520" cy="2757600"/>
            <a:chOff x="-360" y="2397600"/>
            <a:chExt cx="2549520" cy="2757600"/>
          </a:xfrm>
        </p:grpSpPr>
        <p:sp>
          <p:nvSpPr>
            <p:cNvPr id="327" name="CustomShape 2"/>
            <p:cNvSpPr/>
            <p:nvPr/>
          </p:nvSpPr>
          <p:spPr>
            <a:xfrm flipH="1">
              <a:off x="-72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"/>
            <p:cNvSpPr/>
            <p:nvPr/>
          </p:nvSpPr>
          <p:spPr>
            <a:xfrm flipH="1">
              <a:off x="363240" y="389340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4"/>
            <p:cNvSpPr/>
            <p:nvPr/>
          </p:nvSpPr>
          <p:spPr>
            <a:xfrm flipH="1">
              <a:off x="36324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5"/>
            <p:cNvSpPr/>
            <p:nvPr/>
          </p:nvSpPr>
          <p:spPr>
            <a:xfrm flipH="1">
              <a:off x="363240" y="305208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6"/>
            <p:cNvSpPr/>
            <p:nvPr/>
          </p:nvSpPr>
          <p:spPr>
            <a:xfrm flipH="1">
              <a:off x="363240" y="3261600"/>
              <a:ext cx="365040" cy="6310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7"/>
            <p:cNvSpPr/>
            <p:nvPr/>
          </p:nvSpPr>
          <p:spPr>
            <a:xfrm flipH="1">
              <a:off x="-720" y="347292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8"/>
            <p:cNvSpPr/>
            <p:nvPr/>
          </p:nvSpPr>
          <p:spPr>
            <a:xfrm flipH="1">
              <a:off x="363240" y="4314240"/>
              <a:ext cx="365040" cy="6310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9"/>
            <p:cNvSpPr/>
            <p:nvPr/>
          </p:nvSpPr>
          <p:spPr>
            <a:xfrm flipH="1">
              <a:off x="363240" y="4735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0"/>
            <p:cNvSpPr/>
            <p:nvPr/>
          </p:nvSpPr>
          <p:spPr>
            <a:xfrm flipH="1">
              <a:off x="-720" y="431424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1"/>
            <p:cNvSpPr/>
            <p:nvPr/>
          </p:nvSpPr>
          <p:spPr>
            <a:xfrm flipH="1">
              <a:off x="-72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2"/>
            <p:cNvSpPr/>
            <p:nvPr/>
          </p:nvSpPr>
          <p:spPr>
            <a:xfrm flipH="1">
              <a:off x="363240" y="410472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3"/>
            <p:cNvSpPr/>
            <p:nvPr/>
          </p:nvSpPr>
          <p:spPr>
            <a:xfrm flipH="1">
              <a:off x="363240" y="389340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4"/>
            <p:cNvSpPr/>
            <p:nvPr/>
          </p:nvSpPr>
          <p:spPr>
            <a:xfrm flipH="1">
              <a:off x="36324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5"/>
            <p:cNvSpPr/>
            <p:nvPr/>
          </p:nvSpPr>
          <p:spPr>
            <a:xfrm flipH="1">
              <a:off x="72864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6"/>
            <p:cNvSpPr/>
            <p:nvPr/>
          </p:nvSpPr>
          <p:spPr>
            <a:xfrm flipH="1">
              <a:off x="728640" y="389340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7"/>
            <p:cNvSpPr/>
            <p:nvPr/>
          </p:nvSpPr>
          <p:spPr>
            <a:xfrm flipH="1">
              <a:off x="36324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8"/>
            <p:cNvSpPr/>
            <p:nvPr/>
          </p:nvSpPr>
          <p:spPr>
            <a:xfrm flipH="1">
              <a:off x="1092600" y="389340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9"/>
            <p:cNvSpPr/>
            <p:nvPr/>
          </p:nvSpPr>
          <p:spPr>
            <a:xfrm flipH="1">
              <a:off x="109260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0"/>
            <p:cNvSpPr/>
            <p:nvPr/>
          </p:nvSpPr>
          <p:spPr>
            <a:xfrm flipH="1">
              <a:off x="1092600" y="3052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1"/>
            <p:cNvSpPr/>
            <p:nvPr/>
          </p:nvSpPr>
          <p:spPr>
            <a:xfrm flipH="1">
              <a:off x="1090800" y="3263400"/>
              <a:ext cx="366480" cy="629640"/>
            </a:xfrm>
            <a:custGeom>
              <a:avLst/>
              <a:gdLst/>
              <a:ah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22"/>
            <p:cNvSpPr/>
            <p:nvPr/>
          </p:nvSpPr>
          <p:spPr>
            <a:xfrm flipH="1">
              <a:off x="728640" y="3263400"/>
              <a:ext cx="363240" cy="62964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23"/>
            <p:cNvSpPr/>
            <p:nvPr/>
          </p:nvSpPr>
          <p:spPr>
            <a:xfrm flipH="1">
              <a:off x="857520" y="2397600"/>
              <a:ext cx="105480" cy="12060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4"/>
            <p:cNvSpPr/>
            <p:nvPr/>
          </p:nvSpPr>
          <p:spPr>
            <a:xfrm flipH="1">
              <a:off x="728640" y="2630880"/>
              <a:ext cx="363240" cy="42048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25"/>
            <p:cNvSpPr/>
            <p:nvPr/>
          </p:nvSpPr>
          <p:spPr>
            <a:xfrm flipH="1">
              <a:off x="728640" y="4735080"/>
              <a:ext cx="726840" cy="42012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6"/>
            <p:cNvSpPr/>
            <p:nvPr/>
          </p:nvSpPr>
          <p:spPr>
            <a:xfrm flipH="1">
              <a:off x="728640" y="4314240"/>
              <a:ext cx="363240" cy="63108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27"/>
            <p:cNvSpPr/>
            <p:nvPr/>
          </p:nvSpPr>
          <p:spPr>
            <a:xfrm flipH="1">
              <a:off x="728640" y="410472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8"/>
            <p:cNvSpPr/>
            <p:nvPr/>
          </p:nvSpPr>
          <p:spPr>
            <a:xfrm flipH="1">
              <a:off x="363240" y="410472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9"/>
            <p:cNvSpPr/>
            <p:nvPr/>
          </p:nvSpPr>
          <p:spPr>
            <a:xfrm flipH="1">
              <a:off x="36324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0"/>
            <p:cNvSpPr/>
            <p:nvPr/>
          </p:nvSpPr>
          <p:spPr>
            <a:xfrm flipH="1">
              <a:off x="1092600" y="410472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1"/>
            <p:cNvSpPr/>
            <p:nvPr/>
          </p:nvSpPr>
          <p:spPr>
            <a:xfrm flipH="1">
              <a:off x="728640" y="3682440"/>
              <a:ext cx="726840" cy="63108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2"/>
            <p:cNvSpPr/>
            <p:nvPr/>
          </p:nvSpPr>
          <p:spPr>
            <a:xfrm flipH="1">
              <a:off x="1456200" y="3682440"/>
              <a:ext cx="365040" cy="42192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3"/>
            <p:cNvSpPr/>
            <p:nvPr/>
          </p:nvSpPr>
          <p:spPr>
            <a:xfrm flipH="1">
              <a:off x="1456200" y="389340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4"/>
            <p:cNvSpPr/>
            <p:nvPr/>
          </p:nvSpPr>
          <p:spPr>
            <a:xfrm flipH="1">
              <a:off x="1092600" y="3682440"/>
              <a:ext cx="363240" cy="42192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5"/>
            <p:cNvSpPr/>
            <p:nvPr/>
          </p:nvSpPr>
          <p:spPr>
            <a:xfrm flipH="1">
              <a:off x="1821960" y="3052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"/>
            <p:cNvSpPr/>
            <p:nvPr/>
          </p:nvSpPr>
          <p:spPr>
            <a:xfrm flipH="1">
              <a:off x="2070000" y="3584880"/>
              <a:ext cx="169920" cy="195840"/>
            </a:xfrm>
            <a:custGeom>
              <a:avLst/>
              <a:gdLst/>
              <a:ah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7"/>
            <p:cNvSpPr/>
            <p:nvPr/>
          </p:nvSpPr>
          <p:spPr>
            <a:xfrm flipH="1">
              <a:off x="2073600" y="3016800"/>
              <a:ext cx="114840" cy="133920"/>
            </a:xfrm>
            <a:custGeom>
              <a:avLst/>
              <a:gdLst/>
              <a:ah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8"/>
            <p:cNvSpPr/>
            <p:nvPr/>
          </p:nvSpPr>
          <p:spPr>
            <a:xfrm flipH="1">
              <a:off x="1456200" y="3263400"/>
              <a:ext cx="365040" cy="629640"/>
            </a:xfrm>
            <a:custGeom>
              <a:avLst/>
              <a:gdLst/>
              <a:ah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9"/>
            <p:cNvSpPr/>
            <p:nvPr/>
          </p:nvSpPr>
          <p:spPr>
            <a:xfrm flipH="1">
              <a:off x="1456200" y="305208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40"/>
            <p:cNvSpPr/>
            <p:nvPr/>
          </p:nvSpPr>
          <p:spPr>
            <a:xfrm flipH="1">
              <a:off x="1821960" y="4314240"/>
              <a:ext cx="363240" cy="42012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41"/>
            <p:cNvSpPr/>
            <p:nvPr/>
          </p:nvSpPr>
          <p:spPr>
            <a:xfrm flipH="1">
              <a:off x="2185560" y="4735080"/>
              <a:ext cx="363240" cy="42012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2"/>
            <p:cNvSpPr/>
            <p:nvPr/>
          </p:nvSpPr>
          <p:spPr>
            <a:xfrm flipH="1">
              <a:off x="1456200" y="4314240"/>
              <a:ext cx="365040" cy="840600"/>
            </a:xfrm>
            <a:custGeom>
              <a:avLst/>
              <a:gdLst/>
              <a:ah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43"/>
            <p:cNvSpPr/>
            <p:nvPr/>
          </p:nvSpPr>
          <p:spPr>
            <a:xfrm flipH="1">
              <a:off x="1456200" y="4104720"/>
              <a:ext cx="365040" cy="42012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44"/>
            <p:cNvSpPr/>
            <p:nvPr/>
          </p:nvSpPr>
          <p:spPr>
            <a:xfrm flipH="1">
              <a:off x="1092600" y="4104720"/>
              <a:ext cx="365040" cy="840600"/>
            </a:xfrm>
            <a:custGeom>
              <a:avLst/>
              <a:gdLst/>
              <a:ah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45"/>
            <p:cNvSpPr/>
            <p:nvPr/>
          </p:nvSpPr>
          <p:spPr>
            <a:xfrm flipH="1">
              <a:off x="1092600" y="3682440"/>
              <a:ext cx="728640" cy="631080"/>
            </a:xfrm>
            <a:custGeom>
              <a:avLst/>
              <a:gdLst/>
              <a:ah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1" name="Group 46"/>
          <p:cNvGrpSpPr/>
          <p:nvPr/>
        </p:nvGrpSpPr>
        <p:grpSpPr>
          <a:xfrm>
            <a:off x="6279120" y="-279720"/>
            <a:ext cx="2864520" cy="3612960"/>
            <a:chOff x="6279120" y="-279720"/>
            <a:chExt cx="2864520" cy="3612960"/>
          </a:xfrm>
        </p:grpSpPr>
        <p:sp>
          <p:nvSpPr>
            <p:cNvPr id="372" name="CustomShape 47"/>
            <p:cNvSpPr/>
            <p:nvPr/>
          </p:nvSpPr>
          <p:spPr>
            <a:xfrm flipH="1" rot="10800000">
              <a:off x="8664840" y="82296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48"/>
            <p:cNvSpPr/>
            <p:nvPr/>
          </p:nvSpPr>
          <p:spPr>
            <a:xfrm flipH="1" rot="10800000">
              <a:off x="8664840" y="109692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49"/>
            <p:cNvSpPr/>
            <p:nvPr/>
          </p:nvSpPr>
          <p:spPr>
            <a:xfrm flipH="1" rot="10800000">
              <a:off x="8664840" y="192528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50"/>
            <p:cNvSpPr/>
            <p:nvPr/>
          </p:nvSpPr>
          <p:spPr>
            <a:xfrm flipH="1" rot="10800000">
              <a:off x="8664840" y="1374120"/>
              <a:ext cx="478440" cy="8272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51"/>
            <p:cNvSpPr/>
            <p:nvPr/>
          </p:nvSpPr>
          <p:spPr>
            <a:xfrm flipH="1" rot="10800000">
              <a:off x="8664840" y="-4680"/>
              <a:ext cx="478440" cy="827280"/>
            </a:xfrm>
            <a:custGeom>
              <a:avLst/>
              <a:gdLst/>
              <a:ah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52"/>
            <p:cNvSpPr/>
            <p:nvPr/>
          </p:nvSpPr>
          <p:spPr>
            <a:xfrm flipH="1" rot="10800000">
              <a:off x="8667360" y="-27900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53"/>
            <p:cNvSpPr/>
            <p:nvPr/>
          </p:nvSpPr>
          <p:spPr>
            <a:xfrm flipH="1" rot="10800000">
              <a:off x="8664840" y="54612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54"/>
            <p:cNvSpPr/>
            <p:nvPr/>
          </p:nvSpPr>
          <p:spPr>
            <a:xfrm flipH="1" rot="10800000">
              <a:off x="8664840" y="82296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55"/>
            <p:cNvSpPr/>
            <p:nvPr/>
          </p:nvSpPr>
          <p:spPr>
            <a:xfrm flipH="1" rot="10800000">
              <a:off x="8664840" y="109692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56"/>
            <p:cNvSpPr/>
            <p:nvPr/>
          </p:nvSpPr>
          <p:spPr>
            <a:xfrm flipH="1" rot="10800000">
              <a:off x="8188200" y="1096920"/>
              <a:ext cx="475920" cy="5529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57"/>
            <p:cNvSpPr/>
            <p:nvPr/>
          </p:nvSpPr>
          <p:spPr>
            <a:xfrm flipH="1" rot="10800000">
              <a:off x="8188200" y="82296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58"/>
            <p:cNvSpPr/>
            <p:nvPr/>
          </p:nvSpPr>
          <p:spPr>
            <a:xfrm flipH="1" rot="10800000">
              <a:off x="8664840" y="109692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59"/>
            <p:cNvSpPr/>
            <p:nvPr/>
          </p:nvSpPr>
          <p:spPr>
            <a:xfrm flipH="1" rot="10800000">
              <a:off x="7711560" y="82296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60"/>
            <p:cNvSpPr/>
            <p:nvPr/>
          </p:nvSpPr>
          <p:spPr>
            <a:xfrm flipH="1" rot="10800000">
              <a:off x="7711560" y="1096920"/>
              <a:ext cx="475920" cy="5529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61"/>
            <p:cNvSpPr/>
            <p:nvPr/>
          </p:nvSpPr>
          <p:spPr>
            <a:xfrm flipH="1" rot="10800000">
              <a:off x="7711560" y="192528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62"/>
            <p:cNvSpPr/>
            <p:nvPr/>
          </p:nvSpPr>
          <p:spPr>
            <a:xfrm flipH="1" rot="10800000">
              <a:off x="7709040" y="1373760"/>
              <a:ext cx="480600" cy="825120"/>
            </a:xfrm>
            <a:custGeom>
              <a:avLst/>
              <a:gdLst/>
              <a:ah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63"/>
            <p:cNvSpPr/>
            <p:nvPr/>
          </p:nvSpPr>
          <p:spPr>
            <a:xfrm flipH="1" rot="10800000">
              <a:off x="8188200" y="1373760"/>
              <a:ext cx="475920" cy="825120"/>
            </a:xfrm>
            <a:custGeom>
              <a:avLst/>
              <a:gdLst/>
              <a:ah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64"/>
            <p:cNvSpPr/>
            <p:nvPr/>
          </p:nvSpPr>
          <p:spPr>
            <a:xfrm flipH="1" rot="10800000">
              <a:off x="8357040" y="3175200"/>
              <a:ext cx="138600" cy="158040"/>
            </a:xfrm>
            <a:custGeom>
              <a:avLst/>
              <a:gdLst/>
              <a:ah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65"/>
            <p:cNvSpPr/>
            <p:nvPr/>
          </p:nvSpPr>
          <p:spPr>
            <a:xfrm flipH="1" rot="10800000">
              <a:off x="8188200" y="2476440"/>
              <a:ext cx="475920" cy="551160"/>
            </a:xfrm>
            <a:custGeom>
              <a:avLst/>
              <a:gdLst/>
              <a:ah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66"/>
            <p:cNvSpPr/>
            <p:nvPr/>
          </p:nvSpPr>
          <p:spPr>
            <a:xfrm flipH="1" rot="10800000">
              <a:off x="7711200" y="-279000"/>
              <a:ext cx="952920" cy="550440"/>
            </a:xfrm>
            <a:custGeom>
              <a:avLst/>
              <a:gdLst/>
              <a:ah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67"/>
            <p:cNvSpPr/>
            <p:nvPr/>
          </p:nvSpPr>
          <p:spPr>
            <a:xfrm flipH="1" rot="10800000">
              <a:off x="8188200" y="-4680"/>
              <a:ext cx="475920" cy="827280"/>
            </a:xfrm>
            <a:custGeom>
              <a:avLst/>
              <a:gdLst/>
              <a:ah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68"/>
            <p:cNvSpPr/>
            <p:nvPr/>
          </p:nvSpPr>
          <p:spPr>
            <a:xfrm flipH="1" rot="10800000">
              <a:off x="8188200" y="54612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69"/>
            <p:cNvSpPr/>
            <p:nvPr/>
          </p:nvSpPr>
          <p:spPr>
            <a:xfrm flipH="1" rot="10800000">
              <a:off x="8664840" y="54612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70"/>
            <p:cNvSpPr/>
            <p:nvPr/>
          </p:nvSpPr>
          <p:spPr>
            <a:xfrm flipH="1" rot="10800000">
              <a:off x="8664840" y="109692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71"/>
            <p:cNvSpPr/>
            <p:nvPr/>
          </p:nvSpPr>
          <p:spPr>
            <a:xfrm flipH="1" rot="10800000">
              <a:off x="7711560" y="54612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72"/>
            <p:cNvSpPr/>
            <p:nvPr/>
          </p:nvSpPr>
          <p:spPr>
            <a:xfrm flipH="1" rot="10800000">
              <a:off x="7711200" y="822600"/>
              <a:ext cx="952920" cy="827280"/>
            </a:xfrm>
            <a:custGeom>
              <a:avLst/>
              <a:gdLst/>
              <a:ah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73"/>
            <p:cNvSpPr/>
            <p:nvPr/>
          </p:nvSpPr>
          <p:spPr>
            <a:xfrm flipH="1" rot="10800000">
              <a:off x="7232400" y="1096920"/>
              <a:ext cx="478440" cy="552960"/>
            </a:xfrm>
            <a:custGeom>
              <a:avLst/>
              <a:gdLst/>
              <a:ah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74"/>
            <p:cNvSpPr/>
            <p:nvPr/>
          </p:nvSpPr>
          <p:spPr>
            <a:xfrm flipH="1" rot="10800000">
              <a:off x="7232400" y="82296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75"/>
            <p:cNvSpPr/>
            <p:nvPr/>
          </p:nvSpPr>
          <p:spPr>
            <a:xfrm flipH="1" rot="10800000">
              <a:off x="7711560" y="1096920"/>
              <a:ext cx="475920" cy="552960"/>
            </a:xfrm>
            <a:custGeom>
              <a:avLst/>
              <a:gdLst/>
              <a:ah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76"/>
            <p:cNvSpPr/>
            <p:nvPr/>
          </p:nvSpPr>
          <p:spPr>
            <a:xfrm flipH="1" rot="10800000">
              <a:off x="6755760" y="1925280"/>
              <a:ext cx="475920" cy="55044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77"/>
            <p:cNvSpPr/>
            <p:nvPr/>
          </p:nvSpPr>
          <p:spPr>
            <a:xfrm flipH="1" rot="10800000">
              <a:off x="6683400" y="1520640"/>
              <a:ext cx="222840" cy="257040"/>
            </a:xfrm>
            <a:custGeom>
              <a:avLst/>
              <a:gdLst/>
              <a:ah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78"/>
            <p:cNvSpPr/>
            <p:nvPr/>
          </p:nvSpPr>
          <p:spPr>
            <a:xfrm flipH="1" rot="10800000">
              <a:off x="6750720" y="2346480"/>
              <a:ext cx="150840" cy="175680"/>
            </a:xfrm>
            <a:custGeom>
              <a:avLst/>
              <a:gdLst/>
              <a:ah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79"/>
            <p:cNvSpPr/>
            <p:nvPr/>
          </p:nvSpPr>
          <p:spPr>
            <a:xfrm flipH="1" rot="10800000">
              <a:off x="7232400" y="1373760"/>
              <a:ext cx="478440" cy="825120"/>
            </a:xfrm>
            <a:custGeom>
              <a:avLst/>
              <a:gdLst/>
              <a:ah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80"/>
            <p:cNvSpPr/>
            <p:nvPr/>
          </p:nvSpPr>
          <p:spPr>
            <a:xfrm flipH="1" rot="10800000">
              <a:off x="7232400" y="192528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81"/>
            <p:cNvSpPr/>
            <p:nvPr/>
          </p:nvSpPr>
          <p:spPr>
            <a:xfrm flipH="1" rot="10800000">
              <a:off x="6755760" y="271440"/>
              <a:ext cx="475920" cy="550440"/>
            </a:xfrm>
            <a:custGeom>
              <a:avLst/>
              <a:gdLst/>
              <a:ah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82"/>
            <p:cNvSpPr/>
            <p:nvPr/>
          </p:nvSpPr>
          <p:spPr>
            <a:xfrm flipH="1" rot="10800000">
              <a:off x="6279120" y="-279000"/>
              <a:ext cx="475920" cy="550440"/>
            </a:xfrm>
            <a:custGeom>
              <a:avLst/>
              <a:gdLst/>
              <a:ah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83"/>
            <p:cNvSpPr/>
            <p:nvPr/>
          </p:nvSpPr>
          <p:spPr>
            <a:xfrm flipH="1" rot="10800000">
              <a:off x="7232400" y="-279360"/>
              <a:ext cx="478440" cy="1101960"/>
            </a:xfrm>
            <a:custGeom>
              <a:avLst/>
              <a:gdLst/>
              <a:ah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84"/>
            <p:cNvSpPr/>
            <p:nvPr/>
          </p:nvSpPr>
          <p:spPr>
            <a:xfrm flipH="1" rot="10800000">
              <a:off x="7232400" y="546120"/>
              <a:ext cx="478440" cy="550440"/>
            </a:xfrm>
            <a:custGeom>
              <a:avLst/>
              <a:gdLst/>
              <a:ah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85"/>
            <p:cNvSpPr/>
            <p:nvPr/>
          </p:nvSpPr>
          <p:spPr>
            <a:xfrm flipH="1" rot="10800000">
              <a:off x="7709040" y="-4680"/>
              <a:ext cx="478440" cy="1101960"/>
            </a:xfrm>
            <a:custGeom>
              <a:avLst/>
              <a:gdLst/>
              <a:ah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86"/>
            <p:cNvSpPr/>
            <p:nvPr/>
          </p:nvSpPr>
          <p:spPr>
            <a:xfrm flipH="1" rot="10800000">
              <a:off x="7232400" y="822600"/>
              <a:ext cx="955080" cy="827280"/>
            </a:xfrm>
            <a:custGeom>
              <a:avLst/>
              <a:gdLst/>
              <a:ah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2520000" y="1656000"/>
            <a:ext cx="42022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 </a:t>
            </a:r>
            <a:r>
              <a:rPr b="0" lang="en-US" sz="6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.YADL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2448000" y="864000"/>
            <a:ext cx="453600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170" spc="-1" strike="noStrike">
                <a:latin typeface="Arial"/>
              </a:rPr>
              <a:t>1.</a:t>
            </a:r>
            <a:endParaRPr b="0" lang="en-US" sz="24170" spc="-1" strike="noStrike"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5040000" y="2232000"/>
            <a:ext cx="266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Repetitive-Strain-Injury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6912000" y="288000"/>
            <a:ext cx="180000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 </a:t>
            </a:r>
            <a:r>
              <a:rPr b="0" lang="en-US" sz="4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.YADL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5760000" y="1800000"/>
            <a:ext cx="3043800" cy="13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version: "3.7"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services: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Hello: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images: hello-world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93" name="Group 3"/>
          <p:cNvGrpSpPr/>
          <p:nvPr/>
        </p:nvGrpSpPr>
        <p:grpSpPr>
          <a:xfrm>
            <a:off x="3979440" y="2088000"/>
            <a:ext cx="1600560" cy="946440"/>
            <a:chOff x="3979440" y="2088000"/>
            <a:chExt cx="1600560" cy="946440"/>
          </a:xfrm>
        </p:grpSpPr>
        <p:sp>
          <p:nvSpPr>
            <p:cNvPr id="494" name="CustomShape 4"/>
            <p:cNvSpPr/>
            <p:nvPr/>
          </p:nvSpPr>
          <p:spPr>
            <a:xfrm>
              <a:off x="4631040" y="2088000"/>
              <a:ext cx="948960" cy="946440"/>
            </a:xfrm>
            <a:custGeom>
              <a:avLst/>
              <a:gdLst/>
              <a:ahLst/>
              <a:rect l="l" t="t" r="r" b="b"/>
              <a:pathLst>
                <a:path w="1653" h="1134">
                  <a:moveTo>
                    <a:pt x="679" y="1"/>
                  </a:moveTo>
                  <a:lnTo>
                    <a:pt x="1112" y="434"/>
                  </a:lnTo>
                  <a:lnTo>
                    <a:pt x="1" y="434"/>
                  </a:lnTo>
                  <a:lnTo>
                    <a:pt x="1" y="701"/>
                  </a:lnTo>
                  <a:lnTo>
                    <a:pt x="1112" y="701"/>
                  </a:lnTo>
                  <a:lnTo>
                    <a:pt x="679" y="1133"/>
                  </a:lnTo>
                  <a:lnTo>
                    <a:pt x="1090" y="1133"/>
                  </a:lnTo>
                  <a:lnTo>
                    <a:pt x="1652" y="564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5"/>
            <p:cNvSpPr/>
            <p:nvPr/>
          </p:nvSpPr>
          <p:spPr>
            <a:xfrm>
              <a:off x="4251960" y="2455200"/>
              <a:ext cx="240840" cy="217080"/>
            </a:xfrm>
            <a:custGeom>
              <a:avLst/>
              <a:gdLst/>
              <a:ahLst/>
              <a:rect l="l" t="t" r="r" b="b"/>
              <a:pathLst>
                <a:path w="427" h="268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6"/>
            <p:cNvSpPr/>
            <p:nvPr/>
          </p:nvSpPr>
          <p:spPr>
            <a:xfrm>
              <a:off x="3979440" y="2455200"/>
              <a:ext cx="123840" cy="217080"/>
            </a:xfrm>
            <a:custGeom>
              <a:avLst/>
              <a:gdLst/>
              <a:ahLst/>
              <a:rect l="l" t="t" r="r" b="b"/>
              <a:pathLst>
                <a:path w="225" h="268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roup 7"/>
          <p:cNvGrpSpPr/>
          <p:nvPr/>
        </p:nvGrpSpPr>
        <p:grpSpPr>
          <a:xfrm>
            <a:off x="95760" y="1152000"/>
            <a:ext cx="3736440" cy="2448360"/>
            <a:chOff x="95760" y="1152000"/>
            <a:chExt cx="3736440" cy="2448360"/>
          </a:xfrm>
        </p:grpSpPr>
        <p:sp>
          <p:nvSpPr>
            <p:cNvPr id="498" name="CustomShape 8"/>
            <p:cNvSpPr/>
            <p:nvPr/>
          </p:nvSpPr>
          <p:spPr>
            <a:xfrm rot="18600">
              <a:off x="102240" y="1161720"/>
              <a:ext cx="3723120" cy="2428200"/>
            </a:xfrm>
            <a:custGeom>
              <a:avLst/>
              <a:gdLst/>
              <a:ahLst/>
              <a:rect l="l" t="t" r="r" b="b"/>
              <a:pathLst>
                <a:path w="13588" h="19326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9"/>
            <p:cNvSpPr/>
            <p:nvPr/>
          </p:nvSpPr>
          <p:spPr>
            <a:xfrm rot="18600">
              <a:off x="1412280" y="3249360"/>
              <a:ext cx="1091880" cy="136080"/>
            </a:xfrm>
            <a:custGeom>
              <a:avLst/>
              <a:gdLst/>
              <a:ahLst/>
              <a:rect l="l" t="t" r="r" b="b"/>
              <a:pathLst>
                <a:path w="4041" h="1133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roup 10"/>
          <p:cNvGrpSpPr/>
          <p:nvPr/>
        </p:nvGrpSpPr>
        <p:grpSpPr>
          <a:xfrm>
            <a:off x="1872000" y="720000"/>
            <a:ext cx="1355760" cy="1373400"/>
            <a:chOff x="1872000" y="720000"/>
            <a:chExt cx="1355760" cy="1373400"/>
          </a:xfrm>
        </p:grpSpPr>
        <p:sp>
          <p:nvSpPr>
            <p:cNvPr id="501" name="CustomShape 11"/>
            <p:cNvSpPr/>
            <p:nvPr/>
          </p:nvSpPr>
          <p:spPr>
            <a:xfrm rot="20477400">
              <a:off x="1964520" y="1727640"/>
              <a:ext cx="363240" cy="265320"/>
            </a:xfrm>
            <a:custGeom>
              <a:avLst/>
              <a:gdLst/>
              <a:ahLst/>
              <a:rect l="l" t="t" r="r" b="b"/>
              <a:pathLst>
                <a:path w="4070" h="3919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2"/>
            <p:cNvSpPr/>
            <p:nvPr/>
          </p:nvSpPr>
          <p:spPr>
            <a:xfrm rot="20477400">
              <a:off x="2193480" y="1379880"/>
              <a:ext cx="508320" cy="381600"/>
            </a:xfrm>
            <a:custGeom>
              <a:avLst/>
              <a:gdLst/>
              <a:ahLst/>
              <a:rect l="l" t="t" r="r" b="b"/>
              <a:pathLst>
                <a:path w="5672" h="5641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3"/>
            <p:cNvSpPr/>
            <p:nvPr/>
          </p:nvSpPr>
          <p:spPr>
            <a:xfrm rot="20478600">
              <a:off x="2503800" y="839160"/>
              <a:ext cx="829440" cy="520920"/>
            </a:xfrm>
            <a:custGeom>
              <a:avLst/>
              <a:gdLst/>
              <a:ahLst/>
              <a:rect l="l" t="t" r="r" b="b"/>
              <a:pathLst>
                <a:path w="9253" h="7689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864000" y="1670400"/>
            <a:ext cx="1081080" cy="12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912000" y="288000"/>
            <a:ext cx="180000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 </a:t>
            </a:r>
            <a:r>
              <a:rPr b="0" lang="en-US" sz="4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.YADL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06" name="Group 2"/>
          <p:cNvGrpSpPr/>
          <p:nvPr/>
        </p:nvGrpSpPr>
        <p:grpSpPr>
          <a:xfrm>
            <a:off x="3979440" y="2088000"/>
            <a:ext cx="1600560" cy="946440"/>
            <a:chOff x="3979440" y="2088000"/>
            <a:chExt cx="1600560" cy="946440"/>
          </a:xfrm>
        </p:grpSpPr>
        <p:sp>
          <p:nvSpPr>
            <p:cNvPr id="507" name="CustomShape 3"/>
            <p:cNvSpPr/>
            <p:nvPr/>
          </p:nvSpPr>
          <p:spPr>
            <a:xfrm>
              <a:off x="4631040" y="2088000"/>
              <a:ext cx="948960" cy="946440"/>
            </a:xfrm>
            <a:custGeom>
              <a:avLst/>
              <a:gdLst/>
              <a:ahLst/>
              <a:rect l="l" t="t" r="r" b="b"/>
              <a:pathLst>
                <a:path w="1653" h="1134">
                  <a:moveTo>
                    <a:pt x="679" y="1"/>
                  </a:moveTo>
                  <a:lnTo>
                    <a:pt x="1112" y="434"/>
                  </a:lnTo>
                  <a:lnTo>
                    <a:pt x="1" y="434"/>
                  </a:lnTo>
                  <a:lnTo>
                    <a:pt x="1" y="701"/>
                  </a:lnTo>
                  <a:lnTo>
                    <a:pt x="1112" y="701"/>
                  </a:lnTo>
                  <a:lnTo>
                    <a:pt x="679" y="1133"/>
                  </a:lnTo>
                  <a:lnTo>
                    <a:pt x="1090" y="1133"/>
                  </a:lnTo>
                  <a:lnTo>
                    <a:pt x="1652" y="564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4"/>
            <p:cNvSpPr/>
            <p:nvPr/>
          </p:nvSpPr>
          <p:spPr>
            <a:xfrm>
              <a:off x="4251960" y="2455200"/>
              <a:ext cx="240840" cy="217080"/>
            </a:xfrm>
            <a:custGeom>
              <a:avLst/>
              <a:gdLst/>
              <a:ahLst/>
              <a:rect l="l" t="t" r="r" b="b"/>
              <a:pathLst>
                <a:path w="427" h="268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5"/>
            <p:cNvSpPr/>
            <p:nvPr/>
          </p:nvSpPr>
          <p:spPr>
            <a:xfrm>
              <a:off x="3979440" y="2455200"/>
              <a:ext cx="123840" cy="217080"/>
            </a:xfrm>
            <a:custGeom>
              <a:avLst/>
              <a:gdLst/>
              <a:ahLst/>
              <a:rect l="l" t="t" r="r" b="b"/>
              <a:pathLst>
                <a:path w="225" h="268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0" name="Group 6"/>
          <p:cNvGrpSpPr/>
          <p:nvPr/>
        </p:nvGrpSpPr>
        <p:grpSpPr>
          <a:xfrm>
            <a:off x="95760" y="1152000"/>
            <a:ext cx="3736440" cy="2448360"/>
            <a:chOff x="95760" y="1152000"/>
            <a:chExt cx="3736440" cy="2448360"/>
          </a:xfrm>
        </p:grpSpPr>
        <p:sp>
          <p:nvSpPr>
            <p:cNvPr id="511" name="CustomShape 7"/>
            <p:cNvSpPr/>
            <p:nvPr/>
          </p:nvSpPr>
          <p:spPr>
            <a:xfrm rot="18600">
              <a:off x="102240" y="1161720"/>
              <a:ext cx="3723120" cy="2428200"/>
            </a:xfrm>
            <a:custGeom>
              <a:avLst/>
              <a:gdLst/>
              <a:ahLst/>
              <a:rect l="l" t="t" r="r" b="b"/>
              <a:pathLst>
                <a:path w="13588" h="19326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8"/>
            <p:cNvSpPr/>
            <p:nvPr/>
          </p:nvSpPr>
          <p:spPr>
            <a:xfrm rot="18600">
              <a:off x="1412280" y="3249360"/>
              <a:ext cx="1091880" cy="136080"/>
            </a:xfrm>
            <a:custGeom>
              <a:avLst/>
              <a:gdLst/>
              <a:ahLst/>
              <a:rect l="l" t="t" r="r" b="b"/>
              <a:pathLst>
                <a:path w="4041" h="1133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3" name="Group 9"/>
          <p:cNvGrpSpPr/>
          <p:nvPr/>
        </p:nvGrpSpPr>
        <p:grpSpPr>
          <a:xfrm>
            <a:off x="1872000" y="720000"/>
            <a:ext cx="1355760" cy="1373400"/>
            <a:chOff x="1872000" y="720000"/>
            <a:chExt cx="1355760" cy="1373400"/>
          </a:xfrm>
        </p:grpSpPr>
        <p:sp>
          <p:nvSpPr>
            <p:cNvPr id="514" name="CustomShape 10"/>
            <p:cNvSpPr/>
            <p:nvPr/>
          </p:nvSpPr>
          <p:spPr>
            <a:xfrm rot="20477400">
              <a:off x="1964520" y="1727640"/>
              <a:ext cx="363240" cy="265320"/>
            </a:xfrm>
            <a:custGeom>
              <a:avLst/>
              <a:gdLst/>
              <a:ahLst/>
              <a:rect l="l" t="t" r="r" b="b"/>
              <a:pathLst>
                <a:path w="4070" h="3919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11"/>
            <p:cNvSpPr/>
            <p:nvPr/>
          </p:nvSpPr>
          <p:spPr>
            <a:xfrm rot="20477400">
              <a:off x="2193480" y="1379880"/>
              <a:ext cx="508320" cy="381600"/>
            </a:xfrm>
            <a:custGeom>
              <a:avLst/>
              <a:gdLst/>
              <a:ahLst/>
              <a:rect l="l" t="t" r="r" b="b"/>
              <a:pathLst>
                <a:path w="5672" h="5641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2"/>
            <p:cNvSpPr/>
            <p:nvPr/>
          </p:nvSpPr>
          <p:spPr>
            <a:xfrm rot="20478600">
              <a:off x="2503800" y="839160"/>
              <a:ext cx="829440" cy="520920"/>
            </a:xfrm>
            <a:custGeom>
              <a:avLst/>
              <a:gdLst/>
              <a:ahLst/>
              <a:rect l="l" t="t" r="r" b="b"/>
              <a:pathLst>
                <a:path w="9253" h="7689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756000" y="1614240"/>
            <a:ext cx="1512000" cy="1359360"/>
          </a:xfrm>
          <a:prstGeom prst="rect">
            <a:avLst/>
          </a:prstGeom>
          <a:ln>
            <a:noFill/>
          </a:ln>
        </p:spPr>
      </p:pic>
      <p:sp>
        <p:nvSpPr>
          <p:cNvPr id="518" name="TextShape 13"/>
          <p:cNvSpPr txBox="1"/>
          <p:nvPr/>
        </p:nvSpPr>
        <p:spPr>
          <a:xfrm>
            <a:off x="5596560" y="1256400"/>
            <a:ext cx="3043800" cy="320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public class 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Dog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String </a:t>
            </a:r>
            <a:r>
              <a:rPr b="0" lang="en-US" sz="1600" spc="-1" strike="noStrike">
                <a:solidFill>
                  <a:srgbClr val="85609a"/>
                </a:solidFill>
                <a:latin typeface="Menlo"/>
                <a:ea typeface="Menlo"/>
              </a:rPr>
              <a:t>breed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int </a:t>
            </a:r>
            <a:r>
              <a:rPr b="0" lang="en-US" sz="1600" spc="-1" strike="noStrike">
                <a:solidFill>
                  <a:srgbClr val="85609a"/>
                </a:solidFill>
                <a:latin typeface="Menlo"/>
                <a:ea typeface="Menlo"/>
              </a:rPr>
              <a:t>age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String </a:t>
            </a:r>
            <a:r>
              <a:rPr b="0" lang="en-US" sz="1600" spc="-1" strike="noStrike">
                <a:solidFill>
                  <a:srgbClr val="85609a"/>
                </a:solidFill>
                <a:latin typeface="Menlo"/>
                <a:ea typeface="Menlo"/>
              </a:rPr>
              <a:t>color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solidFill>
                <a:srgbClr val="bf6426"/>
              </a:solidFill>
              <a:latin typeface="Menlo"/>
              <a:ea typeface="Menlo"/>
            </a:endParaRPr>
          </a:p>
          <a:p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void </a:t>
            </a:r>
            <a:r>
              <a:rPr b="0" lang="en-US" sz="1600" spc="-1" strike="noStrike">
                <a:solidFill>
                  <a:srgbClr val="febb5b"/>
                </a:solidFill>
                <a:latin typeface="Menlo"/>
                <a:ea typeface="Menlo"/>
              </a:rPr>
              <a:t>barking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en-US" sz="16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en-US" sz="16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void </a:t>
            </a:r>
            <a:r>
              <a:rPr b="0" lang="en-US" sz="1600" spc="-1" strike="noStrike">
                <a:solidFill>
                  <a:srgbClr val="febb5b"/>
                </a:solidFill>
                <a:latin typeface="Menlo"/>
                <a:ea typeface="Menlo"/>
              </a:rPr>
              <a:t>hungry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en-US" sz="16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en-US" sz="16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bf6426"/>
                </a:solidFill>
                <a:latin typeface="Menlo"/>
                <a:ea typeface="Menlo"/>
              </a:rPr>
              <a:t>void </a:t>
            </a:r>
            <a:r>
              <a:rPr b="0" lang="en-US" sz="1600" spc="-1" strike="noStrike">
                <a:solidFill>
                  <a:srgbClr val="febb5b"/>
                </a:solidFill>
                <a:latin typeface="Menlo"/>
                <a:ea typeface="Menlo"/>
              </a:rPr>
              <a:t>sleeping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en-US" sz="16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en-US" sz="16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en-US" sz="1600" spc="-1" strike="noStrike">
              <a:solidFill>
                <a:srgbClr val="99a8ba"/>
              </a:solidFill>
              <a:latin typeface="Menlo"/>
              <a:ea typeface="Menl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912000" y="288000"/>
            <a:ext cx="180000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 </a:t>
            </a:r>
            <a:r>
              <a:rPr b="0" lang="en-US" sz="4000" spc="-1" strike="noStrike">
                <a:solidFill>
                  <a:srgbClr val="434343"/>
                </a:solidFill>
                <a:latin typeface="Barlow Condensed Medium"/>
                <a:ea typeface="Barlow Condensed Medium"/>
              </a:rPr>
              <a:t>.YADL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20" name="Group 2"/>
          <p:cNvGrpSpPr/>
          <p:nvPr/>
        </p:nvGrpSpPr>
        <p:grpSpPr>
          <a:xfrm>
            <a:off x="3979440" y="2088000"/>
            <a:ext cx="1600560" cy="946440"/>
            <a:chOff x="3979440" y="2088000"/>
            <a:chExt cx="1600560" cy="946440"/>
          </a:xfrm>
        </p:grpSpPr>
        <p:sp>
          <p:nvSpPr>
            <p:cNvPr id="521" name="CustomShape 3"/>
            <p:cNvSpPr/>
            <p:nvPr/>
          </p:nvSpPr>
          <p:spPr>
            <a:xfrm>
              <a:off x="4631040" y="2088000"/>
              <a:ext cx="948960" cy="946440"/>
            </a:xfrm>
            <a:custGeom>
              <a:avLst/>
              <a:gdLst/>
              <a:ahLst/>
              <a:rect l="l" t="t" r="r" b="b"/>
              <a:pathLst>
                <a:path w="1653" h="1134">
                  <a:moveTo>
                    <a:pt x="679" y="1"/>
                  </a:moveTo>
                  <a:lnTo>
                    <a:pt x="1112" y="434"/>
                  </a:lnTo>
                  <a:lnTo>
                    <a:pt x="1" y="434"/>
                  </a:lnTo>
                  <a:lnTo>
                    <a:pt x="1" y="701"/>
                  </a:lnTo>
                  <a:lnTo>
                    <a:pt x="1112" y="701"/>
                  </a:lnTo>
                  <a:lnTo>
                    <a:pt x="679" y="1133"/>
                  </a:lnTo>
                  <a:lnTo>
                    <a:pt x="1090" y="1133"/>
                  </a:lnTo>
                  <a:lnTo>
                    <a:pt x="1652" y="564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4"/>
            <p:cNvSpPr/>
            <p:nvPr/>
          </p:nvSpPr>
          <p:spPr>
            <a:xfrm>
              <a:off x="4251960" y="2455200"/>
              <a:ext cx="240840" cy="217080"/>
            </a:xfrm>
            <a:custGeom>
              <a:avLst/>
              <a:gdLst/>
              <a:ahLst/>
              <a:rect l="l" t="t" r="r" b="b"/>
              <a:pathLst>
                <a:path w="427" h="268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5"/>
            <p:cNvSpPr/>
            <p:nvPr/>
          </p:nvSpPr>
          <p:spPr>
            <a:xfrm>
              <a:off x="3979440" y="2455200"/>
              <a:ext cx="123840" cy="217080"/>
            </a:xfrm>
            <a:custGeom>
              <a:avLst/>
              <a:gdLst/>
              <a:ahLst/>
              <a:rect l="l" t="t" r="r" b="b"/>
              <a:pathLst>
                <a:path w="225" h="268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0579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4" name="Group 6"/>
          <p:cNvGrpSpPr/>
          <p:nvPr/>
        </p:nvGrpSpPr>
        <p:grpSpPr>
          <a:xfrm>
            <a:off x="95760" y="1152000"/>
            <a:ext cx="3736440" cy="2448360"/>
            <a:chOff x="95760" y="1152000"/>
            <a:chExt cx="3736440" cy="2448360"/>
          </a:xfrm>
        </p:grpSpPr>
        <p:sp>
          <p:nvSpPr>
            <p:cNvPr id="525" name="CustomShape 7"/>
            <p:cNvSpPr/>
            <p:nvPr/>
          </p:nvSpPr>
          <p:spPr>
            <a:xfrm rot="18600">
              <a:off x="102240" y="1161720"/>
              <a:ext cx="3723120" cy="2428200"/>
            </a:xfrm>
            <a:custGeom>
              <a:avLst/>
              <a:gdLst/>
              <a:ahLst/>
              <a:rect l="l" t="t" r="r" b="b"/>
              <a:pathLst>
                <a:path w="13588" h="19326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8"/>
            <p:cNvSpPr/>
            <p:nvPr/>
          </p:nvSpPr>
          <p:spPr>
            <a:xfrm rot="18600">
              <a:off x="1412280" y="3249360"/>
              <a:ext cx="1091880" cy="136080"/>
            </a:xfrm>
            <a:custGeom>
              <a:avLst/>
              <a:gdLst/>
              <a:ahLst/>
              <a:rect l="l" t="t" r="r" b="b"/>
              <a:pathLst>
                <a:path w="4041" h="1133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" name="Group 9"/>
          <p:cNvGrpSpPr/>
          <p:nvPr/>
        </p:nvGrpSpPr>
        <p:grpSpPr>
          <a:xfrm>
            <a:off x="1872000" y="720000"/>
            <a:ext cx="1355760" cy="1373400"/>
            <a:chOff x="1872000" y="720000"/>
            <a:chExt cx="1355760" cy="1373400"/>
          </a:xfrm>
        </p:grpSpPr>
        <p:sp>
          <p:nvSpPr>
            <p:cNvPr id="528" name="CustomShape 10"/>
            <p:cNvSpPr/>
            <p:nvPr/>
          </p:nvSpPr>
          <p:spPr>
            <a:xfrm rot="20477400">
              <a:off x="1964520" y="1727640"/>
              <a:ext cx="363240" cy="265320"/>
            </a:xfrm>
            <a:custGeom>
              <a:avLst/>
              <a:gdLst/>
              <a:ahLst/>
              <a:rect l="l" t="t" r="r" b="b"/>
              <a:pathLst>
                <a:path w="4070" h="3919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1"/>
            <p:cNvSpPr/>
            <p:nvPr/>
          </p:nvSpPr>
          <p:spPr>
            <a:xfrm rot="20477400">
              <a:off x="2193480" y="1379880"/>
              <a:ext cx="508320" cy="381600"/>
            </a:xfrm>
            <a:custGeom>
              <a:avLst/>
              <a:gdLst/>
              <a:ahLst/>
              <a:rect l="l" t="t" r="r" b="b"/>
              <a:pathLst>
                <a:path w="5672" h="5641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2"/>
            <p:cNvSpPr/>
            <p:nvPr/>
          </p:nvSpPr>
          <p:spPr>
            <a:xfrm rot="20478600">
              <a:off x="2503800" y="839160"/>
              <a:ext cx="829440" cy="520920"/>
            </a:xfrm>
            <a:custGeom>
              <a:avLst/>
              <a:gdLst/>
              <a:ahLst/>
              <a:rect l="l" t="t" r="r" b="b"/>
              <a:pathLst>
                <a:path w="9253" h="7689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216000" y="1748520"/>
            <a:ext cx="3374280" cy="1275480"/>
          </a:xfrm>
          <a:prstGeom prst="rect">
            <a:avLst/>
          </a:prstGeom>
          <a:ln>
            <a:noFill/>
          </a:ln>
        </p:spPr>
      </p:pic>
      <p:pic>
        <p:nvPicPr>
          <p:cNvPr id="532" name="" descr=""/>
          <p:cNvPicPr/>
          <p:nvPr/>
        </p:nvPicPr>
        <p:blipFill>
          <a:blip r:embed="rId2"/>
          <a:stretch/>
        </p:blipFill>
        <p:spPr>
          <a:xfrm>
            <a:off x="5904000" y="1656000"/>
            <a:ext cx="2431440" cy="18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LibreOffice/6.2.3.2$MacOSX_X86_64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2019-11-24T09:24:02Z</dcterms:modified>
  <cp:revision>5</cp:revision>
  <dc:subject/>
  <dc:title/>
</cp:coreProperties>
</file>