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76" r:id="rId4"/>
    <p:sldId id="277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3A676-F612-41F4-84E9-27692C633BCA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C0941-11CC-4566-AC65-1B325FB07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4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0ECB-6DFE-4FD7-ADDB-17692579EA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4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0ECB-6DFE-4FD7-ADDB-17692579EA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S3 </a:t>
            </a:r>
            <a:r>
              <a:rPr lang="en-US" altLang="zh-CN" dirty="0" err="1"/>
              <a:t>oid</a:t>
            </a:r>
            <a:r>
              <a:rPr lang="zh-CN" altLang="en-US" dirty="0"/>
              <a:t>预训练对</a:t>
            </a:r>
            <a:r>
              <a:rPr lang="en-US" altLang="zh-CN" dirty="0"/>
              <a:t>coco</a:t>
            </a:r>
            <a:r>
              <a:rPr lang="zh-CN" altLang="en-US" dirty="0"/>
              <a:t>没用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0ECB-6DFE-4FD7-ADDB-17692579EA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S4 </a:t>
            </a:r>
            <a:r>
              <a:rPr lang="en-US" altLang="zh-CN" dirty="0" err="1"/>
              <a:t>aug</a:t>
            </a:r>
            <a:r>
              <a:rPr lang="en-US" altLang="zh-CN" dirty="0"/>
              <a:t> </a:t>
            </a:r>
            <a:r>
              <a:rPr lang="en-US" altLang="zh-CN" dirty="0" err="1"/>
              <a:t>pascal</a:t>
            </a:r>
            <a:r>
              <a:rPr lang="en-US" altLang="zh-CN" dirty="0"/>
              <a:t> self training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0ECB-6DFE-4FD7-ADDB-17692579EA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9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3BC55-9A3C-48E7-BD2E-F401DB86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1CC0A-3937-48B5-94FA-3000A2AF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FFBB2-1A1B-4B5D-8955-9FEBEB84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A1DE6-D0BB-4702-8964-E576ABE9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69738-9EEE-4263-AC5D-DBE65B82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96E2-6841-4A8C-B0F5-D739FE70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ADD21-0FE7-489D-A131-CE04A957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74BB2-7C2A-48F4-ACE2-B8EE24A7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7A348-B4AC-4EED-BDF7-B8525736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2D725-10BC-4B9F-89BB-26934037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5E6505-676E-48FC-AF1A-B5880A868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7E805-E15A-4809-9445-73636792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F8723-4710-418A-84F7-374ABBDE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94FDD-B6B3-4606-8AE0-198F0665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97B4D-8D3B-42CE-AD49-CA62CC2D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7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D33F-5E23-4432-9629-7152D2B9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5B308-5C0B-4D84-87A2-07AC9434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A7EAF-A7EE-40F2-A7F0-10298AAC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E9A4B-4922-41B9-8C77-4E6CBD4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D6D5E-059D-4598-8024-CF537DDB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2C51-0DA3-4B48-A18E-EAC5C08B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FCA1F-7A45-494F-8E3B-7680264C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28764-3CC7-44E6-B573-D59979EE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09F-A6E6-434D-8639-E7864567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81A30-BB1C-4A1E-856E-B3D85F1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6C89-06D7-461B-9150-641BF2E9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6A9C4-E086-4DB3-9250-8BEEB1F2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4DADD2-78C9-4AF7-8EFA-A90C63FF3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F3CA1-E7D2-4BA6-98B8-2B2EB0D5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FC133-1F77-451A-B0A8-196B28DF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E5C57-2DF0-4501-BC1E-0FFC1AE3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2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1ADC-095B-4975-B196-DAA824BD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18C77-1666-46A7-8B62-1820ADCC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78C04-C83A-4243-A8CB-D3428CC9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CFEC7-4C13-4AB2-B5D7-880055439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9D9CE5-1DCA-400E-A5A1-4BA958D23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2F88A-D677-480E-AD7C-FED62F3F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B4B57-6CF8-4571-8566-50721B8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5DC74C-BCED-49BC-B493-90B2BF6C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4181-B097-45BF-BCDB-B999B8F8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438884-2CD3-4B92-8990-2D940DBF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8C372E-CEDF-4602-B30F-1D873806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D8D84-9696-4513-95DD-42B44AA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198D9D-9D08-40C8-BD0C-763542C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8B286-6F78-4C62-B893-E46F2227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418FA-922C-402A-B307-E774BCEB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EB74-B69E-4A7A-B16B-3EBAEBD1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552C4-50C8-4727-ACA5-0C0A4EC8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12F8D-1493-4480-83EB-5B478F71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E2C94-9F34-48F8-83D3-BD33898C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EBDC5-66C4-42BC-ACA2-7029BA52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E9EFC-2B15-4404-B744-FE258CB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9609B-3ACC-4652-8222-42588507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B1176-757F-4447-810B-909F30410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7E766-0A0F-44E9-AE65-600CD89EE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21A05-33F4-4B19-8E88-A7290932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50688-A6AE-4671-BDB3-E61FDC1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C1C49-F946-4FD9-B478-364E2BD1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5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A859F2-E32F-43A5-81B4-0368B7FC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33792-C5CE-4BB2-97D5-82110959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928A4-35C4-4544-9738-7D4FD33E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3AA3-D567-4D01-899E-1A52B290BEE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1ECEF-71DE-4B0C-BA0E-A79D7C08C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B0D3D-8460-48C7-BE9D-1829CFDDE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37C8-51E1-43F9-BB9D-16E586241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5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2" y="1495666"/>
            <a:ext cx="10590476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94" y="1944144"/>
            <a:ext cx="10523809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0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1" y="2069945"/>
            <a:ext cx="10142857" cy="17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46" y="3893647"/>
            <a:ext cx="11066667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3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41" y="1269507"/>
            <a:ext cx="7109968" cy="55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Training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39" y="1690688"/>
            <a:ext cx="8004703" cy="46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Rethinking </a:t>
            </a:r>
            <a:r>
              <a:rPr lang="en-US" altLang="zh-CN" dirty="0" err="1"/>
              <a:t>imagenet</a:t>
            </a:r>
            <a:r>
              <a:rPr lang="en-US" altLang="zh-CN" dirty="0"/>
              <a:t> pre-training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2" y="1824760"/>
            <a:ext cx="10561905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122"/>
            <a:ext cx="1027619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Detection</a:t>
            </a:r>
          </a:p>
          <a:p>
            <a:pPr lvl="1"/>
            <a:r>
              <a:rPr lang="en-US" altLang="zh-CN" dirty="0"/>
              <a:t>COCO for supervised learning</a:t>
            </a:r>
          </a:p>
          <a:p>
            <a:pPr lvl="1"/>
            <a:r>
              <a:rPr lang="en-US" altLang="zh-CN" dirty="0"/>
              <a:t>ImageNet and </a:t>
            </a:r>
            <a:r>
              <a:rPr lang="en-US" altLang="zh-CN" dirty="0" err="1"/>
              <a:t>OpenImages</a:t>
            </a:r>
            <a:r>
              <a:rPr lang="en-US" altLang="zh-CN" dirty="0"/>
              <a:t> as unlabeled data</a:t>
            </a:r>
          </a:p>
          <a:p>
            <a:pPr lvl="1"/>
            <a:r>
              <a:rPr lang="en-US" altLang="zh-CN" dirty="0" err="1"/>
              <a:t>RetinaNet</a:t>
            </a:r>
            <a:r>
              <a:rPr lang="en-US" altLang="zh-CN" dirty="0"/>
              <a:t> with EfficientNet-B7 backbone</a:t>
            </a:r>
          </a:p>
          <a:p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PASCAL VOC 2012 for supervised learning</a:t>
            </a:r>
          </a:p>
          <a:p>
            <a:pPr lvl="1"/>
            <a:r>
              <a:rPr lang="en-US" altLang="zh-CN" dirty="0"/>
              <a:t>Augmented PASCAL, COCO and ImageNet as unlabeled data</a:t>
            </a:r>
          </a:p>
          <a:p>
            <a:pPr lvl="1"/>
            <a:r>
              <a:rPr lang="en-US" altLang="zh-CN" dirty="0"/>
              <a:t>NAS-FPN with EfficientNet-B7 backbone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29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5" y="2996117"/>
            <a:ext cx="10276190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1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72" y="2300272"/>
            <a:ext cx="10171428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5" y="2411864"/>
            <a:ext cx="10361905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31" y="1226918"/>
            <a:ext cx="9898090" cy="32691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50" y="4496095"/>
            <a:ext cx="102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5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宽屏</PresentationFormat>
  <Paragraphs>27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Self Training</vt:lpstr>
      <vt:lpstr>Rethinking imagenet pre-training</vt:lpstr>
      <vt:lpstr>Setting</vt:lpstr>
      <vt:lpstr>Setting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Ruoyu</dc:creator>
  <cp:lastModifiedBy>Ruoyu</cp:lastModifiedBy>
  <cp:revision>1</cp:revision>
  <dcterms:created xsi:type="dcterms:W3CDTF">2021-02-05T09:34:51Z</dcterms:created>
  <dcterms:modified xsi:type="dcterms:W3CDTF">2021-02-05T09:35:11Z</dcterms:modified>
</cp:coreProperties>
</file>