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9F37D-D2BA-45D0-81C3-1DE768411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DA635C-CBBA-4917-9A64-DF73624A7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6EBF7-0BDE-4E0C-98AF-D39F4AB3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74AF-5E95-4DCC-9D18-B17810455B0B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44E96-DD9B-4A85-814C-4565B2C1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B89AA-554D-48A5-BB10-68CD8CBB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0DD9-949A-4922-947D-A054EC0D4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1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B8AF-5758-450D-BD2D-F1BFEC2E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6B7B07-C537-4912-A60A-74CE1C5F2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DBD05-E9CF-4C26-937E-A4F656CA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74AF-5E95-4DCC-9D18-B17810455B0B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2B5E-0B1B-49A9-BA51-3391E6A4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39BC3-1ADA-43F0-A396-A5BD91ED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0DD9-949A-4922-947D-A054EC0D4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74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A6310F-155B-4897-94E3-689AE006C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4CCACE-F229-40BA-964F-DA21E4364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BE060-2A25-40F1-B591-4B0C9EF2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74AF-5E95-4DCC-9D18-B17810455B0B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49C70-A2FA-4FB2-A219-046E70E0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D0BB3-636A-455E-920E-34F32779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0DD9-949A-4922-947D-A054EC0D4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71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43120-D951-43A1-A9D2-F979A84E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1B7F3-7FEF-49AA-B4CA-313D41C7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B76A8-11FD-4780-9D35-3C35DD49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74AF-5E95-4DCC-9D18-B17810455B0B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4E5A9-665E-4D1A-9F6A-C28B00D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68034-4D27-4B27-9A3F-8EDBC1F1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0DD9-949A-4922-947D-A054EC0D4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6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AB137-A45A-47E9-B0AA-7C32C09F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98A5B-D4C2-4E89-9A5E-0240458D3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467E1-4556-4A5F-ACB8-E3C9D9A9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74AF-5E95-4DCC-9D18-B17810455B0B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D75B8-BECE-40E6-842D-D80EDABB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2EE97-4C1A-4DEA-8EA6-2DC3E34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0DD9-949A-4922-947D-A054EC0D4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48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26108-B9EE-4931-9E1D-FDF8C532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64AA1-3E30-432C-A5A1-CE20EE6A2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1CA648-1A01-4413-988A-5B63206AA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FC387-8070-438C-B5C9-93035240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74AF-5E95-4DCC-9D18-B17810455B0B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3D4582-3494-4152-813C-3050A017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CB173F-078E-4D66-AFA7-F8426CC4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0DD9-949A-4922-947D-A054EC0D4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22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11C22-A668-4182-8314-5CC5C8A0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7AA4B9-E0CE-42BC-A38B-3477B7E3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1C44C-4308-4DAB-BCF9-AAE80909F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3A9BC7-EE6F-4B7A-A3FB-8B3E45D1B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FC914C-82F1-4730-96FF-5407C77D9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31FD9D-7C47-4D98-A9C6-E200D21E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74AF-5E95-4DCC-9D18-B17810455B0B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381AD0-34AA-4328-8EE9-805190BF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16E351-B985-4F8B-AA0A-689FC27A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0DD9-949A-4922-947D-A054EC0D4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0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342C5-F838-4F67-96F6-91787BC5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388B7F-2281-444A-8520-B33B661A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74AF-5E95-4DCC-9D18-B17810455B0B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CF7855-FBBC-4727-9726-B5F0A803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E3B59E-6BD8-4A7C-A120-A2A4E61E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0DD9-949A-4922-947D-A054EC0D4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93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3F874E-C036-4E73-860F-BE7D0A26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74AF-5E95-4DCC-9D18-B17810455B0B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7E2B5C-57BB-492E-B391-DACC71D9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A90657-DAB2-4E7F-A3DE-4B8CD754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0DD9-949A-4922-947D-A054EC0D4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80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82502-79E1-459F-AF46-FFDF0D5D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92B0A-4934-45A7-A90E-E9AE999A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2E8375-EEA3-4468-9E3F-9050F08C5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CB45BE-F5F5-4AEC-BAE9-A1D2DD29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74AF-5E95-4DCC-9D18-B17810455B0B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34C3DC-19FE-420C-A72C-1A62109C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C5CBDB-9F5A-4FA4-A425-91DF2D0F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0DD9-949A-4922-947D-A054EC0D4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4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79436-7CDA-4240-B468-EC46E10A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508271-A049-4352-90DF-01B3F80D2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70937A-DD19-47AC-83C1-CD0C16170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9E7561-769A-42E9-B9A7-EF77908D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74AF-5E95-4DCC-9D18-B17810455B0B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5102CE-0AFB-4458-9955-20740F56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D50A70-573B-449F-8988-E8CE4FFD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0DD9-949A-4922-947D-A054EC0D4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8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EB6D05-13A1-4D41-A1FF-BF67385D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8053B9-211E-492F-A255-624563AC3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F0C6B-A889-4112-834D-835612CC7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74AF-5E95-4DCC-9D18-B17810455B0B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A3A21-2174-493B-A786-4C8D81A48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95A60-FDDE-4EB3-BAE6-66CB412A6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F0DD9-949A-4922-947D-A054EC0D4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5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82A9B6B1-5C07-4DAB-A1B8-668395738479}"/>
              </a:ext>
            </a:extLst>
          </p:cNvPr>
          <p:cNvSpPr/>
          <p:nvPr/>
        </p:nvSpPr>
        <p:spPr>
          <a:xfrm>
            <a:off x="1855434" y="1908699"/>
            <a:ext cx="276999" cy="27699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5C91C4A-AF45-4A8C-80CE-B072210F7CB3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>
            <a:off x="1526960" y="2047199"/>
            <a:ext cx="328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E9F5B7-45E2-4D76-95E8-22BC7C54A856}"/>
                  </a:ext>
                </a:extLst>
              </p:cNvPr>
              <p:cNvSpPr txBox="1"/>
              <p:nvPr/>
            </p:nvSpPr>
            <p:spPr>
              <a:xfrm>
                <a:off x="895569" y="1908699"/>
                <a:ext cx="631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E9F5B7-45E2-4D76-95E8-22BC7C54A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69" y="1908699"/>
                <a:ext cx="631391" cy="276999"/>
              </a:xfrm>
              <a:prstGeom prst="rect">
                <a:avLst/>
              </a:prstGeom>
              <a:blipFill>
                <a:blip r:embed="rId2"/>
                <a:stretch>
                  <a:fillRect l="-11650" t="-2174" r="-13592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A0E7BED-B7E8-4759-B110-7C6BB5419DC4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 flipV="1">
            <a:off x="2132433" y="2047198"/>
            <a:ext cx="7750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0CCB814-E6D8-401B-9F6A-5DC6A421082C}"/>
                  </a:ext>
                </a:extLst>
              </p:cNvPr>
              <p:cNvSpPr/>
              <p:nvPr/>
            </p:nvSpPr>
            <p:spPr>
              <a:xfrm>
                <a:off x="2907437" y="1702741"/>
                <a:ext cx="807867" cy="688914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𝐶𝑠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0CCB814-E6D8-401B-9F6A-5DC6A4210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437" y="1702741"/>
                <a:ext cx="807867" cy="6889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3A40B3B-0CF4-403E-A4EA-D555B3E633C0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3715304" y="2047198"/>
            <a:ext cx="1173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455F201-65D4-473F-8A7A-FCE9A018B9EA}"/>
                  </a:ext>
                </a:extLst>
              </p:cNvPr>
              <p:cNvSpPr txBox="1"/>
              <p:nvPr/>
            </p:nvSpPr>
            <p:spPr>
              <a:xfrm>
                <a:off x="4888638" y="1908698"/>
                <a:ext cx="5420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455F201-65D4-473F-8A7A-FCE9A018B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38" y="1908698"/>
                <a:ext cx="542071" cy="276999"/>
              </a:xfrm>
              <a:prstGeom prst="rect">
                <a:avLst/>
              </a:prstGeom>
              <a:blipFill>
                <a:blip r:embed="rId4"/>
                <a:stretch>
                  <a:fillRect l="-10112" t="-2174" r="-1460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AE83183-F8AE-4452-A500-81E5C903DC57}"/>
                  </a:ext>
                </a:extLst>
              </p:cNvPr>
              <p:cNvSpPr/>
              <p:nvPr/>
            </p:nvSpPr>
            <p:spPr>
              <a:xfrm>
                <a:off x="2805343" y="2720576"/>
                <a:ext cx="1012053" cy="688914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AE83183-F8AE-4452-A500-81E5C903D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343" y="2720576"/>
                <a:ext cx="1012053" cy="688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7F6E6F43-1961-4881-9489-0D56EAFB138A}"/>
              </a:ext>
            </a:extLst>
          </p:cNvPr>
          <p:cNvCxnSpPr>
            <a:cxnSpLocks/>
            <a:endCxn id="27" idx="3"/>
          </p:cNvCxnSpPr>
          <p:nvPr/>
        </p:nvCxnSpPr>
        <p:spPr>
          <a:xfrm rot="5400000">
            <a:off x="3665591" y="2194135"/>
            <a:ext cx="1022704" cy="719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D09A3A7E-EC31-4229-8757-6DF6BF92F572}"/>
              </a:ext>
            </a:extLst>
          </p:cNvPr>
          <p:cNvCxnSpPr>
            <a:cxnSpLocks/>
            <a:stCxn id="27" idx="1"/>
            <a:endCxn id="5" idx="4"/>
          </p:cNvCxnSpPr>
          <p:nvPr/>
        </p:nvCxnSpPr>
        <p:spPr>
          <a:xfrm rot="10800000">
            <a:off x="1993935" y="2185699"/>
            <a:ext cx="811409" cy="879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03C7201-5939-4C2D-99C1-37B8D9BA842C}"/>
              </a:ext>
            </a:extLst>
          </p:cNvPr>
          <p:cNvSpPr txBox="1"/>
          <p:nvPr/>
        </p:nvSpPr>
        <p:spPr>
          <a:xfrm>
            <a:off x="1985918" y="20312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B41A3E9-3AAE-463B-8329-879CB776E591}"/>
              </a:ext>
            </a:extLst>
          </p:cNvPr>
          <p:cNvSpPr txBox="1"/>
          <p:nvPr/>
        </p:nvSpPr>
        <p:spPr>
          <a:xfrm>
            <a:off x="2411122" y="359991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系统过程方框图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978CC0-E54B-43C6-9147-B2F8BF4A4BDF}"/>
                  </a:ext>
                </a:extLst>
              </p:cNvPr>
              <p:cNvSpPr txBox="1"/>
              <p:nvPr/>
            </p:nvSpPr>
            <p:spPr>
              <a:xfrm>
                <a:off x="1603369" y="2354367"/>
                <a:ext cx="99334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978CC0-E54B-43C6-9147-B2F8BF4A4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369" y="2354367"/>
                <a:ext cx="993349" cy="184666"/>
              </a:xfrm>
              <a:prstGeom prst="rect">
                <a:avLst/>
              </a:prstGeom>
              <a:blipFill>
                <a:blip r:embed="rId6"/>
                <a:stretch>
                  <a:fillRect l="-4294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91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A6D908-1A4A-40E0-962C-6C3F4A71DFE4}"/>
              </a:ext>
            </a:extLst>
          </p:cNvPr>
          <p:cNvSpPr/>
          <p:nvPr/>
        </p:nvSpPr>
        <p:spPr>
          <a:xfrm>
            <a:off x="2871823" y="2246050"/>
            <a:ext cx="701541" cy="6480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主调节器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2F23FB5-388A-40D3-835A-E593AD900D62}"/>
              </a:ext>
            </a:extLst>
          </p:cNvPr>
          <p:cNvSpPr/>
          <p:nvPr/>
        </p:nvSpPr>
        <p:spPr>
          <a:xfrm>
            <a:off x="2244054" y="2431585"/>
            <a:ext cx="276999" cy="27699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×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96BC36A-21D1-4945-A1DA-43426175F97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4000" y="2570085"/>
            <a:ext cx="720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6C9B42C-D60B-493D-B21E-7294E6EF1D00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2521053" y="2570085"/>
            <a:ext cx="35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FB58E82A-A9CE-4C32-BEA8-2A74CD670FDC}"/>
              </a:ext>
            </a:extLst>
          </p:cNvPr>
          <p:cNvSpPr/>
          <p:nvPr/>
        </p:nvSpPr>
        <p:spPr>
          <a:xfrm>
            <a:off x="3924134" y="2431585"/>
            <a:ext cx="276999" cy="27699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×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063EE8C-3448-4CC9-90CD-A405761CEB3A}"/>
              </a:ext>
            </a:extLst>
          </p:cNvPr>
          <p:cNvCxnSpPr>
            <a:cxnSpLocks/>
            <a:stCxn id="4" idx="3"/>
            <a:endCxn id="17" idx="2"/>
          </p:cNvCxnSpPr>
          <p:nvPr/>
        </p:nvCxnSpPr>
        <p:spPr>
          <a:xfrm>
            <a:off x="3573364" y="2570085"/>
            <a:ext cx="35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987272B-54CE-473D-8CB0-84253DCAAB29}"/>
              </a:ext>
            </a:extLst>
          </p:cNvPr>
          <p:cNvSpPr/>
          <p:nvPr/>
        </p:nvSpPr>
        <p:spPr>
          <a:xfrm>
            <a:off x="4551903" y="2246050"/>
            <a:ext cx="701541" cy="6480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副调节器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16A68C4-4AA6-4734-9AFE-742ADCF9F254}"/>
              </a:ext>
            </a:extLst>
          </p:cNvPr>
          <p:cNvSpPr/>
          <p:nvPr/>
        </p:nvSpPr>
        <p:spPr>
          <a:xfrm>
            <a:off x="5604214" y="2376929"/>
            <a:ext cx="885598" cy="379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调节阀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F437095-9CB0-4160-94BF-04BF83185213}"/>
              </a:ext>
            </a:extLst>
          </p:cNvPr>
          <p:cNvCxnSpPr>
            <a:cxnSpLocks/>
            <a:stCxn id="17" idx="6"/>
            <a:endCxn id="24" idx="1"/>
          </p:cNvCxnSpPr>
          <p:nvPr/>
        </p:nvCxnSpPr>
        <p:spPr>
          <a:xfrm>
            <a:off x="4201133" y="2570085"/>
            <a:ext cx="35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66C82B8-1B1D-4765-B1C8-FB2C1ECEB37F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5253444" y="2566689"/>
            <a:ext cx="350770" cy="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8A053797-9AEB-48AD-A732-443A661E74DB}"/>
              </a:ext>
            </a:extLst>
          </p:cNvPr>
          <p:cNvSpPr/>
          <p:nvPr/>
        </p:nvSpPr>
        <p:spPr>
          <a:xfrm>
            <a:off x="6840582" y="2428189"/>
            <a:ext cx="276999" cy="27699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×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C0A02D0-2EF5-4B06-BFC9-1B17E6495998}"/>
              </a:ext>
            </a:extLst>
          </p:cNvPr>
          <p:cNvCxnSpPr>
            <a:cxnSpLocks/>
            <a:stCxn id="25" idx="3"/>
            <a:endCxn id="34" idx="2"/>
          </p:cNvCxnSpPr>
          <p:nvPr/>
        </p:nvCxnSpPr>
        <p:spPr>
          <a:xfrm>
            <a:off x="6489812" y="2566689"/>
            <a:ext cx="35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8922B26-DFDA-4907-9E80-B0100D14DE3A}"/>
              </a:ext>
            </a:extLst>
          </p:cNvPr>
          <p:cNvCxnSpPr>
            <a:cxnSpLocks/>
            <a:stCxn id="41" idx="2"/>
            <a:endCxn id="34" idx="0"/>
          </p:cNvCxnSpPr>
          <p:nvPr/>
        </p:nvCxnSpPr>
        <p:spPr>
          <a:xfrm>
            <a:off x="6979081" y="1943398"/>
            <a:ext cx="1" cy="48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E5915BC-459D-443B-AA69-303CA3BE6B0E}"/>
              </a:ext>
            </a:extLst>
          </p:cNvPr>
          <p:cNvSpPr txBox="1"/>
          <p:nvPr/>
        </p:nvSpPr>
        <p:spPr>
          <a:xfrm>
            <a:off x="6476379" y="16048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二次扰动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0E75B4B-3D03-4A7F-B0E4-59D40BC30217}"/>
              </a:ext>
            </a:extLst>
          </p:cNvPr>
          <p:cNvSpPr/>
          <p:nvPr/>
        </p:nvSpPr>
        <p:spPr>
          <a:xfrm>
            <a:off x="7468351" y="2376929"/>
            <a:ext cx="885598" cy="379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副对象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43635F9-88C2-4BF4-B8DD-A61B33F68411}"/>
              </a:ext>
            </a:extLst>
          </p:cNvPr>
          <p:cNvCxnSpPr>
            <a:cxnSpLocks/>
            <a:stCxn id="34" idx="6"/>
            <a:endCxn id="45" idx="1"/>
          </p:cNvCxnSpPr>
          <p:nvPr/>
        </p:nvCxnSpPr>
        <p:spPr>
          <a:xfrm>
            <a:off x="7117581" y="2566689"/>
            <a:ext cx="35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8368397-9E66-4BCE-B022-BEC3023DE9F7}"/>
              </a:ext>
            </a:extLst>
          </p:cNvPr>
          <p:cNvSpPr/>
          <p:nvPr/>
        </p:nvSpPr>
        <p:spPr>
          <a:xfrm>
            <a:off x="8871431" y="2428189"/>
            <a:ext cx="276999" cy="27699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D7F7FE1-2D55-4F76-A7E7-913A893342FF}"/>
              </a:ext>
            </a:extLst>
          </p:cNvPr>
          <p:cNvSpPr txBox="1"/>
          <p:nvPr/>
        </p:nvSpPr>
        <p:spPr>
          <a:xfrm>
            <a:off x="8507228" y="16048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一次扰动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6EFBC7F-2A72-4DBB-A23A-1E6BCDDCB166}"/>
              </a:ext>
            </a:extLst>
          </p:cNvPr>
          <p:cNvCxnSpPr>
            <a:cxnSpLocks/>
            <a:stCxn id="45" idx="3"/>
            <a:endCxn id="56" idx="2"/>
          </p:cNvCxnSpPr>
          <p:nvPr/>
        </p:nvCxnSpPr>
        <p:spPr>
          <a:xfrm>
            <a:off x="8353949" y="2566689"/>
            <a:ext cx="517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1F1CE77-7445-4AA9-8EC1-460CB42F76D5}"/>
              </a:ext>
            </a:extLst>
          </p:cNvPr>
          <p:cNvCxnSpPr>
            <a:cxnSpLocks/>
            <a:stCxn id="59" idx="2"/>
            <a:endCxn id="56" idx="0"/>
          </p:cNvCxnSpPr>
          <p:nvPr/>
        </p:nvCxnSpPr>
        <p:spPr>
          <a:xfrm>
            <a:off x="9009930" y="1943398"/>
            <a:ext cx="1" cy="48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6AA192BB-5D24-43EE-ADE3-E562F058442D}"/>
              </a:ext>
            </a:extLst>
          </p:cNvPr>
          <p:cNvSpPr/>
          <p:nvPr/>
        </p:nvSpPr>
        <p:spPr>
          <a:xfrm>
            <a:off x="9665912" y="2376929"/>
            <a:ext cx="885598" cy="379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主对象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6194683-D598-4178-B23D-8BCC1BE3D557}"/>
              </a:ext>
            </a:extLst>
          </p:cNvPr>
          <p:cNvCxnSpPr>
            <a:cxnSpLocks/>
            <a:stCxn id="56" idx="6"/>
            <a:endCxn id="68" idx="1"/>
          </p:cNvCxnSpPr>
          <p:nvPr/>
        </p:nvCxnSpPr>
        <p:spPr>
          <a:xfrm>
            <a:off x="9148430" y="2566689"/>
            <a:ext cx="517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D90931A-929C-4319-9153-B01A53448A3B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10551510" y="2566689"/>
            <a:ext cx="908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E1E0FD53-5EFD-4174-94E7-41685252C817}"/>
              </a:ext>
            </a:extLst>
          </p:cNvPr>
          <p:cNvSpPr txBox="1"/>
          <p:nvPr/>
        </p:nvSpPr>
        <p:spPr>
          <a:xfrm>
            <a:off x="10605885" y="22460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主参数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1BA80C8-96E4-492B-8EF8-F073BDFB3AF9}"/>
              </a:ext>
            </a:extLst>
          </p:cNvPr>
          <p:cNvSpPr/>
          <p:nvPr/>
        </p:nvSpPr>
        <p:spPr>
          <a:xfrm>
            <a:off x="5780935" y="3368854"/>
            <a:ext cx="1157742" cy="379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副变送器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31D74BB-D83B-492A-986B-6F1AA769712D}"/>
              </a:ext>
            </a:extLst>
          </p:cNvPr>
          <p:cNvSpPr/>
          <p:nvPr/>
        </p:nvSpPr>
        <p:spPr>
          <a:xfrm>
            <a:off x="5780935" y="4222280"/>
            <a:ext cx="1157742" cy="379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主变送器</a:t>
            </a:r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91FF7379-F651-4730-BB6A-C5513721DB69}"/>
              </a:ext>
            </a:extLst>
          </p:cNvPr>
          <p:cNvCxnSpPr>
            <a:stCxn id="45" idx="3"/>
            <a:endCxn id="81" idx="3"/>
          </p:cNvCxnSpPr>
          <p:nvPr/>
        </p:nvCxnSpPr>
        <p:spPr>
          <a:xfrm flipH="1">
            <a:off x="6938677" y="2566689"/>
            <a:ext cx="1415272" cy="991925"/>
          </a:xfrm>
          <a:prstGeom prst="bentConnector3">
            <a:avLst>
              <a:gd name="adj1" fmla="val -161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4FD1DBCB-C09E-49CB-BF78-F56B0CF10BF3}"/>
              </a:ext>
            </a:extLst>
          </p:cNvPr>
          <p:cNvCxnSpPr>
            <a:cxnSpLocks/>
            <a:stCxn id="68" idx="3"/>
            <a:endCxn id="82" idx="3"/>
          </p:cNvCxnSpPr>
          <p:nvPr/>
        </p:nvCxnSpPr>
        <p:spPr>
          <a:xfrm flipH="1">
            <a:off x="6938677" y="2566689"/>
            <a:ext cx="3612833" cy="1845351"/>
          </a:xfrm>
          <a:prstGeom prst="bentConnector3">
            <a:avLst>
              <a:gd name="adj1" fmla="val -63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BB2780BF-D429-4322-A82D-8491719B1B2F}"/>
              </a:ext>
            </a:extLst>
          </p:cNvPr>
          <p:cNvCxnSpPr>
            <a:cxnSpLocks/>
            <a:stCxn id="81" idx="1"/>
            <a:endCxn id="17" idx="4"/>
          </p:cNvCxnSpPr>
          <p:nvPr/>
        </p:nvCxnSpPr>
        <p:spPr>
          <a:xfrm rot="10800000">
            <a:off x="4062635" y="2708584"/>
            <a:ext cx="1718301" cy="850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294F700A-A358-4165-BAD7-C1E3DBA6AA18}"/>
              </a:ext>
            </a:extLst>
          </p:cNvPr>
          <p:cNvCxnSpPr>
            <a:cxnSpLocks/>
            <a:stCxn id="82" idx="1"/>
            <a:endCxn id="5" idx="4"/>
          </p:cNvCxnSpPr>
          <p:nvPr/>
        </p:nvCxnSpPr>
        <p:spPr>
          <a:xfrm rot="10800000">
            <a:off x="2382555" y="2708584"/>
            <a:ext cx="3398381" cy="1703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AF018BF7-11F0-4CF9-AE0B-07290D9F62C5}"/>
              </a:ext>
            </a:extLst>
          </p:cNvPr>
          <p:cNvSpPr txBox="1"/>
          <p:nvPr/>
        </p:nvSpPr>
        <p:spPr>
          <a:xfrm>
            <a:off x="1468334" y="207145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主参数设定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8D121AB-1417-4DA8-8405-7433C65F20BB}"/>
              </a:ext>
            </a:extLst>
          </p:cNvPr>
          <p:cNvSpPr txBox="1"/>
          <p:nvPr/>
        </p:nvSpPr>
        <p:spPr>
          <a:xfrm>
            <a:off x="2431799" y="258717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</a:t>
            </a:r>
            <a:endParaRPr lang="zh-CN" altLang="en-US" sz="16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99E6D8D-E840-4929-8C54-F3F4D95047A9}"/>
              </a:ext>
            </a:extLst>
          </p:cNvPr>
          <p:cNvSpPr txBox="1"/>
          <p:nvPr/>
        </p:nvSpPr>
        <p:spPr>
          <a:xfrm>
            <a:off x="4114384" y="258717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</a:t>
            </a:r>
            <a:endParaRPr lang="zh-CN" altLang="en-US" sz="16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1A54C22C-434E-408C-9C6E-364218CDB18A}"/>
              </a:ext>
            </a:extLst>
          </p:cNvPr>
          <p:cNvSpPr txBox="1"/>
          <p:nvPr/>
        </p:nvSpPr>
        <p:spPr>
          <a:xfrm>
            <a:off x="8612690" y="315920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副参数</a:t>
            </a:r>
          </a:p>
        </p:txBody>
      </p:sp>
    </p:spTree>
    <p:extLst>
      <p:ext uri="{BB962C8B-B14F-4D97-AF65-F5344CB8AC3E}">
        <p14:creationId xmlns:p14="http://schemas.microsoft.com/office/powerpoint/2010/main" val="136647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A6D908-1A4A-40E0-962C-6C3F4A71DFE4}"/>
              </a:ext>
            </a:extLst>
          </p:cNvPr>
          <p:cNvSpPr/>
          <p:nvPr/>
        </p:nvSpPr>
        <p:spPr>
          <a:xfrm>
            <a:off x="2871823" y="2246050"/>
            <a:ext cx="701541" cy="6480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主调节器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2F23FB5-388A-40D3-835A-E593AD900D62}"/>
              </a:ext>
            </a:extLst>
          </p:cNvPr>
          <p:cNvSpPr/>
          <p:nvPr/>
        </p:nvSpPr>
        <p:spPr>
          <a:xfrm>
            <a:off x="2244054" y="2431585"/>
            <a:ext cx="276999" cy="27699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×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96BC36A-21D1-4945-A1DA-43426175F97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4000" y="2570085"/>
            <a:ext cx="720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6C9B42C-D60B-493D-B21E-7294E6EF1D00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2521053" y="2570085"/>
            <a:ext cx="35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FB58E82A-A9CE-4C32-BEA8-2A74CD670FDC}"/>
              </a:ext>
            </a:extLst>
          </p:cNvPr>
          <p:cNvSpPr/>
          <p:nvPr/>
        </p:nvSpPr>
        <p:spPr>
          <a:xfrm>
            <a:off x="3924134" y="2431585"/>
            <a:ext cx="276999" cy="27699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×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063EE8C-3448-4CC9-90CD-A405761CEB3A}"/>
              </a:ext>
            </a:extLst>
          </p:cNvPr>
          <p:cNvCxnSpPr>
            <a:cxnSpLocks/>
            <a:stCxn id="4" idx="3"/>
            <a:endCxn id="17" idx="2"/>
          </p:cNvCxnSpPr>
          <p:nvPr/>
        </p:nvCxnSpPr>
        <p:spPr>
          <a:xfrm>
            <a:off x="3573364" y="2570085"/>
            <a:ext cx="35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987272B-54CE-473D-8CB0-84253DCAAB29}"/>
              </a:ext>
            </a:extLst>
          </p:cNvPr>
          <p:cNvSpPr/>
          <p:nvPr/>
        </p:nvSpPr>
        <p:spPr>
          <a:xfrm>
            <a:off x="4551903" y="2246050"/>
            <a:ext cx="701541" cy="6480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副调节器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16A68C4-4AA6-4734-9AFE-742ADCF9F254}"/>
              </a:ext>
            </a:extLst>
          </p:cNvPr>
          <p:cNvSpPr/>
          <p:nvPr/>
        </p:nvSpPr>
        <p:spPr>
          <a:xfrm>
            <a:off x="5604214" y="2376929"/>
            <a:ext cx="885598" cy="379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调节阀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F437095-9CB0-4160-94BF-04BF83185213}"/>
              </a:ext>
            </a:extLst>
          </p:cNvPr>
          <p:cNvCxnSpPr>
            <a:cxnSpLocks/>
            <a:stCxn id="17" idx="6"/>
            <a:endCxn id="24" idx="1"/>
          </p:cNvCxnSpPr>
          <p:nvPr/>
        </p:nvCxnSpPr>
        <p:spPr>
          <a:xfrm>
            <a:off x="4201133" y="2570085"/>
            <a:ext cx="35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66C82B8-1B1D-4765-B1C8-FB2C1ECEB37F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5253444" y="2566689"/>
            <a:ext cx="350770" cy="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C0A02D0-2EF5-4B06-BFC9-1B17E6495998}"/>
              </a:ext>
            </a:extLst>
          </p:cNvPr>
          <p:cNvCxnSpPr>
            <a:cxnSpLocks/>
            <a:stCxn id="25" idx="3"/>
            <a:endCxn id="45" idx="1"/>
          </p:cNvCxnSpPr>
          <p:nvPr/>
        </p:nvCxnSpPr>
        <p:spPr>
          <a:xfrm>
            <a:off x="6489812" y="2566689"/>
            <a:ext cx="655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90E75B4B-3D03-4A7F-B0E4-59D40BC30217}"/>
              </a:ext>
            </a:extLst>
          </p:cNvPr>
          <p:cNvSpPr/>
          <p:nvPr/>
        </p:nvSpPr>
        <p:spPr>
          <a:xfrm>
            <a:off x="7145793" y="2376929"/>
            <a:ext cx="1236368" cy="379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冷却管道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6EFBC7F-2A72-4DBB-A23A-1E6BCDDCB166}"/>
              </a:ext>
            </a:extLst>
          </p:cNvPr>
          <p:cNvCxnSpPr>
            <a:cxnSpLocks/>
            <a:stCxn id="45" idx="3"/>
            <a:endCxn id="68" idx="1"/>
          </p:cNvCxnSpPr>
          <p:nvPr/>
        </p:nvCxnSpPr>
        <p:spPr>
          <a:xfrm>
            <a:off x="8382161" y="2566689"/>
            <a:ext cx="636585" cy="1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6AA192BB-5D24-43EE-ADE3-E562F058442D}"/>
              </a:ext>
            </a:extLst>
          </p:cNvPr>
          <p:cNvSpPr/>
          <p:nvPr/>
        </p:nvSpPr>
        <p:spPr>
          <a:xfrm>
            <a:off x="9018746" y="2394844"/>
            <a:ext cx="885598" cy="379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反应釜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D90931A-929C-4319-9153-B01A53448A3B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9904344" y="2584604"/>
            <a:ext cx="908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E1E0FD53-5EFD-4174-94E7-41685252C817}"/>
              </a:ext>
            </a:extLst>
          </p:cNvPr>
          <p:cNvSpPr txBox="1"/>
          <p:nvPr/>
        </p:nvSpPr>
        <p:spPr>
          <a:xfrm>
            <a:off x="9984588" y="226230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主参数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1BA80C8-96E4-492B-8EF8-F073BDFB3AF9}"/>
              </a:ext>
            </a:extLst>
          </p:cNvPr>
          <p:cNvSpPr/>
          <p:nvPr/>
        </p:nvSpPr>
        <p:spPr>
          <a:xfrm>
            <a:off x="5604214" y="3368854"/>
            <a:ext cx="1334463" cy="379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压力变送器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31D74BB-D83B-492A-986B-6F1AA769712D}"/>
              </a:ext>
            </a:extLst>
          </p:cNvPr>
          <p:cNvSpPr/>
          <p:nvPr/>
        </p:nvSpPr>
        <p:spPr>
          <a:xfrm>
            <a:off x="5604214" y="4222280"/>
            <a:ext cx="1334463" cy="379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温度变送器</a:t>
            </a:r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91FF7379-F651-4730-BB6A-C5513721DB69}"/>
              </a:ext>
            </a:extLst>
          </p:cNvPr>
          <p:cNvCxnSpPr>
            <a:cxnSpLocks/>
            <a:stCxn id="45" idx="3"/>
            <a:endCxn id="81" idx="3"/>
          </p:cNvCxnSpPr>
          <p:nvPr/>
        </p:nvCxnSpPr>
        <p:spPr>
          <a:xfrm flipH="1">
            <a:off x="6938677" y="2566689"/>
            <a:ext cx="1443484" cy="991925"/>
          </a:xfrm>
          <a:prstGeom prst="bentConnector3">
            <a:avLst>
              <a:gd name="adj1" fmla="val -158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4FD1DBCB-C09E-49CB-BF78-F56B0CF10BF3}"/>
              </a:ext>
            </a:extLst>
          </p:cNvPr>
          <p:cNvCxnSpPr>
            <a:cxnSpLocks/>
            <a:stCxn id="68" idx="3"/>
            <a:endCxn id="82" idx="3"/>
          </p:cNvCxnSpPr>
          <p:nvPr/>
        </p:nvCxnSpPr>
        <p:spPr>
          <a:xfrm flipH="1">
            <a:off x="6938677" y="2584604"/>
            <a:ext cx="2965667" cy="1827436"/>
          </a:xfrm>
          <a:prstGeom prst="bentConnector3">
            <a:avLst>
              <a:gd name="adj1" fmla="val -77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BB2780BF-D429-4322-A82D-8491719B1B2F}"/>
              </a:ext>
            </a:extLst>
          </p:cNvPr>
          <p:cNvCxnSpPr>
            <a:cxnSpLocks/>
            <a:stCxn id="81" idx="1"/>
            <a:endCxn id="17" idx="4"/>
          </p:cNvCxnSpPr>
          <p:nvPr/>
        </p:nvCxnSpPr>
        <p:spPr>
          <a:xfrm rot="10800000">
            <a:off x="4062634" y="2708584"/>
            <a:ext cx="1541580" cy="850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294F700A-A358-4165-BAD7-C1E3DBA6AA18}"/>
              </a:ext>
            </a:extLst>
          </p:cNvPr>
          <p:cNvCxnSpPr>
            <a:cxnSpLocks/>
            <a:stCxn id="82" idx="1"/>
            <a:endCxn id="5" idx="4"/>
          </p:cNvCxnSpPr>
          <p:nvPr/>
        </p:nvCxnSpPr>
        <p:spPr>
          <a:xfrm rot="10800000">
            <a:off x="2382554" y="2708584"/>
            <a:ext cx="3221660" cy="1703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AF018BF7-11F0-4CF9-AE0B-07290D9F62C5}"/>
              </a:ext>
            </a:extLst>
          </p:cNvPr>
          <p:cNvSpPr txBox="1"/>
          <p:nvPr/>
        </p:nvSpPr>
        <p:spPr>
          <a:xfrm>
            <a:off x="1468334" y="207145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主参数设定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8D121AB-1417-4DA8-8405-7433C65F20BB}"/>
              </a:ext>
            </a:extLst>
          </p:cNvPr>
          <p:cNvSpPr txBox="1"/>
          <p:nvPr/>
        </p:nvSpPr>
        <p:spPr>
          <a:xfrm>
            <a:off x="2431799" y="258717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</a:t>
            </a:r>
            <a:endParaRPr lang="zh-CN" altLang="en-US" sz="16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99E6D8D-E840-4929-8C54-F3F4D95047A9}"/>
              </a:ext>
            </a:extLst>
          </p:cNvPr>
          <p:cNvSpPr txBox="1"/>
          <p:nvPr/>
        </p:nvSpPr>
        <p:spPr>
          <a:xfrm>
            <a:off x="4114384" y="258717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</a:t>
            </a:r>
            <a:endParaRPr lang="zh-CN" altLang="en-US" sz="16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1A54C22C-434E-408C-9C6E-364218CDB18A}"/>
              </a:ext>
            </a:extLst>
          </p:cNvPr>
          <p:cNvSpPr txBox="1"/>
          <p:nvPr/>
        </p:nvSpPr>
        <p:spPr>
          <a:xfrm>
            <a:off x="8612690" y="315920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副参数</a:t>
            </a:r>
          </a:p>
        </p:txBody>
      </p:sp>
    </p:spTree>
    <p:extLst>
      <p:ext uri="{BB962C8B-B14F-4D97-AF65-F5344CB8AC3E}">
        <p14:creationId xmlns:p14="http://schemas.microsoft.com/office/powerpoint/2010/main" val="367076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9E9550-7E30-4AAF-9531-00C93861E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857" y="2476619"/>
            <a:ext cx="2514286" cy="190476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EBB009A-B26E-463A-B63E-ECD09B47A667}"/>
              </a:ext>
            </a:extLst>
          </p:cNvPr>
          <p:cNvSpPr/>
          <p:nvPr/>
        </p:nvSpPr>
        <p:spPr>
          <a:xfrm>
            <a:off x="6601936" y="2140478"/>
            <a:ext cx="307818" cy="30781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1BDFAD7-FD55-40DB-824F-FE10995554A7}"/>
              </a:ext>
            </a:extLst>
          </p:cNvPr>
          <p:cNvSpPr/>
          <p:nvPr/>
        </p:nvSpPr>
        <p:spPr>
          <a:xfrm>
            <a:off x="6601936" y="2743200"/>
            <a:ext cx="307818" cy="30781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C6335B0-C4A1-4786-8C7D-10672852024E}"/>
              </a:ext>
            </a:extLst>
          </p:cNvPr>
          <p:cNvSpPr/>
          <p:nvPr/>
        </p:nvSpPr>
        <p:spPr>
          <a:xfrm>
            <a:off x="6607326" y="3200151"/>
            <a:ext cx="307818" cy="30781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1AC401-EFE9-4606-8AAA-A0E04DAA6ECF}"/>
              </a:ext>
            </a:extLst>
          </p:cNvPr>
          <p:cNvSpPr/>
          <p:nvPr/>
        </p:nvSpPr>
        <p:spPr>
          <a:xfrm>
            <a:off x="7474497" y="3200151"/>
            <a:ext cx="307818" cy="30781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E92E8B-D15E-4705-B3D3-F7E161AB37B8}"/>
              </a:ext>
            </a:extLst>
          </p:cNvPr>
          <p:cNvSpPr txBox="1"/>
          <p:nvPr/>
        </p:nvSpPr>
        <p:spPr>
          <a:xfrm>
            <a:off x="6586568" y="275860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TC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85EECA-BD4F-4239-96DA-DD166167EC36}"/>
              </a:ext>
            </a:extLst>
          </p:cNvPr>
          <p:cNvSpPr txBox="1"/>
          <p:nvPr/>
        </p:nvSpPr>
        <p:spPr>
          <a:xfrm>
            <a:off x="6586568" y="321072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FC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BBACF4-FB45-4FE4-A5C0-6FB2B0843124}"/>
              </a:ext>
            </a:extLst>
          </p:cNvPr>
          <p:cNvSpPr txBox="1"/>
          <p:nvPr/>
        </p:nvSpPr>
        <p:spPr>
          <a:xfrm>
            <a:off x="7459129" y="320015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FT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AE6B8E2-CA1D-4462-B724-22BEC08840E4}"/>
              </a:ext>
            </a:extLst>
          </p:cNvPr>
          <p:cNvCxnSpPr/>
          <p:nvPr/>
        </p:nvCxnSpPr>
        <p:spPr>
          <a:xfrm>
            <a:off x="7175500" y="3932650"/>
            <a:ext cx="9969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5470291-7E53-4A9B-8F1D-D8E5F1C84B4E}"/>
              </a:ext>
            </a:extLst>
          </p:cNvPr>
          <p:cNvCxnSpPr>
            <a:cxnSpLocks/>
          </p:cNvCxnSpPr>
          <p:nvPr/>
        </p:nvCxnSpPr>
        <p:spPr>
          <a:xfrm flipH="1">
            <a:off x="7528985" y="3902281"/>
            <a:ext cx="19725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41F2B55-89E9-4750-BC0E-2FC6EEA62DD4}"/>
              </a:ext>
            </a:extLst>
          </p:cNvPr>
          <p:cNvCxnSpPr>
            <a:cxnSpLocks/>
          </p:cNvCxnSpPr>
          <p:nvPr/>
        </p:nvCxnSpPr>
        <p:spPr>
          <a:xfrm flipH="1">
            <a:off x="7530572" y="3961812"/>
            <a:ext cx="19566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6D2455A-53D5-4D67-8851-61673471D6E0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7628406" y="3507969"/>
            <a:ext cx="0" cy="394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291CA7E-2665-4561-B4A9-6E833D429F9B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6755845" y="2448296"/>
            <a:ext cx="0" cy="31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81B5F2D-7F82-4D73-B3B0-3B4D04950A3E}"/>
              </a:ext>
            </a:extLst>
          </p:cNvPr>
          <p:cNvSpPr txBox="1"/>
          <p:nvPr/>
        </p:nvSpPr>
        <p:spPr>
          <a:xfrm>
            <a:off x="6586568" y="21558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Tt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A016D3A-2960-450A-BE3B-A5533DC51941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935980" y="2294388"/>
            <a:ext cx="650588" cy="60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6AEFB04-0480-44D6-814F-C661CAC24E80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6755845" y="3051018"/>
            <a:ext cx="0" cy="1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9423BC8-1537-4585-B4F8-1CEDECFFBE3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755845" y="3487723"/>
            <a:ext cx="0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23E7390-60CF-43E7-8E7D-9AADE08B9DC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6925122" y="3338651"/>
            <a:ext cx="534007" cy="1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1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A6D908-1A4A-40E0-962C-6C3F4A71DFE4}"/>
              </a:ext>
            </a:extLst>
          </p:cNvPr>
          <p:cNvSpPr/>
          <p:nvPr/>
        </p:nvSpPr>
        <p:spPr>
          <a:xfrm>
            <a:off x="2871823" y="2246050"/>
            <a:ext cx="701541" cy="6480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主调节器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2F23FB5-388A-40D3-835A-E593AD900D62}"/>
              </a:ext>
            </a:extLst>
          </p:cNvPr>
          <p:cNvSpPr/>
          <p:nvPr/>
        </p:nvSpPr>
        <p:spPr>
          <a:xfrm>
            <a:off x="2244054" y="2431585"/>
            <a:ext cx="276999" cy="27699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×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96BC36A-21D1-4945-A1DA-43426175F97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4000" y="2570085"/>
            <a:ext cx="720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6C9B42C-D60B-493D-B21E-7294E6EF1D00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2521053" y="2570085"/>
            <a:ext cx="35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FB58E82A-A9CE-4C32-BEA8-2A74CD670FDC}"/>
              </a:ext>
            </a:extLst>
          </p:cNvPr>
          <p:cNvSpPr/>
          <p:nvPr/>
        </p:nvSpPr>
        <p:spPr>
          <a:xfrm>
            <a:off x="3924134" y="2431585"/>
            <a:ext cx="276999" cy="27699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×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063EE8C-3448-4CC9-90CD-A405761CEB3A}"/>
              </a:ext>
            </a:extLst>
          </p:cNvPr>
          <p:cNvCxnSpPr>
            <a:cxnSpLocks/>
            <a:stCxn id="4" idx="3"/>
            <a:endCxn id="17" idx="2"/>
          </p:cNvCxnSpPr>
          <p:nvPr/>
        </p:nvCxnSpPr>
        <p:spPr>
          <a:xfrm>
            <a:off x="3573364" y="2570085"/>
            <a:ext cx="35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987272B-54CE-473D-8CB0-84253DCAAB29}"/>
              </a:ext>
            </a:extLst>
          </p:cNvPr>
          <p:cNvSpPr/>
          <p:nvPr/>
        </p:nvSpPr>
        <p:spPr>
          <a:xfrm>
            <a:off x="4551903" y="2246050"/>
            <a:ext cx="701541" cy="6480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副调节器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16A68C4-4AA6-4734-9AFE-742ADCF9F254}"/>
              </a:ext>
            </a:extLst>
          </p:cNvPr>
          <p:cNvSpPr/>
          <p:nvPr/>
        </p:nvSpPr>
        <p:spPr>
          <a:xfrm>
            <a:off x="5604214" y="2376929"/>
            <a:ext cx="885598" cy="379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调节阀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F437095-9CB0-4160-94BF-04BF83185213}"/>
              </a:ext>
            </a:extLst>
          </p:cNvPr>
          <p:cNvCxnSpPr>
            <a:cxnSpLocks/>
            <a:stCxn id="17" idx="6"/>
            <a:endCxn id="24" idx="1"/>
          </p:cNvCxnSpPr>
          <p:nvPr/>
        </p:nvCxnSpPr>
        <p:spPr>
          <a:xfrm>
            <a:off x="4201133" y="2570085"/>
            <a:ext cx="35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66C82B8-1B1D-4765-B1C8-FB2C1ECEB37F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5253444" y="2566689"/>
            <a:ext cx="350770" cy="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C0A02D0-2EF5-4B06-BFC9-1B17E6495998}"/>
              </a:ext>
            </a:extLst>
          </p:cNvPr>
          <p:cNvCxnSpPr>
            <a:cxnSpLocks/>
            <a:stCxn id="25" idx="3"/>
            <a:endCxn id="45" idx="1"/>
          </p:cNvCxnSpPr>
          <p:nvPr/>
        </p:nvCxnSpPr>
        <p:spPr>
          <a:xfrm>
            <a:off x="6489812" y="2566689"/>
            <a:ext cx="485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90E75B4B-3D03-4A7F-B0E4-59D40BC30217}"/>
              </a:ext>
            </a:extLst>
          </p:cNvPr>
          <p:cNvSpPr/>
          <p:nvPr/>
        </p:nvSpPr>
        <p:spPr>
          <a:xfrm>
            <a:off x="6975198" y="2376929"/>
            <a:ext cx="1406963" cy="379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反应釜夹套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6EFBC7F-2A72-4DBB-A23A-1E6BCDDCB166}"/>
              </a:ext>
            </a:extLst>
          </p:cNvPr>
          <p:cNvCxnSpPr>
            <a:cxnSpLocks/>
            <a:stCxn id="45" idx="3"/>
            <a:endCxn id="68" idx="1"/>
          </p:cNvCxnSpPr>
          <p:nvPr/>
        </p:nvCxnSpPr>
        <p:spPr>
          <a:xfrm>
            <a:off x="8382161" y="2566689"/>
            <a:ext cx="636585" cy="1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6AA192BB-5D24-43EE-ADE3-E562F058442D}"/>
              </a:ext>
            </a:extLst>
          </p:cNvPr>
          <p:cNvSpPr/>
          <p:nvPr/>
        </p:nvSpPr>
        <p:spPr>
          <a:xfrm>
            <a:off x="9018746" y="2394844"/>
            <a:ext cx="885598" cy="379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反应釜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D90931A-929C-4319-9153-B01A53448A3B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9904344" y="2584604"/>
            <a:ext cx="908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E1E0FD53-5EFD-4174-94E7-41685252C817}"/>
              </a:ext>
            </a:extLst>
          </p:cNvPr>
          <p:cNvSpPr txBox="1"/>
          <p:nvPr/>
        </p:nvSpPr>
        <p:spPr>
          <a:xfrm>
            <a:off x="9984588" y="226230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主参数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1BA80C8-96E4-492B-8EF8-F073BDFB3AF9}"/>
              </a:ext>
            </a:extLst>
          </p:cNvPr>
          <p:cNvSpPr/>
          <p:nvPr/>
        </p:nvSpPr>
        <p:spPr>
          <a:xfrm>
            <a:off x="5604214" y="3368854"/>
            <a:ext cx="1334463" cy="379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温度变送器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31D74BB-D83B-492A-986B-6F1AA769712D}"/>
              </a:ext>
            </a:extLst>
          </p:cNvPr>
          <p:cNvSpPr/>
          <p:nvPr/>
        </p:nvSpPr>
        <p:spPr>
          <a:xfrm>
            <a:off x="5604214" y="4222280"/>
            <a:ext cx="1334463" cy="379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温度变送器</a:t>
            </a:r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91FF7379-F651-4730-BB6A-C5513721DB69}"/>
              </a:ext>
            </a:extLst>
          </p:cNvPr>
          <p:cNvCxnSpPr>
            <a:cxnSpLocks/>
            <a:stCxn id="45" idx="3"/>
            <a:endCxn id="81" idx="3"/>
          </p:cNvCxnSpPr>
          <p:nvPr/>
        </p:nvCxnSpPr>
        <p:spPr>
          <a:xfrm flipH="1">
            <a:off x="6938677" y="2566689"/>
            <a:ext cx="1443484" cy="991925"/>
          </a:xfrm>
          <a:prstGeom prst="bentConnector3">
            <a:avLst>
              <a:gd name="adj1" fmla="val -158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4FD1DBCB-C09E-49CB-BF78-F56B0CF10BF3}"/>
              </a:ext>
            </a:extLst>
          </p:cNvPr>
          <p:cNvCxnSpPr>
            <a:cxnSpLocks/>
            <a:stCxn id="68" idx="3"/>
            <a:endCxn id="82" idx="3"/>
          </p:cNvCxnSpPr>
          <p:nvPr/>
        </p:nvCxnSpPr>
        <p:spPr>
          <a:xfrm flipH="1">
            <a:off x="6938677" y="2584604"/>
            <a:ext cx="2965667" cy="1827436"/>
          </a:xfrm>
          <a:prstGeom prst="bentConnector3">
            <a:avLst>
              <a:gd name="adj1" fmla="val -77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BB2780BF-D429-4322-A82D-8491719B1B2F}"/>
              </a:ext>
            </a:extLst>
          </p:cNvPr>
          <p:cNvCxnSpPr>
            <a:cxnSpLocks/>
            <a:stCxn id="81" idx="1"/>
            <a:endCxn id="17" idx="4"/>
          </p:cNvCxnSpPr>
          <p:nvPr/>
        </p:nvCxnSpPr>
        <p:spPr>
          <a:xfrm rot="10800000">
            <a:off x="4062634" y="2708584"/>
            <a:ext cx="1541580" cy="850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294F700A-A358-4165-BAD7-C1E3DBA6AA18}"/>
              </a:ext>
            </a:extLst>
          </p:cNvPr>
          <p:cNvCxnSpPr>
            <a:cxnSpLocks/>
            <a:stCxn id="82" idx="1"/>
            <a:endCxn id="5" idx="4"/>
          </p:cNvCxnSpPr>
          <p:nvPr/>
        </p:nvCxnSpPr>
        <p:spPr>
          <a:xfrm rot="10800000">
            <a:off x="2382554" y="2708584"/>
            <a:ext cx="3221660" cy="1703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AF018BF7-11F0-4CF9-AE0B-07290D9F62C5}"/>
              </a:ext>
            </a:extLst>
          </p:cNvPr>
          <p:cNvSpPr txBox="1"/>
          <p:nvPr/>
        </p:nvSpPr>
        <p:spPr>
          <a:xfrm>
            <a:off x="1468334" y="207145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主参数设定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8D121AB-1417-4DA8-8405-7433C65F20BB}"/>
              </a:ext>
            </a:extLst>
          </p:cNvPr>
          <p:cNvSpPr txBox="1"/>
          <p:nvPr/>
        </p:nvSpPr>
        <p:spPr>
          <a:xfrm>
            <a:off x="2431799" y="258717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</a:t>
            </a:r>
            <a:endParaRPr lang="zh-CN" altLang="en-US" sz="16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99E6D8D-E840-4929-8C54-F3F4D95047A9}"/>
              </a:ext>
            </a:extLst>
          </p:cNvPr>
          <p:cNvSpPr txBox="1"/>
          <p:nvPr/>
        </p:nvSpPr>
        <p:spPr>
          <a:xfrm>
            <a:off x="4114384" y="258717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</a:t>
            </a:r>
            <a:endParaRPr lang="zh-CN" altLang="en-US" sz="16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1A54C22C-434E-408C-9C6E-364218CDB18A}"/>
              </a:ext>
            </a:extLst>
          </p:cNvPr>
          <p:cNvSpPr txBox="1"/>
          <p:nvPr/>
        </p:nvSpPr>
        <p:spPr>
          <a:xfrm>
            <a:off x="8612690" y="315920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副参数</a:t>
            </a:r>
          </a:p>
        </p:txBody>
      </p:sp>
    </p:spTree>
    <p:extLst>
      <p:ext uri="{BB962C8B-B14F-4D97-AF65-F5344CB8AC3E}">
        <p14:creationId xmlns:p14="http://schemas.microsoft.com/office/powerpoint/2010/main" val="231910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9E9550-7E30-4AAF-9531-00C93861E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857" y="2476619"/>
            <a:ext cx="2514286" cy="19047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556AF1-6A1F-416A-B2D8-176A7C6F1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0474" y="459200"/>
            <a:ext cx="4635500" cy="6858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EBB009A-B26E-463A-B63E-ECD09B47A667}"/>
              </a:ext>
            </a:extLst>
          </p:cNvPr>
          <p:cNvSpPr/>
          <p:nvPr/>
        </p:nvSpPr>
        <p:spPr>
          <a:xfrm>
            <a:off x="6063255" y="1894172"/>
            <a:ext cx="307818" cy="30781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1BDFAD7-FD55-40DB-824F-FE10995554A7}"/>
              </a:ext>
            </a:extLst>
          </p:cNvPr>
          <p:cNvSpPr/>
          <p:nvPr/>
        </p:nvSpPr>
        <p:spPr>
          <a:xfrm>
            <a:off x="6601936" y="1894172"/>
            <a:ext cx="307818" cy="30781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C6335B0-C4A1-4786-8C7D-10672852024E}"/>
              </a:ext>
            </a:extLst>
          </p:cNvPr>
          <p:cNvSpPr/>
          <p:nvPr/>
        </p:nvSpPr>
        <p:spPr>
          <a:xfrm>
            <a:off x="6607326" y="2492028"/>
            <a:ext cx="307818" cy="30781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81B5F2D-7F82-4D73-B3B0-3B4D04950A3E}"/>
                  </a:ext>
                </a:extLst>
              </p:cNvPr>
              <p:cNvSpPr txBox="1"/>
              <p:nvPr/>
            </p:nvSpPr>
            <p:spPr>
              <a:xfrm>
                <a:off x="5989025" y="1887042"/>
                <a:ext cx="4562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2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200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t</m:t>
                      </m:r>
                    </m:oMath>
                  </m:oMathPara>
                </a14:m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81B5F2D-7F82-4D73-B3B0-3B4D04950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025" y="1887042"/>
                <a:ext cx="45627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A016D3A-2960-450A-BE3B-A5533DC5194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782629" y="2156911"/>
            <a:ext cx="325705" cy="73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6AEFB04-0480-44D6-814F-C661CAC24E80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755845" y="2201990"/>
            <a:ext cx="5390" cy="29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9423BC8-1537-4585-B4F8-1CEDECFFBE3B}"/>
              </a:ext>
            </a:extLst>
          </p:cNvPr>
          <p:cNvCxnSpPr>
            <a:cxnSpLocks/>
            <a:stCxn id="28" idx="6"/>
            <a:endCxn id="8" idx="2"/>
          </p:cNvCxnSpPr>
          <p:nvPr/>
        </p:nvCxnSpPr>
        <p:spPr>
          <a:xfrm>
            <a:off x="6371073" y="2645937"/>
            <a:ext cx="236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23E7390-60CF-43E7-8E7D-9AADE08B9DCC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6761235" y="2799846"/>
            <a:ext cx="0" cy="9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F5E15F7-0617-46FF-B88E-1477B7D19B8B}"/>
              </a:ext>
            </a:extLst>
          </p:cNvPr>
          <p:cNvSpPr/>
          <p:nvPr/>
        </p:nvSpPr>
        <p:spPr>
          <a:xfrm>
            <a:off x="6063255" y="2492028"/>
            <a:ext cx="307818" cy="30781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4D56ED-537C-4F1C-91C0-CAB8DED19DF5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6006795" y="2754767"/>
            <a:ext cx="101539" cy="15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6F84064-0AD7-4ECC-ADBA-19D5276D01E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6371073" y="2048081"/>
            <a:ext cx="230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5D98576-4AA6-48C1-9D9F-76B8E9460882}"/>
                  </a:ext>
                </a:extLst>
              </p:cNvPr>
              <p:cNvSpPr txBox="1"/>
              <p:nvPr/>
            </p:nvSpPr>
            <p:spPr>
              <a:xfrm>
                <a:off x="6509692" y="1887042"/>
                <a:ext cx="503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2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</m:oMath>
                  </m:oMathPara>
                </a14:m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5D98576-4AA6-48C1-9D9F-76B8E9460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92" y="1887042"/>
                <a:ext cx="5030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0F34B1D-9851-4520-9853-0316D58673A7}"/>
                  </a:ext>
                </a:extLst>
              </p:cNvPr>
              <p:cNvSpPr txBox="1"/>
              <p:nvPr/>
            </p:nvSpPr>
            <p:spPr>
              <a:xfrm>
                <a:off x="6509692" y="2512789"/>
                <a:ext cx="503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2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</m:oMath>
                  </m:oMathPara>
                </a14:m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0F34B1D-9851-4520-9853-0316D5867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92" y="2512789"/>
                <a:ext cx="50308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9E7692-A1A4-4980-97E2-504301F2E269}"/>
                  </a:ext>
                </a:extLst>
              </p:cNvPr>
              <p:cNvSpPr txBox="1"/>
              <p:nvPr/>
            </p:nvSpPr>
            <p:spPr>
              <a:xfrm>
                <a:off x="5989025" y="2488820"/>
                <a:ext cx="4562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2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1200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t</m:t>
                      </m:r>
                    </m:oMath>
                  </m:oMathPara>
                </a14:m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9E7692-A1A4-4980-97E2-504301F2E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025" y="2488820"/>
                <a:ext cx="45627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92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D6EE3-0BC3-40F0-B220-228F43CA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7BD42-2659-4659-96BF-0D58DFC3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1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105</Words>
  <Application>Microsoft Office PowerPoint</Application>
  <PresentationFormat>宽屏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陈若愚</dc:creator>
  <cp:lastModifiedBy>陈 若愚</cp:lastModifiedBy>
  <cp:revision>8</cp:revision>
  <dcterms:created xsi:type="dcterms:W3CDTF">2020-04-10T02:51:50Z</dcterms:created>
  <dcterms:modified xsi:type="dcterms:W3CDTF">2020-05-17T16:58:06Z</dcterms:modified>
</cp:coreProperties>
</file>