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49255-3812-4A9D-A495-4BF289877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67110D-4E3C-4ABD-A7C4-B5625FF0D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F3EAD5-5884-4459-B34A-7BF56B8D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394A-DC0D-40AE-ABE3-372DCB3C70D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C4508-C8D3-46C4-9AFC-3508BD21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E8D81-7389-407C-85AF-56D6594E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CFF9-1776-4E5F-8077-36CD04AC6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74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DC91-9FF0-49CA-A86D-BFA9E7CB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4F6C70-C8E0-4329-AD26-480788CFB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39762-CA3C-409B-B21C-990294CC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394A-DC0D-40AE-ABE3-372DCB3C70D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BFEC2-3E43-4F3E-BE19-C98D6EE2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F147C-C61B-45FF-BB82-252BE946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CFF9-1776-4E5F-8077-36CD04AC6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80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A402EC-1177-476D-B198-C0BC44649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2A6D3B-9062-45C2-99E6-71A367817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9CB44-4AA2-42BE-B191-18BD8266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394A-DC0D-40AE-ABE3-372DCB3C70D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28CAB-D261-4A8A-A46C-0026B7AF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D1D3B-1FCD-415B-ADDD-6B631DFD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CFF9-1776-4E5F-8077-36CD04AC6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14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58524-0B5A-4B49-9E67-07C70570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56ABB-3297-464F-B9F4-E830A8E97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96D73-4FD1-4AC8-8C9D-30E2158E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394A-DC0D-40AE-ABE3-372DCB3C70D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72013-CAA4-4FC9-9221-973FF9B0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C81CF-3625-43DA-B1E8-81539D99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CFF9-1776-4E5F-8077-36CD04AC6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9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98DA8-5002-4BE8-AB99-5F5CAEC38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B6775-BE7C-4D92-AC28-64CB8D24E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99544-1574-4B51-929F-C3D80128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394A-DC0D-40AE-ABE3-372DCB3C70D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432D-B46B-41CA-8F16-952FE98B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7916D1-A469-4FFE-AF90-C62B03C0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CFF9-1776-4E5F-8077-36CD04AC6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47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48D34-5F0B-4BCB-84CB-043547BB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C76F1-720A-43DD-BE31-D9E6C952A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4D533D-F3AB-4820-A46A-BAF2B1236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602621-2078-4DA2-A079-6F4313B6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394A-DC0D-40AE-ABE3-372DCB3C70D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6BF536-3F91-4FF5-8A43-99EAFF6B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035EFF-94ED-4936-90E0-EF99A717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CFF9-1776-4E5F-8077-36CD04AC6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03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324EE-F318-4D54-BCF1-599F2039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B46DBC-535B-42A9-9294-84E8EEFE4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F9008E-2D45-4057-946B-D16998F0D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1EF2CF-CB26-43F8-89B3-2D957848A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FFBBEE-1A2D-4482-B990-0FCAE3451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0C114C-783D-4A19-825D-48BE7F55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394A-DC0D-40AE-ABE3-372DCB3C70D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BA9283-50C9-4050-8626-1C8A29CE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0F52A8-6D70-4583-ABFB-74562946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CFF9-1776-4E5F-8077-36CD04AC6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68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75F08-8DB5-436B-8315-5C1E46D5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17F84-61F6-4C04-BE77-FCD8FE83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394A-DC0D-40AE-ABE3-372DCB3C70D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21520A-6F4F-42ED-B7ED-B2A60635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1DBF9E-866D-4054-9D60-0C5F5B39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CFF9-1776-4E5F-8077-36CD04AC6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71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BB9F59-2F72-4262-8864-E759E22D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394A-DC0D-40AE-ABE3-372DCB3C70D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0D96F6-FB6A-4DE6-8DCD-F5BFF8AA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F35F0B-6F25-4CD1-96BC-A5B47B53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CFF9-1776-4E5F-8077-36CD04AC6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99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C39FD-988B-4539-AF38-9ACFABD7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22A2E6-CFC1-4DE6-8BBA-C4ACCECF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BD1A6-5672-4185-8FE3-6C47873B0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7E7A7A-5625-47A4-82D9-834F3614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394A-DC0D-40AE-ABE3-372DCB3C70D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144B65-F17E-4AB4-B9BA-5A13CDB3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DB4C44-2EF8-4BE4-BB21-25B4DC7C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CFF9-1776-4E5F-8077-36CD04AC6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6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7E195-CF0D-4D16-A93B-6D1B096A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9782EB-E8BA-4857-9773-13B782CBC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5BC68F-AB4A-4793-8175-F91FFE953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B3B462-F7D1-4904-AB19-1AE95B96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394A-DC0D-40AE-ABE3-372DCB3C70D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D0BDF5-BAC8-4079-A7D6-BB078B47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C47A46-4C29-45F4-8A17-FD3BD646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CFF9-1776-4E5F-8077-36CD04AC6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68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72C86D-3B47-4D14-BA64-727D1396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59305B-B683-4A04-9B01-CB4361A8F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4AD94-52C5-412F-9C2A-100AA9DE5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6394A-DC0D-40AE-ABE3-372DCB3C70D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5A05E-32CA-4AF2-A261-D13631AB8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CBE40-37E6-432F-8D1E-501E54659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CCFF9-1776-4E5F-8077-36CD04AC6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9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16C026-3661-46A8-B90F-70473A683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08" y="969746"/>
            <a:ext cx="6794932" cy="466379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CC5D33C-D3E7-416A-A220-6F8F43AA1DF1}"/>
              </a:ext>
            </a:extLst>
          </p:cNvPr>
          <p:cNvSpPr/>
          <p:nvPr/>
        </p:nvSpPr>
        <p:spPr>
          <a:xfrm>
            <a:off x="3749040" y="1059180"/>
            <a:ext cx="2011680" cy="281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3D6200-07F7-4B48-BE8D-8345D5D96143}"/>
              </a:ext>
            </a:extLst>
          </p:cNvPr>
          <p:cNvSpPr/>
          <p:nvPr/>
        </p:nvSpPr>
        <p:spPr>
          <a:xfrm>
            <a:off x="3970020" y="1760220"/>
            <a:ext cx="2354580" cy="281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13DF46-CB03-411F-BD3B-93817A007B1B}"/>
              </a:ext>
            </a:extLst>
          </p:cNvPr>
          <p:cNvSpPr/>
          <p:nvPr/>
        </p:nvSpPr>
        <p:spPr>
          <a:xfrm>
            <a:off x="6019800" y="3832860"/>
            <a:ext cx="2430780" cy="2128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50865E-F9FA-4770-93B8-F82A9C82798E}"/>
              </a:ext>
            </a:extLst>
          </p:cNvPr>
          <p:cNvSpPr/>
          <p:nvPr/>
        </p:nvSpPr>
        <p:spPr>
          <a:xfrm>
            <a:off x="6229350" y="4311650"/>
            <a:ext cx="1771650" cy="546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ACDB18-1FB4-4535-9767-813CA4CBD242}"/>
              </a:ext>
            </a:extLst>
          </p:cNvPr>
          <p:cNvSpPr/>
          <p:nvPr/>
        </p:nvSpPr>
        <p:spPr>
          <a:xfrm>
            <a:off x="5343525" y="5023940"/>
            <a:ext cx="1771650" cy="281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84B33F-A5C6-44AD-9EF9-044F2A63136B}"/>
              </a:ext>
            </a:extLst>
          </p:cNvPr>
          <p:cNvSpPr/>
          <p:nvPr/>
        </p:nvSpPr>
        <p:spPr>
          <a:xfrm>
            <a:off x="4391025" y="5351600"/>
            <a:ext cx="1771650" cy="281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EE446A-FC32-42C9-9031-4B7B07CDE314}"/>
              </a:ext>
            </a:extLst>
          </p:cNvPr>
          <p:cNvSpPr txBox="1"/>
          <p:nvPr/>
        </p:nvSpPr>
        <p:spPr>
          <a:xfrm>
            <a:off x="4711172" y="102642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全连接层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77100A-7799-4A44-98D7-ED39DDE66E73}"/>
              </a:ext>
            </a:extLst>
          </p:cNvPr>
          <p:cNvSpPr txBox="1"/>
          <p:nvPr/>
        </p:nvSpPr>
        <p:spPr>
          <a:xfrm>
            <a:off x="4261187" y="1731913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固定长度的表示向量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D326539-9EFA-463B-BE5D-7AE8BE273F4E}"/>
              </a:ext>
            </a:extLst>
          </p:cNvPr>
          <p:cNvSpPr txBox="1"/>
          <p:nvPr/>
        </p:nvSpPr>
        <p:spPr>
          <a:xfrm>
            <a:off x="6624439" y="377002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空间金字塔池化层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71EB34-0AF7-4596-8A90-AEB48628CA9A}"/>
              </a:ext>
            </a:extLst>
          </p:cNvPr>
          <p:cNvSpPr txBox="1"/>
          <p:nvPr/>
        </p:nvSpPr>
        <p:spPr>
          <a:xfrm>
            <a:off x="6019800" y="4286284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特征图片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（非固定尺寸）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B9A22DC-38F3-4FA5-B795-6E8728087828}"/>
              </a:ext>
            </a:extLst>
          </p:cNvPr>
          <p:cNvSpPr txBox="1"/>
          <p:nvPr/>
        </p:nvSpPr>
        <p:spPr>
          <a:xfrm>
            <a:off x="4916355" y="535166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1D6CAA-EB35-47A3-B2C0-7E77167D9D01}"/>
              </a:ext>
            </a:extLst>
          </p:cNvPr>
          <p:cNvSpPr txBox="1"/>
          <p:nvPr/>
        </p:nvSpPr>
        <p:spPr>
          <a:xfrm>
            <a:off x="5424766" y="499018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卷积</a:t>
            </a:r>
          </a:p>
        </p:txBody>
      </p:sp>
    </p:spTree>
    <p:extLst>
      <p:ext uri="{BB962C8B-B14F-4D97-AF65-F5344CB8AC3E}">
        <p14:creationId xmlns:p14="http://schemas.microsoft.com/office/powerpoint/2010/main" val="91038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图片 1024">
            <a:extLst>
              <a:ext uri="{FF2B5EF4-FFF2-40B4-BE49-F238E27FC236}">
                <a16:creationId xmlns:a16="http://schemas.microsoft.com/office/drawing/2014/main" id="{EF3E9AE7-3888-4A9E-837F-EB32019A7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265" y="1692233"/>
            <a:ext cx="3987130" cy="22557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70B9FE87-7622-4215-A337-768B9F995686}"/>
              </a:ext>
            </a:extLst>
          </p:cNvPr>
          <p:cNvGrpSpPr/>
          <p:nvPr/>
        </p:nvGrpSpPr>
        <p:grpSpPr>
          <a:xfrm>
            <a:off x="4579619" y="4730750"/>
            <a:ext cx="2011768" cy="1974850"/>
            <a:chOff x="3177627" y="4051300"/>
            <a:chExt cx="2011768" cy="1974850"/>
          </a:xfrm>
          <a:scene3d>
            <a:camera prst="isometricTopUp"/>
            <a:lightRig rig="threePt" dir="t"/>
          </a:scene3d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7DA60E6-A57C-4E69-B981-36493F3781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272" t="32168" r="42055" b="59950"/>
            <a:stretch/>
          </p:blipFill>
          <p:spPr>
            <a:xfrm>
              <a:off x="3512820" y="4330700"/>
              <a:ext cx="1676575" cy="169545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A0D945B-0A13-4014-9A9C-6051B5071D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272" t="32168" r="42055" b="59950"/>
            <a:stretch/>
          </p:blipFill>
          <p:spPr>
            <a:xfrm>
              <a:off x="3360420" y="4191000"/>
              <a:ext cx="1676575" cy="169545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ECAC201-7DCB-4295-88B4-A6B681EC0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272" t="32168" r="42055" b="59950"/>
            <a:stretch/>
          </p:blipFill>
          <p:spPr>
            <a:xfrm>
              <a:off x="3177627" y="4051300"/>
              <a:ext cx="1676575" cy="1695450"/>
            </a:xfrm>
            <a:prstGeom prst="rect">
              <a:avLst/>
            </a:prstGeom>
          </p:spPr>
        </p:pic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1A67A115-4348-42E2-A965-A145855946E8}"/>
              </a:ext>
            </a:extLst>
          </p:cNvPr>
          <p:cNvSpPr/>
          <p:nvPr/>
        </p:nvSpPr>
        <p:spPr>
          <a:xfrm>
            <a:off x="8858932" y="3609370"/>
            <a:ext cx="431801" cy="431801"/>
          </a:xfrm>
          <a:prstGeom prst="rect">
            <a:avLst/>
          </a:prstGeom>
          <a:scene3d>
            <a:camera prst="isometricTopUp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4B07BA1-7454-46E7-A06D-2C0831584C6F}"/>
              </a:ext>
            </a:extLst>
          </p:cNvPr>
          <p:cNvSpPr/>
          <p:nvPr/>
        </p:nvSpPr>
        <p:spPr>
          <a:xfrm>
            <a:off x="1568374" y="2444767"/>
            <a:ext cx="1905000" cy="2190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C1DD0DB-5B5B-4B22-A240-A9005EBEC3E7}"/>
              </a:ext>
            </a:extLst>
          </p:cNvPr>
          <p:cNvSpPr/>
          <p:nvPr/>
        </p:nvSpPr>
        <p:spPr>
          <a:xfrm>
            <a:off x="4975772" y="2444767"/>
            <a:ext cx="1280117" cy="2190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42F0515-EAB3-465B-AAE8-9CCD8C149195}"/>
              </a:ext>
            </a:extLst>
          </p:cNvPr>
          <p:cNvSpPr/>
          <p:nvPr/>
        </p:nvSpPr>
        <p:spPr>
          <a:xfrm>
            <a:off x="8677691" y="2444767"/>
            <a:ext cx="794281" cy="2190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EC1ACAC-DECC-4222-BEE8-9EEF2E96272D}"/>
              </a:ext>
            </a:extLst>
          </p:cNvPr>
          <p:cNvSpPr txBox="1"/>
          <p:nvPr/>
        </p:nvSpPr>
        <p:spPr>
          <a:xfrm>
            <a:off x="7202714" y="5348843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特征图像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尺寸：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13×13×128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A5F7F18-2679-49A1-A2CD-AC7FA99C039D}"/>
              </a:ext>
            </a:extLst>
          </p:cNvPr>
          <p:cNvGrpSpPr/>
          <p:nvPr/>
        </p:nvGrpSpPr>
        <p:grpSpPr>
          <a:xfrm>
            <a:off x="1924578" y="3417663"/>
            <a:ext cx="1192592" cy="1192592"/>
            <a:chOff x="2997200" y="2959100"/>
            <a:chExt cx="1181100" cy="1181100"/>
          </a:xfrm>
          <a:solidFill>
            <a:schemeClr val="accent1"/>
          </a:solidFill>
          <a:scene3d>
            <a:camera prst="isometricTopUp"/>
            <a:lightRig rig="threePt" dir="t"/>
          </a:scene3d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431B462-1FFE-451E-8F4F-5EE21A0E2330}"/>
                </a:ext>
              </a:extLst>
            </p:cNvPr>
            <p:cNvSpPr/>
            <p:nvPr/>
          </p:nvSpPr>
          <p:spPr>
            <a:xfrm>
              <a:off x="2997200" y="29591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A86CD5EB-F468-4307-A21A-2F012E32C9BB}"/>
                </a:ext>
              </a:extLst>
            </p:cNvPr>
            <p:cNvSpPr/>
            <p:nvPr/>
          </p:nvSpPr>
          <p:spPr>
            <a:xfrm>
              <a:off x="3390900" y="29591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5739BDD-3BA0-45C9-8BB5-10FBB3E63E1A}"/>
                </a:ext>
              </a:extLst>
            </p:cNvPr>
            <p:cNvSpPr/>
            <p:nvPr/>
          </p:nvSpPr>
          <p:spPr>
            <a:xfrm>
              <a:off x="3784600" y="29591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4713862-C060-4B86-9AB8-7702D3CBBC0D}"/>
                </a:ext>
              </a:extLst>
            </p:cNvPr>
            <p:cNvSpPr/>
            <p:nvPr/>
          </p:nvSpPr>
          <p:spPr>
            <a:xfrm>
              <a:off x="2997200" y="33528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70C6C21-7A6D-4420-BEAA-D3ACAE4EE839}"/>
                </a:ext>
              </a:extLst>
            </p:cNvPr>
            <p:cNvSpPr/>
            <p:nvPr/>
          </p:nvSpPr>
          <p:spPr>
            <a:xfrm>
              <a:off x="3390900" y="33528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2277F6A3-6D76-419F-B12A-32B1236D7979}"/>
                </a:ext>
              </a:extLst>
            </p:cNvPr>
            <p:cNvSpPr/>
            <p:nvPr/>
          </p:nvSpPr>
          <p:spPr>
            <a:xfrm>
              <a:off x="3784600" y="33528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6E87D23-ECF6-4564-A763-5AB6EA820BB5}"/>
                </a:ext>
              </a:extLst>
            </p:cNvPr>
            <p:cNvSpPr/>
            <p:nvPr/>
          </p:nvSpPr>
          <p:spPr>
            <a:xfrm>
              <a:off x="2997200" y="37465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F7A641B-B083-4CF6-A38E-C59DDF428EAE}"/>
                </a:ext>
              </a:extLst>
            </p:cNvPr>
            <p:cNvSpPr/>
            <p:nvPr/>
          </p:nvSpPr>
          <p:spPr>
            <a:xfrm>
              <a:off x="3390900" y="37465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9C71670-477A-41CA-87DD-EA8D4DC6FFAC}"/>
                </a:ext>
              </a:extLst>
            </p:cNvPr>
            <p:cNvSpPr/>
            <p:nvPr/>
          </p:nvSpPr>
          <p:spPr>
            <a:xfrm>
              <a:off x="3784600" y="37465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1B71FA0-AB0A-44BD-B07D-6C97B9991418}"/>
              </a:ext>
            </a:extLst>
          </p:cNvPr>
          <p:cNvGrpSpPr/>
          <p:nvPr/>
        </p:nvGrpSpPr>
        <p:grpSpPr>
          <a:xfrm>
            <a:off x="1924578" y="3248025"/>
            <a:ext cx="1192592" cy="1192592"/>
            <a:chOff x="2997200" y="2959100"/>
            <a:chExt cx="1181100" cy="1181100"/>
          </a:xfrm>
          <a:solidFill>
            <a:schemeClr val="accent1"/>
          </a:solidFill>
          <a:scene3d>
            <a:camera prst="isometricTopUp"/>
            <a:lightRig rig="threePt" dir="t"/>
          </a:scene3d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D0519E6-7EA9-4CEF-9E01-4CA4E5C24409}"/>
                </a:ext>
              </a:extLst>
            </p:cNvPr>
            <p:cNvSpPr/>
            <p:nvPr/>
          </p:nvSpPr>
          <p:spPr>
            <a:xfrm>
              <a:off x="2997200" y="29591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6A5B031-0499-4527-B4FB-2D437AD614CE}"/>
                </a:ext>
              </a:extLst>
            </p:cNvPr>
            <p:cNvSpPr/>
            <p:nvPr/>
          </p:nvSpPr>
          <p:spPr>
            <a:xfrm>
              <a:off x="3390900" y="29591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67CF6589-0AD5-45EC-9CB9-042EDB3BDC4C}"/>
                </a:ext>
              </a:extLst>
            </p:cNvPr>
            <p:cNvSpPr/>
            <p:nvPr/>
          </p:nvSpPr>
          <p:spPr>
            <a:xfrm>
              <a:off x="3784600" y="29591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848B4C6-90E4-49FB-893B-00564DF23844}"/>
                </a:ext>
              </a:extLst>
            </p:cNvPr>
            <p:cNvSpPr/>
            <p:nvPr/>
          </p:nvSpPr>
          <p:spPr>
            <a:xfrm>
              <a:off x="2997200" y="33528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91B3DB9-9BAD-4732-97C9-EC0EDDC71500}"/>
                </a:ext>
              </a:extLst>
            </p:cNvPr>
            <p:cNvSpPr/>
            <p:nvPr/>
          </p:nvSpPr>
          <p:spPr>
            <a:xfrm>
              <a:off x="3390900" y="33528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348F662-00F8-49BF-A332-0AE967482FEC}"/>
                </a:ext>
              </a:extLst>
            </p:cNvPr>
            <p:cNvSpPr/>
            <p:nvPr/>
          </p:nvSpPr>
          <p:spPr>
            <a:xfrm>
              <a:off x="3784600" y="33528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7685BE8-606C-4022-ADC0-ECEC054CC5C7}"/>
                </a:ext>
              </a:extLst>
            </p:cNvPr>
            <p:cNvSpPr/>
            <p:nvPr/>
          </p:nvSpPr>
          <p:spPr>
            <a:xfrm>
              <a:off x="2997200" y="37465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541C924F-AFCB-4A6E-8342-6CEFE126F0D7}"/>
                </a:ext>
              </a:extLst>
            </p:cNvPr>
            <p:cNvSpPr/>
            <p:nvPr/>
          </p:nvSpPr>
          <p:spPr>
            <a:xfrm>
              <a:off x="3390900" y="37465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6A032B66-339A-4BD0-9097-72DD624E1555}"/>
                </a:ext>
              </a:extLst>
            </p:cNvPr>
            <p:cNvSpPr/>
            <p:nvPr/>
          </p:nvSpPr>
          <p:spPr>
            <a:xfrm>
              <a:off x="3784600" y="37465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893B5AC4-2CDA-4CE6-9A97-12925CE85F11}"/>
              </a:ext>
            </a:extLst>
          </p:cNvPr>
          <p:cNvGrpSpPr/>
          <p:nvPr/>
        </p:nvGrpSpPr>
        <p:grpSpPr>
          <a:xfrm>
            <a:off x="1924578" y="3075315"/>
            <a:ext cx="1192592" cy="1192592"/>
            <a:chOff x="2997200" y="2959100"/>
            <a:chExt cx="1181100" cy="1181100"/>
          </a:xfrm>
          <a:solidFill>
            <a:schemeClr val="accent1"/>
          </a:solidFill>
          <a:scene3d>
            <a:camera prst="isometricTopUp"/>
            <a:lightRig rig="threePt" dir="t"/>
          </a:scene3d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78F016BD-4842-4826-A19A-973787AB3322}"/>
                </a:ext>
              </a:extLst>
            </p:cNvPr>
            <p:cNvSpPr/>
            <p:nvPr/>
          </p:nvSpPr>
          <p:spPr>
            <a:xfrm>
              <a:off x="2997200" y="29591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7A36F8C-E063-45DD-8C69-C008F6E5C333}"/>
                </a:ext>
              </a:extLst>
            </p:cNvPr>
            <p:cNvSpPr/>
            <p:nvPr/>
          </p:nvSpPr>
          <p:spPr>
            <a:xfrm>
              <a:off x="3390900" y="29591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03DEBF6-8825-492D-9E7C-6240F7C8D7AE}"/>
                </a:ext>
              </a:extLst>
            </p:cNvPr>
            <p:cNvSpPr/>
            <p:nvPr/>
          </p:nvSpPr>
          <p:spPr>
            <a:xfrm>
              <a:off x="3784600" y="29591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8E8DCAE9-F390-40F0-BC3D-614EE79A569F}"/>
                </a:ext>
              </a:extLst>
            </p:cNvPr>
            <p:cNvSpPr/>
            <p:nvPr/>
          </p:nvSpPr>
          <p:spPr>
            <a:xfrm>
              <a:off x="2997200" y="33528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ED56FDAC-B626-4443-A351-424DB457815A}"/>
                </a:ext>
              </a:extLst>
            </p:cNvPr>
            <p:cNvSpPr/>
            <p:nvPr/>
          </p:nvSpPr>
          <p:spPr>
            <a:xfrm>
              <a:off x="3390900" y="33528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1A927BB-3440-44F3-BF9E-A7E16C5CF4E5}"/>
                </a:ext>
              </a:extLst>
            </p:cNvPr>
            <p:cNvSpPr/>
            <p:nvPr/>
          </p:nvSpPr>
          <p:spPr>
            <a:xfrm>
              <a:off x="3784600" y="33528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45512F02-2968-4AFD-A2E2-DB105079ED95}"/>
                </a:ext>
              </a:extLst>
            </p:cNvPr>
            <p:cNvSpPr/>
            <p:nvPr/>
          </p:nvSpPr>
          <p:spPr>
            <a:xfrm>
              <a:off x="2997200" y="37465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BE8BB702-B061-4E54-A01A-A5AA403B2011}"/>
                </a:ext>
              </a:extLst>
            </p:cNvPr>
            <p:cNvSpPr/>
            <p:nvPr/>
          </p:nvSpPr>
          <p:spPr>
            <a:xfrm>
              <a:off x="3390900" y="37465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6474CA24-25CC-40E2-B661-3924A9A70967}"/>
                </a:ext>
              </a:extLst>
            </p:cNvPr>
            <p:cNvSpPr/>
            <p:nvPr/>
          </p:nvSpPr>
          <p:spPr>
            <a:xfrm>
              <a:off x="3784600" y="37465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C9CA6FAC-9268-4564-9F87-49FB4DDB3048}"/>
              </a:ext>
            </a:extLst>
          </p:cNvPr>
          <p:cNvGrpSpPr/>
          <p:nvPr/>
        </p:nvGrpSpPr>
        <p:grpSpPr>
          <a:xfrm>
            <a:off x="5153703" y="3378251"/>
            <a:ext cx="863600" cy="863600"/>
            <a:chOff x="5090116" y="2603500"/>
            <a:chExt cx="1071968" cy="1071968"/>
          </a:xfrm>
          <a:solidFill>
            <a:schemeClr val="accent6">
              <a:alpha val="26000"/>
            </a:schemeClr>
          </a:solidFill>
          <a:scene3d>
            <a:camera prst="isometricTopUp"/>
            <a:lightRig rig="threePt" dir="t"/>
          </a:scene3d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6238BEC6-9C7C-4E15-8BB7-33C4624D45AE}"/>
                </a:ext>
              </a:extLst>
            </p:cNvPr>
            <p:cNvSpPr/>
            <p:nvPr/>
          </p:nvSpPr>
          <p:spPr>
            <a:xfrm>
              <a:off x="5090116" y="2603500"/>
              <a:ext cx="535984" cy="53598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EC2610E-8C28-489F-B3D6-59241DEDB2F5}"/>
                </a:ext>
              </a:extLst>
            </p:cNvPr>
            <p:cNvSpPr/>
            <p:nvPr/>
          </p:nvSpPr>
          <p:spPr>
            <a:xfrm>
              <a:off x="5626100" y="2603500"/>
              <a:ext cx="535984" cy="53598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C3B6723-4FBC-473D-A09A-D61F0D3A8410}"/>
                </a:ext>
              </a:extLst>
            </p:cNvPr>
            <p:cNvSpPr/>
            <p:nvPr/>
          </p:nvSpPr>
          <p:spPr>
            <a:xfrm>
              <a:off x="5090116" y="3139484"/>
              <a:ext cx="535984" cy="53598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06A5A32-5091-475B-A770-82FE6D47185F}"/>
                </a:ext>
              </a:extLst>
            </p:cNvPr>
            <p:cNvSpPr/>
            <p:nvPr/>
          </p:nvSpPr>
          <p:spPr>
            <a:xfrm>
              <a:off x="5626100" y="3139484"/>
              <a:ext cx="535984" cy="53598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矩形 87">
            <a:extLst>
              <a:ext uri="{FF2B5EF4-FFF2-40B4-BE49-F238E27FC236}">
                <a16:creationId xmlns:a16="http://schemas.microsoft.com/office/drawing/2014/main" id="{AA8A196B-9C6F-4797-8D86-E3C2BEE20ACA}"/>
              </a:ext>
            </a:extLst>
          </p:cNvPr>
          <p:cNvSpPr/>
          <p:nvPr/>
        </p:nvSpPr>
        <p:spPr>
          <a:xfrm>
            <a:off x="8858932" y="3525008"/>
            <a:ext cx="431801" cy="431801"/>
          </a:xfrm>
          <a:prstGeom prst="rect">
            <a:avLst/>
          </a:prstGeom>
          <a:scene3d>
            <a:camera prst="isometricTopUp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34A6A38-914E-4A4A-9009-9517FAEE93FE}"/>
              </a:ext>
            </a:extLst>
          </p:cNvPr>
          <p:cNvSpPr/>
          <p:nvPr/>
        </p:nvSpPr>
        <p:spPr>
          <a:xfrm>
            <a:off x="8858932" y="3416955"/>
            <a:ext cx="431801" cy="431801"/>
          </a:xfrm>
          <a:prstGeom prst="rect">
            <a:avLst/>
          </a:prstGeom>
          <a:scene3d>
            <a:camera prst="isometricTopUp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5B01A6C8-FE72-4ED7-B91A-26ABC5190576}"/>
              </a:ext>
            </a:extLst>
          </p:cNvPr>
          <p:cNvCxnSpPr>
            <a:cxnSpLocks/>
          </p:cNvCxnSpPr>
          <p:nvPr/>
        </p:nvCxnSpPr>
        <p:spPr>
          <a:xfrm flipH="1" flipV="1">
            <a:off x="3039790" y="4352426"/>
            <a:ext cx="1570222" cy="996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D8B9580-90F4-4151-B690-1A09F03981F9}"/>
              </a:ext>
            </a:extLst>
          </p:cNvPr>
          <p:cNvCxnSpPr>
            <a:cxnSpLocks/>
          </p:cNvCxnSpPr>
          <p:nvPr/>
        </p:nvCxnSpPr>
        <p:spPr>
          <a:xfrm flipV="1">
            <a:off x="6606499" y="4041171"/>
            <a:ext cx="2205527" cy="130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BCBEB88-053C-496A-B338-803DFC5F66D6}"/>
              </a:ext>
            </a:extLst>
          </p:cNvPr>
          <p:cNvCxnSpPr>
            <a:cxnSpLocks/>
          </p:cNvCxnSpPr>
          <p:nvPr/>
        </p:nvCxnSpPr>
        <p:spPr>
          <a:xfrm flipH="1" flipV="1">
            <a:off x="2490704" y="2734258"/>
            <a:ext cx="1" cy="37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41091BF-A8EC-4E52-96E8-57C580953FDE}"/>
              </a:ext>
            </a:extLst>
          </p:cNvPr>
          <p:cNvSpPr txBox="1"/>
          <p:nvPr/>
        </p:nvSpPr>
        <p:spPr>
          <a:xfrm>
            <a:off x="2002429" y="4574642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最大池化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池化窗口：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5×5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步长：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25E935F-CEA0-405E-82BD-091DE593E4ED}"/>
              </a:ext>
            </a:extLst>
          </p:cNvPr>
          <p:cNvSpPr txBox="1"/>
          <p:nvPr/>
        </p:nvSpPr>
        <p:spPr>
          <a:xfrm>
            <a:off x="5673002" y="4129385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最大池化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池化窗口：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7×7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步长：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B37F659-8C01-4C77-92A0-0831847E5902}"/>
              </a:ext>
            </a:extLst>
          </p:cNvPr>
          <p:cNvSpPr txBox="1"/>
          <p:nvPr/>
        </p:nvSpPr>
        <p:spPr>
          <a:xfrm>
            <a:off x="8523041" y="4240847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最大池化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池化窗口：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13×13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步长：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6BFA1A31-E38C-4E1E-B0EC-972A75BB2876}"/>
              </a:ext>
            </a:extLst>
          </p:cNvPr>
          <p:cNvCxnSpPr>
            <a:cxnSpLocks/>
          </p:cNvCxnSpPr>
          <p:nvPr/>
        </p:nvCxnSpPr>
        <p:spPr>
          <a:xfrm flipV="1">
            <a:off x="5620110" y="4277464"/>
            <a:ext cx="0" cy="665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EC9B3F63-844B-4035-9348-D4C3FF449B5D}"/>
              </a:ext>
            </a:extLst>
          </p:cNvPr>
          <p:cNvCxnSpPr>
            <a:cxnSpLocks/>
          </p:cNvCxnSpPr>
          <p:nvPr/>
        </p:nvCxnSpPr>
        <p:spPr>
          <a:xfrm flipV="1">
            <a:off x="5615831" y="2734258"/>
            <a:ext cx="0" cy="53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2AF2BFC7-1A1D-422A-9706-06B23DAF1CF4}"/>
              </a:ext>
            </a:extLst>
          </p:cNvPr>
          <p:cNvCxnSpPr>
            <a:cxnSpLocks/>
          </p:cNvCxnSpPr>
          <p:nvPr/>
        </p:nvCxnSpPr>
        <p:spPr>
          <a:xfrm flipH="1" flipV="1">
            <a:off x="9072334" y="2734258"/>
            <a:ext cx="15196" cy="64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FBDCD9E-4476-411B-9388-E00CA1ED835B}"/>
              </a:ext>
            </a:extLst>
          </p:cNvPr>
          <p:cNvSpPr txBox="1"/>
          <p:nvPr/>
        </p:nvSpPr>
        <p:spPr>
          <a:xfrm>
            <a:off x="229546" y="22945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表示向量：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8D88C64-C52D-47F1-B8AA-40A1A64815EF}"/>
              </a:ext>
            </a:extLst>
          </p:cNvPr>
          <p:cNvSpPr txBox="1"/>
          <p:nvPr/>
        </p:nvSpPr>
        <p:spPr>
          <a:xfrm>
            <a:off x="229546" y="36253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池化输出：</a:t>
            </a: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9CDFACE8-CDA0-45A0-B752-047458541656}"/>
              </a:ext>
            </a:extLst>
          </p:cNvPr>
          <p:cNvCxnSpPr>
            <a:cxnSpLocks/>
            <a:endCxn id="1025" idx="2"/>
          </p:cNvCxnSpPr>
          <p:nvPr/>
        </p:nvCxnSpPr>
        <p:spPr>
          <a:xfrm flipV="1">
            <a:off x="2521921" y="1917805"/>
            <a:ext cx="3093909" cy="52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7A9415B4-0BD7-4C33-987C-D19CCDEE965C}"/>
              </a:ext>
            </a:extLst>
          </p:cNvPr>
          <p:cNvCxnSpPr>
            <a:cxnSpLocks/>
            <a:stCxn id="1025" idx="0"/>
            <a:endCxn id="143" idx="2"/>
          </p:cNvCxnSpPr>
          <p:nvPr/>
        </p:nvCxnSpPr>
        <p:spPr>
          <a:xfrm flipH="1" flipV="1">
            <a:off x="5615829" y="1251850"/>
            <a:ext cx="1" cy="44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62A95756-E4CF-4907-A062-8FD1D0B45546}"/>
              </a:ext>
            </a:extLst>
          </p:cNvPr>
          <p:cNvCxnSpPr>
            <a:cxnSpLocks/>
            <a:stCxn id="31" idx="0"/>
            <a:endCxn id="1025" idx="2"/>
          </p:cNvCxnSpPr>
          <p:nvPr/>
        </p:nvCxnSpPr>
        <p:spPr>
          <a:xfrm flipH="1" flipV="1">
            <a:off x="5615830" y="1917805"/>
            <a:ext cx="3459002" cy="52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CFFB992D-0E78-450E-B18E-E41094F06AA2}"/>
              </a:ext>
            </a:extLst>
          </p:cNvPr>
          <p:cNvSpPr/>
          <p:nvPr/>
        </p:nvSpPr>
        <p:spPr>
          <a:xfrm>
            <a:off x="3622264" y="1032775"/>
            <a:ext cx="3987129" cy="2190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580A2F59-0196-4AAE-9CAB-F3EC785B4FA0}"/>
              </a:ext>
            </a:extLst>
          </p:cNvPr>
          <p:cNvSpPr txBox="1"/>
          <p:nvPr/>
        </p:nvSpPr>
        <p:spPr>
          <a:xfrm>
            <a:off x="2051859" y="15947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特征向量：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42FB2531-6F5F-45BA-BCB8-F09BC0A18874}"/>
              </a:ext>
            </a:extLst>
          </p:cNvPr>
          <p:cNvSpPr txBox="1"/>
          <p:nvPr/>
        </p:nvSpPr>
        <p:spPr>
          <a:xfrm>
            <a:off x="2050225" y="9369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全连接层：</a:t>
            </a: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46FC665E-4B61-4847-BFAA-3FD93D4DA668}"/>
              </a:ext>
            </a:extLst>
          </p:cNvPr>
          <p:cNvCxnSpPr>
            <a:cxnSpLocks/>
            <a:stCxn id="30" idx="0"/>
            <a:endCxn id="1025" idx="2"/>
          </p:cNvCxnSpPr>
          <p:nvPr/>
        </p:nvCxnSpPr>
        <p:spPr>
          <a:xfrm flipH="1" flipV="1">
            <a:off x="5615830" y="1917805"/>
            <a:ext cx="1" cy="52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87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>
            <a:extLst>
              <a:ext uri="{FF2B5EF4-FFF2-40B4-BE49-F238E27FC236}">
                <a16:creationId xmlns:a16="http://schemas.microsoft.com/office/drawing/2014/main" id="{2CD37FF2-5D07-4367-B31F-835569AA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14" y="1691654"/>
            <a:ext cx="6242845" cy="22557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70B9FE87-7622-4215-A337-768B9F995686}"/>
              </a:ext>
            </a:extLst>
          </p:cNvPr>
          <p:cNvGrpSpPr/>
          <p:nvPr/>
        </p:nvGrpSpPr>
        <p:grpSpPr>
          <a:xfrm>
            <a:off x="4579619" y="4730750"/>
            <a:ext cx="2011768" cy="1974850"/>
            <a:chOff x="3177627" y="4051300"/>
            <a:chExt cx="2011768" cy="1974850"/>
          </a:xfrm>
          <a:scene3d>
            <a:camera prst="isometricTopUp"/>
            <a:lightRig rig="threePt" dir="t"/>
          </a:scene3d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7DA60E6-A57C-4E69-B981-36493F3781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272" t="32168" r="42055" b="59950"/>
            <a:stretch/>
          </p:blipFill>
          <p:spPr>
            <a:xfrm>
              <a:off x="3512820" y="4330700"/>
              <a:ext cx="1676575" cy="169545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A0D945B-0A13-4014-9A9C-6051B5071D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272" t="32168" r="42055" b="59950"/>
            <a:stretch/>
          </p:blipFill>
          <p:spPr>
            <a:xfrm>
              <a:off x="3360420" y="4191000"/>
              <a:ext cx="1676575" cy="169545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ECAC201-7DCB-4295-88B4-A6B681EC0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272" t="32168" r="42055" b="59950"/>
            <a:stretch/>
          </p:blipFill>
          <p:spPr>
            <a:xfrm>
              <a:off x="3177627" y="4051300"/>
              <a:ext cx="1676575" cy="1695450"/>
            </a:xfrm>
            <a:prstGeom prst="rect">
              <a:avLst/>
            </a:prstGeom>
          </p:spPr>
        </p:pic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1A67A115-4348-42E2-A965-A145855946E8}"/>
              </a:ext>
            </a:extLst>
          </p:cNvPr>
          <p:cNvSpPr/>
          <p:nvPr/>
        </p:nvSpPr>
        <p:spPr>
          <a:xfrm>
            <a:off x="8858932" y="3609370"/>
            <a:ext cx="431801" cy="431801"/>
          </a:xfrm>
          <a:prstGeom prst="rect">
            <a:avLst/>
          </a:prstGeom>
          <a:scene3d>
            <a:camera prst="isometricTopUp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4B07BA1-7454-46E7-A06D-2C0831584C6F}"/>
              </a:ext>
            </a:extLst>
          </p:cNvPr>
          <p:cNvSpPr/>
          <p:nvPr/>
        </p:nvSpPr>
        <p:spPr>
          <a:xfrm>
            <a:off x="4242971" y="2444767"/>
            <a:ext cx="1905000" cy="2190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C1DD0DB-5B5B-4B22-A240-A9005EBEC3E7}"/>
              </a:ext>
            </a:extLst>
          </p:cNvPr>
          <p:cNvSpPr/>
          <p:nvPr/>
        </p:nvSpPr>
        <p:spPr>
          <a:xfrm>
            <a:off x="6640951" y="2444767"/>
            <a:ext cx="1280117" cy="2190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42F0515-EAB3-465B-AAE8-9CCD8C149195}"/>
              </a:ext>
            </a:extLst>
          </p:cNvPr>
          <p:cNvSpPr/>
          <p:nvPr/>
        </p:nvSpPr>
        <p:spPr>
          <a:xfrm>
            <a:off x="8677691" y="2444767"/>
            <a:ext cx="794281" cy="2190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EC1ACAC-DECC-4222-BEE8-9EEF2E96272D}"/>
              </a:ext>
            </a:extLst>
          </p:cNvPr>
          <p:cNvSpPr txBox="1"/>
          <p:nvPr/>
        </p:nvSpPr>
        <p:spPr>
          <a:xfrm>
            <a:off x="7143991" y="5395009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特征图像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尺寸：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13×13×128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A5F7F18-2679-49A1-A2CD-AC7FA99C039D}"/>
              </a:ext>
            </a:extLst>
          </p:cNvPr>
          <p:cNvGrpSpPr/>
          <p:nvPr/>
        </p:nvGrpSpPr>
        <p:grpSpPr>
          <a:xfrm>
            <a:off x="4599175" y="3417663"/>
            <a:ext cx="1192592" cy="1192592"/>
            <a:chOff x="2997200" y="2959100"/>
            <a:chExt cx="1181100" cy="1181100"/>
          </a:xfrm>
          <a:solidFill>
            <a:schemeClr val="accent1"/>
          </a:solidFill>
          <a:scene3d>
            <a:camera prst="isometricTopUp"/>
            <a:lightRig rig="threePt" dir="t"/>
          </a:scene3d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431B462-1FFE-451E-8F4F-5EE21A0E2330}"/>
                </a:ext>
              </a:extLst>
            </p:cNvPr>
            <p:cNvSpPr/>
            <p:nvPr/>
          </p:nvSpPr>
          <p:spPr>
            <a:xfrm>
              <a:off x="2997200" y="29591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A86CD5EB-F468-4307-A21A-2F012E32C9BB}"/>
                </a:ext>
              </a:extLst>
            </p:cNvPr>
            <p:cNvSpPr/>
            <p:nvPr/>
          </p:nvSpPr>
          <p:spPr>
            <a:xfrm>
              <a:off x="3390900" y="29591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5739BDD-3BA0-45C9-8BB5-10FBB3E63E1A}"/>
                </a:ext>
              </a:extLst>
            </p:cNvPr>
            <p:cNvSpPr/>
            <p:nvPr/>
          </p:nvSpPr>
          <p:spPr>
            <a:xfrm>
              <a:off x="3784600" y="29591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4713862-C060-4B86-9AB8-7702D3CBBC0D}"/>
                </a:ext>
              </a:extLst>
            </p:cNvPr>
            <p:cNvSpPr/>
            <p:nvPr/>
          </p:nvSpPr>
          <p:spPr>
            <a:xfrm>
              <a:off x="2997200" y="33528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70C6C21-7A6D-4420-BEAA-D3ACAE4EE839}"/>
                </a:ext>
              </a:extLst>
            </p:cNvPr>
            <p:cNvSpPr/>
            <p:nvPr/>
          </p:nvSpPr>
          <p:spPr>
            <a:xfrm>
              <a:off x="3390900" y="33528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2277F6A3-6D76-419F-B12A-32B1236D7979}"/>
                </a:ext>
              </a:extLst>
            </p:cNvPr>
            <p:cNvSpPr/>
            <p:nvPr/>
          </p:nvSpPr>
          <p:spPr>
            <a:xfrm>
              <a:off x="3784600" y="33528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6E87D23-ECF6-4564-A763-5AB6EA820BB5}"/>
                </a:ext>
              </a:extLst>
            </p:cNvPr>
            <p:cNvSpPr/>
            <p:nvPr/>
          </p:nvSpPr>
          <p:spPr>
            <a:xfrm>
              <a:off x="2997200" y="37465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F7A641B-B083-4CF6-A38E-C59DDF428EAE}"/>
                </a:ext>
              </a:extLst>
            </p:cNvPr>
            <p:cNvSpPr/>
            <p:nvPr/>
          </p:nvSpPr>
          <p:spPr>
            <a:xfrm>
              <a:off x="3390900" y="37465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9C71670-477A-41CA-87DD-EA8D4DC6FFAC}"/>
                </a:ext>
              </a:extLst>
            </p:cNvPr>
            <p:cNvSpPr/>
            <p:nvPr/>
          </p:nvSpPr>
          <p:spPr>
            <a:xfrm>
              <a:off x="3784600" y="37465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1B71FA0-AB0A-44BD-B07D-6C97B9991418}"/>
              </a:ext>
            </a:extLst>
          </p:cNvPr>
          <p:cNvGrpSpPr/>
          <p:nvPr/>
        </p:nvGrpSpPr>
        <p:grpSpPr>
          <a:xfrm>
            <a:off x="4599175" y="3248025"/>
            <a:ext cx="1192592" cy="1192592"/>
            <a:chOff x="2997200" y="2959100"/>
            <a:chExt cx="1181100" cy="1181100"/>
          </a:xfrm>
          <a:solidFill>
            <a:schemeClr val="accent1"/>
          </a:solidFill>
          <a:scene3d>
            <a:camera prst="isometricTopUp"/>
            <a:lightRig rig="threePt" dir="t"/>
          </a:scene3d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D0519E6-7EA9-4CEF-9E01-4CA4E5C24409}"/>
                </a:ext>
              </a:extLst>
            </p:cNvPr>
            <p:cNvSpPr/>
            <p:nvPr/>
          </p:nvSpPr>
          <p:spPr>
            <a:xfrm>
              <a:off x="2997200" y="29591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6A5B031-0499-4527-B4FB-2D437AD614CE}"/>
                </a:ext>
              </a:extLst>
            </p:cNvPr>
            <p:cNvSpPr/>
            <p:nvPr/>
          </p:nvSpPr>
          <p:spPr>
            <a:xfrm>
              <a:off x="3390900" y="29591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67CF6589-0AD5-45EC-9CB9-042EDB3BDC4C}"/>
                </a:ext>
              </a:extLst>
            </p:cNvPr>
            <p:cNvSpPr/>
            <p:nvPr/>
          </p:nvSpPr>
          <p:spPr>
            <a:xfrm>
              <a:off x="3784600" y="29591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848B4C6-90E4-49FB-893B-00564DF23844}"/>
                </a:ext>
              </a:extLst>
            </p:cNvPr>
            <p:cNvSpPr/>
            <p:nvPr/>
          </p:nvSpPr>
          <p:spPr>
            <a:xfrm>
              <a:off x="2997200" y="33528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91B3DB9-9BAD-4732-97C9-EC0EDDC71500}"/>
                </a:ext>
              </a:extLst>
            </p:cNvPr>
            <p:cNvSpPr/>
            <p:nvPr/>
          </p:nvSpPr>
          <p:spPr>
            <a:xfrm>
              <a:off x="3390900" y="33528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348F662-00F8-49BF-A332-0AE967482FEC}"/>
                </a:ext>
              </a:extLst>
            </p:cNvPr>
            <p:cNvSpPr/>
            <p:nvPr/>
          </p:nvSpPr>
          <p:spPr>
            <a:xfrm>
              <a:off x="3784600" y="33528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7685BE8-606C-4022-ADC0-ECEC054CC5C7}"/>
                </a:ext>
              </a:extLst>
            </p:cNvPr>
            <p:cNvSpPr/>
            <p:nvPr/>
          </p:nvSpPr>
          <p:spPr>
            <a:xfrm>
              <a:off x="2997200" y="37465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541C924F-AFCB-4A6E-8342-6CEFE126F0D7}"/>
                </a:ext>
              </a:extLst>
            </p:cNvPr>
            <p:cNvSpPr/>
            <p:nvPr/>
          </p:nvSpPr>
          <p:spPr>
            <a:xfrm>
              <a:off x="3390900" y="37465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6A032B66-339A-4BD0-9097-72DD624E1555}"/>
                </a:ext>
              </a:extLst>
            </p:cNvPr>
            <p:cNvSpPr/>
            <p:nvPr/>
          </p:nvSpPr>
          <p:spPr>
            <a:xfrm>
              <a:off x="3784600" y="37465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893B5AC4-2CDA-4CE6-9A97-12925CE85F11}"/>
              </a:ext>
            </a:extLst>
          </p:cNvPr>
          <p:cNvGrpSpPr/>
          <p:nvPr/>
        </p:nvGrpSpPr>
        <p:grpSpPr>
          <a:xfrm>
            <a:off x="4599175" y="3075315"/>
            <a:ext cx="1192592" cy="1192592"/>
            <a:chOff x="2997200" y="2959100"/>
            <a:chExt cx="1181100" cy="1181100"/>
          </a:xfrm>
          <a:solidFill>
            <a:schemeClr val="accent1"/>
          </a:solidFill>
          <a:scene3d>
            <a:camera prst="isometricTopUp"/>
            <a:lightRig rig="threePt" dir="t"/>
          </a:scene3d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78F016BD-4842-4826-A19A-973787AB3322}"/>
                </a:ext>
              </a:extLst>
            </p:cNvPr>
            <p:cNvSpPr/>
            <p:nvPr/>
          </p:nvSpPr>
          <p:spPr>
            <a:xfrm>
              <a:off x="2997200" y="29591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7A36F8C-E063-45DD-8C69-C008F6E5C333}"/>
                </a:ext>
              </a:extLst>
            </p:cNvPr>
            <p:cNvSpPr/>
            <p:nvPr/>
          </p:nvSpPr>
          <p:spPr>
            <a:xfrm>
              <a:off x="3390900" y="29591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03DEBF6-8825-492D-9E7C-6240F7C8D7AE}"/>
                </a:ext>
              </a:extLst>
            </p:cNvPr>
            <p:cNvSpPr/>
            <p:nvPr/>
          </p:nvSpPr>
          <p:spPr>
            <a:xfrm>
              <a:off x="3784600" y="29591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8E8DCAE9-F390-40F0-BC3D-614EE79A569F}"/>
                </a:ext>
              </a:extLst>
            </p:cNvPr>
            <p:cNvSpPr/>
            <p:nvPr/>
          </p:nvSpPr>
          <p:spPr>
            <a:xfrm>
              <a:off x="2997200" y="33528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ED56FDAC-B626-4443-A351-424DB457815A}"/>
                </a:ext>
              </a:extLst>
            </p:cNvPr>
            <p:cNvSpPr/>
            <p:nvPr/>
          </p:nvSpPr>
          <p:spPr>
            <a:xfrm>
              <a:off x="3390900" y="33528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1A927BB-3440-44F3-BF9E-A7E16C5CF4E5}"/>
                </a:ext>
              </a:extLst>
            </p:cNvPr>
            <p:cNvSpPr/>
            <p:nvPr/>
          </p:nvSpPr>
          <p:spPr>
            <a:xfrm>
              <a:off x="3784600" y="33528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45512F02-2968-4AFD-A2E2-DB105079ED95}"/>
                </a:ext>
              </a:extLst>
            </p:cNvPr>
            <p:cNvSpPr/>
            <p:nvPr/>
          </p:nvSpPr>
          <p:spPr>
            <a:xfrm>
              <a:off x="2997200" y="37465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BE8BB702-B061-4E54-A01A-A5AA403B2011}"/>
                </a:ext>
              </a:extLst>
            </p:cNvPr>
            <p:cNvSpPr/>
            <p:nvPr/>
          </p:nvSpPr>
          <p:spPr>
            <a:xfrm>
              <a:off x="3390900" y="37465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6474CA24-25CC-40E2-B661-3924A9A70967}"/>
                </a:ext>
              </a:extLst>
            </p:cNvPr>
            <p:cNvSpPr/>
            <p:nvPr/>
          </p:nvSpPr>
          <p:spPr>
            <a:xfrm>
              <a:off x="3784600" y="3746500"/>
              <a:ext cx="393700" cy="393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C9CA6FAC-9268-4564-9F87-49FB4DDB3048}"/>
              </a:ext>
            </a:extLst>
          </p:cNvPr>
          <p:cNvGrpSpPr/>
          <p:nvPr/>
        </p:nvGrpSpPr>
        <p:grpSpPr>
          <a:xfrm>
            <a:off x="6818882" y="3378251"/>
            <a:ext cx="863600" cy="863600"/>
            <a:chOff x="5090116" y="2603500"/>
            <a:chExt cx="1071968" cy="1071968"/>
          </a:xfrm>
          <a:solidFill>
            <a:schemeClr val="accent6">
              <a:alpha val="26000"/>
            </a:schemeClr>
          </a:solidFill>
          <a:scene3d>
            <a:camera prst="isometricTopUp"/>
            <a:lightRig rig="threePt" dir="t"/>
          </a:scene3d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6238BEC6-9C7C-4E15-8BB7-33C4624D45AE}"/>
                </a:ext>
              </a:extLst>
            </p:cNvPr>
            <p:cNvSpPr/>
            <p:nvPr/>
          </p:nvSpPr>
          <p:spPr>
            <a:xfrm>
              <a:off x="5090116" y="2603500"/>
              <a:ext cx="535984" cy="53598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EC2610E-8C28-489F-B3D6-59241DEDB2F5}"/>
                </a:ext>
              </a:extLst>
            </p:cNvPr>
            <p:cNvSpPr/>
            <p:nvPr/>
          </p:nvSpPr>
          <p:spPr>
            <a:xfrm>
              <a:off x="5626100" y="2603500"/>
              <a:ext cx="535984" cy="53598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C3B6723-4FBC-473D-A09A-D61F0D3A8410}"/>
                </a:ext>
              </a:extLst>
            </p:cNvPr>
            <p:cNvSpPr/>
            <p:nvPr/>
          </p:nvSpPr>
          <p:spPr>
            <a:xfrm>
              <a:off x="5090116" y="3139484"/>
              <a:ext cx="535984" cy="53598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06A5A32-5091-475B-A770-82FE6D47185F}"/>
                </a:ext>
              </a:extLst>
            </p:cNvPr>
            <p:cNvSpPr/>
            <p:nvPr/>
          </p:nvSpPr>
          <p:spPr>
            <a:xfrm>
              <a:off x="5626100" y="3139484"/>
              <a:ext cx="535984" cy="53598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矩形 87">
            <a:extLst>
              <a:ext uri="{FF2B5EF4-FFF2-40B4-BE49-F238E27FC236}">
                <a16:creationId xmlns:a16="http://schemas.microsoft.com/office/drawing/2014/main" id="{AA8A196B-9C6F-4797-8D86-E3C2BEE20ACA}"/>
              </a:ext>
            </a:extLst>
          </p:cNvPr>
          <p:cNvSpPr/>
          <p:nvPr/>
        </p:nvSpPr>
        <p:spPr>
          <a:xfrm>
            <a:off x="8858932" y="3525008"/>
            <a:ext cx="431801" cy="431801"/>
          </a:xfrm>
          <a:prstGeom prst="rect">
            <a:avLst/>
          </a:prstGeom>
          <a:scene3d>
            <a:camera prst="isometricTopUp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34A6A38-914E-4A4A-9009-9517FAEE93FE}"/>
              </a:ext>
            </a:extLst>
          </p:cNvPr>
          <p:cNvSpPr/>
          <p:nvPr/>
        </p:nvSpPr>
        <p:spPr>
          <a:xfrm>
            <a:off x="8858932" y="3416955"/>
            <a:ext cx="431801" cy="431801"/>
          </a:xfrm>
          <a:prstGeom prst="rect">
            <a:avLst/>
          </a:prstGeom>
          <a:scene3d>
            <a:camera prst="isometricTopUp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5B01A6C8-FE72-4ED7-B91A-26ABC5190576}"/>
              </a:ext>
            </a:extLst>
          </p:cNvPr>
          <p:cNvCxnSpPr>
            <a:cxnSpLocks/>
          </p:cNvCxnSpPr>
          <p:nvPr/>
        </p:nvCxnSpPr>
        <p:spPr>
          <a:xfrm flipH="1" flipV="1">
            <a:off x="5153042" y="4577248"/>
            <a:ext cx="255481" cy="123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D8B9580-90F4-4151-B690-1A09F03981F9}"/>
              </a:ext>
            </a:extLst>
          </p:cNvPr>
          <p:cNvCxnSpPr>
            <a:cxnSpLocks/>
          </p:cNvCxnSpPr>
          <p:nvPr/>
        </p:nvCxnSpPr>
        <p:spPr>
          <a:xfrm flipV="1">
            <a:off x="5405650" y="4041172"/>
            <a:ext cx="3406376" cy="176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BCBEB88-053C-496A-B338-803DFC5F66D6}"/>
              </a:ext>
            </a:extLst>
          </p:cNvPr>
          <p:cNvCxnSpPr>
            <a:cxnSpLocks/>
          </p:cNvCxnSpPr>
          <p:nvPr/>
        </p:nvCxnSpPr>
        <p:spPr>
          <a:xfrm flipH="1" flipV="1">
            <a:off x="5165301" y="2734258"/>
            <a:ext cx="1" cy="37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6BFA1A31-E38C-4E1E-B0EC-972A75BB2876}"/>
              </a:ext>
            </a:extLst>
          </p:cNvPr>
          <p:cNvCxnSpPr>
            <a:cxnSpLocks/>
          </p:cNvCxnSpPr>
          <p:nvPr/>
        </p:nvCxnSpPr>
        <p:spPr>
          <a:xfrm flipV="1">
            <a:off x="5413737" y="4182788"/>
            <a:ext cx="1713527" cy="160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EC9B3F63-844B-4035-9348-D4C3FF449B5D}"/>
              </a:ext>
            </a:extLst>
          </p:cNvPr>
          <p:cNvCxnSpPr>
            <a:cxnSpLocks/>
          </p:cNvCxnSpPr>
          <p:nvPr/>
        </p:nvCxnSpPr>
        <p:spPr>
          <a:xfrm flipV="1">
            <a:off x="7281010" y="2734258"/>
            <a:ext cx="0" cy="53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2AF2BFC7-1A1D-422A-9706-06B23DAF1CF4}"/>
              </a:ext>
            </a:extLst>
          </p:cNvPr>
          <p:cNvCxnSpPr>
            <a:cxnSpLocks/>
          </p:cNvCxnSpPr>
          <p:nvPr/>
        </p:nvCxnSpPr>
        <p:spPr>
          <a:xfrm flipH="1" flipV="1">
            <a:off x="9072334" y="2734258"/>
            <a:ext cx="15196" cy="64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FBDCD9E-4476-411B-9388-E00CA1ED835B}"/>
              </a:ext>
            </a:extLst>
          </p:cNvPr>
          <p:cNvSpPr txBox="1"/>
          <p:nvPr/>
        </p:nvSpPr>
        <p:spPr>
          <a:xfrm>
            <a:off x="229546" y="22945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表示向量：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8D88C64-C52D-47F1-B8AA-40A1A64815EF}"/>
              </a:ext>
            </a:extLst>
          </p:cNvPr>
          <p:cNvSpPr txBox="1"/>
          <p:nvPr/>
        </p:nvSpPr>
        <p:spPr>
          <a:xfrm>
            <a:off x="229546" y="36253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池化输出：</a:t>
            </a: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9CDFACE8-CDA0-45A0-B752-047458541656}"/>
              </a:ext>
            </a:extLst>
          </p:cNvPr>
          <p:cNvCxnSpPr>
            <a:cxnSpLocks/>
            <a:stCxn id="24" idx="0"/>
            <a:endCxn id="48" idx="2"/>
          </p:cNvCxnSpPr>
          <p:nvPr/>
        </p:nvCxnSpPr>
        <p:spPr>
          <a:xfrm flipV="1">
            <a:off x="5195471" y="1917226"/>
            <a:ext cx="218266" cy="52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7A9415B4-0BD7-4C33-987C-D19CCDEE965C}"/>
              </a:ext>
            </a:extLst>
          </p:cNvPr>
          <p:cNvCxnSpPr>
            <a:cxnSpLocks/>
            <a:stCxn id="48" idx="0"/>
            <a:endCxn id="143" idx="2"/>
          </p:cNvCxnSpPr>
          <p:nvPr/>
        </p:nvCxnSpPr>
        <p:spPr>
          <a:xfrm flipV="1">
            <a:off x="5413737" y="966822"/>
            <a:ext cx="0" cy="72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62A95756-E4CF-4907-A062-8FD1D0B45546}"/>
              </a:ext>
            </a:extLst>
          </p:cNvPr>
          <p:cNvCxnSpPr>
            <a:cxnSpLocks/>
            <a:stCxn id="31" idx="0"/>
            <a:endCxn id="48" idx="2"/>
          </p:cNvCxnSpPr>
          <p:nvPr/>
        </p:nvCxnSpPr>
        <p:spPr>
          <a:xfrm flipH="1" flipV="1">
            <a:off x="5413737" y="1917226"/>
            <a:ext cx="3661095" cy="52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CFFB992D-0E78-450E-B18E-E41094F06AA2}"/>
              </a:ext>
            </a:extLst>
          </p:cNvPr>
          <p:cNvSpPr/>
          <p:nvPr/>
        </p:nvSpPr>
        <p:spPr>
          <a:xfrm>
            <a:off x="2292314" y="747747"/>
            <a:ext cx="6242845" cy="2190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580A2F59-0196-4AAE-9CAB-F3EC785B4FA0}"/>
              </a:ext>
            </a:extLst>
          </p:cNvPr>
          <p:cNvSpPr txBox="1"/>
          <p:nvPr/>
        </p:nvSpPr>
        <p:spPr>
          <a:xfrm>
            <a:off x="1002022" y="15947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特征向量：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42FB2531-6F5F-45BA-BCB8-F09BC0A18874}"/>
              </a:ext>
            </a:extLst>
          </p:cNvPr>
          <p:cNvSpPr txBox="1"/>
          <p:nvPr/>
        </p:nvSpPr>
        <p:spPr>
          <a:xfrm>
            <a:off x="1000388" y="6519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全连接层：</a:t>
            </a: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46FC665E-4B61-4847-BFAA-3FD93D4DA668}"/>
              </a:ext>
            </a:extLst>
          </p:cNvPr>
          <p:cNvCxnSpPr>
            <a:cxnSpLocks/>
            <a:stCxn id="30" idx="0"/>
            <a:endCxn id="48" idx="2"/>
          </p:cNvCxnSpPr>
          <p:nvPr/>
        </p:nvCxnSpPr>
        <p:spPr>
          <a:xfrm flipH="1" flipV="1">
            <a:off x="5413737" y="1917226"/>
            <a:ext cx="1867273" cy="52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87333696-E609-4FDB-A3FC-9FDD4B85C86D}"/>
              </a:ext>
            </a:extLst>
          </p:cNvPr>
          <p:cNvSpPr/>
          <p:nvPr/>
        </p:nvSpPr>
        <p:spPr>
          <a:xfrm>
            <a:off x="5158256" y="5563414"/>
            <a:ext cx="519299" cy="494529"/>
          </a:xfrm>
          <a:prstGeom prst="rect">
            <a:avLst/>
          </a:prstGeom>
          <a:noFill/>
          <a:ln w="381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scene3d>
            <a:camera prst="isometricTopUp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BC04E3C-D864-44D3-BEED-6D01076AD20D}"/>
              </a:ext>
            </a:extLst>
          </p:cNvPr>
          <p:cNvCxnSpPr>
            <a:cxnSpLocks/>
            <a:stCxn id="143" idx="0"/>
            <a:endCxn id="91" idx="2"/>
          </p:cNvCxnSpPr>
          <p:nvPr/>
        </p:nvCxnSpPr>
        <p:spPr>
          <a:xfrm flipH="1" flipV="1">
            <a:off x="5413736" y="483977"/>
            <a:ext cx="1" cy="26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5ADF685E-A4FE-4703-823E-64C292AC7D0E}"/>
              </a:ext>
            </a:extLst>
          </p:cNvPr>
          <p:cNvSpPr txBox="1"/>
          <p:nvPr/>
        </p:nvSpPr>
        <p:spPr>
          <a:xfrm>
            <a:off x="4744322" y="1146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支持向量机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97A74A8-E725-4BC0-B890-C6E59B868935}"/>
              </a:ext>
            </a:extLst>
          </p:cNvPr>
          <p:cNvSpPr txBox="1"/>
          <p:nvPr/>
        </p:nvSpPr>
        <p:spPr>
          <a:xfrm>
            <a:off x="5001338" y="86450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输入图像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115944D-6C36-4C87-A84D-69D4C63CE673}"/>
              </a:ext>
            </a:extLst>
          </p:cNvPr>
          <p:cNvSpPr/>
          <p:nvPr/>
        </p:nvSpPr>
        <p:spPr>
          <a:xfrm rot="16200000">
            <a:off x="5257950" y="8177749"/>
            <a:ext cx="546100" cy="3693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4B464020-2165-4E3E-BD1D-399B569159F7}"/>
              </a:ext>
            </a:extLst>
          </p:cNvPr>
          <p:cNvSpPr/>
          <p:nvPr/>
        </p:nvSpPr>
        <p:spPr>
          <a:xfrm>
            <a:off x="4738599" y="7048838"/>
            <a:ext cx="1572039" cy="996417"/>
          </a:xfrm>
          <a:prstGeom prst="cub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箭头: 右 93">
            <a:extLst>
              <a:ext uri="{FF2B5EF4-FFF2-40B4-BE49-F238E27FC236}">
                <a16:creationId xmlns:a16="http://schemas.microsoft.com/office/drawing/2014/main" id="{0A1C401C-DE6B-46E6-9830-E12B824B491F}"/>
              </a:ext>
            </a:extLst>
          </p:cNvPr>
          <p:cNvSpPr/>
          <p:nvPr/>
        </p:nvSpPr>
        <p:spPr>
          <a:xfrm rot="16200000">
            <a:off x="5257950" y="6524191"/>
            <a:ext cx="546100" cy="3693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3A7DFC7-93A4-4A0F-B003-A1F45BD6F51C}"/>
              </a:ext>
            </a:extLst>
          </p:cNvPr>
          <p:cNvCxnSpPr>
            <a:cxnSpLocks/>
          </p:cNvCxnSpPr>
          <p:nvPr/>
        </p:nvCxnSpPr>
        <p:spPr>
          <a:xfrm flipV="1">
            <a:off x="4329352" y="5930435"/>
            <a:ext cx="866119" cy="410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DBD3A294-1C71-4534-AA20-79249AE8E651}"/>
              </a:ext>
            </a:extLst>
          </p:cNvPr>
          <p:cNvSpPr txBox="1"/>
          <p:nvPr/>
        </p:nvSpPr>
        <p:spPr>
          <a:xfrm>
            <a:off x="3404683" y="6351892"/>
            <a:ext cx="167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特征图像对应生成区域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4819537-3FBA-459F-8FC2-47A514FCEC44}"/>
              </a:ext>
            </a:extLst>
          </p:cNvPr>
          <p:cNvSpPr/>
          <p:nvPr/>
        </p:nvSpPr>
        <p:spPr>
          <a:xfrm>
            <a:off x="1491098" y="2444767"/>
            <a:ext cx="2253260" cy="2190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3AB8158-1DCE-4B60-9020-B858E87E39BC}"/>
              </a:ext>
            </a:extLst>
          </p:cNvPr>
          <p:cNvGrpSpPr/>
          <p:nvPr/>
        </p:nvGrpSpPr>
        <p:grpSpPr>
          <a:xfrm>
            <a:off x="1982523" y="3436166"/>
            <a:ext cx="1273144" cy="1274341"/>
            <a:chOff x="1956906" y="4241852"/>
            <a:chExt cx="2008415" cy="2010304"/>
          </a:xfrm>
          <a:scene3d>
            <a:camera prst="isometricTopUp"/>
            <a:lightRig rig="threePt" dir="t"/>
          </a:scene3d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62CCB16-6E28-44B5-B75D-C9DA55DA3B2B}"/>
                </a:ext>
              </a:extLst>
            </p:cNvPr>
            <p:cNvSpPr/>
            <p:nvPr/>
          </p:nvSpPr>
          <p:spPr>
            <a:xfrm>
              <a:off x="2623562" y="424185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004B339B-BB9F-46A0-9FAF-679EE8CA43B7}"/>
                </a:ext>
              </a:extLst>
            </p:cNvPr>
            <p:cNvSpPr/>
            <p:nvPr/>
          </p:nvSpPr>
          <p:spPr>
            <a:xfrm>
              <a:off x="2295111" y="424185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B8E3D3E-9B61-4F91-B184-AB02E77864A5}"/>
                </a:ext>
              </a:extLst>
            </p:cNvPr>
            <p:cNvSpPr/>
            <p:nvPr/>
          </p:nvSpPr>
          <p:spPr>
            <a:xfrm>
              <a:off x="1956906" y="424185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00A535D-3345-4B90-89CB-65173FE4296B}"/>
                </a:ext>
              </a:extLst>
            </p:cNvPr>
            <p:cNvSpPr/>
            <p:nvPr/>
          </p:nvSpPr>
          <p:spPr>
            <a:xfrm>
              <a:off x="3629925" y="424185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921158A5-4017-4924-B392-4D9DB712097B}"/>
                </a:ext>
              </a:extLst>
            </p:cNvPr>
            <p:cNvSpPr/>
            <p:nvPr/>
          </p:nvSpPr>
          <p:spPr>
            <a:xfrm>
              <a:off x="3301474" y="424185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8216406D-4C90-4949-85DB-8647AB5EF576}"/>
                </a:ext>
              </a:extLst>
            </p:cNvPr>
            <p:cNvSpPr/>
            <p:nvPr/>
          </p:nvSpPr>
          <p:spPr>
            <a:xfrm>
              <a:off x="2963269" y="424185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3901DE36-2628-4FCE-80D7-3FA0089E68D1}"/>
                </a:ext>
              </a:extLst>
            </p:cNvPr>
            <p:cNvSpPr/>
            <p:nvPr/>
          </p:nvSpPr>
          <p:spPr>
            <a:xfrm>
              <a:off x="2623562" y="457724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2F0D9853-4C47-4843-A176-3DE1C1750700}"/>
                </a:ext>
              </a:extLst>
            </p:cNvPr>
            <p:cNvSpPr/>
            <p:nvPr/>
          </p:nvSpPr>
          <p:spPr>
            <a:xfrm>
              <a:off x="2295111" y="457724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DF64970A-31D6-4112-9397-1987EF5175EB}"/>
                </a:ext>
              </a:extLst>
            </p:cNvPr>
            <p:cNvSpPr/>
            <p:nvPr/>
          </p:nvSpPr>
          <p:spPr>
            <a:xfrm>
              <a:off x="1956906" y="457724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56EB30D8-8013-4F59-917C-99131E0B9EB1}"/>
                </a:ext>
              </a:extLst>
            </p:cNvPr>
            <p:cNvSpPr/>
            <p:nvPr/>
          </p:nvSpPr>
          <p:spPr>
            <a:xfrm>
              <a:off x="3629925" y="457724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C7152124-D3FF-4AEB-94AF-47143466EE26}"/>
                </a:ext>
              </a:extLst>
            </p:cNvPr>
            <p:cNvSpPr/>
            <p:nvPr/>
          </p:nvSpPr>
          <p:spPr>
            <a:xfrm>
              <a:off x="3301474" y="457724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AFD30A00-513E-4E38-A262-AD044D924C0A}"/>
                </a:ext>
              </a:extLst>
            </p:cNvPr>
            <p:cNvSpPr/>
            <p:nvPr/>
          </p:nvSpPr>
          <p:spPr>
            <a:xfrm>
              <a:off x="2963269" y="457724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12DC0FBB-66A5-4377-AE81-FCC39C35D24E}"/>
                </a:ext>
              </a:extLst>
            </p:cNvPr>
            <p:cNvSpPr/>
            <p:nvPr/>
          </p:nvSpPr>
          <p:spPr>
            <a:xfrm>
              <a:off x="2623562" y="490780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DD8F0BB8-EAD8-478C-B91D-68F4FE718D70}"/>
                </a:ext>
              </a:extLst>
            </p:cNvPr>
            <p:cNvSpPr/>
            <p:nvPr/>
          </p:nvSpPr>
          <p:spPr>
            <a:xfrm>
              <a:off x="2295111" y="490780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BDD76951-46C8-4BDF-9B78-C40A513ACE78}"/>
                </a:ext>
              </a:extLst>
            </p:cNvPr>
            <p:cNvSpPr/>
            <p:nvPr/>
          </p:nvSpPr>
          <p:spPr>
            <a:xfrm>
              <a:off x="1956906" y="490780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DD6635F5-13F4-4C3A-B745-6A236DC6FEC5}"/>
                </a:ext>
              </a:extLst>
            </p:cNvPr>
            <p:cNvSpPr/>
            <p:nvPr/>
          </p:nvSpPr>
          <p:spPr>
            <a:xfrm>
              <a:off x="3629925" y="490780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4BDDF40-39AE-46F1-B58B-BC1C36262483}"/>
                </a:ext>
              </a:extLst>
            </p:cNvPr>
            <p:cNvSpPr/>
            <p:nvPr/>
          </p:nvSpPr>
          <p:spPr>
            <a:xfrm>
              <a:off x="3301474" y="490780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C5915449-C01C-42A9-8B24-32F334E087AE}"/>
                </a:ext>
              </a:extLst>
            </p:cNvPr>
            <p:cNvSpPr/>
            <p:nvPr/>
          </p:nvSpPr>
          <p:spPr>
            <a:xfrm>
              <a:off x="2963269" y="490780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46C9A534-F85A-41AC-9C06-4FEB3DBB663E}"/>
                </a:ext>
              </a:extLst>
            </p:cNvPr>
            <p:cNvSpPr/>
            <p:nvPr/>
          </p:nvSpPr>
          <p:spPr>
            <a:xfrm>
              <a:off x="2623562" y="524320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2A7C4EA9-5A8D-4380-B474-5D1F213D7013}"/>
                </a:ext>
              </a:extLst>
            </p:cNvPr>
            <p:cNvSpPr/>
            <p:nvPr/>
          </p:nvSpPr>
          <p:spPr>
            <a:xfrm>
              <a:off x="2295111" y="524320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4F6028EA-B226-4BDD-991E-7F7F786696A0}"/>
                </a:ext>
              </a:extLst>
            </p:cNvPr>
            <p:cNvSpPr/>
            <p:nvPr/>
          </p:nvSpPr>
          <p:spPr>
            <a:xfrm>
              <a:off x="1956906" y="524320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BAA89F6A-98F8-43AA-870A-A8091757BDC8}"/>
                </a:ext>
              </a:extLst>
            </p:cNvPr>
            <p:cNvSpPr/>
            <p:nvPr/>
          </p:nvSpPr>
          <p:spPr>
            <a:xfrm>
              <a:off x="3629925" y="524320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DCE39777-F14F-417B-A9E5-9ED562560224}"/>
                </a:ext>
              </a:extLst>
            </p:cNvPr>
            <p:cNvSpPr/>
            <p:nvPr/>
          </p:nvSpPr>
          <p:spPr>
            <a:xfrm>
              <a:off x="3301474" y="524320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6BFD2C8D-9D5B-458F-905E-F32BDF244E86}"/>
                </a:ext>
              </a:extLst>
            </p:cNvPr>
            <p:cNvSpPr/>
            <p:nvPr/>
          </p:nvSpPr>
          <p:spPr>
            <a:xfrm>
              <a:off x="2963269" y="524320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CC0A5E7D-19FB-4AD1-9D65-A428A86234AA}"/>
                </a:ext>
              </a:extLst>
            </p:cNvPr>
            <p:cNvSpPr/>
            <p:nvPr/>
          </p:nvSpPr>
          <p:spPr>
            <a:xfrm>
              <a:off x="2623562" y="5581365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C4D5A60E-34C6-4D9E-9A63-5C79FF540CD2}"/>
                </a:ext>
              </a:extLst>
            </p:cNvPr>
            <p:cNvSpPr/>
            <p:nvPr/>
          </p:nvSpPr>
          <p:spPr>
            <a:xfrm>
              <a:off x="2295111" y="5581365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7AA47871-78C6-4CE1-9667-28A226DEE859}"/>
                </a:ext>
              </a:extLst>
            </p:cNvPr>
            <p:cNvSpPr/>
            <p:nvPr/>
          </p:nvSpPr>
          <p:spPr>
            <a:xfrm>
              <a:off x="1956906" y="5581365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C206E053-14C1-4AA2-A4DB-258E787A3245}"/>
                </a:ext>
              </a:extLst>
            </p:cNvPr>
            <p:cNvSpPr/>
            <p:nvPr/>
          </p:nvSpPr>
          <p:spPr>
            <a:xfrm>
              <a:off x="3629925" y="5581365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AE4B7A25-AED2-4C35-9D0F-9F380AEC6F13}"/>
                </a:ext>
              </a:extLst>
            </p:cNvPr>
            <p:cNvSpPr/>
            <p:nvPr/>
          </p:nvSpPr>
          <p:spPr>
            <a:xfrm>
              <a:off x="3301474" y="5581365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C90E8F11-B216-410C-9FF3-741375CCFDDC}"/>
                </a:ext>
              </a:extLst>
            </p:cNvPr>
            <p:cNvSpPr/>
            <p:nvPr/>
          </p:nvSpPr>
          <p:spPr>
            <a:xfrm>
              <a:off x="2963269" y="5581365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B2E56563-90D1-4C91-A79B-3EA20F3767F0}"/>
                </a:ext>
              </a:extLst>
            </p:cNvPr>
            <p:cNvSpPr/>
            <p:nvPr/>
          </p:nvSpPr>
          <p:spPr>
            <a:xfrm>
              <a:off x="2623562" y="5916760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1C25C485-9A34-4B08-BB34-B25A8CDF7D50}"/>
                </a:ext>
              </a:extLst>
            </p:cNvPr>
            <p:cNvSpPr/>
            <p:nvPr/>
          </p:nvSpPr>
          <p:spPr>
            <a:xfrm>
              <a:off x="2295111" y="5916760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12168690-9C29-4CA9-A281-A98ADCD36515}"/>
                </a:ext>
              </a:extLst>
            </p:cNvPr>
            <p:cNvSpPr/>
            <p:nvPr/>
          </p:nvSpPr>
          <p:spPr>
            <a:xfrm>
              <a:off x="1956906" y="5916760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3EA28089-5C7D-4526-8B6F-D862A36A849B}"/>
                </a:ext>
              </a:extLst>
            </p:cNvPr>
            <p:cNvSpPr/>
            <p:nvPr/>
          </p:nvSpPr>
          <p:spPr>
            <a:xfrm>
              <a:off x="3629925" y="5916760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9F885FEF-8743-4217-8387-11A0F0E36A59}"/>
                </a:ext>
              </a:extLst>
            </p:cNvPr>
            <p:cNvSpPr/>
            <p:nvPr/>
          </p:nvSpPr>
          <p:spPr>
            <a:xfrm>
              <a:off x="3301474" y="5916760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FE3DEBB0-76A4-4A6A-98D8-B2816C4CA02B}"/>
                </a:ext>
              </a:extLst>
            </p:cNvPr>
            <p:cNvSpPr/>
            <p:nvPr/>
          </p:nvSpPr>
          <p:spPr>
            <a:xfrm>
              <a:off x="2963269" y="5916760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BDA8CDB6-F436-48ED-B05E-81D289CE20A0}"/>
              </a:ext>
            </a:extLst>
          </p:cNvPr>
          <p:cNvGrpSpPr/>
          <p:nvPr/>
        </p:nvGrpSpPr>
        <p:grpSpPr>
          <a:xfrm>
            <a:off x="1982523" y="3233205"/>
            <a:ext cx="1273144" cy="1274341"/>
            <a:chOff x="1956906" y="4241852"/>
            <a:chExt cx="2008415" cy="2010304"/>
          </a:xfrm>
          <a:scene3d>
            <a:camera prst="isometricTopUp"/>
            <a:lightRig rig="threePt" dir="t"/>
          </a:scene3d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CEE9C330-1CE7-4D1B-B7AF-FFABC683829C}"/>
                </a:ext>
              </a:extLst>
            </p:cNvPr>
            <p:cNvSpPr/>
            <p:nvPr/>
          </p:nvSpPr>
          <p:spPr>
            <a:xfrm>
              <a:off x="2623562" y="424185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C4C55887-5948-4389-831C-792828A024D1}"/>
                </a:ext>
              </a:extLst>
            </p:cNvPr>
            <p:cNvSpPr/>
            <p:nvPr/>
          </p:nvSpPr>
          <p:spPr>
            <a:xfrm>
              <a:off x="2295111" y="424185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2848AAFD-607F-4840-8467-DF997FC6FFED}"/>
                </a:ext>
              </a:extLst>
            </p:cNvPr>
            <p:cNvSpPr/>
            <p:nvPr/>
          </p:nvSpPr>
          <p:spPr>
            <a:xfrm>
              <a:off x="1956906" y="424185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F4658433-204F-4873-9707-A032219992F7}"/>
                </a:ext>
              </a:extLst>
            </p:cNvPr>
            <p:cNvSpPr/>
            <p:nvPr/>
          </p:nvSpPr>
          <p:spPr>
            <a:xfrm>
              <a:off x="3629925" y="424185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1E375148-2063-4338-9D6D-A2A7666E2CA0}"/>
                </a:ext>
              </a:extLst>
            </p:cNvPr>
            <p:cNvSpPr/>
            <p:nvPr/>
          </p:nvSpPr>
          <p:spPr>
            <a:xfrm>
              <a:off x="3301474" y="424185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C67EE139-5396-459A-86FF-E45817174930}"/>
                </a:ext>
              </a:extLst>
            </p:cNvPr>
            <p:cNvSpPr/>
            <p:nvPr/>
          </p:nvSpPr>
          <p:spPr>
            <a:xfrm>
              <a:off x="2963269" y="424185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F897E108-5C3B-4424-88BE-7EBDC43DAFA7}"/>
                </a:ext>
              </a:extLst>
            </p:cNvPr>
            <p:cNvSpPr/>
            <p:nvPr/>
          </p:nvSpPr>
          <p:spPr>
            <a:xfrm>
              <a:off x="2623562" y="457724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277E92B8-4DC4-43C1-AC6E-2E0AFD48E4EA}"/>
                </a:ext>
              </a:extLst>
            </p:cNvPr>
            <p:cNvSpPr/>
            <p:nvPr/>
          </p:nvSpPr>
          <p:spPr>
            <a:xfrm>
              <a:off x="2295111" y="457724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AC5433C8-C1AF-4CF6-B880-8AB8AC30812A}"/>
                </a:ext>
              </a:extLst>
            </p:cNvPr>
            <p:cNvSpPr/>
            <p:nvPr/>
          </p:nvSpPr>
          <p:spPr>
            <a:xfrm>
              <a:off x="1956906" y="457724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880D079B-32C8-4A5F-A327-6F39A2180432}"/>
                </a:ext>
              </a:extLst>
            </p:cNvPr>
            <p:cNvSpPr/>
            <p:nvPr/>
          </p:nvSpPr>
          <p:spPr>
            <a:xfrm>
              <a:off x="3629925" y="457724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3278BA84-E7BE-4946-8B4C-1A46D7BDED56}"/>
                </a:ext>
              </a:extLst>
            </p:cNvPr>
            <p:cNvSpPr/>
            <p:nvPr/>
          </p:nvSpPr>
          <p:spPr>
            <a:xfrm>
              <a:off x="3301474" y="457724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C50CAE87-2BE5-4D78-9F76-E1361F904884}"/>
                </a:ext>
              </a:extLst>
            </p:cNvPr>
            <p:cNvSpPr/>
            <p:nvPr/>
          </p:nvSpPr>
          <p:spPr>
            <a:xfrm>
              <a:off x="2963269" y="457724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3F952754-82B8-4516-98B5-C90E57847D94}"/>
                </a:ext>
              </a:extLst>
            </p:cNvPr>
            <p:cNvSpPr/>
            <p:nvPr/>
          </p:nvSpPr>
          <p:spPr>
            <a:xfrm>
              <a:off x="2623562" y="490780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651CA6E0-329D-4CD7-8555-5ADB080E5E3F}"/>
                </a:ext>
              </a:extLst>
            </p:cNvPr>
            <p:cNvSpPr/>
            <p:nvPr/>
          </p:nvSpPr>
          <p:spPr>
            <a:xfrm>
              <a:off x="2295111" y="490780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FE3596F5-F477-46CF-AF42-6DD6BB402EE6}"/>
                </a:ext>
              </a:extLst>
            </p:cNvPr>
            <p:cNvSpPr/>
            <p:nvPr/>
          </p:nvSpPr>
          <p:spPr>
            <a:xfrm>
              <a:off x="1956906" y="490780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208605BB-FC8C-4748-B06C-8A7E13B13E1D}"/>
                </a:ext>
              </a:extLst>
            </p:cNvPr>
            <p:cNvSpPr/>
            <p:nvPr/>
          </p:nvSpPr>
          <p:spPr>
            <a:xfrm>
              <a:off x="3629925" y="490780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6272F76A-14D5-4E6F-82D2-A6AC2E358874}"/>
                </a:ext>
              </a:extLst>
            </p:cNvPr>
            <p:cNvSpPr/>
            <p:nvPr/>
          </p:nvSpPr>
          <p:spPr>
            <a:xfrm>
              <a:off x="3301474" y="490780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7CB4ED83-EB2D-4D3C-9DE3-C6D57EA0F958}"/>
                </a:ext>
              </a:extLst>
            </p:cNvPr>
            <p:cNvSpPr/>
            <p:nvPr/>
          </p:nvSpPr>
          <p:spPr>
            <a:xfrm>
              <a:off x="2963269" y="490780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51B2E578-7B06-4439-A52E-FC3366D6F9BA}"/>
                </a:ext>
              </a:extLst>
            </p:cNvPr>
            <p:cNvSpPr/>
            <p:nvPr/>
          </p:nvSpPr>
          <p:spPr>
            <a:xfrm>
              <a:off x="2623562" y="524320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247C59FD-74F3-4377-8B46-7749013918D3}"/>
                </a:ext>
              </a:extLst>
            </p:cNvPr>
            <p:cNvSpPr/>
            <p:nvPr/>
          </p:nvSpPr>
          <p:spPr>
            <a:xfrm>
              <a:off x="2295111" y="524320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A509C90D-FB07-4D30-92A9-92DF50A693E1}"/>
                </a:ext>
              </a:extLst>
            </p:cNvPr>
            <p:cNvSpPr/>
            <p:nvPr/>
          </p:nvSpPr>
          <p:spPr>
            <a:xfrm>
              <a:off x="1956906" y="524320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C7B13620-067A-4C49-94A4-CB66787BA221}"/>
                </a:ext>
              </a:extLst>
            </p:cNvPr>
            <p:cNvSpPr/>
            <p:nvPr/>
          </p:nvSpPr>
          <p:spPr>
            <a:xfrm>
              <a:off x="3629925" y="524320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584D639E-0209-4915-9C89-F6CBDE66C302}"/>
                </a:ext>
              </a:extLst>
            </p:cNvPr>
            <p:cNvSpPr/>
            <p:nvPr/>
          </p:nvSpPr>
          <p:spPr>
            <a:xfrm>
              <a:off x="3301474" y="524320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265B2080-16EF-4B8C-861F-A9E9912F31CC}"/>
                </a:ext>
              </a:extLst>
            </p:cNvPr>
            <p:cNvSpPr/>
            <p:nvPr/>
          </p:nvSpPr>
          <p:spPr>
            <a:xfrm>
              <a:off x="2963269" y="524320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385B8448-3F23-402D-892D-F33760C4B878}"/>
                </a:ext>
              </a:extLst>
            </p:cNvPr>
            <p:cNvSpPr/>
            <p:nvPr/>
          </p:nvSpPr>
          <p:spPr>
            <a:xfrm>
              <a:off x="2623562" y="5581365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911F55CA-4B05-4DB4-AD0E-B8C8B470ED60}"/>
                </a:ext>
              </a:extLst>
            </p:cNvPr>
            <p:cNvSpPr/>
            <p:nvPr/>
          </p:nvSpPr>
          <p:spPr>
            <a:xfrm>
              <a:off x="2295111" y="5581365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21BBE94D-AF34-4F6C-ABA0-EE376B90A494}"/>
                </a:ext>
              </a:extLst>
            </p:cNvPr>
            <p:cNvSpPr/>
            <p:nvPr/>
          </p:nvSpPr>
          <p:spPr>
            <a:xfrm>
              <a:off x="1956906" y="5581365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F27219C5-6C2A-4AD0-89A3-DC0F5B57AB3E}"/>
                </a:ext>
              </a:extLst>
            </p:cNvPr>
            <p:cNvSpPr/>
            <p:nvPr/>
          </p:nvSpPr>
          <p:spPr>
            <a:xfrm>
              <a:off x="3629925" y="5581365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FE0C65FF-703D-492D-9FB3-9E8B9B52D0C2}"/>
                </a:ext>
              </a:extLst>
            </p:cNvPr>
            <p:cNvSpPr/>
            <p:nvPr/>
          </p:nvSpPr>
          <p:spPr>
            <a:xfrm>
              <a:off x="3301474" y="5581365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84C1B4E5-BAA0-4B9B-825D-D5797D12D82F}"/>
                </a:ext>
              </a:extLst>
            </p:cNvPr>
            <p:cNvSpPr/>
            <p:nvPr/>
          </p:nvSpPr>
          <p:spPr>
            <a:xfrm>
              <a:off x="2963269" y="5581365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58BBE451-64A6-4BF1-9B4B-3A51C8831EB1}"/>
                </a:ext>
              </a:extLst>
            </p:cNvPr>
            <p:cNvSpPr/>
            <p:nvPr/>
          </p:nvSpPr>
          <p:spPr>
            <a:xfrm>
              <a:off x="2623562" y="5916760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1D1D68BB-3740-4A36-B67E-D8C29C90850E}"/>
                </a:ext>
              </a:extLst>
            </p:cNvPr>
            <p:cNvSpPr/>
            <p:nvPr/>
          </p:nvSpPr>
          <p:spPr>
            <a:xfrm>
              <a:off x="2295111" y="5916760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5D9736C1-9720-48D3-BEBC-050060C26336}"/>
                </a:ext>
              </a:extLst>
            </p:cNvPr>
            <p:cNvSpPr/>
            <p:nvPr/>
          </p:nvSpPr>
          <p:spPr>
            <a:xfrm>
              <a:off x="1956906" y="5916760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08FAC646-FB39-442F-892D-939E75D1C14F}"/>
                </a:ext>
              </a:extLst>
            </p:cNvPr>
            <p:cNvSpPr/>
            <p:nvPr/>
          </p:nvSpPr>
          <p:spPr>
            <a:xfrm>
              <a:off x="3629925" y="5916760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69787E81-6172-49D5-BEF1-7E037477A0DC}"/>
                </a:ext>
              </a:extLst>
            </p:cNvPr>
            <p:cNvSpPr/>
            <p:nvPr/>
          </p:nvSpPr>
          <p:spPr>
            <a:xfrm>
              <a:off x="3301474" y="5916760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E42E7582-3165-4850-9D9B-4FAD1C4FFEB9}"/>
                </a:ext>
              </a:extLst>
            </p:cNvPr>
            <p:cNvSpPr/>
            <p:nvPr/>
          </p:nvSpPr>
          <p:spPr>
            <a:xfrm>
              <a:off x="2963269" y="5916760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6B9EDC9C-2ED1-4071-9F8A-3A644BAC855E}"/>
              </a:ext>
            </a:extLst>
          </p:cNvPr>
          <p:cNvGrpSpPr/>
          <p:nvPr/>
        </p:nvGrpSpPr>
        <p:grpSpPr>
          <a:xfrm>
            <a:off x="1982523" y="2979257"/>
            <a:ext cx="1273144" cy="1274341"/>
            <a:chOff x="1956906" y="4241852"/>
            <a:chExt cx="2008415" cy="2010304"/>
          </a:xfrm>
          <a:scene3d>
            <a:camera prst="isometricTopUp"/>
            <a:lightRig rig="threePt" dir="t"/>
          </a:scene3d>
        </p:grpSpPr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48B70DBE-8F25-4A9C-8832-8DCA603C2498}"/>
                </a:ext>
              </a:extLst>
            </p:cNvPr>
            <p:cNvSpPr/>
            <p:nvPr/>
          </p:nvSpPr>
          <p:spPr>
            <a:xfrm>
              <a:off x="2623562" y="424185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3492EF04-692E-4645-B2C2-2AFF3730D193}"/>
                </a:ext>
              </a:extLst>
            </p:cNvPr>
            <p:cNvSpPr/>
            <p:nvPr/>
          </p:nvSpPr>
          <p:spPr>
            <a:xfrm>
              <a:off x="2295111" y="424185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24A11705-06F3-49C9-9CFC-5C4016958B7F}"/>
                </a:ext>
              </a:extLst>
            </p:cNvPr>
            <p:cNvSpPr/>
            <p:nvPr/>
          </p:nvSpPr>
          <p:spPr>
            <a:xfrm>
              <a:off x="1956906" y="424185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30A6A5F5-EFE3-4554-A145-684A8D6C64BB}"/>
                </a:ext>
              </a:extLst>
            </p:cNvPr>
            <p:cNvSpPr/>
            <p:nvPr/>
          </p:nvSpPr>
          <p:spPr>
            <a:xfrm>
              <a:off x="3629925" y="424185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6642C053-B88F-46D7-BC8D-E6A16CBC69C6}"/>
                </a:ext>
              </a:extLst>
            </p:cNvPr>
            <p:cNvSpPr/>
            <p:nvPr/>
          </p:nvSpPr>
          <p:spPr>
            <a:xfrm>
              <a:off x="3301474" y="424185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85048FDA-F78B-489F-A48B-4F1928D3C482}"/>
                </a:ext>
              </a:extLst>
            </p:cNvPr>
            <p:cNvSpPr/>
            <p:nvPr/>
          </p:nvSpPr>
          <p:spPr>
            <a:xfrm>
              <a:off x="2963269" y="424185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400334B7-63DD-4CE9-B596-3D5F6E29362C}"/>
                </a:ext>
              </a:extLst>
            </p:cNvPr>
            <p:cNvSpPr/>
            <p:nvPr/>
          </p:nvSpPr>
          <p:spPr>
            <a:xfrm>
              <a:off x="2623562" y="457724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6FADD276-9E60-4833-B03F-6447C3EBF5DA}"/>
                </a:ext>
              </a:extLst>
            </p:cNvPr>
            <p:cNvSpPr/>
            <p:nvPr/>
          </p:nvSpPr>
          <p:spPr>
            <a:xfrm>
              <a:off x="2295111" y="457724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D114D475-A3E9-4F2D-AF14-EA4C4D6D51BA}"/>
                </a:ext>
              </a:extLst>
            </p:cNvPr>
            <p:cNvSpPr/>
            <p:nvPr/>
          </p:nvSpPr>
          <p:spPr>
            <a:xfrm>
              <a:off x="1956906" y="457724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57943398-E274-4DE0-9B75-20FAE2AD7943}"/>
                </a:ext>
              </a:extLst>
            </p:cNvPr>
            <p:cNvSpPr/>
            <p:nvPr/>
          </p:nvSpPr>
          <p:spPr>
            <a:xfrm>
              <a:off x="3629925" y="457724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591CAE25-E930-4106-85E1-CF864A8EDE2C}"/>
                </a:ext>
              </a:extLst>
            </p:cNvPr>
            <p:cNvSpPr/>
            <p:nvPr/>
          </p:nvSpPr>
          <p:spPr>
            <a:xfrm>
              <a:off x="3301474" y="457724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F44B3421-5AE3-4B88-B84C-24517CD78DB3}"/>
                </a:ext>
              </a:extLst>
            </p:cNvPr>
            <p:cNvSpPr/>
            <p:nvPr/>
          </p:nvSpPr>
          <p:spPr>
            <a:xfrm>
              <a:off x="2963269" y="457724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66EF03D2-3F80-440C-B262-F35E19C85A66}"/>
                </a:ext>
              </a:extLst>
            </p:cNvPr>
            <p:cNvSpPr/>
            <p:nvPr/>
          </p:nvSpPr>
          <p:spPr>
            <a:xfrm>
              <a:off x="2623562" y="490780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DC8485DF-DEFF-41AE-BE0C-4D78FE432160}"/>
                </a:ext>
              </a:extLst>
            </p:cNvPr>
            <p:cNvSpPr/>
            <p:nvPr/>
          </p:nvSpPr>
          <p:spPr>
            <a:xfrm>
              <a:off x="2295111" y="490780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01FFD4CF-8E7A-4844-93D5-A7E8C26A497B}"/>
                </a:ext>
              </a:extLst>
            </p:cNvPr>
            <p:cNvSpPr/>
            <p:nvPr/>
          </p:nvSpPr>
          <p:spPr>
            <a:xfrm>
              <a:off x="1956906" y="490780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69319AA9-CC74-42A5-9244-D6364A1FDBE6}"/>
                </a:ext>
              </a:extLst>
            </p:cNvPr>
            <p:cNvSpPr/>
            <p:nvPr/>
          </p:nvSpPr>
          <p:spPr>
            <a:xfrm>
              <a:off x="3629925" y="490780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EF0DFC49-032B-4DBA-90D4-588003B03C2F}"/>
                </a:ext>
              </a:extLst>
            </p:cNvPr>
            <p:cNvSpPr/>
            <p:nvPr/>
          </p:nvSpPr>
          <p:spPr>
            <a:xfrm>
              <a:off x="3301474" y="490780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AF2E00E4-ABAC-4C31-9559-45A89DC8A250}"/>
                </a:ext>
              </a:extLst>
            </p:cNvPr>
            <p:cNvSpPr/>
            <p:nvPr/>
          </p:nvSpPr>
          <p:spPr>
            <a:xfrm>
              <a:off x="2963269" y="4907807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C77D023B-13F7-4E08-A489-F880B4B3A59E}"/>
                </a:ext>
              </a:extLst>
            </p:cNvPr>
            <p:cNvSpPr/>
            <p:nvPr/>
          </p:nvSpPr>
          <p:spPr>
            <a:xfrm>
              <a:off x="2623562" y="524320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7D464C65-E9CD-479A-A413-AD39EE4E0D0D}"/>
                </a:ext>
              </a:extLst>
            </p:cNvPr>
            <p:cNvSpPr/>
            <p:nvPr/>
          </p:nvSpPr>
          <p:spPr>
            <a:xfrm>
              <a:off x="2295111" y="524320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E862203C-3EB9-440E-BCE5-305E7769D70F}"/>
                </a:ext>
              </a:extLst>
            </p:cNvPr>
            <p:cNvSpPr/>
            <p:nvPr/>
          </p:nvSpPr>
          <p:spPr>
            <a:xfrm>
              <a:off x="1956906" y="524320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74E5C712-5391-4343-81F7-15E4DC7903A2}"/>
                </a:ext>
              </a:extLst>
            </p:cNvPr>
            <p:cNvSpPr/>
            <p:nvPr/>
          </p:nvSpPr>
          <p:spPr>
            <a:xfrm>
              <a:off x="3629925" y="524320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5249C4BF-43EA-4642-B5E6-AF48793BBD29}"/>
                </a:ext>
              </a:extLst>
            </p:cNvPr>
            <p:cNvSpPr/>
            <p:nvPr/>
          </p:nvSpPr>
          <p:spPr>
            <a:xfrm>
              <a:off x="3301474" y="524320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4A693E00-3A65-49E6-9CC6-11A620A61AAE}"/>
                </a:ext>
              </a:extLst>
            </p:cNvPr>
            <p:cNvSpPr/>
            <p:nvPr/>
          </p:nvSpPr>
          <p:spPr>
            <a:xfrm>
              <a:off x="2963269" y="5243202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3CAFD202-6998-4443-98A2-9AA3475B42D6}"/>
                </a:ext>
              </a:extLst>
            </p:cNvPr>
            <p:cNvSpPr/>
            <p:nvPr/>
          </p:nvSpPr>
          <p:spPr>
            <a:xfrm>
              <a:off x="2623562" y="5581365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D1DE3364-75CA-4E20-AF99-7481297C9570}"/>
                </a:ext>
              </a:extLst>
            </p:cNvPr>
            <p:cNvSpPr/>
            <p:nvPr/>
          </p:nvSpPr>
          <p:spPr>
            <a:xfrm>
              <a:off x="2295111" y="5581365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9657DA62-820D-4415-891E-D119CBED2CC4}"/>
                </a:ext>
              </a:extLst>
            </p:cNvPr>
            <p:cNvSpPr/>
            <p:nvPr/>
          </p:nvSpPr>
          <p:spPr>
            <a:xfrm>
              <a:off x="1956906" y="5581365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BBE0DE8E-5F08-4B9B-95E7-855F03D327F1}"/>
                </a:ext>
              </a:extLst>
            </p:cNvPr>
            <p:cNvSpPr/>
            <p:nvPr/>
          </p:nvSpPr>
          <p:spPr>
            <a:xfrm>
              <a:off x="3629925" y="5581365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48C675BE-1C0E-47C2-9470-792A52F73FB3}"/>
                </a:ext>
              </a:extLst>
            </p:cNvPr>
            <p:cNvSpPr/>
            <p:nvPr/>
          </p:nvSpPr>
          <p:spPr>
            <a:xfrm>
              <a:off x="3301474" y="5581365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4E4B0022-C641-4598-83C0-8C00B9C850AB}"/>
                </a:ext>
              </a:extLst>
            </p:cNvPr>
            <p:cNvSpPr/>
            <p:nvPr/>
          </p:nvSpPr>
          <p:spPr>
            <a:xfrm>
              <a:off x="2963269" y="5581365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94E59B72-48FB-4018-9FDB-456DED26B2B3}"/>
                </a:ext>
              </a:extLst>
            </p:cNvPr>
            <p:cNvSpPr/>
            <p:nvPr/>
          </p:nvSpPr>
          <p:spPr>
            <a:xfrm>
              <a:off x="2623562" y="5916760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8FBAA4A4-7A31-47D9-BEA5-C3E274933D28}"/>
                </a:ext>
              </a:extLst>
            </p:cNvPr>
            <p:cNvSpPr/>
            <p:nvPr/>
          </p:nvSpPr>
          <p:spPr>
            <a:xfrm>
              <a:off x="2295111" y="5916760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8C259B9F-730E-4A54-BB52-E57484DDE528}"/>
                </a:ext>
              </a:extLst>
            </p:cNvPr>
            <p:cNvSpPr/>
            <p:nvPr/>
          </p:nvSpPr>
          <p:spPr>
            <a:xfrm>
              <a:off x="1956906" y="5916760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40476304-3567-41AC-BCB9-48C230197315}"/>
                </a:ext>
              </a:extLst>
            </p:cNvPr>
            <p:cNvSpPr/>
            <p:nvPr/>
          </p:nvSpPr>
          <p:spPr>
            <a:xfrm>
              <a:off x="3629925" y="5916760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421C0B84-59B0-42B2-B3E6-B3055B5CD309}"/>
                </a:ext>
              </a:extLst>
            </p:cNvPr>
            <p:cNvSpPr/>
            <p:nvPr/>
          </p:nvSpPr>
          <p:spPr>
            <a:xfrm>
              <a:off x="3301474" y="5916760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A1EE5EC1-58EE-47ED-A354-B38A08B6DCB9}"/>
                </a:ext>
              </a:extLst>
            </p:cNvPr>
            <p:cNvSpPr/>
            <p:nvPr/>
          </p:nvSpPr>
          <p:spPr>
            <a:xfrm>
              <a:off x="2963269" y="5916760"/>
              <a:ext cx="335396" cy="3353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B22DA4DB-CF41-4545-9BAA-5EF9D122382E}"/>
              </a:ext>
            </a:extLst>
          </p:cNvPr>
          <p:cNvCxnSpPr>
            <a:cxnSpLocks/>
          </p:cNvCxnSpPr>
          <p:nvPr/>
        </p:nvCxnSpPr>
        <p:spPr>
          <a:xfrm flipV="1">
            <a:off x="2592663" y="2734258"/>
            <a:ext cx="1" cy="30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1C3B188C-75F1-4AC3-AA90-86B4D70E3FB2}"/>
              </a:ext>
            </a:extLst>
          </p:cNvPr>
          <p:cNvCxnSpPr>
            <a:cxnSpLocks/>
          </p:cNvCxnSpPr>
          <p:nvPr/>
        </p:nvCxnSpPr>
        <p:spPr>
          <a:xfrm flipH="1" flipV="1">
            <a:off x="2941156" y="4507549"/>
            <a:ext cx="2474427" cy="129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D36649F2-12FC-40D1-8836-ECC3D202E907}"/>
              </a:ext>
            </a:extLst>
          </p:cNvPr>
          <p:cNvCxnSpPr>
            <a:cxnSpLocks/>
            <a:stCxn id="97" idx="0"/>
            <a:endCxn id="48" idx="2"/>
          </p:cNvCxnSpPr>
          <p:nvPr/>
        </p:nvCxnSpPr>
        <p:spPr>
          <a:xfrm flipV="1">
            <a:off x="2617728" y="1917226"/>
            <a:ext cx="2796009" cy="52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矩形: 圆角 271">
            <a:extLst>
              <a:ext uri="{FF2B5EF4-FFF2-40B4-BE49-F238E27FC236}">
                <a16:creationId xmlns:a16="http://schemas.microsoft.com/office/drawing/2014/main" id="{9D911CF4-A143-4E01-8699-7676E8D86FF2}"/>
              </a:ext>
            </a:extLst>
          </p:cNvPr>
          <p:cNvSpPr/>
          <p:nvPr/>
        </p:nvSpPr>
        <p:spPr>
          <a:xfrm>
            <a:off x="229545" y="1206464"/>
            <a:ext cx="9557335" cy="3759576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AC84179F-97DC-4DC9-BB02-2B5138CA2A57}"/>
              </a:ext>
            </a:extLst>
          </p:cNvPr>
          <p:cNvSpPr/>
          <p:nvPr/>
        </p:nvSpPr>
        <p:spPr>
          <a:xfrm>
            <a:off x="443707" y="1234721"/>
            <a:ext cx="2249334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dirty="0">
                <a:ln w="0"/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空间金字塔池化层</a:t>
            </a:r>
            <a:endParaRPr lang="zh-CN" altLang="en-US" sz="2000" b="1" cap="none" spc="0" dirty="0">
              <a:ln w="0"/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11728CAE-FD2B-4A44-A299-B823B50C3189}"/>
              </a:ext>
            </a:extLst>
          </p:cNvPr>
          <p:cNvCxnSpPr>
            <a:cxnSpLocks/>
            <a:stCxn id="91" idx="0"/>
            <a:endCxn id="281" idx="2"/>
          </p:cNvCxnSpPr>
          <p:nvPr/>
        </p:nvCxnSpPr>
        <p:spPr>
          <a:xfrm flipH="1" flipV="1">
            <a:off x="4797940" y="-268811"/>
            <a:ext cx="615796" cy="38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1" name="文本框 280">
            <a:extLst>
              <a:ext uri="{FF2B5EF4-FFF2-40B4-BE49-F238E27FC236}">
                <a16:creationId xmlns:a16="http://schemas.microsoft.com/office/drawing/2014/main" id="{C5BD0A9B-0318-4F25-BFF1-9E6624CF3D3F}"/>
              </a:ext>
            </a:extLst>
          </p:cNvPr>
          <p:cNvSpPr txBox="1"/>
          <p:nvPr/>
        </p:nvSpPr>
        <p:spPr>
          <a:xfrm>
            <a:off x="4474774" y="-6381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FFCC695B-8621-4FC5-AF5C-850875325171}"/>
              </a:ext>
            </a:extLst>
          </p:cNvPr>
          <p:cNvSpPr txBox="1"/>
          <p:nvPr/>
        </p:nvSpPr>
        <p:spPr>
          <a:xfrm>
            <a:off x="5624169" y="-6421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类别</a:t>
            </a:r>
          </a:p>
        </p:txBody>
      </p: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AEEB3CDF-FF46-4D19-AE7F-9EA20945E528}"/>
              </a:ext>
            </a:extLst>
          </p:cNvPr>
          <p:cNvCxnSpPr>
            <a:cxnSpLocks/>
            <a:stCxn id="91" idx="0"/>
            <a:endCxn id="282" idx="2"/>
          </p:cNvCxnSpPr>
          <p:nvPr/>
        </p:nvCxnSpPr>
        <p:spPr>
          <a:xfrm flipV="1">
            <a:off x="5413736" y="-272794"/>
            <a:ext cx="533599" cy="387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20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6B26F-1134-408F-B264-64CA3CD2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49500-4B6B-4E47-B319-E11BC5324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24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109</Words>
  <Application>Microsoft Office PowerPoint</Application>
  <PresentationFormat>宽屏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陈若愚</dc:creator>
  <cp:lastModifiedBy>陈若愚</cp:lastModifiedBy>
  <cp:revision>8</cp:revision>
  <dcterms:created xsi:type="dcterms:W3CDTF">2020-03-26T18:54:15Z</dcterms:created>
  <dcterms:modified xsi:type="dcterms:W3CDTF">2020-03-27T15:10:58Z</dcterms:modified>
</cp:coreProperties>
</file>