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3"/>
    <p:sldId id="257" r:id="rId4"/>
    <p:sldId id="258" r:id="rId5"/>
    <p:sldId id="285" r:id="rId6"/>
    <p:sldId id="268" r:id="rId7"/>
    <p:sldId id="267" r:id="rId8"/>
    <p:sldId id="265" r:id="rId9"/>
    <p:sldId id="275" r:id="rId10"/>
    <p:sldId id="259" r:id="rId11"/>
    <p:sldId id="288" r:id="rId12"/>
    <p:sldId id="281" r:id="rId13"/>
    <p:sldId id="278" r:id="rId14"/>
    <p:sldId id="271" r:id="rId15"/>
    <p:sldId id="320" r:id="rId16"/>
    <p:sldId id="276" r:id="rId17"/>
    <p:sldId id="322" r:id="rId18"/>
    <p:sldId id="302" r:id="rId19"/>
    <p:sldId id="303" r:id="rId20"/>
    <p:sldId id="260" r:id="rId21"/>
    <p:sldId id="344" r:id="rId22"/>
    <p:sldId id="345" r:id="rId23"/>
    <p:sldId id="261" r:id="rId24"/>
    <p:sldId id="343" r:id="rId25"/>
    <p:sldId id="274" r:id="rId26"/>
    <p:sldId id="279" r:id="rId27"/>
    <p:sldId id="280" r:id="rId28"/>
    <p:sldId id="283" r:id="rId29"/>
    <p:sldId id="262" r:id="rId30"/>
    <p:sldId id="284" r:id="rId31"/>
    <p:sldId id="287" r:id="rId32"/>
    <p:sldId id="263" r:id="rId33"/>
    <p:sldId id="289" r:id="rId34"/>
    <p:sldId id="286" r:id="rId35"/>
    <p:sldId id="290" r:id="rId36"/>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8080"/>
    <a:srgbClr val="F8C170"/>
    <a:srgbClr val="704280"/>
    <a:srgbClr val="00B7CA"/>
    <a:srgbClr val="714383"/>
    <a:srgbClr val="FFB757"/>
    <a:srgbClr val="E5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8" d="100"/>
          <a:sy n="98" d="100"/>
        </p:scale>
        <p:origin x="558" y="78"/>
      </p:cViewPr>
      <p:guideLst>
        <p:guide orient="horz" pos="1762"/>
        <p:guide pos="286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0530ABB-2682-448E-9618-3E47EEC6D88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6DA4B3-3A17-4C7C-ABBC-3676A971A5E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0530ABB-2682-448E-9618-3E47EEC6D88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6DA4B3-3A17-4C7C-ABBC-3676A971A5E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0530ABB-2682-448E-9618-3E47EEC6D88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6DA4B3-3A17-4C7C-ABBC-3676A971A5E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screen"/>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C0530ABB-2682-448E-9618-3E47EEC6D88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6DA4B3-3A17-4C7C-ABBC-3676A971A5E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0530ABB-2682-448E-9618-3E47EEC6D88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6DA4B3-3A17-4C7C-ABBC-3676A971A5E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0530ABB-2682-448E-9618-3E47EEC6D889}"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66DA4B3-3A17-4C7C-ABBC-3676A971A5E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0530ABB-2682-448E-9618-3E47EEC6D889}"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66DA4B3-3A17-4C7C-ABBC-3676A971A5E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30ABB-2682-448E-9618-3E47EEC6D889}"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66DA4B3-3A17-4C7C-ABBC-3676A971A5E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C0530ABB-2682-448E-9618-3E47EEC6D88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6DA4B3-3A17-4C7C-ABBC-3676A971A5E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C0530ABB-2682-448E-9618-3E47EEC6D88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6DA4B3-3A17-4C7C-ABBC-3676A971A5E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0530ABB-2682-448E-9618-3E47EEC6D889}"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66DA4B3-3A17-4C7C-ABBC-3676A971A5E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2" Type="http://schemas.openxmlformats.org/officeDocument/2006/relationships/slideLayout" Target="../slideLayouts/slideLayout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7" Type="http://schemas.openxmlformats.org/officeDocument/2006/relationships/slideLayout" Target="../slideLayouts/slideLayout2.xml"/><Relationship Id="rId26" Type="http://schemas.openxmlformats.org/officeDocument/2006/relationships/tags" Target="../tags/tag47.xml"/><Relationship Id="rId25" Type="http://schemas.openxmlformats.org/officeDocument/2006/relationships/tags" Target="../tags/tag46.xml"/><Relationship Id="rId24" Type="http://schemas.openxmlformats.org/officeDocument/2006/relationships/tags" Target="../tags/tag45.xml"/><Relationship Id="rId23" Type="http://schemas.openxmlformats.org/officeDocument/2006/relationships/tags" Target="../tags/tag44.xml"/><Relationship Id="rId22" Type="http://schemas.openxmlformats.org/officeDocument/2006/relationships/tags" Target="../tags/tag43.xml"/><Relationship Id="rId21" Type="http://schemas.openxmlformats.org/officeDocument/2006/relationships/tags" Target="../tags/tag42.xml"/><Relationship Id="rId20" Type="http://schemas.openxmlformats.org/officeDocument/2006/relationships/tags" Target="../tags/tag41.xml"/><Relationship Id="rId2" Type="http://schemas.openxmlformats.org/officeDocument/2006/relationships/tags" Target="../tags/tag23.xml"/><Relationship Id="rId19" Type="http://schemas.openxmlformats.org/officeDocument/2006/relationships/tags" Target="../tags/tag40.xml"/><Relationship Id="rId18" Type="http://schemas.openxmlformats.org/officeDocument/2006/relationships/tags" Target="../tags/tag39.xml"/><Relationship Id="rId17" Type="http://schemas.openxmlformats.org/officeDocument/2006/relationships/tags" Target="../tags/tag38.xml"/><Relationship Id="rId16" Type="http://schemas.openxmlformats.org/officeDocument/2006/relationships/tags" Target="../tags/tag37.xml"/><Relationship Id="rId15" Type="http://schemas.openxmlformats.org/officeDocument/2006/relationships/tags" Target="../tags/tag36.xml"/><Relationship Id="rId14" Type="http://schemas.openxmlformats.org/officeDocument/2006/relationships/tags" Target="../tags/tag35.xml"/><Relationship Id="rId13" Type="http://schemas.openxmlformats.org/officeDocument/2006/relationships/tags" Target="../tags/tag34.xml"/><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7" Type="http://schemas.openxmlformats.org/officeDocument/2006/relationships/slideLayout" Target="../slideLayouts/slideLayout2.xml"/><Relationship Id="rId26" Type="http://schemas.openxmlformats.org/officeDocument/2006/relationships/tags" Target="../tags/tag73.xml"/><Relationship Id="rId25" Type="http://schemas.openxmlformats.org/officeDocument/2006/relationships/tags" Target="../tags/tag72.xml"/><Relationship Id="rId24" Type="http://schemas.openxmlformats.org/officeDocument/2006/relationships/tags" Target="../tags/tag71.xml"/><Relationship Id="rId23" Type="http://schemas.openxmlformats.org/officeDocument/2006/relationships/tags" Target="../tags/tag70.xml"/><Relationship Id="rId22" Type="http://schemas.openxmlformats.org/officeDocument/2006/relationships/tags" Target="../tags/tag69.xml"/><Relationship Id="rId21" Type="http://schemas.openxmlformats.org/officeDocument/2006/relationships/tags" Target="../tags/tag68.xml"/><Relationship Id="rId20" Type="http://schemas.openxmlformats.org/officeDocument/2006/relationships/tags" Target="../tags/tag67.xml"/><Relationship Id="rId2" Type="http://schemas.openxmlformats.org/officeDocument/2006/relationships/tags" Target="../tags/tag49.xml"/><Relationship Id="rId19" Type="http://schemas.openxmlformats.org/officeDocument/2006/relationships/tags" Target="../tags/tag66.xml"/><Relationship Id="rId18" Type="http://schemas.openxmlformats.org/officeDocument/2006/relationships/tags" Target="../tags/tag65.xml"/><Relationship Id="rId17" Type="http://schemas.openxmlformats.org/officeDocument/2006/relationships/tags" Target="../tags/tag64.xml"/><Relationship Id="rId16" Type="http://schemas.openxmlformats.org/officeDocument/2006/relationships/tags" Target="../tags/tag63.xml"/><Relationship Id="rId15" Type="http://schemas.openxmlformats.org/officeDocument/2006/relationships/tags" Target="../tags/tag62.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tags" Target="../tags/tag4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hdphoto4.wdp"/><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2" Type="http://schemas.openxmlformats.org/officeDocument/2006/relationships/slideLayout" Target="../slideLayouts/slideLayout2.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tags" Target="../tags/tag7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51pptmoban.com/" TargetMode="Externa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hdphoto3.wdp"/><Relationship Id="rId3" Type="http://schemas.openxmlformats.org/officeDocument/2006/relationships/image" Target="../media/image8.png"/><Relationship Id="rId2" Type="http://schemas.microsoft.com/office/2007/relationships/hdphoto" Target="../media/hdphoto2.wdp"/><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screen"/>
          <a:stretch>
            <a:fillRect/>
          </a:stretch>
        </p:blipFill>
        <p:spPr>
          <a:xfrm>
            <a:off x="0" y="0"/>
            <a:ext cx="9144000" cy="5143500"/>
          </a:xfrm>
          <a:prstGeom prst="rect">
            <a:avLst/>
          </a:prstGeom>
        </p:spPr>
      </p:pic>
      <p:sp>
        <p:nvSpPr>
          <p:cNvPr id="129" name="圆角矩形 128"/>
          <p:cNvSpPr/>
          <p:nvPr/>
        </p:nvSpPr>
        <p:spPr>
          <a:xfrm>
            <a:off x="1991871" y="3082292"/>
            <a:ext cx="4962545" cy="504056"/>
          </a:xfrm>
          <a:prstGeom prst="roundRect">
            <a:avLst>
              <a:gd name="adj" fmla="val 42270"/>
            </a:avLst>
          </a:prstGeom>
          <a:gradFill>
            <a:gsLst>
              <a:gs pos="99000">
                <a:schemeClr val="bg1"/>
              </a:gs>
              <a:gs pos="0">
                <a:schemeClr val="bg1">
                  <a:lumMod val="8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0" name="TextBox 40"/>
          <p:cNvSpPr txBox="1"/>
          <p:nvPr/>
        </p:nvSpPr>
        <p:spPr>
          <a:xfrm>
            <a:off x="3014055" y="3167199"/>
            <a:ext cx="3121660" cy="368300"/>
          </a:xfrm>
          <a:prstGeom prst="rect">
            <a:avLst/>
          </a:prstGeom>
          <a:noFill/>
        </p:spPr>
        <p:txBody>
          <a:bodyPr wrap="none" rtlCol="0">
            <a:spAutoFit/>
          </a:bodyPr>
          <a:lstStyle/>
          <a:p>
            <a:pPr algn="ctr"/>
            <a:r>
              <a:rPr lang="zh-CN" altLang="en-US" sz="1800" dirty="0" smtClean="0">
                <a:solidFill>
                  <a:srgbClr val="02B3C1"/>
                </a:solidFill>
                <a:latin typeface="微软雅黑" panose="020B0503020204020204" pitchFamily="34" charset="-122"/>
                <a:ea typeface="微软雅黑" panose="020B0503020204020204" pitchFamily="34" charset="-122"/>
              </a:rPr>
              <a:t>行业探秘</a:t>
            </a:r>
            <a:r>
              <a:rPr lang="en-US" altLang="zh-CN" sz="1800" dirty="0" smtClean="0">
                <a:solidFill>
                  <a:srgbClr val="02B3C1"/>
                </a:solidFill>
                <a:latin typeface="微软雅黑" panose="020B0503020204020204" pitchFamily="34" charset="-122"/>
                <a:ea typeface="微软雅黑" panose="020B0503020204020204" pitchFamily="34" charset="-122"/>
              </a:rPr>
              <a:t>/</a:t>
            </a:r>
            <a:r>
              <a:rPr lang="zh-CN" altLang="en-US" sz="1800" dirty="0" smtClean="0">
                <a:solidFill>
                  <a:srgbClr val="EA8080"/>
                </a:solidFill>
                <a:latin typeface="微软雅黑" panose="020B0503020204020204" pitchFamily="34" charset="-122"/>
                <a:ea typeface="微软雅黑" panose="020B0503020204020204" pitchFamily="34" charset="-122"/>
              </a:rPr>
              <a:t>企业介绍</a:t>
            </a:r>
            <a:r>
              <a:rPr lang="en-US" altLang="zh-CN" sz="1800" dirty="0" smtClean="0">
                <a:solidFill>
                  <a:srgbClr val="EA8080"/>
                </a:solidFill>
                <a:latin typeface="微软雅黑" panose="020B0503020204020204" pitchFamily="34" charset="-122"/>
                <a:ea typeface="微软雅黑" panose="020B0503020204020204" pitchFamily="34" charset="-122"/>
              </a:rPr>
              <a:t>/</a:t>
            </a:r>
            <a:r>
              <a:rPr lang="zh-CN" altLang="en-US" sz="1800" dirty="0" smtClean="0">
                <a:solidFill>
                  <a:srgbClr val="704280"/>
                </a:solidFill>
                <a:latin typeface="微软雅黑" panose="020B0503020204020204" pitchFamily="34" charset="-122"/>
                <a:ea typeface="微软雅黑" panose="020B0503020204020204" pitchFamily="34" charset="-122"/>
              </a:rPr>
              <a:t>职位探索</a:t>
            </a:r>
            <a:endParaRPr lang="zh-CN" altLang="en-US" sz="1800" dirty="0" smtClean="0">
              <a:solidFill>
                <a:srgbClr val="704280"/>
              </a:solidFill>
              <a:latin typeface="微软雅黑" panose="020B0503020204020204" pitchFamily="34" charset="-122"/>
              <a:ea typeface="微软雅黑" panose="020B0503020204020204" pitchFamily="34" charset="-122"/>
            </a:endParaRPr>
          </a:p>
        </p:txBody>
      </p:sp>
      <p:grpSp>
        <p:nvGrpSpPr>
          <p:cNvPr id="131" name="组合 130"/>
          <p:cNvGrpSpPr/>
          <p:nvPr/>
        </p:nvGrpSpPr>
        <p:grpSpPr>
          <a:xfrm>
            <a:off x="1831438" y="3041527"/>
            <a:ext cx="720079" cy="574619"/>
            <a:chOff x="899592" y="2377261"/>
            <a:chExt cx="720079" cy="574619"/>
          </a:xfrm>
          <a:effectLst>
            <a:outerShdw blurRad="50800" dist="38100" dir="2700000" algn="tl" rotWithShape="0">
              <a:prstClr val="black">
                <a:alpha val="40000"/>
              </a:prstClr>
            </a:outerShdw>
          </a:effectLst>
        </p:grpSpPr>
        <p:sp>
          <p:nvSpPr>
            <p:cNvPr id="132" name="圆角矩形 131"/>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anose="020B0503020204020204" pitchFamily="34" charset="-122"/>
                <a:ea typeface="微软雅黑" panose="020B0503020204020204" pitchFamily="34" charset="-122"/>
              </a:endParaRPr>
            </a:p>
          </p:txBody>
        </p:sp>
        <p:sp>
          <p:nvSpPr>
            <p:cNvPr id="133" name="圆角矩形 132"/>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anose="020B0503020204020204" pitchFamily="34" charset="-122"/>
                <a:ea typeface="微软雅黑" panose="020B0503020204020204" pitchFamily="34" charset="-122"/>
              </a:endParaRPr>
            </a:p>
          </p:txBody>
        </p:sp>
      </p:grpSp>
      <p:sp>
        <p:nvSpPr>
          <p:cNvPr id="135" name="Freeform 5"/>
          <p:cNvSpPr/>
          <p:nvPr/>
        </p:nvSpPr>
        <p:spPr bwMode="auto">
          <a:xfrm rot="10800000">
            <a:off x="8242371" y="1103460"/>
            <a:ext cx="239180" cy="21198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136" name="Freeform 5"/>
          <p:cNvSpPr/>
          <p:nvPr/>
        </p:nvSpPr>
        <p:spPr bwMode="auto">
          <a:xfrm rot="10800000">
            <a:off x="6071842" y="1049999"/>
            <a:ext cx="210992" cy="18700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1BDD1"/>
              </a:gs>
              <a:gs pos="100000">
                <a:srgbClr val="0194A3"/>
              </a:gs>
            </a:gsLst>
            <a:lin ang="2700000" scaled="1"/>
            <a:tileRect/>
          </a:gradFill>
          <a:ln w="25400">
            <a:gradFill flip="none" rotWithShape="1">
              <a:gsLst>
                <a:gs pos="0">
                  <a:srgbClr val="0194A3"/>
                </a:gs>
                <a:gs pos="100000">
                  <a:srgbClr val="01CFE5"/>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137" name="Freeform 5"/>
          <p:cNvSpPr/>
          <p:nvPr/>
        </p:nvSpPr>
        <p:spPr bwMode="auto">
          <a:xfrm rot="10800000">
            <a:off x="7742892" y="1932175"/>
            <a:ext cx="118950" cy="10542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C8C8C"/>
              </a:gs>
              <a:gs pos="100000">
                <a:srgbClr val="E35353"/>
              </a:gs>
            </a:gsLst>
            <a:lin ang="2700000" scaled="1"/>
            <a:tileRect/>
          </a:gradFill>
          <a:ln w="25400">
            <a:gradFill flip="none" rotWithShape="1">
              <a:gsLst>
                <a:gs pos="0">
                  <a:srgbClr val="E35353"/>
                </a:gs>
                <a:gs pos="100000">
                  <a:srgbClr val="F1A9A9"/>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138" name="Freeform 5"/>
          <p:cNvSpPr/>
          <p:nvPr/>
        </p:nvSpPr>
        <p:spPr bwMode="auto">
          <a:xfrm rot="10800000">
            <a:off x="4375925" y="2569330"/>
            <a:ext cx="213593" cy="18930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77468A"/>
              </a:gs>
              <a:gs pos="100000">
                <a:srgbClr val="553363"/>
              </a:gs>
            </a:gsLst>
            <a:lin ang="2700000" scaled="1"/>
            <a:tileRect/>
          </a:gradFill>
          <a:ln w="25400">
            <a:gradFill flip="none" rotWithShape="1">
              <a:gsLst>
                <a:gs pos="100000">
                  <a:srgbClr val="8F54A6"/>
                </a:gs>
                <a:gs pos="0">
                  <a:srgbClr val="4A2C56"/>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139" name="Freeform 5"/>
          <p:cNvSpPr/>
          <p:nvPr/>
        </p:nvSpPr>
        <p:spPr bwMode="auto">
          <a:xfrm rot="10800000">
            <a:off x="5880039" y="2554121"/>
            <a:ext cx="195587" cy="17334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140" name="Freeform 5"/>
          <p:cNvSpPr/>
          <p:nvPr/>
        </p:nvSpPr>
        <p:spPr bwMode="auto">
          <a:xfrm rot="10800000">
            <a:off x="8022776" y="2209273"/>
            <a:ext cx="210992" cy="18700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1BDD1"/>
              </a:gs>
              <a:gs pos="100000">
                <a:srgbClr val="0194A3"/>
              </a:gs>
            </a:gsLst>
            <a:lin ang="2700000" scaled="1"/>
            <a:tileRect/>
          </a:gradFill>
          <a:ln w="25400">
            <a:gradFill flip="none" rotWithShape="1">
              <a:gsLst>
                <a:gs pos="0">
                  <a:srgbClr val="0194A3"/>
                </a:gs>
                <a:gs pos="100000">
                  <a:srgbClr val="01CFE5"/>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141" name="Freeform 5"/>
          <p:cNvSpPr/>
          <p:nvPr/>
        </p:nvSpPr>
        <p:spPr bwMode="auto">
          <a:xfrm rot="10800000">
            <a:off x="1052312" y="946436"/>
            <a:ext cx="213593" cy="18930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77468A"/>
              </a:gs>
              <a:gs pos="100000">
                <a:srgbClr val="553363"/>
              </a:gs>
            </a:gsLst>
            <a:lin ang="2700000" scaled="1"/>
            <a:tileRect/>
          </a:gradFill>
          <a:ln w="25400">
            <a:gradFill flip="none" rotWithShape="1">
              <a:gsLst>
                <a:gs pos="100000">
                  <a:srgbClr val="8F54A6"/>
                </a:gs>
                <a:gs pos="0">
                  <a:srgbClr val="4A2C56"/>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142" name="Freeform 5"/>
          <p:cNvSpPr/>
          <p:nvPr/>
        </p:nvSpPr>
        <p:spPr bwMode="auto">
          <a:xfrm rot="10800000">
            <a:off x="2980642" y="1342435"/>
            <a:ext cx="195587" cy="17334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143" name="Freeform 5"/>
          <p:cNvSpPr/>
          <p:nvPr/>
        </p:nvSpPr>
        <p:spPr bwMode="auto">
          <a:xfrm rot="10800000">
            <a:off x="1360213" y="1833919"/>
            <a:ext cx="136710" cy="12116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1BDD1"/>
              </a:gs>
              <a:gs pos="100000">
                <a:srgbClr val="0194A3"/>
              </a:gs>
            </a:gsLst>
            <a:lin ang="2700000" scaled="1"/>
            <a:tileRect/>
          </a:gradFill>
          <a:ln w="25400">
            <a:gradFill flip="none" rotWithShape="1">
              <a:gsLst>
                <a:gs pos="0">
                  <a:srgbClr val="0194A3"/>
                </a:gs>
                <a:gs pos="100000">
                  <a:srgbClr val="01CFE5"/>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144" name="Freeform 5"/>
          <p:cNvSpPr/>
          <p:nvPr/>
        </p:nvSpPr>
        <p:spPr bwMode="auto">
          <a:xfrm rot="10800000">
            <a:off x="995851" y="2287636"/>
            <a:ext cx="202443" cy="17942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C8C8C"/>
              </a:gs>
              <a:gs pos="100000">
                <a:srgbClr val="E35353"/>
              </a:gs>
            </a:gsLst>
            <a:lin ang="2700000" scaled="1"/>
            <a:tileRect/>
          </a:gradFill>
          <a:ln w="25400">
            <a:gradFill flip="none" rotWithShape="1">
              <a:gsLst>
                <a:gs pos="0">
                  <a:srgbClr val="E35353"/>
                </a:gs>
                <a:gs pos="100000">
                  <a:srgbClr val="F1A9A9"/>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90295" y="1760855"/>
            <a:ext cx="6970395" cy="706755"/>
          </a:xfrm>
          <a:prstGeom prst="rect">
            <a:avLst/>
          </a:prstGeom>
          <a:noFill/>
        </p:spPr>
        <p:txBody>
          <a:bodyPr wrap="square" rtlCol="0">
            <a:spAutoFit/>
            <a:scene3d>
              <a:camera prst="orthographicFront"/>
              <a:lightRig rig="threePt" dir="t"/>
            </a:scene3d>
          </a:bodyPr>
          <a:p>
            <a:pPr algn="ctr"/>
            <a:r>
              <a:rPr lang="zh-CN" altLang="en-US" sz="40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幼圆" panose="02010509060101010101" charset="-122"/>
                <a:ea typeface="幼圆" panose="02010509060101010101" charset="-122"/>
              </a:rPr>
              <a:t>物 流 行 业 分 析 及 探 索</a:t>
            </a:r>
            <a:endParaRPr lang="zh-CN" altLang="en-US" sz="40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幼圆" panose="02010509060101010101" charset="-122"/>
              <a:ea typeface="幼圆" panose="02010509060101010101" charset="-122"/>
            </a:endParaRPr>
          </a:p>
        </p:txBody>
      </p:sp>
      <p:grpSp>
        <p:nvGrpSpPr>
          <p:cNvPr id="10" name="组合 9"/>
          <p:cNvGrpSpPr/>
          <p:nvPr/>
        </p:nvGrpSpPr>
        <p:grpSpPr>
          <a:xfrm>
            <a:off x="2620010" y="3936365"/>
            <a:ext cx="206375" cy="226695"/>
            <a:chOff x="860980" y="3583766"/>
            <a:chExt cx="100336" cy="114060"/>
          </a:xfrm>
          <a:solidFill>
            <a:schemeClr val="bg1">
              <a:lumMod val="65000"/>
            </a:schemeClr>
          </a:solidFill>
        </p:grpSpPr>
        <p:sp>
          <p:nvSpPr>
            <p:cNvPr id="11"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dist"/>
              <a:endParaRPr lang="zh-CN" altLang="en-US" sz="1400">
                <a:solidFill>
                  <a:schemeClr val="bg1">
                    <a:lumMod val="65000"/>
                  </a:schemeClr>
                </a:solidFill>
                <a:latin typeface="微软雅黑 Light" panose="020B0502040204020203" charset="-122"/>
                <a:ea typeface="微软雅黑 Light" panose="020B0502040204020203" charset="-122"/>
              </a:endParaRPr>
            </a:p>
          </p:txBody>
        </p:sp>
        <p:sp>
          <p:nvSpPr>
            <p:cNvPr id="12"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dist"/>
              <a:endParaRPr lang="zh-CN" altLang="en-US" sz="1400">
                <a:solidFill>
                  <a:schemeClr val="bg1">
                    <a:lumMod val="65000"/>
                  </a:schemeClr>
                </a:solidFill>
                <a:latin typeface="微软雅黑 Light" panose="020B0502040204020203" charset="-122"/>
                <a:ea typeface="微软雅黑 Light" panose="020B0502040204020203" charset="-122"/>
              </a:endParaRPr>
            </a:p>
          </p:txBody>
        </p:sp>
      </p:grpSp>
      <p:sp>
        <p:nvSpPr>
          <p:cNvPr id="16" name="Text Box 19"/>
          <p:cNvSpPr txBox="1">
            <a:spLocks noChangeArrowheads="1"/>
          </p:cNvSpPr>
          <p:nvPr/>
        </p:nvSpPr>
        <p:spPr bwMode="auto">
          <a:xfrm>
            <a:off x="2902585" y="3940175"/>
            <a:ext cx="20485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r>
              <a:rPr lang="zh-CN" altLang="en-US" sz="1600" dirty="0" smtClean="0">
                <a:solidFill>
                  <a:schemeClr val="bg1">
                    <a:lumMod val="50000"/>
                  </a:schemeClr>
                </a:solidFill>
                <a:latin typeface="微软雅黑 Light" panose="020B0502040204020203" charset="-122"/>
                <a:ea typeface="微软雅黑 Light" panose="020B0502040204020203" charset="-122"/>
              </a:rPr>
              <a:t>第</a:t>
            </a:r>
            <a:r>
              <a:rPr lang="en-US" altLang="zh-CN" sz="1600" dirty="0" smtClean="0">
                <a:solidFill>
                  <a:schemeClr val="bg1">
                    <a:lumMod val="50000"/>
                  </a:schemeClr>
                </a:solidFill>
                <a:latin typeface="微软雅黑 Light" panose="020B0502040204020203" charset="-122"/>
                <a:ea typeface="微软雅黑 Light" panose="020B0502040204020203" charset="-122"/>
              </a:rPr>
              <a:t>17</a:t>
            </a:r>
            <a:r>
              <a:rPr lang="zh-CN" altLang="en-US" sz="1600" dirty="0" smtClean="0">
                <a:solidFill>
                  <a:schemeClr val="bg1">
                    <a:lumMod val="50000"/>
                  </a:schemeClr>
                </a:solidFill>
                <a:latin typeface="微软雅黑 Light" panose="020B0502040204020203" charset="-122"/>
                <a:ea typeface="微软雅黑 Light" panose="020B0502040204020203" charset="-122"/>
              </a:rPr>
              <a:t>组 组长：徐莹</a:t>
            </a:r>
            <a:endParaRPr lang="en-US" altLang="zh-CN" sz="1600" dirty="0">
              <a:solidFill>
                <a:schemeClr val="bg1">
                  <a:lumMod val="50000"/>
                </a:schemeClr>
              </a:solidFill>
              <a:latin typeface="微软雅黑 Light" panose="020B0502040204020203" charset="-122"/>
              <a:ea typeface="微软雅黑 Light" panose="020B0502040204020203" charset="-122"/>
            </a:endParaRPr>
          </a:p>
        </p:txBody>
      </p:sp>
      <p:sp>
        <p:nvSpPr>
          <p:cNvPr id="17" name="Text Box 20"/>
          <p:cNvSpPr txBox="1">
            <a:spLocks noChangeArrowheads="1"/>
          </p:cNvSpPr>
          <p:nvPr/>
        </p:nvSpPr>
        <p:spPr bwMode="auto">
          <a:xfrm>
            <a:off x="5028828" y="3939902"/>
            <a:ext cx="351028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zh-CN" altLang="en-US" sz="1600" dirty="0">
                <a:solidFill>
                  <a:schemeClr val="bg1">
                    <a:lumMod val="50000"/>
                  </a:schemeClr>
                </a:solidFill>
                <a:latin typeface="微软雅黑 Light" panose="020B0502040204020203" charset="-122"/>
                <a:ea typeface="微软雅黑 Light" panose="020B0502040204020203" charset="-122"/>
              </a:rPr>
              <a:t>组员</a:t>
            </a:r>
            <a:r>
              <a:rPr lang="zh-CN" altLang="en-US" sz="1600" dirty="0" smtClean="0">
                <a:solidFill>
                  <a:schemeClr val="bg1">
                    <a:lumMod val="50000"/>
                  </a:schemeClr>
                </a:solidFill>
                <a:latin typeface="微软雅黑 Light" panose="020B0502040204020203" charset="-122"/>
                <a:ea typeface="微软雅黑 Light" panose="020B0502040204020203" charset="-122"/>
              </a:rPr>
              <a:t>：陈美涵 张育瑞 文言江 龙    丽 </a:t>
            </a:r>
            <a:endParaRPr lang="zh-CN" altLang="en-US" sz="1600" dirty="0" smtClean="0">
              <a:solidFill>
                <a:schemeClr val="bg1">
                  <a:lumMod val="50000"/>
                </a:schemeClr>
              </a:solidFill>
              <a:latin typeface="微软雅黑 Light" panose="020B0502040204020203" charset="-122"/>
              <a:ea typeface="微软雅黑 Light" panose="020B0502040204020203" charset="-122"/>
            </a:endParaRPr>
          </a:p>
          <a:p>
            <a:r>
              <a:rPr lang="zh-CN" altLang="en-US" sz="1600" dirty="0" smtClean="0">
                <a:solidFill>
                  <a:schemeClr val="bg1">
                    <a:lumMod val="50000"/>
                  </a:schemeClr>
                </a:solidFill>
                <a:latin typeface="微软雅黑 Light" panose="020B0502040204020203" charset="-122"/>
                <a:ea typeface="微软雅黑 Light" panose="020B0502040204020203" charset="-122"/>
              </a:rPr>
              <a:t>          朱奕臣 </a:t>
            </a:r>
            <a:r>
              <a:rPr lang="zh-CN" altLang="en-US" sz="1600" dirty="0">
                <a:solidFill>
                  <a:schemeClr val="bg1">
                    <a:lumMod val="50000"/>
                  </a:schemeClr>
                </a:solidFill>
                <a:latin typeface="微软雅黑 Light" panose="020B0502040204020203" charset="-122"/>
                <a:ea typeface="微软雅黑 Light" panose="020B0502040204020203" charset="-122"/>
              </a:rPr>
              <a:t>吴祎宁 陈日烺 白    楠</a:t>
            </a:r>
            <a:endParaRPr lang="zh-CN" altLang="en-US" sz="1600" dirty="0">
              <a:solidFill>
                <a:schemeClr val="bg1">
                  <a:lumMod val="50000"/>
                </a:schemeClr>
              </a:solidFill>
              <a:latin typeface="微软雅黑 Light" panose="020B0502040204020203" charset="-122"/>
              <a:ea typeface="微软雅黑 Light" panose="020B0502040204020203" charset="-122"/>
            </a:endParaRPr>
          </a:p>
        </p:txBody>
      </p:sp>
    </p:spTree>
  </p:cSld>
  <p:clrMapOvr>
    <a:masterClrMapping/>
  </p:clrMapOvr>
  <mc:AlternateContent xmlns:mc="http://schemas.openxmlformats.org/markup-compatibility/2006">
    <mc:Choice xmlns:p14="http://schemas.microsoft.com/office/powerpoint/2010/main" Requires="p14">
      <p:transition spd="slow" p14:dur="3400" advTm="0">
        <p14:revea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5"/>
                                        </p:tgtEl>
                                        <p:attrNameLst>
                                          <p:attrName>style.visibility</p:attrName>
                                        </p:attrNameLst>
                                      </p:cBhvr>
                                      <p:to>
                                        <p:strVal val="visible"/>
                                      </p:to>
                                    </p:set>
                                    <p:anim calcmode="lin" valueType="num">
                                      <p:cBhvr>
                                        <p:cTn id="7" dur="500" fill="hold"/>
                                        <p:tgtEl>
                                          <p:spTgt spid="135"/>
                                        </p:tgtEl>
                                        <p:attrNameLst>
                                          <p:attrName>ppt_w</p:attrName>
                                        </p:attrNameLst>
                                      </p:cBhvr>
                                      <p:tavLst>
                                        <p:tav tm="0">
                                          <p:val>
                                            <p:fltVal val="0"/>
                                          </p:val>
                                        </p:tav>
                                        <p:tav tm="100000">
                                          <p:val>
                                            <p:strVal val="#ppt_w"/>
                                          </p:val>
                                        </p:tav>
                                      </p:tavLst>
                                    </p:anim>
                                    <p:anim calcmode="lin" valueType="num">
                                      <p:cBhvr>
                                        <p:cTn id="8" dur="500" fill="hold"/>
                                        <p:tgtEl>
                                          <p:spTgt spid="135"/>
                                        </p:tgtEl>
                                        <p:attrNameLst>
                                          <p:attrName>ppt_h</p:attrName>
                                        </p:attrNameLst>
                                      </p:cBhvr>
                                      <p:tavLst>
                                        <p:tav tm="0">
                                          <p:val>
                                            <p:fltVal val="0"/>
                                          </p:val>
                                        </p:tav>
                                        <p:tav tm="100000">
                                          <p:val>
                                            <p:strVal val="#ppt_h"/>
                                          </p:val>
                                        </p:tav>
                                      </p:tavLst>
                                    </p:anim>
                                    <p:animEffect transition="in" filter="fade">
                                      <p:cBhvr>
                                        <p:cTn id="9" dur="500"/>
                                        <p:tgtEl>
                                          <p:spTgt spid="135"/>
                                        </p:tgtEl>
                                      </p:cBhvr>
                                    </p:animEffect>
                                  </p:childTnLst>
                                </p:cTn>
                              </p:par>
                              <p:par>
                                <p:cTn id="10" presetID="53" presetClass="entr" presetSubtype="16" fill="hold" grpId="0" nodeType="withEffect">
                                  <p:stCondLst>
                                    <p:cond delay="100"/>
                                  </p:stCondLst>
                                  <p:childTnLst>
                                    <p:set>
                                      <p:cBhvr>
                                        <p:cTn id="11" dur="1" fill="hold">
                                          <p:stCondLst>
                                            <p:cond delay="0"/>
                                          </p:stCondLst>
                                        </p:cTn>
                                        <p:tgtEl>
                                          <p:spTgt spid="136"/>
                                        </p:tgtEl>
                                        <p:attrNameLst>
                                          <p:attrName>style.visibility</p:attrName>
                                        </p:attrNameLst>
                                      </p:cBhvr>
                                      <p:to>
                                        <p:strVal val="visible"/>
                                      </p:to>
                                    </p:set>
                                    <p:anim calcmode="lin" valueType="num">
                                      <p:cBhvr>
                                        <p:cTn id="12" dur="500" fill="hold"/>
                                        <p:tgtEl>
                                          <p:spTgt spid="136"/>
                                        </p:tgtEl>
                                        <p:attrNameLst>
                                          <p:attrName>ppt_w</p:attrName>
                                        </p:attrNameLst>
                                      </p:cBhvr>
                                      <p:tavLst>
                                        <p:tav tm="0">
                                          <p:val>
                                            <p:fltVal val="0"/>
                                          </p:val>
                                        </p:tav>
                                        <p:tav tm="100000">
                                          <p:val>
                                            <p:strVal val="#ppt_w"/>
                                          </p:val>
                                        </p:tav>
                                      </p:tavLst>
                                    </p:anim>
                                    <p:anim calcmode="lin" valueType="num">
                                      <p:cBhvr>
                                        <p:cTn id="13" dur="500" fill="hold"/>
                                        <p:tgtEl>
                                          <p:spTgt spid="136"/>
                                        </p:tgtEl>
                                        <p:attrNameLst>
                                          <p:attrName>ppt_h</p:attrName>
                                        </p:attrNameLst>
                                      </p:cBhvr>
                                      <p:tavLst>
                                        <p:tav tm="0">
                                          <p:val>
                                            <p:fltVal val="0"/>
                                          </p:val>
                                        </p:tav>
                                        <p:tav tm="100000">
                                          <p:val>
                                            <p:strVal val="#ppt_h"/>
                                          </p:val>
                                        </p:tav>
                                      </p:tavLst>
                                    </p:anim>
                                    <p:animEffect transition="in" filter="fade">
                                      <p:cBhvr>
                                        <p:cTn id="14" dur="500"/>
                                        <p:tgtEl>
                                          <p:spTgt spid="136"/>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137"/>
                                        </p:tgtEl>
                                        <p:attrNameLst>
                                          <p:attrName>style.visibility</p:attrName>
                                        </p:attrNameLst>
                                      </p:cBhvr>
                                      <p:to>
                                        <p:strVal val="visible"/>
                                      </p:to>
                                    </p:set>
                                    <p:anim calcmode="lin" valueType="num">
                                      <p:cBhvr>
                                        <p:cTn id="17" dur="500" fill="hold"/>
                                        <p:tgtEl>
                                          <p:spTgt spid="137"/>
                                        </p:tgtEl>
                                        <p:attrNameLst>
                                          <p:attrName>ppt_w</p:attrName>
                                        </p:attrNameLst>
                                      </p:cBhvr>
                                      <p:tavLst>
                                        <p:tav tm="0">
                                          <p:val>
                                            <p:fltVal val="0"/>
                                          </p:val>
                                        </p:tav>
                                        <p:tav tm="100000">
                                          <p:val>
                                            <p:strVal val="#ppt_w"/>
                                          </p:val>
                                        </p:tav>
                                      </p:tavLst>
                                    </p:anim>
                                    <p:anim calcmode="lin" valueType="num">
                                      <p:cBhvr>
                                        <p:cTn id="18" dur="500" fill="hold"/>
                                        <p:tgtEl>
                                          <p:spTgt spid="137"/>
                                        </p:tgtEl>
                                        <p:attrNameLst>
                                          <p:attrName>ppt_h</p:attrName>
                                        </p:attrNameLst>
                                      </p:cBhvr>
                                      <p:tavLst>
                                        <p:tav tm="0">
                                          <p:val>
                                            <p:fltVal val="0"/>
                                          </p:val>
                                        </p:tav>
                                        <p:tav tm="100000">
                                          <p:val>
                                            <p:strVal val="#ppt_h"/>
                                          </p:val>
                                        </p:tav>
                                      </p:tavLst>
                                    </p:anim>
                                    <p:animEffect transition="in" filter="fade">
                                      <p:cBhvr>
                                        <p:cTn id="19" dur="500"/>
                                        <p:tgtEl>
                                          <p:spTgt spid="13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8"/>
                                        </p:tgtEl>
                                        <p:attrNameLst>
                                          <p:attrName>style.visibility</p:attrName>
                                        </p:attrNameLst>
                                      </p:cBhvr>
                                      <p:to>
                                        <p:strVal val="visible"/>
                                      </p:to>
                                    </p:set>
                                    <p:anim calcmode="lin" valueType="num">
                                      <p:cBhvr>
                                        <p:cTn id="22" dur="500" fill="hold"/>
                                        <p:tgtEl>
                                          <p:spTgt spid="138"/>
                                        </p:tgtEl>
                                        <p:attrNameLst>
                                          <p:attrName>ppt_w</p:attrName>
                                        </p:attrNameLst>
                                      </p:cBhvr>
                                      <p:tavLst>
                                        <p:tav tm="0">
                                          <p:val>
                                            <p:fltVal val="0"/>
                                          </p:val>
                                        </p:tav>
                                        <p:tav tm="100000">
                                          <p:val>
                                            <p:strVal val="#ppt_w"/>
                                          </p:val>
                                        </p:tav>
                                      </p:tavLst>
                                    </p:anim>
                                    <p:anim calcmode="lin" valueType="num">
                                      <p:cBhvr>
                                        <p:cTn id="23" dur="500" fill="hold"/>
                                        <p:tgtEl>
                                          <p:spTgt spid="138"/>
                                        </p:tgtEl>
                                        <p:attrNameLst>
                                          <p:attrName>ppt_h</p:attrName>
                                        </p:attrNameLst>
                                      </p:cBhvr>
                                      <p:tavLst>
                                        <p:tav tm="0">
                                          <p:val>
                                            <p:fltVal val="0"/>
                                          </p:val>
                                        </p:tav>
                                        <p:tav tm="100000">
                                          <p:val>
                                            <p:strVal val="#ppt_h"/>
                                          </p:val>
                                        </p:tav>
                                      </p:tavLst>
                                    </p:anim>
                                    <p:animEffect transition="in" filter="fade">
                                      <p:cBhvr>
                                        <p:cTn id="24" dur="500"/>
                                        <p:tgtEl>
                                          <p:spTgt spid="138"/>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139"/>
                                        </p:tgtEl>
                                        <p:attrNameLst>
                                          <p:attrName>style.visibility</p:attrName>
                                        </p:attrNameLst>
                                      </p:cBhvr>
                                      <p:to>
                                        <p:strVal val="visible"/>
                                      </p:to>
                                    </p:set>
                                    <p:anim calcmode="lin" valueType="num">
                                      <p:cBhvr>
                                        <p:cTn id="27" dur="500" fill="hold"/>
                                        <p:tgtEl>
                                          <p:spTgt spid="139"/>
                                        </p:tgtEl>
                                        <p:attrNameLst>
                                          <p:attrName>ppt_w</p:attrName>
                                        </p:attrNameLst>
                                      </p:cBhvr>
                                      <p:tavLst>
                                        <p:tav tm="0">
                                          <p:val>
                                            <p:fltVal val="0"/>
                                          </p:val>
                                        </p:tav>
                                        <p:tav tm="100000">
                                          <p:val>
                                            <p:strVal val="#ppt_w"/>
                                          </p:val>
                                        </p:tav>
                                      </p:tavLst>
                                    </p:anim>
                                    <p:anim calcmode="lin" valueType="num">
                                      <p:cBhvr>
                                        <p:cTn id="28" dur="500" fill="hold"/>
                                        <p:tgtEl>
                                          <p:spTgt spid="139"/>
                                        </p:tgtEl>
                                        <p:attrNameLst>
                                          <p:attrName>ppt_h</p:attrName>
                                        </p:attrNameLst>
                                      </p:cBhvr>
                                      <p:tavLst>
                                        <p:tav tm="0">
                                          <p:val>
                                            <p:fltVal val="0"/>
                                          </p:val>
                                        </p:tav>
                                        <p:tav tm="100000">
                                          <p:val>
                                            <p:strVal val="#ppt_h"/>
                                          </p:val>
                                        </p:tav>
                                      </p:tavLst>
                                    </p:anim>
                                    <p:animEffect transition="in" filter="fade">
                                      <p:cBhvr>
                                        <p:cTn id="29" dur="500"/>
                                        <p:tgtEl>
                                          <p:spTgt spid="13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40"/>
                                        </p:tgtEl>
                                        <p:attrNameLst>
                                          <p:attrName>style.visibility</p:attrName>
                                        </p:attrNameLst>
                                      </p:cBhvr>
                                      <p:to>
                                        <p:strVal val="visible"/>
                                      </p:to>
                                    </p:set>
                                    <p:anim calcmode="lin" valueType="num">
                                      <p:cBhvr>
                                        <p:cTn id="32" dur="500" fill="hold"/>
                                        <p:tgtEl>
                                          <p:spTgt spid="140"/>
                                        </p:tgtEl>
                                        <p:attrNameLst>
                                          <p:attrName>ppt_w</p:attrName>
                                        </p:attrNameLst>
                                      </p:cBhvr>
                                      <p:tavLst>
                                        <p:tav tm="0">
                                          <p:val>
                                            <p:fltVal val="0"/>
                                          </p:val>
                                        </p:tav>
                                        <p:tav tm="100000">
                                          <p:val>
                                            <p:strVal val="#ppt_w"/>
                                          </p:val>
                                        </p:tav>
                                      </p:tavLst>
                                    </p:anim>
                                    <p:anim calcmode="lin" valueType="num">
                                      <p:cBhvr>
                                        <p:cTn id="33" dur="500" fill="hold"/>
                                        <p:tgtEl>
                                          <p:spTgt spid="140"/>
                                        </p:tgtEl>
                                        <p:attrNameLst>
                                          <p:attrName>ppt_h</p:attrName>
                                        </p:attrNameLst>
                                      </p:cBhvr>
                                      <p:tavLst>
                                        <p:tav tm="0">
                                          <p:val>
                                            <p:fltVal val="0"/>
                                          </p:val>
                                        </p:tav>
                                        <p:tav tm="100000">
                                          <p:val>
                                            <p:strVal val="#ppt_h"/>
                                          </p:val>
                                        </p:tav>
                                      </p:tavLst>
                                    </p:anim>
                                    <p:animEffect transition="in" filter="fade">
                                      <p:cBhvr>
                                        <p:cTn id="34" dur="500"/>
                                        <p:tgtEl>
                                          <p:spTgt spid="140"/>
                                        </p:tgtEl>
                                      </p:cBhvr>
                                    </p:animEffect>
                                  </p:childTnLst>
                                </p:cTn>
                              </p:par>
                              <p:par>
                                <p:cTn id="35" presetID="53" presetClass="entr" presetSubtype="16" fill="hold" grpId="0" nodeType="withEffect">
                                  <p:stCondLst>
                                    <p:cond delay="200"/>
                                  </p:stCondLst>
                                  <p:childTnLst>
                                    <p:set>
                                      <p:cBhvr>
                                        <p:cTn id="36" dur="1" fill="hold">
                                          <p:stCondLst>
                                            <p:cond delay="0"/>
                                          </p:stCondLst>
                                        </p:cTn>
                                        <p:tgtEl>
                                          <p:spTgt spid="142"/>
                                        </p:tgtEl>
                                        <p:attrNameLst>
                                          <p:attrName>style.visibility</p:attrName>
                                        </p:attrNameLst>
                                      </p:cBhvr>
                                      <p:to>
                                        <p:strVal val="visible"/>
                                      </p:to>
                                    </p:set>
                                    <p:anim calcmode="lin" valueType="num">
                                      <p:cBhvr>
                                        <p:cTn id="37" dur="500" fill="hold"/>
                                        <p:tgtEl>
                                          <p:spTgt spid="142"/>
                                        </p:tgtEl>
                                        <p:attrNameLst>
                                          <p:attrName>ppt_w</p:attrName>
                                        </p:attrNameLst>
                                      </p:cBhvr>
                                      <p:tavLst>
                                        <p:tav tm="0">
                                          <p:val>
                                            <p:fltVal val="0"/>
                                          </p:val>
                                        </p:tav>
                                        <p:tav tm="100000">
                                          <p:val>
                                            <p:strVal val="#ppt_w"/>
                                          </p:val>
                                        </p:tav>
                                      </p:tavLst>
                                    </p:anim>
                                    <p:anim calcmode="lin" valueType="num">
                                      <p:cBhvr>
                                        <p:cTn id="38" dur="500" fill="hold"/>
                                        <p:tgtEl>
                                          <p:spTgt spid="142"/>
                                        </p:tgtEl>
                                        <p:attrNameLst>
                                          <p:attrName>ppt_h</p:attrName>
                                        </p:attrNameLst>
                                      </p:cBhvr>
                                      <p:tavLst>
                                        <p:tav tm="0">
                                          <p:val>
                                            <p:fltVal val="0"/>
                                          </p:val>
                                        </p:tav>
                                        <p:tav tm="100000">
                                          <p:val>
                                            <p:strVal val="#ppt_h"/>
                                          </p:val>
                                        </p:tav>
                                      </p:tavLst>
                                    </p:anim>
                                    <p:animEffect transition="in" filter="fade">
                                      <p:cBhvr>
                                        <p:cTn id="39" dur="500"/>
                                        <p:tgtEl>
                                          <p:spTgt spid="14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43"/>
                                        </p:tgtEl>
                                        <p:attrNameLst>
                                          <p:attrName>style.visibility</p:attrName>
                                        </p:attrNameLst>
                                      </p:cBhvr>
                                      <p:to>
                                        <p:strVal val="visible"/>
                                      </p:to>
                                    </p:set>
                                    <p:anim calcmode="lin" valueType="num">
                                      <p:cBhvr>
                                        <p:cTn id="42" dur="500" fill="hold"/>
                                        <p:tgtEl>
                                          <p:spTgt spid="143"/>
                                        </p:tgtEl>
                                        <p:attrNameLst>
                                          <p:attrName>ppt_w</p:attrName>
                                        </p:attrNameLst>
                                      </p:cBhvr>
                                      <p:tavLst>
                                        <p:tav tm="0">
                                          <p:val>
                                            <p:fltVal val="0"/>
                                          </p:val>
                                        </p:tav>
                                        <p:tav tm="100000">
                                          <p:val>
                                            <p:strVal val="#ppt_w"/>
                                          </p:val>
                                        </p:tav>
                                      </p:tavLst>
                                    </p:anim>
                                    <p:anim calcmode="lin" valueType="num">
                                      <p:cBhvr>
                                        <p:cTn id="43" dur="500" fill="hold"/>
                                        <p:tgtEl>
                                          <p:spTgt spid="143"/>
                                        </p:tgtEl>
                                        <p:attrNameLst>
                                          <p:attrName>ppt_h</p:attrName>
                                        </p:attrNameLst>
                                      </p:cBhvr>
                                      <p:tavLst>
                                        <p:tav tm="0">
                                          <p:val>
                                            <p:fltVal val="0"/>
                                          </p:val>
                                        </p:tav>
                                        <p:tav tm="100000">
                                          <p:val>
                                            <p:strVal val="#ppt_h"/>
                                          </p:val>
                                        </p:tav>
                                      </p:tavLst>
                                    </p:anim>
                                    <p:animEffect transition="in" filter="fade">
                                      <p:cBhvr>
                                        <p:cTn id="44" dur="500"/>
                                        <p:tgtEl>
                                          <p:spTgt spid="143"/>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44"/>
                                        </p:tgtEl>
                                        <p:attrNameLst>
                                          <p:attrName>style.visibility</p:attrName>
                                        </p:attrNameLst>
                                      </p:cBhvr>
                                      <p:to>
                                        <p:strVal val="visible"/>
                                      </p:to>
                                    </p:set>
                                    <p:anim calcmode="lin" valueType="num">
                                      <p:cBhvr>
                                        <p:cTn id="47" dur="500" fill="hold"/>
                                        <p:tgtEl>
                                          <p:spTgt spid="144"/>
                                        </p:tgtEl>
                                        <p:attrNameLst>
                                          <p:attrName>ppt_w</p:attrName>
                                        </p:attrNameLst>
                                      </p:cBhvr>
                                      <p:tavLst>
                                        <p:tav tm="0">
                                          <p:val>
                                            <p:fltVal val="0"/>
                                          </p:val>
                                        </p:tav>
                                        <p:tav tm="100000">
                                          <p:val>
                                            <p:strVal val="#ppt_w"/>
                                          </p:val>
                                        </p:tav>
                                      </p:tavLst>
                                    </p:anim>
                                    <p:anim calcmode="lin" valueType="num">
                                      <p:cBhvr>
                                        <p:cTn id="48" dur="500" fill="hold"/>
                                        <p:tgtEl>
                                          <p:spTgt spid="144"/>
                                        </p:tgtEl>
                                        <p:attrNameLst>
                                          <p:attrName>ppt_h</p:attrName>
                                        </p:attrNameLst>
                                      </p:cBhvr>
                                      <p:tavLst>
                                        <p:tav tm="0">
                                          <p:val>
                                            <p:fltVal val="0"/>
                                          </p:val>
                                        </p:tav>
                                        <p:tav tm="100000">
                                          <p:val>
                                            <p:strVal val="#ppt_h"/>
                                          </p:val>
                                        </p:tav>
                                      </p:tavLst>
                                    </p:anim>
                                    <p:animEffect transition="in" filter="fade">
                                      <p:cBhvr>
                                        <p:cTn id="49" dur="500"/>
                                        <p:tgtEl>
                                          <p:spTgt spid="14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41"/>
                                        </p:tgtEl>
                                        <p:attrNameLst>
                                          <p:attrName>style.visibility</p:attrName>
                                        </p:attrNameLst>
                                      </p:cBhvr>
                                      <p:to>
                                        <p:strVal val="visible"/>
                                      </p:to>
                                    </p:set>
                                    <p:anim calcmode="lin" valueType="num">
                                      <p:cBhvr>
                                        <p:cTn id="52" dur="500" fill="hold"/>
                                        <p:tgtEl>
                                          <p:spTgt spid="141"/>
                                        </p:tgtEl>
                                        <p:attrNameLst>
                                          <p:attrName>ppt_w</p:attrName>
                                        </p:attrNameLst>
                                      </p:cBhvr>
                                      <p:tavLst>
                                        <p:tav tm="0">
                                          <p:val>
                                            <p:fltVal val="0"/>
                                          </p:val>
                                        </p:tav>
                                        <p:tav tm="100000">
                                          <p:val>
                                            <p:strVal val="#ppt_w"/>
                                          </p:val>
                                        </p:tav>
                                      </p:tavLst>
                                    </p:anim>
                                    <p:anim calcmode="lin" valueType="num">
                                      <p:cBhvr>
                                        <p:cTn id="53" dur="500" fill="hold"/>
                                        <p:tgtEl>
                                          <p:spTgt spid="141"/>
                                        </p:tgtEl>
                                        <p:attrNameLst>
                                          <p:attrName>ppt_h</p:attrName>
                                        </p:attrNameLst>
                                      </p:cBhvr>
                                      <p:tavLst>
                                        <p:tav tm="0">
                                          <p:val>
                                            <p:fltVal val="0"/>
                                          </p:val>
                                        </p:tav>
                                        <p:tav tm="100000">
                                          <p:val>
                                            <p:strVal val="#ppt_h"/>
                                          </p:val>
                                        </p:tav>
                                      </p:tavLst>
                                    </p:anim>
                                    <p:animEffect transition="in" filter="fade">
                                      <p:cBhvr>
                                        <p:cTn id="54" dur="500"/>
                                        <p:tgtEl>
                                          <p:spTgt spid="141"/>
                                        </p:tgtEl>
                                      </p:cBhvr>
                                    </p:animEffect>
                                  </p:childTnLst>
                                </p:cTn>
                              </p:par>
                            </p:childTnLst>
                          </p:cTn>
                        </p:par>
                        <p:par>
                          <p:cTn id="55" fill="hold">
                            <p:stCondLst>
                              <p:cond delay="500"/>
                            </p:stCondLst>
                            <p:childTnLst>
                              <p:par>
                                <p:cTn id="56" presetID="10" presetClass="entr" presetSubtype="0" fill="hold" grpId="0" nodeType="afterEffect">
                                  <p:stCondLst>
                                    <p:cond delay="400"/>
                                  </p:stCondLst>
                                  <p:childTnLst>
                                    <p:set>
                                      <p:cBhvr>
                                        <p:cTn id="57" dur="1" fill="hold">
                                          <p:stCondLst>
                                            <p:cond delay="0"/>
                                          </p:stCondLst>
                                        </p:cTn>
                                        <p:tgtEl>
                                          <p:spTgt spid="129"/>
                                        </p:tgtEl>
                                        <p:attrNameLst>
                                          <p:attrName>style.visibility</p:attrName>
                                        </p:attrNameLst>
                                      </p:cBhvr>
                                      <p:to>
                                        <p:strVal val="visible"/>
                                      </p:to>
                                    </p:set>
                                    <p:animEffect transition="in" filter="fade">
                                      <p:cBhvr>
                                        <p:cTn id="58" dur="500"/>
                                        <p:tgtEl>
                                          <p:spTgt spid="129"/>
                                        </p:tgtEl>
                                      </p:cBhvr>
                                    </p:animEffect>
                                  </p:childTnLst>
                                </p:cTn>
                              </p:par>
                              <p:par>
                                <p:cTn id="59" presetID="10" presetClass="entr" presetSubtype="0" fill="hold" nodeType="withEffect">
                                  <p:stCondLst>
                                    <p:cond delay="400"/>
                                  </p:stCondLst>
                                  <p:childTnLst>
                                    <p:set>
                                      <p:cBhvr>
                                        <p:cTn id="60" dur="1" fill="hold">
                                          <p:stCondLst>
                                            <p:cond delay="0"/>
                                          </p:stCondLst>
                                        </p:cTn>
                                        <p:tgtEl>
                                          <p:spTgt spid="131"/>
                                        </p:tgtEl>
                                        <p:attrNameLst>
                                          <p:attrName>style.visibility</p:attrName>
                                        </p:attrNameLst>
                                      </p:cBhvr>
                                      <p:to>
                                        <p:strVal val="visible"/>
                                      </p:to>
                                    </p:set>
                                    <p:animEffect transition="in" filter="fade">
                                      <p:cBhvr>
                                        <p:cTn id="61" dur="500"/>
                                        <p:tgtEl>
                                          <p:spTgt spid="131"/>
                                        </p:tgtEl>
                                      </p:cBhvr>
                                    </p:animEffect>
                                  </p:childTnLst>
                                </p:cTn>
                              </p:par>
                            </p:childTnLst>
                          </p:cTn>
                        </p:par>
                        <p:par>
                          <p:cTn id="62" fill="hold">
                            <p:stCondLst>
                              <p:cond delay="1400"/>
                            </p:stCondLst>
                            <p:childTnLst>
                              <p:par>
                                <p:cTn id="63" presetID="1" presetClass="entr" presetSubtype="0" fill="hold" nodeType="afterEffect">
                                  <p:stCondLst>
                                    <p:cond delay="0"/>
                                  </p:stCondLst>
                                  <p:childTnLst>
                                    <p:set>
                                      <p:cBhvr>
                                        <p:cTn id="64" dur="1" fill="hold">
                                          <p:stCondLst>
                                            <p:cond delay="0"/>
                                          </p:stCondLst>
                                        </p:cTn>
                                        <p:tgtEl>
                                          <p:spTgt spid="131"/>
                                        </p:tgtEl>
                                        <p:attrNameLst>
                                          <p:attrName>style.visibility</p:attrName>
                                        </p:attrNameLst>
                                      </p:cBhvr>
                                      <p:to>
                                        <p:strVal val="visible"/>
                                      </p:to>
                                    </p:set>
                                  </p:childTnLst>
                                </p:cTn>
                              </p:par>
                              <p:par>
                                <p:cTn id="65" presetID="63" presetClass="path" presetSubtype="0" accel="50000" decel="50000" fill="hold" nodeType="withEffect">
                                  <p:stCondLst>
                                    <p:cond delay="0"/>
                                  </p:stCondLst>
                                  <p:childTnLst>
                                    <p:animMotion origin="layout" path="M 0.00677 -0.00463 L 0.5283 -0.00463 " pathEditMode="relative" rAng="0" ptsTypes="AA">
                                      <p:cBhvr>
                                        <p:cTn id="66" dur="2000" fill="hold"/>
                                        <p:tgtEl>
                                          <p:spTgt spid="131"/>
                                        </p:tgtEl>
                                        <p:attrNameLst>
                                          <p:attrName>ppt_x</p:attrName>
                                          <p:attrName>ppt_y</p:attrName>
                                        </p:attrNameLst>
                                      </p:cBhvr>
                                      <p:rCtr x="26076" y="0"/>
                                    </p:animMotion>
                                  </p:childTnLst>
                                </p:cTn>
                              </p:par>
                              <p:par>
                                <p:cTn id="67" presetID="22" presetClass="entr" presetSubtype="8" fill="hold" grpId="0" nodeType="withEffect">
                                  <p:stCondLst>
                                    <p:cond delay="250"/>
                                  </p:stCondLst>
                                  <p:childTnLst>
                                    <p:set>
                                      <p:cBhvr>
                                        <p:cTn id="68" dur="1" fill="hold">
                                          <p:stCondLst>
                                            <p:cond delay="0"/>
                                          </p:stCondLst>
                                        </p:cTn>
                                        <p:tgtEl>
                                          <p:spTgt spid="130"/>
                                        </p:tgtEl>
                                        <p:attrNameLst>
                                          <p:attrName>style.visibility</p:attrName>
                                        </p:attrNameLst>
                                      </p:cBhvr>
                                      <p:to>
                                        <p:strVal val="visible"/>
                                      </p:to>
                                    </p:set>
                                    <p:animEffect transition="in" filter="wipe(left)">
                                      <p:cBhvr>
                                        <p:cTn id="69" dur="175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0" grpId="0"/>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194190" y="78469"/>
            <a:ext cx="1630018" cy="39878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圆通公司</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576113" y="739125"/>
            <a:ext cx="1013171" cy="1267684"/>
            <a:chOff x="3295850" y="1895995"/>
            <a:chExt cx="3725149" cy="4660916"/>
          </a:xfrm>
        </p:grpSpPr>
        <p:sp>
          <p:nvSpPr>
            <p:cNvPr id="11" name="圆角矩形 10"/>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139700" dist="635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13" name="圆角矩形 12"/>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C8C8C"/>
                </a:gs>
                <a:gs pos="100000">
                  <a:srgbClr val="E35353"/>
                </a:gs>
              </a:gsLst>
              <a:lin ang="2700000" scaled="1"/>
              <a:tileRect/>
            </a:gradFill>
            <a:ln w="19050">
              <a:gradFill flip="none" rotWithShape="1">
                <a:gsLst>
                  <a:gs pos="0">
                    <a:srgbClr val="E35353"/>
                  </a:gs>
                  <a:gs pos="100000">
                    <a:srgbClr val="F1A9A9"/>
                  </a:gs>
                </a:gsLst>
                <a:lin ang="2700000" scaled="1"/>
                <a:tileRect/>
              </a:gradFill>
            </a:ln>
            <a:effectLst>
              <a:outerShdw blurRad="139700" dist="635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5" name="组合 14"/>
          <p:cNvGrpSpPr/>
          <p:nvPr/>
        </p:nvGrpSpPr>
        <p:grpSpPr>
          <a:xfrm>
            <a:off x="831382" y="997695"/>
            <a:ext cx="316790" cy="297164"/>
            <a:chOff x="3108756" y="2110160"/>
            <a:chExt cx="745081" cy="698920"/>
          </a:xfrm>
          <a:solidFill>
            <a:schemeClr val="bg1"/>
          </a:solidFill>
        </p:grpSpPr>
        <p:sp>
          <p:nvSpPr>
            <p:cNvPr id="16" name="Freeform 489"/>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7" name="Freeform 490"/>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8" name="Freeform 491"/>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9" name="Rectangle 492"/>
            <p:cNvSpPr>
              <a:spLocks noChangeArrowheads="1"/>
            </p:cNvSpPr>
            <p:nvPr/>
          </p:nvSpPr>
          <p:spPr bwMode="auto">
            <a:xfrm>
              <a:off x="3237144" y="2495323"/>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20" name="Rectangle 493"/>
            <p:cNvSpPr>
              <a:spLocks noChangeArrowheads="1"/>
            </p:cNvSpPr>
            <p:nvPr/>
          </p:nvSpPr>
          <p:spPr bwMode="auto">
            <a:xfrm>
              <a:off x="3237144" y="2449161"/>
              <a:ext cx="168779" cy="173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21" name="Rectangle 494"/>
            <p:cNvSpPr>
              <a:spLocks noChangeArrowheads="1"/>
            </p:cNvSpPr>
            <p:nvPr/>
          </p:nvSpPr>
          <p:spPr bwMode="auto">
            <a:xfrm>
              <a:off x="3237144" y="2403000"/>
              <a:ext cx="168779" cy="158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22" name="Rectangle 495"/>
            <p:cNvSpPr>
              <a:spLocks noChangeArrowheads="1"/>
            </p:cNvSpPr>
            <p:nvPr/>
          </p:nvSpPr>
          <p:spPr bwMode="auto">
            <a:xfrm>
              <a:off x="3237144" y="2357559"/>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23" name="Freeform 496"/>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sp>
        <p:nvSpPr>
          <p:cNvPr id="24" name="文本框 23"/>
          <p:cNvSpPr txBox="1"/>
          <p:nvPr/>
        </p:nvSpPr>
        <p:spPr>
          <a:xfrm>
            <a:off x="1488457" y="951436"/>
            <a:ext cx="1985375" cy="414020"/>
          </a:xfrm>
          <a:prstGeom prst="rect">
            <a:avLst/>
          </a:prstGeom>
          <a:noFill/>
        </p:spPr>
        <p:txBody>
          <a:bodyPr wrap="square" rtlCol="0">
            <a:spAutoFit/>
          </a:bodyPr>
          <a:lstStyle/>
          <a:p>
            <a:r>
              <a:rPr lang="en-US" altLang="zh-CN" sz="2100" dirty="0">
                <a:solidFill>
                  <a:srgbClr val="E45C5B"/>
                </a:solidFill>
                <a:latin typeface="微软雅黑 Light" panose="020B0502040204020203" charset="-122"/>
                <a:ea typeface="微软雅黑 Light" panose="020B0502040204020203" charset="-122"/>
              </a:rPr>
              <a:t>  </a:t>
            </a:r>
            <a:r>
              <a:rPr lang="zh-CN" altLang="en-US" sz="2100" dirty="0">
                <a:solidFill>
                  <a:srgbClr val="E45C5B"/>
                </a:solidFill>
                <a:latin typeface="微软雅黑" panose="020B0503020204020204" pitchFamily="34" charset="-122"/>
                <a:ea typeface="微软雅黑" panose="020B0503020204020204" pitchFamily="34" charset="-122"/>
              </a:rPr>
              <a:t>企 业 介 绍</a:t>
            </a:r>
            <a:endParaRPr lang="zh-CN" altLang="en-US" sz="2100" dirty="0">
              <a:solidFill>
                <a:srgbClr val="E45C5B"/>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51790" y="1544955"/>
            <a:ext cx="3443605" cy="2676525"/>
          </a:xfrm>
          <a:prstGeom prst="rect">
            <a:avLst/>
          </a:prstGeom>
          <a:noFill/>
        </p:spPr>
        <p:txBody>
          <a:bodyPr wrap="square" rtlCol="0">
            <a:spAutoFit/>
          </a:bodyPr>
          <a:lstStyle/>
          <a:p>
            <a:pPr indent="355600" algn="l" fontAlgn="auto">
              <a:lnSpc>
                <a:spcPct val="150000"/>
              </a:lnSpc>
              <a:extLst>
                <a:ext uri="{35155182-B16C-46BC-9424-99874614C6A1}">
                  <wpsdc:indentchars xmlns:wpsdc="http://www.wps.cn/officeDocument/2017/drawingmlCustomData" val="200" checksum="3837665281"/>
                </a:ext>
              </a:extLst>
            </a:pPr>
            <a:r>
              <a:rPr lang="zh-CN" altLang="en-US" sz="14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上海圆通速递（物流）有限公司成立于2000年5月28日，是国内大型民营快递品牌企业，致力于成为“引领行业发展的公司”，以“创民族品牌”为己任，以实现“圆通速递——中国人的快递”为奋斗目标。始终秉承“客户要求，圆通使命”的服务宗旨和“诚信服务，开拓创新”的经营理念。</a:t>
            </a:r>
            <a:endParaRPr lang="zh-CN" altLang="en-US" sz="14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grpSp>
        <p:nvGrpSpPr>
          <p:cNvPr id="26" name="组合 25"/>
          <p:cNvGrpSpPr/>
          <p:nvPr/>
        </p:nvGrpSpPr>
        <p:grpSpPr>
          <a:xfrm>
            <a:off x="3917410" y="946747"/>
            <a:ext cx="4449874" cy="3299413"/>
            <a:chOff x="5223213" y="1262329"/>
            <a:chExt cx="5933165" cy="4399217"/>
          </a:xfrm>
        </p:grpSpPr>
        <p:sp>
          <p:nvSpPr>
            <p:cNvPr id="27" name="Freeform 5"/>
            <p:cNvSpPr/>
            <p:nvPr/>
          </p:nvSpPr>
          <p:spPr bwMode="auto">
            <a:xfrm rot="5400000">
              <a:off x="5775479" y="4503644"/>
              <a:ext cx="1227700" cy="108810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80" tIns="34290" rIns="68580" bIns="34290" numCol="1" anchor="t" anchorCtr="0" compatLnSpc="1"/>
            <a:lstStyle/>
            <a:p>
              <a:endParaRPr lang="zh-CN" altLang="en-US" sz="1015"/>
            </a:p>
          </p:txBody>
        </p:sp>
        <p:sp>
          <p:nvSpPr>
            <p:cNvPr id="28" name="Freeform 5"/>
            <p:cNvSpPr/>
            <p:nvPr/>
          </p:nvSpPr>
          <p:spPr bwMode="auto">
            <a:xfrm rot="5400000">
              <a:off x="5139779" y="4253187"/>
              <a:ext cx="1467522" cy="130065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80" tIns="34290" rIns="68580" bIns="34290" numCol="1" anchor="t" anchorCtr="0" compatLnSpc="1"/>
            <a:lstStyle/>
            <a:p>
              <a:endParaRPr lang="zh-CN" altLang="en-US" sz="1015"/>
            </a:p>
          </p:txBody>
        </p:sp>
        <p:sp>
          <p:nvSpPr>
            <p:cNvPr id="29" name="Freeform 5"/>
            <p:cNvSpPr/>
            <p:nvPr/>
          </p:nvSpPr>
          <p:spPr bwMode="auto">
            <a:xfrm rot="5400000">
              <a:off x="9319056" y="1382682"/>
              <a:ext cx="1227700" cy="108810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80" tIns="34290" rIns="68580" bIns="34290" numCol="1" anchor="t" anchorCtr="0" compatLnSpc="1"/>
            <a:lstStyle/>
            <a:p>
              <a:endParaRPr lang="zh-CN" altLang="en-US" sz="1015"/>
            </a:p>
          </p:txBody>
        </p:sp>
        <p:sp>
          <p:nvSpPr>
            <p:cNvPr id="30" name="Freeform 5"/>
            <p:cNvSpPr/>
            <p:nvPr/>
          </p:nvSpPr>
          <p:spPr bwMode="auto">
            <a:xfrm rot="5400000">
              <a:off x="9772292" y="1345763"/>
              <a:ext cx="1467520" cy="130065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80" tIns="34290" rIns="68580" bIns="34290" numCol="1" anchor="t" anchorCtr="0" compatLnSpc="1"/>
            <a:lstStyle/>
            <a:p>
              <a:endParaRPr lang="zh-CN" altLang="en-US" sz="1015"/>
            </a:p>
          </p:txBody>
        </p:sp>
      </p:grpSp>
      <p:pic>
        <p:nvPicPr>
          <p:cNvPr id="31" name="Picture 6"/>
          <p:cNvPicPr>
            <a:picLocks noChangeAspect="1"/>
          </p:cNvPicPr>
          <p:nvPr/>
        </p:nvPicPr>
        <p:blipFill>
          <a:blip r:embed="rId1" cstate="screen"/>
          <a:stretch>
            <a:fillRect/>
          </a:stretch>
        </p:blipFill>
        <p:spPr>
          <a:xfrm>
            <a:off x="3923791" y="1294582"/>
            <a:ext cx="4489139" cy="2603183"/>
          </a:xfrm>
          <a:prstGeom prst="rect">
            <a:avLst/>
          </a:prstGeom>
        </p:spPr>
      </p:pic>
      <p:pic>
        <p:nvPicPr>
          <p:cNvPr id="33" name="图片 32" descr="t01d477785eef4a98c8"/>
          <p:cNvPicPr>
            <a:picLocks noChangeAspect="1"/>
          </p:cNvPicPr>
          <p:nvPr/>
        </p:nvPicPr>
        <p:blipFill>
          <a:blip r:embed="rId2"/>
          <a:stretch>
            <a:fillRect/>
          </a:stretch>
        </p:blipFill>
        <p:spPr>
          <a:xfrm>
            <a:off x="4498340" y="1427480"/>
            <a:ext cx="3359150" cy="2302510"/>
          </a:xfrm>
          <a:prstGeom prst="rect">
            <a:avLst/>
          </a:prstGeom>
        </p:spPr>
      </p:pic>
    </p:spTree>
  </p:cSld>
  <p:clrMapOvr>
    <a:masterClrMapping/>
  </p:clrMapOvr>
  <p:transition spd="slow" advTm="0">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22" presetClass="entr" presetSubtype="8"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par>
                              <p:cTn id="24" fill="hold">
                                <p:stCondLst>
                                  <p:cond delay="2800"/>
                                </p:stCondLst>
                                <p:childTnLst>
                                  <p:par>
                                    <p:cTn id="25" presetID="53" presetClass="entr" presetSubtype="16" fill="hold" nodeType="afterEffect">
                                      <p:stCondLst>
                                        <p:cond delay="400"/>
                                      </p:stCondLst>
                                      <p:childTnLst>
                                        <p:set>
                                          <p:cBhvr>
                                            <p:cTn id="26" dur="1" fill="hold">
                                              <p:stCondLst>
                                                <p:cond delay="0"/>
                                              </p:stCondLst>
                                            </p:cTn>
                                            <p:tgtEl>
                                              <p:spTgt spid="10"/>
                                            </p:tgtEl>
                                            <p:attrNameLst>
                                              <p:attrName>style.visibility</p:attrName>
                                            </p:attrNameLst>
                                          </p:cBhvr>
                                          <p:to>
                                            <p:strVal val="visible"/>
                                          </p:to>
                                        </p:set>
                                        <p:anim calcmode="lin" valueType="num">
                                          <p:cBhvr>
                                            <p:cTn id="27" dur="300" fill="hold"/>
                                            <p:tgtEl>
                                              <p:spTgt spid="10"/>
                                            </p:tgtEl>
                                            <p:attrNameLst>
                                              <p:attrName>ppt_w</p:attrName>
                                            </p:attrNameLst>
                                          </p:cBhvr>
                                          <p:tavLst>
                                            <p:tav tm="0">
                                              <p:val>
                                                <p:fltVal val="0"/>
                                              </p:val>
                                            </p:tav>
                                            <p:tav tm="100000">
                                              <p:val>
                                                <p:strVal val="#ppt_w"/>
                                              </p:val>
                                            </p:tav>
                                          </p:tavLst>
                                        </p:anim>
                                        <p:anim calcmode="lin" valueType="num">
                                          <p:cBhvr>
                                            <p:cTn id="28" dur="300" fill="hold"/>
                                            <p:tgtEl>
                                              <p:spTgt spid="10"/>
                                            </p:tgtEl>
                                            <p:attrNameLst>
                                              <p:attrName>ppt_h</p:attrName>
                                            </p:attrNameLst>
                                          </p:cBhvr>
                                          <p:tavLst>
                                            <p:tav tm="0">
                                              <p:val>
                                                <p:fltVal val="0"/>
                                              </p:val>
                                            </p:tav>
                                            <p:tav tm="100000">
                                              <p:val>
                                                <p:strVal val="#ppt_h"/>
                                              </p:val>
                                            </p:tav>
                                          </p:tavLst>
                                        </p:anim>
                                        <p:animEffect transition="in" filter="fade">
                                          <p:cBhvr>
                                            <p:cTn id="29" dur="300"/>
                                            <p:tgtEl>
                                              <p:spTgt spid="10"/>
                                            </p:tgtEl>
                                          </p:cBhvr>
                                        </p:animEffect>
                                      </p:childTnLst>
                                    </p:cTn>
                                  </p:par>
                                </p:childTnLst>
                              </p:cTn>
                            </p:par>
                            <p:par>
                              <p:cTn id="30" fill="hold">
                                <p:stCondLst>
                                  <p:cond delay="3700"/>
                                </p:stCondLst>
                                <p:childTnLst>
                                  <p:par>
                                    <p:cTn id="31" presetID="32" presetClass="emph" presetSubtype="0" fill="hold" nodeType="afterEffect">
                                      <p:stCondLst>
                                        <p:cond delay="0"/>
                                      </p:stCondLst>
                                      <p:childTnLst>
                                        <p:animRot by="120000">
                                          <p:cBhvr>
                                            <p:cTn id="32" dur="50" fill="hold">
                                              <p:stCondLst>
                                                <p:cond delay="0"/>
                                              </p:stCondLst>
                                            </p:cTn>
                                            <p:tgtEl>
                                              <p:spTgt spid="10"/>
                                            </p:tgtEl>
                                            <p:attrNameLst>
                                              <p:attrName>r</p:attrName>
                                            </p:attrNameLst>
                                          </p:cBhvr>
                                        </p:animRot>
                                        <p:animRot by="-240000">
                                          <p:cBhvr>
                                            <p:cTn id="33" dur="100" fill="hold">
                                              <p:stCondLst>
                                                <p:cond delay="100"/>
                                              </p:stCondLst>
                                            </p:cTn>
                                            <p:tgtEl>
                                              <p:spTgt spid="10"/>
                                            </p:tgtEl>
                                            <p:attrNameLst>
                                              <p:attrName>r</p:attrName>
                                            </p:attrNameLst>
                                          </p:cBhvr>
                                        </p:animRot>
                                        <p:animRot by="240000">
                                          <p:cBhvr>
                                            <p:cTn id="34" dur="100" fill="hold">
                                              <p:stCondLst>
                                                <p:cond delay="200"/>
                                              </p:stCondLst>
                                            </p:cTn>
                                            <p:tgtEl>
                                              <p:spTgt spid="10"/>
                                            </p:tgtEl>
                                            <p:attrNameLst>
                                              <p:attrName>r</p:attrName>
                                            </p:attrNameLst>
                                          </p:cBhvr>
                                        </p:animRot>
                                        <p:animRot by="-240000">
                                          <p:cBhvr>
                                            <p:cTn id="35" dur="100" fill="hold">
                                              <p:stCondLst>
                                                <p:cond delay="300"/>
                                              </p:stCondLst>
                                            </p:cTn>
                                            <p:tgtEl>
                                              <p:spTgt spid="10"/>
                                            </p:tgtEl>
                                            <p:attrNameLst>
                                              <p:attrName>r</p:attrName>
                                            </p:attrNameLst>
                                          </p:cBhvr>
                                        </p:animRot>
                                        <p:animRot by="120000">
                                          <p:cBhvr>
                                            <p:cTn id="36" dur="100" fill="hold">
                                              <p:stCondLst>
                                                <p:cond delay="400"/>
                                              </p:stCondLst>
                                            </p:cTn>
                                            <p:tgtEl>
                                              <p:spTgt spid="10"/>
                                            </p:tgtEl>
                                            <p:attrNameLst>
                                              <p:attrName>r</p:attrName>
                                            </p:attrNameLst>
                                          </p:cBhvr>
                                        </p:animRot>
                                      </p:childTnLst>
                                    </p:cTn>
                                  </p:par>
                                </p:childTnLst>
                              </p:cTn>
                            </p:par>
                            <p:par>
                              <p:cTn id="37" fill="hold">
                                <p:stCondLst>
                                  <p:cond delay="4200"/>
                                </p:stCondLst>
                                <p:childTnLst>
                                  <p:par>
                                    <p:cTn id="38" presetID="21" presetClass="entr" presetSubtype="1"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heel(1)">
                                          <p:cBhvr>
                                            <p:cTn id="40" dur="300"/>
                                            <p:tgtEl>
                                              <p:spTgt spid="15"/>
                                            </p:tgtEl>
                                          </p:cBhvr>
                                        </p:animEffect>
                                      </p:childTnLst>
                                    </p:cTn>
                                  </p:par>
                                </p:childTnLst>
                              </p:cTn>
                            </p:par>
                            <p:par>
                              <p:cTn id="41" fill="hold">
                                <p:stCondLst>
                                  <p:cond delay="4700"/>
                                </p:stCondLst>
                                <p:childTnLst>
                                  <p:par>
                                    <p:cTn id="42" presetID="26" presetClass="emph" presetSubtype="0" fill="hold" nodeType="afterEffect">
                                      <p:stCondLst>
                                        <p:cond delay="0"/>
                                      </p:stCondLst>
                                      <p:childTnLst>
                                        <p:animEffect transition="out" filter="fade">
                                          <p:cBhvr>
                                            <p:cTn id="43" dur="500" tmFilter="0, 0; .2, .5; .8, .5; 1, 0"/>
                                            <p:tgtEl>
                                              <p:spTgt spid="15"/>
                                            </p:tgtEl>
                                          </p:cBhvr>
                                        </p:animEffect>
                                        <p:animScale>
                                          <p:cBhvr>
                                            <p:cTn id="44" dur="250" autoRev="1" fill="hold"/>
                                            <p:tgtEl>
                                              <p:spTgt spid="15"/>
                                            </p:tgtEl>
                                          </p:cBhvr>
                                          <p:by x="105000" y="105000"/>
                                        </p:animScale>
                                      </p:childTnLst>
                                    </p:cTn>
                                  </p:par>
                                </p:childTnLst>
                              </p:cTn>
                            </p:par>
                            <p:par>
                              <p:cTn id="45" fill="hold">
                                <p:stCondLst>
                                  <p:cond delay="5200"/>
                                </p:stCondLst>
                                <p:childTnLst>
                                  <p:par>
                                    <p:cTn id="46" presetID="2" presetClass="entr" presetSubtype="4" accel="68000" fill="hold" grpId="0" nodeType="afterEffect" p14:presetBounceEnd="50000">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14:bounceEnd="50000">
                                          <p:cBhvr additive="base">
                                            <p:cTn id="48" dur="500" fill="hold"/>
                                            <p:tgtEl>
                                              <p:spTgt spid="24"/>
                                            </p:tgtEl>
                                            <p:attrNameLst>
                                              <p:attrName>ppt_x</p:attrName>
                                            </p:attrNameLst>
                                          </p:cBhvr>
                                          <p:tavLst>
                                            <p:tav tm="0">
                                              <p:val>
                                                <p:strVal val="#ppt_x"/>
                                              </p:val>
                                            </p:tav>
                                            <p:tav tm="100000">
                                              <p:val>
                                                <p:strVal val="#ppt_x"/>
                                              </p:val>
                                            </p:tav>
                                          </p:tavLst>
                                        </p:anim>
                                        <p:anim calcmode="lin" valueType="num" p14:bounceEnd="50000">
                                          <p:cBhvr additive="base">
                                            <p:cTn id="49" dur="500" fill="hold"/>
                                            <p:tgtEl>
                                              <p:spTgt spid="24"/>
                                            </p:tgtEl>
                                            <p:attrNameLst>
                                              <p:attrName>ppt_y</p:attrName>
                                            </p:attrNameLst>
                                          </p:cBhvr>
                                          <p:tavLst>
                                            <p:tav tm="0">
                                              <p:val>
                                                <p:strVal val="1+#ppt_h/2"/>
                                              </p:val>
                                            </p:tav>
                                            <p:tav tm="100000">
                                              <p:val>
                                                <p:strVal val="#ppt_y"/>
                                              </p:val>
                                            </p:tav>
                                          </p:tavLst>
                                        </p:anim>
                                      </p:childTnLst>
                                    </p:cTn>
                                  </p:par>
                                </p:childTnLst>
                              </p:cTn>
                            </p:par>
                            <p:par>
                              <p:cTn id="50" fill="hold">
                                <p:stCondLst>
                                  <p:cond delay="5700"/>
                                </p:stCondLst>
                                <p:childTnLst>
                                  <p:par>
                                    <p:cTn id="51" presetID="16" presetClass="entr" presetSubtype="37"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barn(outVertical)">
                                          <p:cBhvr>
                                            <p:cTn id="5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24" grpId="0"/>
          <p:bldP spid="2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22" presetClass="entr" presetSubtype="8"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par>
                              <p:cTn id="24" fill="hold">
                                <p:stCondLst>
                                  <p:cond delay="2800"/>
                                </p:stCondLst>
                                <p:childTnLst>
                                  <p:par>
                                    <p:cTn id="25" presetID="53" presetClass="entr" presetSubtype="16" fill="hold" nodeType="afterEffect">
                                      <p:stCondLst>
                                        <p:cond delay="400"/>
                                      </p:stCondLst>
                                      <p:childTnLst>
                                        <p:set>
                                          <p:cBhvr>
                                            <p:cTn id="26" dur="1" fill="hold">
                                              <p:stCondLst>
                                                <p:cond delay="0"/>
                                              </p:stCondLst>
                                            </p:cTn>
                                            <p:tgtEl>
                                              <p:spTgt spid="10"/>
                                            </p:tgtEl>
                                            <p:attrNameLst>
                                              <p:attrName>style.visibility</p:attrName>
                                            </p:attrNameLst>
                                          </p:cBhvr>
                                          <p:to>
                                            <p:strVal val="visible"/>
                                          </p:to>
                                        </p:set>
                                        <p:anim calcmode="lin" valueType="num">
                                          <p:cBhvr>
                                            <p:cTn id="27" dur="300" fill="hold"/>
                                            <p:tgtEl>
                                              <p:spTgt spid="10"/>
                                            </p:tgtEl>
                                            <p:attrNameLst>
                                              <p:attrName>ppt_w</p:attrName>
                                            </p:attrNameLst>
                                          </p:cBhvr>
                                          <p:tavLst>
                                            <p:tav tm="0">
                                              <p:val>
                                                <p:fltVal val="0"/>
                                              </p:val>
                                            </p:tav>
                                            <p:tav tm="100000">
                                              <p:val>
                                                <p:strVal val="#ppt_w"/>
                                              </p:val>
                                            </p:tav>
                                          </p:tavLst>
                                        </p:anim>
                                        <p:anim calcmode="lin" valueType="num">
                                          <p:cBhvr>
                                            <p:cTn id="28" dur="300" fill="hold"/>
                                            <p:tgtEl>
                                              <p:spTgt spid="10"/>
                                            </p:tgtEl>
                                            <p:attrNameLst>
                                              <p:attrName>ppt_h</p:attrName>
                                            </p:attrNameLst>
                                          </p:cBhvr>
                                          <p:tavLst>
                                            <p:tav tm="0">
                                              <p:val>
                                                <p:fltVal val="0"/>
                                              </p:val>
                                            </p:tav>
                                            <p:tav tm="100000">
                                              <p:val>
                                                <p:strVal val="#ppt_h"/>
                                              </p:val>
                                            </p:tav>
                                          </p:tavLst>
                                        </p:anim>
                                        <p:animEffect transition="in" filter="fade">
                                          <p:cBhvr>
                                            <p:cTn id="29" dur="300"/>
                                            <p:tgtEl>
                                              <p:spTgt spid="10"/>
                                            </p:tgtEl>
                                          </p:cBhvr>
                                        </p:animEffect>
                                      </p:childTnLst>
                                    </p:cTn>
                                  </p:par>
                                </p:childTnLst>
                              </p:cTn>
                            </p:par>
                            <p:par>
                              <p:cTn id="30" fill="hold">
                                <p:stCondLst>
                                  <p:cond delay="3700"/>
                                </p:stCondLst>
                                <p:childTnLst>
                                  <p:par>
                                    <p:cTn id="31" presetID="32" presetClass="emph" presetSubtype="0" fill="hold" nodeType="afterEffect">
                                      <p:stCondLst>
                                        <p:cond delay="0"/>
                                      </p:stCondLst>
                                      <p:childTnLst>
                                        <p:animRot by="120000">
                                          <p:cBhvr>
                                            <p:cTn id="32" dur="50" fill="hold">
                                              <p:stCondLst>
                                                <p:cond delay="0"/>
                                              </p:stCondLst>
                                            </p:cTn>
                                            <p:tgtEl>
                                              <p:spTgt spid="10"/>
                                            </p:tgtEl>
                                            <p:attrNameLst>
                                              <p:attrName>r</p:attrName>
                                            </p:attrNameLst>
                                          </p:cBhvr>
                                        </p:animRot>
                                        <p:animRot by="-240000">
                                          <p:cBhvr>
                                            <p:cTn id="33" dur="100" fill="hold">
                                              <p:stCondLst>
                                                <p:cond delay="100"/>
                                              </p:stCondLst>
                                            </p:cTn>
                                            <p:tgtEl>
                                              <p:spTgt spid="10"/>
                                            </p:tgtEl>
                                            <p:attrNameLst>
                                              <p:attrName>r</p:attrName>
                                            </p:attrNameLst>
                                          </p:cBhvr>
                                        </p:animRot>
                                        <p:animRot by="240000">
                                          <p:cBhvr>
                                            <p:cTn id="34" dur="100" fill="hold">
                                              <p:stCondLst>
                                                <p:cond delay="200"/>
                                              </p:stCondLst>
                                            </p:cTn>
                                            <p:tgtEl>
                                              <p:spTgt spid="10"/>
                                            </p:tgtEl>
                                            <p:attrNameLst>
                                              <p:attrName>r</p:attrName>
                                            </p:attrNameLst>
                                          </p:cBhvr>
                                        </p:animRot>
                                        <p:animRot by="-240000">
                                          <p:cBhvr>
                                            <p:cTn id="35" dur="100" fill="hold">
                                              <p:stCondLst>
                                                <p:cond delay="300"/>
                                              </p:stCondLst>
                                            </p:cTn>
                                            <p:tgtEl>
                                              <p:spTgt spid="10"/>
                                            </p:tgtEl>
                                            <p:attrNameLst>
                                              <p:attrName>r</p:attrName>
                                            </p:attrNameLst>
                                          </p:cBhvr>
                                        </p:animRot>
                                        <p:animRot by="120000">
                                          <p:cBhvr>
                                            <p:cTn id="36" dur="100" fill="hold">
                                              <p:stCondLst>
                                                <p:cond delay="400"/>
                                              </p:stCondLst>
                                            </p:cTn>
                                            <p:tgtEl>
                                              <p:spTgt spid="10"/>
                                            </p:tgtEl>
                                            <p:attrNameLst>
                                              <p:attrName>r</p:attrName>
                                            </p:attrNameLst>
                                          </p:cBhvr>
                                        </p:animRot>
                                      </p:childTnLst>
                                    </p:cTn>
                                  </p:par>
                                </p:childTnLst>
                              </p:cTn>
                            </p:par>
                            <p:par>
                              <p:cTn id="37" fill="hold">
                                <p:stCondLst>
                                  <p:cond delay="4200"/>
                                </p:stCondLst>
                                <p:childTnLst>
                                  <p:par>
                                    <p:cTn id="38" presetID="21" presetClass="entr" presetSubtype="1"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heel(1)">
                                          <p:cBhvr>
                                            <p:cTn id="40" dur="300"/>
                                            <p:tgtEl>
                                              <p:spTgt spid="15"/>
                                            </p:tgtEl>
                                          </p:cBhvr>
                                        </p:animEffect>
                                      </p:childTnLst>
                                    </p:cTn>
                                  </p:par>
                                </p:childTnLst>
                              </p:cTn>
                            </p:par>
                            <p:par>
                              <p:cTn id="41" fill="hold">
                                <p:stCondLst>
                                  <p:cond delay="4700"/>
                                </p:stCondLst>
                                <p:childTnLst>
                                  <p:par>
                                    <p:cTn id="42" presetID="26" presetClass="emph" presetSubtype="0" fill="hold" nodeType="afterEffect">
                                      <p:stCondLst>
                                        <p:cond delay="0"/>
                                      </p:stCondLst>
                                      <p:childTnLst>
                                        <p:animEffect transition="out" filter="fade">
                                          <p:cBhvr>
                                            <p:cTn id="43" dur="500" tmFilter="0, 0; .2, .5; .8, .5; 1, 0"/>
                                            <p:tgtEl>
                                              <p:spTgt spid="15"/>
                                            </p:tgtEl>
                                          </p:cBhvr>
                                        </p:animEffect>
                                        <p:animScale>
                                          <p:cBhvr>
                                            <p:cTn id="44" dur="250" autoRev="1" fill="hold"/>
                                            <p:tgtEl>
                                              <p:spTgt spid="15"/>
                                            </p:tgtEl>
                                          </p:cBhvr>
                                          <p:by x="105000" y="105000"/>
                                        </p:animScale>
                                      </p:childTnLst>
                                    </p:cTn>
                                  </p:par>
                                </p:childTnLst>
                              </p:cTn>
                            </p:par>
                            <p:par>
                              <p:cTn id="45" fill="hold">
                                <p:stCondLst>
                                  <p:cond delay="5200"/>
                                </p:stCondLst>
                                <p:childTnLst>
                                  <p:par>
                                    <p:cTn id="46" presetID="2" presetClass="entr" presetSubtype="4" accel="6800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500" fill="hold"/>
                                            <p:tgtEl>
                                              <p:spTgt spid="24"/>
                                            </p:tgtEl>
                                            <p:attrNameLst>
                                              <p:attrName>ppt_x</p:attrName>
                                            </p:attrNameLst>
                                          </p:cBhvr>
                                          <p:tavLst>
                                            <p:tav tm="0">
                                              <p:val>
                                                <p:strVal val="#ppt_x"/>
                                              </p:val>
                                            </p:tav>
                                            <p:tav tm="100000">
                                              <p:val>
                                                <p:strVal val="#ppt_x"/>
                                              </p:val>
                                            </p:tav>
                                          </p:tavLst>
                                        </p:anim>
                                        <p:anim calcmode="lin" valueType="num">
                                          <p:cBhvr additive="base">
                                            <p:cTn id="49" dur="500" fill="hold"/>
                                            <p:tgtEl>
                                              <p:spTgt spid="24"/>
                                            </p:tgtEl>
                                            <p:attrNameLst>
                                              <p:attrName>ppt_y</p:attrName>
                                            </p:attrNameLst>
                                          </p:cBhvr>
                                          <p:tavLst>
                                            <p:tav tm="0">
                                              <p:val>
                                                <p:strVal val="1+#ppt_h/2"/>
                                              </p:val>
                                            </p:tav>
                                            <p:tav tm="100000">
                                              <p:val>
                                                <p:strVal val="#ppt_y"/>
                                              </p:val>
                                            </p:tav>
                                          </p:tavLst>
                                        </p:anim>
                                      </p:childTnLst>
                                    </p:cTn>
                                  </p:par>
                                </p:childTnLst>
                              </p:cTn>
                            </p:par>
                            <p:par>
                              <p:cTn id="50" fill="hold">
                                <p:stCondLst>
                                  <p:cond delay="5700"/>
                                </p:stCondLst>
                                <p:childTnLst>
                                  <p:par>
                                    <p:cTn id="51" presetID="16" presetClass="entr" presetSubtype="37"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barn(outVertical)">
                                          <p:cBhvr>
                                            <p:cTn id="5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24" grpId="0"/>
          <p:bldP spid="25"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98780"/>
          </a:xfrm>
          <a:prstGeom prst="rect">
            <a:avLst/>
          </a:prstGeom>
          <a:noFill/>
        </p:spPr>
        <p:txBody>
          <a:bodyPr wrap="squar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圆通公司</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3969634" y="2125403"/>
            <a:ext cx="1188385" cy="1340363"/>
            <a:chOff x="5292155" y="2834526"/>
            <a:chExt cx="1584307" cy="1787565"/>
          </a:xfrm>
        </p:grpSpPr>
        <p:sp>
          <p:nvSpPr>
            <p:cNvPr id="39" name="Freeform 5"/>
            <p:cNvSpPr/>
            <p:nvPr/>
          </p:nvSpPr>
          <p:spPr bwMode="auto">
            <a:xfrm rot="16200000">
              <a:off x="5190526" y="2936155"/>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40" name="椭圆 39"/>
            <p:cNvSpPr/>
            <p:nvPr/>
          </p:nvSpPr>
          <p:spPr>
            <a:xfrm rot="20000116">
              <a:off x="5408541" y="2892189"/>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1" name="任意多边形 40"/>
            <p:cNvSpPr/>
            <p:nvPr/>
          </p:nvSpPr>
          <p:spPr bwMode="auto">
            <a:xfrm rot="16200000">
              <a:off x="5094111" y="3071113"/>
              <a:ext cx="1487874" cy="1038694"/>
            </a:xfrm>
            <a:custGeom>
              <a:avLst/>
              <a:gdLst>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7275 w 1627099"/>
                <a:gd name="connsiteY5" fmla="*/ 256623 h 1135888"/>
                <a:gd name="connsiteX6" fmla="*/ 104462 w 1627099"/>
                <a:gd name="connsiteY6" fmla="*/ 88193 h 1135888"/>
                <a:gd name="connsiteX7" fmla="*/ 258005 w 1627099"/>
                <a:gd name="connsiteY7" fmla="*/ 0 h 1135888"/>
                <a:gd name="connsiteX8" fmla="*/ 1054155 w 1627099"/>
                <a:gd name="connsiteY8" fmla="*/ 0 h 1135888"/>
                <a:gd name="connsiteX9" fmla="*/ 1207698 w 1627099"/>
                <a:gd name="connsiteY9" fmla="*/ 88193 h 1135888"/>
                <a:gd name="connsiteX10" fmla="*/ 1605773 w 1627099"/>
                <a:gd name="connsiteY10" fmla="*/ 778085 h 1135888"/>
                <a:gd name="connsiteX11" fmla="*/ 1627099 w 1627099"/>
                <a:gd name="connsiteY11" fmla="*/ 866278 h 1135888"/>
                <a:gd name="connsiteX0-1" fmla="*/ 1627099 w 1627099"/>
                <a:gd name="connsiteY0-2" fmla="*/ 866278 h 1135888"/>
                <a:gd name="connsiteX1-3" fmla="*/ 1605773 w 1627099"/>
                <a:gd name="connsiteY1-4" fmla="*/ 954470 h 1135888"/>
                <a:gd name="connsiteX2-5" fmla="*/ 1535702 w 1627099"/>
                <a:gd name="connsiteY2-6" fmla="*/ 1075909 h 1135888"/>
                <a:gd name="connsiteX3-7" fmla="*/ 1501093 w 1627099"/>
                <a:gd name="connsiteY3-8" fmla="*/ 1135888 h 1135888"/>
                <a:gd name="connsiteX4-9" fmla="*/ 0 w 1627099"/>
                <a:gd name="connsiteY4-10" fmla="*/ 269231 h 1135888"/>
                <a:gd name="connsiteX5-11" fmla="*/ 104462 w 1627099"/>
                <a:gd name="connsiteY5-12" fmla="*/ 88193 h 1135888"/>
                <a:gd name="connsiteX6-13" fmla="*/ 258005 w 1627099"/>
                <a:gd name="connsiteY6-14" fmla="*/ 0 h 1135888"/>
                <a:gd name="connsiteX7-15" fmla="*/ 1054155 w 1627099"/>
                <a:gd name="connsiteY7-16" fmla="*/ 0 h 1135888"/>
                <a:gd name="connsiteX8-17" fmla="*/ 1207698 w 1627099"/>
                <a:gd name="connsiteY8-18" fmla="*/ 88193 h 1135888"/>
                <a:gd name="connsiteX9-19" fmla="*/ 1605773 w 1627099"/>
                <a:gd name="connsiteY9-20" fmla="*/ 778085 h 1135888"/>
                <a:gd name="connsiteX10-21" fmla="*/ 1627099 w 1627099"/>
                <a:gd name="connsiteY10-22" fmla="*/ 866278 h 1135888"/>
                <a:gd name="connsiteX0-23" fmla="*/ 1627099 w 1627099"/>
                <a:gd name="connsiteY0-24" fmla="*/ 866278 h 1135888"/>
                <a:gd name="connsiteX1-25" fmla="*/ 1605773 w 1627099"/>
                <a:gd name="connsiteY1-26" fmla="*/ 954470 h 1135888"/>
                <a:gd name="connsiteX2-27" fmla="*/ 1535702 w 1627099"/>
                <a:gd name="connsiteY2-28" fmla="*/ 1075909 h 1135888"/>
                <a:gd name="connsiteX3-29" fmla="*/ 1501093 w 1627099"/>
                <a:gd name="connsiteY3-30" fmla="*/ 1135888 h 1135888"/>
                <a:gd name="connsiteX4-31" fmla="*/ 0 w 1627099"/>
                <a:gd name="connsiteY4-32" fmla="*/ 269231 h 1135888"/>
                <a:gd name="connsiteX5-33" fmla="*/ 104462 w 1627099"/>
                <a:gd name="connsiteY5-34" fmla="*/ 88193 h 1135888"/>
                <a:gd name="connsiteX6-35" fmla="*/ 258005 w 1627099"/>
                <a:gd name="connsiteY6-36" fmla="*/ 0 h 1135888"/>
                <a:gd name="connsiteX7-37" fmla="*/ 1054155 w 1627099"/>
                <a:gd name="connsiteY7-38" fmla="*/ 0 h 1135888"/>
                <a:gd name="connsiteX8-39" fmla="*/ 1207698 w 1627099"/>
                <a:gd name="connsiteY8-40" fmla="*/ 88193 h 1135888"/>
                <a:gd name="connsiteX9-41" fmla="*/ 1605773 w 1627099"/>
                <a:gd name="connsiteY9-42" fmla="*/ 778085 h 1135888"/>
                <a:gd name="connsiteX10-43" fmla="*/ 1627099 w 1627099"/>
                <a:gd name="connsiteY10-44" fmla="*/ 866278 h 1135888"/>
                <a:gd name="connsiteX0-45" fmla="*/ 1627099 w 1627099"/>
                <a:gd name="connsiteY0-46" fmla="*/ 866278 h 1135888"/>
                <a:gd name="connsiteX1-47" fmla="*/ 1605773 w 1627099"/>
                <a:gd name="connsiteY1-48" fmla="*/ 954470 h 1135888"/>
                <a:gd name="connsiteX2-49" fmla="*/ 1501093 w 1627099"/>
                <a:gd name="connsiteY2-50" fmla="*/ 1135888 h 1135888"/>
                <a:gd name="connsiteX3-51" fmla="*/ 0 w 1627099"/>
                <a:gd name="connsiteY3-52" fmla="*/ 269231 h 1135888"/>
                <a:gd name="connsiteX4-53" fmla="*/ 104462 w 1627099"/>
                <a:gd name="connsiteY4-54" fmla="*/ 88193 h 1135888"/>
                <a:gd name="connsiteX5-55" fmla="*/ 258005 w 1627099"/>
                <a:gd name="connsiteY5-56" fmla="*/ 0 h 1135888"/>
                <a:gd name="connsiteX6-57" fmla="*/ 1054155 w 1627099"/>
                <a:gd name="connsiteY6-58" fmla="*/ 0 h 1135888"/>
                <a:gd name="connsiteX7-59" fmla="*/ 1207698 w 1627099"/>
                <a:gd name="connsiteY7-60" fmla="*/ 88193 h 1135888"/>
                <a:gd name="connsiteX8-61" fmla="*/ 1605773 w 1627099"/>
                <a:gd name="connsiteY8-62" fmla="*/ 778085 h 1135888"/>
                <a:gd name="connsiteX9-63" fmla="*/ 1627099 w 1627099"/>
                <a:gd name="connsiteY9-64" fmla="*/ 866278 h 1135888"/>
                <a:gd name="connsiteX0-65" fmla="*/ 1627099 w 1627099"/>
                <a:gd name="connsiteY0-66" fmla="*/ 866278 h 1135888"/>
                <a:gd name="connsiteX1-67" fmla="*/ 1605773 w 1627099"/>
                <a:gd name="connsiteY1-68" fmla="*/ 954470 h 1135888"/>
                <a:gd name="connsiteX2-69" fmla="*/ 1501093 w 1627099"/>
                <a:gd name="connsiteY2-70" fmla="*/ 1135888 h 1135888"/>
                <a:gd name="connsiteX3-71" fmla="*/ 0 w 1627099"/>
                <a:gd name="connsiteY3-72" fmla="*/ 269231 h 1135888"/>
                <a:gd name="connsiteX4-73" fmla="*/ 104462 w 1627099"/>
                <a:gd name="connsiteY4-74" fmla="*/ 88193 h 1135888"/>
                <a:gd name="connsiteX5-75" fmla="*/ 258005 w 1627099"/>
                <a:gd name="connsiteY5-76" fmla="*/ 0 h 1135888"/>
                <a:gd name="connsiteX6-77" fmla="*/ 1054155 w 1627099"/>
                <a:gd name="connsiteY6-78" fmla="*/ 0 h 1135888"/>
                <a:gd name="connsiteX7-79" fmla="*/ 1207698 w 1627099"/>
                <a:gd name="connsiteY7-80" fmla="*/ 88193 h 1135888"/>
                <a:gd name="connsiteX8-81" fmla="*/ 1605773 w 1627099"/>
                <a:gd name="connsiteY8-82" fmla="*/ 778085 h 1135888"/>
                <a:gd name="connsiteX9-83" fmla="*/ 1627099 w 1627099"/>
                <a:gd name="connsiteY9-84" fmla="*/ 866278 h 1135888"/>
                <a:gd name="connsiteX0-85" fmla="*/ 1627099 w 1627099"/>
                <a:gd name="connsiteY0-86" fmla="*/ 866278 h 1135888"/>
                <a:gd name="connsiteX1-87" fmla="*/ 1605773 w 1627099"/>
                <a:gd name="connsiteY1-88" fmla="*/ 954470 h 1135888"/>
                <a:gd name="connsiteX2-89" fmla="*/ 1501093 w 1627099"/>
                <a:gd name="connsiteY2-90" fmla="*/ 1135888 h 1135888"/>
                <a:gd name="connsiteX3-91" fmla="*/ 0 w 1627099"/>
                <a:gd name="connsiteY3-92" fmla="*/ 269231 h 1135888"/>
                <a:gd name="connsiteX4-93" fmla="*/ 104462 w 1627099"/>
                <a:gd name="connsiteY4-94" fmla="*/ 88193 h 1135888"/>
                <a:gd name="connsiteX5-95" fmla="*/ 258005 w 1627099"/>
                <a:gd name="connsiteY5-96" fmla="*/ 0 h 1135888"/>
                <a:gd name="connsiteX6-97" fmla="*/ 1054155 w 1627099"/>
                <a:gd name="connsiteY6-98" fmla="*/ 0 h 1135888"/>
                <a:gd name="connsiteX7-99" fmla="*/ 1207698 w 1627099"/>
                <a:gd name="connsiteY7-100" fmla="*/ 88193 h 1135888"/>
                <a:gd name="connsiteX8-101" fmla="*/ 1605773 w 1627099"/>
                <a:gd name="connsiteY8-102" fmla="*/ 778085 h 1135888"/>
                <a:gd name="connsiteX9-103" fmla="*/ 1627099 w 1627099"/>
                <a:gd name="connsiteY9-104" fmla="*/ 866278 h 11358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627099" h="1135888">
                  <a:moveTo>
                    <a:pt x="1627099" y="866278"/>
                  </a:moveTo>
                  <a:cubicBezTo>
                    <a:pt x="1627099" y="898283"/>
                    <a:pt x="1619990" y="930288"/>
                    <a:pt x="1605773" y="954470"/>
                  </a:cubicBezTo>
                  <a:lnTo>
                    <a:pt x="1501093" y="1135888"/>
                  </a:lnTo>
                  <a:cubicBezTo>
                    <a:pt x="911829" y="1012108"/>
                    <a:pt x="405114" y="761320"/>
                    <a:pt x="0" y="269231"/>
                  </a:cubicBezTo>
                  <a:lnTo>
                    <a:pt x="104462" y="88193"/>
                  </a:lnTo>
                  <a:cubicBezTo>
                    <a:pt x="132895" y="39829"/>
                    <a:pt x="202559" y="0"/>
                    <a:pt x="258005" y="0"/>
                  </a:cubicBezTo>
                  <a:lnTo>
                    <a:pt x="1054155" y="0"/>
                  </a:lnTo>
                  <a:cubicBezTo>
                    <a:pt x="1111023" y="0"/>
                    <a:pt x="1179264" y="39829"/>
                    <a:pt x="1207698" y="88193"/>
                  </a:cubicBezTo>
                  <a:lnTo>
                    <a:pt x="1605773" y="778085"/>
                  </a:lnTo>
                  <a:cubicBezTo>
                    <a:pt x="1619990" y="802267"/>
                    <a:pt x="1627099" y="834272"/>
                    <a:pt x="1627099" y="866278"/>
                  </a:cubicBezTo>
                  <a:close/>
                </a:path>
              </a:pathLst>
            </a:custGeom>
            <a:solidFill>
              <a:schemeClr val="bg1">
                <a:alpha val="13000"/>
              </a:schemeClr>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2" name="任意多边形 41"/>
            <p:cNvSpPr/>
            <p:nvPr/>
          </p:nvSpPr>
          <p:spPr bwMode="auto">
            <a:xfrm rot="16200000">
              <a:off x="5701348" y="3388843"/>
              <a:ext cx="762947" cy="681024"/>
            </a:xfrm>
            <a:custGeom>
              <a:avLst/>
              <a:gdLst>
                <a:gd name="connsiteX0" fmla="*/ 745583 w 834338"/>
                <a:gd name="connsiteY0" fmla="*/ 370233 h 744750"/>
                <a:gd name="connsiteX1" fmla="*/ 738521 w 834338"/>
                <a:gd name="connsiteY1" fmla="*/ 341029 h 744750"/>
                <a:gd name="connsiteX2" fmla="*/ 606702 w 834338"/>
                <a:gd name="connsiteY2" fmla="*/ 112575 h 744750"/>
                <a:gd name="connsiteX3" fmla="*/ 555857 w 834338"/>
                <a:gd name="connsiteY3" fmla="*/ 83370 h 744750"/>
                <a:gd name="connsiteX4" fmla="*/ 292217 w 834338"/>
                <a:gd name="connsiteY4" fmla="*/ 83370 h 744750"/>
                <a:gd name="connsiteX5" fmla="*/ 241372 w 834338"/>
                <a:gd name="connsiteY5" fmla="*/ 112575 h 744750"/>
                <a:gd name="connsiteX6" fmla="*/ 109552 w 834338"/>
                <a:gd name="connsiteY6" fmla="*/ 341029 h 744750"/>
                <a:gd name="connsiteX7" fmla="*/ 109552 w 834338"/>
                <a:gd name="connsiteY7" fmla="*/ 399438 h 744750"/>
                <a:gd name="connsiteX8" fmla="*/ 241372 w 834338"/>
                <a:gd name="connsiteY8" fmla="*/ 627892 h 744750"/>
                <a:gd name="connsiteX9" fmla="*/ 292217 w 834338"/>
                <a:gd name="connsiteY9" fmla="*/ 657096 h 744750"/>
                <a:gd name="connsiteX10" fmla="*/ 555857 w 834338"/>
                <a:gd name="connsiteY10" fmla="*/ 657096 h 744750"/>
                <a:gd name="connsiteX11" fmla="*/ 606702 w 834338"/>
                <a:gd name="connsiteY11" fmla="*/ 627892 h 744750"/>
                <a:gd name="connsiteX12" fmla="*/ 738521 w 834338"/>
                <a:gd name="connsiteY12" fmla="*/ 399438 h 744750"/>
                <a:gd name="connsiteX13" fmla="*/ 745583 w 834338"/>
                <a:gd name="connsiteY13" fmla="*/ 370233 h 744750"/>
                <a:gd name="connsiteX14" fmla="*/ 834338 w 834338"/>
                <a:gd name="connsiteY14" fmla="*/ 372375 h 744750"/>
                <a:gd name="connsiteX15" fmla="*/ 825172 w 834338"/>
                <a:gd name="connsiteY15" fmla="*/ 410285 h 744750"/>
                <a:gd name="connsiteX16" fmla="*/ 654057 w 834338"/>
                <a:gd name="connsiteY16" fmla="*/ 706840 h 744750"/>
                <a:gd name="connsiteX17" fmla="*/ 588055 w 834338"/>
                <a:gd name="connsiteY17" fmla="*/ 744750 h 744750"/>
                <a:gd name="connsiteX18" fmla="*/ 245826 w 834338"/>
                <a:gd name="connsiteY18" fmla="*/ 744750 h 744750"/>
                <a:gd name="connsiteX19" fmla="*/ 179824 w 834338"/>
                <a:gd name="connsiteY19" fmla="*/ 706840 h 744750"/>
                <a:gd name="connsiteX20" fmla="*/ 8709 w 834338"/>
                <a:gd name="connsiteY20" fmla="*/ 410285 h 744750"/>
                <a:gd name="connsiteX21" fmla="*/ 8709 w 834338"/>
                <a:gd name="connsiteY21" fmla="*/ 334465 h 744750"/>
                <a:gd name="connsiteX22" fmla="*/ 179824 w 834338"/>
                <a:gd name="connsiteY22" fmla="*/ 37910 h 744750"/>
                <a:gd name="connsiteX23" fmla="*/ 245826 w 834338"/>
                <a:gd name="connsiteY23" fmla="*/ 0 h 744750"/>
                <a:gd name="connsiteX24" fmla="*/ 588055 w 834338"/>
                <a:gd name="connsiteY24" fmla="*/ 0 h 744750"/>
                <a:gd name="connsiteX25" fmla="*/ 654057 w 834338"/>
                <a:gd name="connsiteY25" fmla="*/ 37910 h 744750"/>
                <a:gd name="connsiteX26" fmla="*/ 825172 w 834338"/>
                <a:gd name="connsiteY26" fmla="*/ 334465 h 744750"/>
                <a:gd name="connsiteX27" fmla="*/ 834338 w 834338"/>
                <a:gd name="connsiteY27" fmla="*/ 372375 h 74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34338" h="744750">
                  <a:moveTo>
                    <a:pt x="745583" y="370233"/>
                  </a:moveTo>
                  <a:cubicBezTo>
                    <a:pt x="745583" y="359635"/>
                    <a:pt x="743229" y="349037"/>
                    <a:pt x="738521" y="341029"/>
                  </a:cubicBezTo>
                  <a:cubicBezTo>
                    <a:pt x="738521" y="341029"/>
                    <a:pt x="738521" y="341029"/>
                    <a:pt x="606702" y="112575"/>
                  </a:cubicBezTo>
                  <a:cubicBezTo>
                    <a:pt x="597286" y="96559"/>
                    <a:pt x="574688" y="83370"/>
                    <a:pt x="555857" y="83370"/>
                  </a:cubicBezTo>
                  <a:cubicBezTo>
                    <a:pt x="555857" y="83370"/>
                    <a:pt x="555857" y="83370"/>
                    <a:pt x="292217" y="83370"/>
                  </a:cubicBezTo>
                  <a:cubicBezTo>
                    <a:pt x="273856" y="83370"/>
                    <a:pt x="250788" y="96559"/>
                    <a:pt x="241372" y="112575"/>
                  </a:cubicBezTo>
                  <a:cubicBezTo>
                    <a:pt x="241372" y="112575"/>
                    <a:pt x="241372" y="112575"/>
                    <a:pt x="109552" y="341029"/>
                  </a:cubicBezTo>
                  <a:cubicBezTo>
                    <a:pt x="100607" y="357044"/>
                    <a:pt x="100607" y="383422"/>
                    <a:pt x="109552" y="399438"/>
                  </a:cubicBezTo>
                  <a:cubicBezTo>
                    <a:pt x="109552" y="399438"/>
                    <a:pt x="109552" y="399438"/>
                    <a:pt x="241372" y="627892"/>
                  </a:cubicBezTo>
                  <a:cubicBezTo>
                    <a:pt x="250788" y="643907"/>
                    <a:pt x="273856" y="657096"/>
                    <a:pt x="292217" y="657096"/>
                  </a:cubicBezTo>
                  <a:lnTo>
                    <a:pt x="555857" y="657096"/>
                  </a:lnTo>
                  <a:cubicBezTo>
                    <a:pt x="574688" y="657096"/>
                    <a:pt x="597286" y="643907"/>
                    <a:pt x="606702" y="627892"/>
                  </a:cubicBezTo>
                  <a:cubicBezTo>
                    <a:pt x="606702" y="627892"/>
                    <a:pt x="606702" y="627892"/>
                    <a:pt x="738521" y="399438"/>
                  </a:cubicBezTo>
                  <a:cubicBezTo>
                    <a:pt x="743229" y="391430"/>
                    <a:pt x="745583" y="380832"/>
                    <a:pt x="745583" y="370233"/>
                  </a:cubicBezTo>
                  <a:close/>
                  <a:moveTo>
                    <a:pt x="834338" y="372375"/>
                  </a:moveTo>
                  <a:cubicBezTo>
                    <a:pt x="834338" y="386133"/>
                    <a:pt x="831283" y="399890"/>
                    <a:pt x="825172" y="410285"/>
                  </a:cubicBezTo>
                  <a:cubicBezTo>
                    <a:pt x="654057" y="706840"/>
                    <a:pt x="654057" y="706840"/>
                    <a:pt x="654057" y="706840"/>
                  </a:cubicBezTo>
                  <a:cubicBezTo>
                    <a:pt x="641834" y="727630"/>
                    <a:pt x="612500" y="744750"/>
                    <a:pt x="588055" y="744750"/>
                  </a:cubicBezTo>
                  <a:lnTo>
                    <a:pt x="245826" y="744750"/>
                  </a:lnTo>
                  <a:cubicBezTo>
                    <a:pt x="221992" y="744750"/>
                    <a:pt x="192047" y="727630"/>
                    <a:pt x="179824" y="706840"/>
                  </a:cubicBezTo>
                  <a:cubicBezTo>
                    <a:pt x="8709" y="410285"/>
                    <a:pt x="8709" y="410285"/>
                    <a:pt x="8709" y="410285"/>
                  </a:cubicBezTo>
                  <a:cubicBezTo>
                    <a:pt x="-2902" y="389496"/>
                    <a:pt x="-2902" y="355255"/>
                    <a:pt x="8709" y="334465"/>
                  </a:cubicBezTo>
                  <a:cubicBezTo>
                    <a:pt x="179824" y="37910"/>
                    <a:pt x="179824" y="37910"/>
                    <a:pt x="179824" y="37910"/>
                  </a:cubicBezTo>
                  <a:cubicBezTo>
                    <a:pt x="192047" y="17121"/>
                    <a:pt x="221992" y="0"/>
                    <a:pt x="245826" y="0"/>
                  </a:cubicBezTo>
                  <a:cubicBezTo>
                    <a:pt x="588055" y="0"/>
                    <a:pt x="588055" y="0"/>
                    <a:pt x="588055" y="0"/>
                  </a:cubicBezTo>
                  <a:cubicBezTo>
                    <a:pt x="612500" y="0"/>
                    <a:pt x="641834" y="17121"/>
                    <a:pt x="654057" y="37910"/>
                  </a:cubicBezTo>
                  <a:cubicBezTo>
                    <a:pt x="825172" y="334465"/>
                    <a:pt x="825172" y="334465"/>
                    <a:pt x="825172" y="334465"/>
                  </a:cubicBezTo>
                  <a:cubicBezTo>
                    <a:pt x="831283" y="344860"/>
                    <a:pt x="834338" y="358618"/>
                    <a:pt x="834338" y="372375"/>
                  </a:cubicBezTo>
                  <a:close/>
                </a:path>
              </a:pathLst>
            </a:custGeom>
            <a:solidFill>
              <a:schemeClr val="bg1">
                <a:lumMod val="75000"/>
              </a:schemeClr>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3" name="Freeform 5"/>
            <p:cNvSpPr/>
            <p:nvPr/>
          </p:nvSpPr>
          <p:spPr bwMode="auto">
            <a:xfrm rot="16200000">
              <a:off x="5864883" y="3540223"/>
              <a:ext cx="428867" cy="38010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BFBFBF"/>
            </a:solidFill>
            <a:ln w="25400">
              <a:noFill/>
            </a:ln>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44" name="组合 43"/>
          <p:cNvGrpSpPr/>
          <p:nvPr/>
        </p:nvGrpSpPr>
        <p:grpSpPr>
          <a:xfrm>
            <a:off x="3324699" y="1017004"/>
            <a:ext cx="1190969" cy="1349358"/>
            <a:chOff x="4432355" y="1356318"/>
            <a:chExt cx="1587751" cy="1799561"/>
          </a:xfrm>
        </p:grpSpPr>
        <p:sp>
          <p:nvSpPr>
            <p:cNvPr id="45" name="任意多边形 44"/>
            <p:cNvSpPr/>
            <p:nvPr/>
          </p:nvSpPr>
          <p:spPr bwMode="auto">
            <a:xfrm rot="16200000">
              <a:off x="4313824" y="1695911"/>
              <a:ext cx="1427392"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FFB850"/>
            </a:solidFill>
            <a:ln w="25400">
              <a:noFill/>
            </a:ln>
            <a:effectLst/>
          </p:spPr>
          <p:txBody>
            <a:bodyPr vert="horz" wrap="square" lIns="68580" tIns="34290" rIns="68580" bIns="34290" numCol="1" anchor="t" anchorCtr="0" compatLnSpc="1">
              <a:noAutofit/>
            </a:bodyPr>
            <a:lstStyle/>
            <a:p>
              <a:endParaRPr lang="zh-CN" altLang="en-US" sz="1015">
                <a:solidFill>
                  <a:srgbClr val="FFB850"/>
                </a:solidFill>
              </a:endParaRPr>
            </a:p>
          </p:txBody>
        </p:sp>
        <p:grpSp>
          <p:nvGrpSpPr>
            <p:cNvPr id="46" name="组合 45"/>
            <p:cNvGrpSpPr/>
            <p:nvPr/>
          </p:nvGrpSpPr>
          <p:grpSpPr>
            <a:xfrm>
              <a:off x="4432355" y="1356318"/>
              <a:ext cx="1587751" cy="1799561"/>
              <a:chOff x="4432355" y="1356318"/>
              <a:chExt cx="1587751" cy="1799561"/>
            </a:xfrm>
          </p:grpSpPr>
          <p:sp>
            <p:nvSpPr>
              <p:cNvPr id="47" name="Freeform 5"/>
              <p:cNvSpPr/>
              <p:nvPr/>
            </p:nvSpPr>
            <p:spPr bwMode="auto">
              <a:xfrm rot="16200000">
                <a:off x="4330726" y="1457947"/>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48" name="椭圆 47"/>
              <p:cNvSpPr/>
              <p:nvPr/>
            </p:nvSpPr>
            <p:spPr>
              <a:xfrm rot="20000116">
                <a:off x="4550973" y="1402691"/>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9" name="Freeform 5"/>
              <p:cNvSpPr/>
              <p:nvPr/>
            </p:nvSpPr>
            <p:spPr bwMode="auto">
              <a:xfrm rot="16200000">
                <a:off x="4334170" y="1469943"/>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13000"/>
                </a:schemeClr>
              </a:solidFill>
              <a:ln w="25400">
                <a:noFill/>
              </a:ln>
              <a:effectLst/>
            </p:spPr>
            <p:txBody>
              <a:bodyPr vert="horz" wrap="square" lIns="68580" tIns="34290" rIns="68580" bIns="34290" numCol="1" anchor="t" anchorCtr="0" compatLnSpc="1"/>
              <a:lstStyle/>
              <a:p>
                <a:endParaRPr lang="zh-CN" altLang="en-US" sz="1015">
                  <a:solidFill>
                    <a:prstClr val="black"/>
                  </a:solidFill>
                </a:endParaRPr>
              </a:p>
            </p:txBody>
          </p:sp>
          <p:sp>
            <p:nvSpPr>
              <p:cNvPr id="50" name="文本框 63"/>
              <p:cNvSpPr txBox="1"/>
              <p:nvPr/>
            </p:nvSpPr>
            <p:spPr>
              <a:xfrm>
                <a:off x="4739473" y="1836755"/>
                <a:ext cx="945076"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FFB850"/>
                    </a:solidFill>
                    <a:latin typeface="Impact" panose="020B0806030902050204" pitchFamily="34" charset="0"/>
                    <a:ea typeface="LiHei Pro" panose="020B0500000000000000" pitchFamily="34" charset="-122"/>
                  </a:rPr>
                  <a:t>1</a:t>
                </a:r>
                <a:endParaRPr lang="zh-CN" altLang="en-US" sz="3600" dirty="0">
                  <a:solidFill>
                    <a:srgbClr val="FFB850"/>
                  </a:solidFill>
                  <a:latin typeface="Impact" panose="020B0806030902050204" pitchFamily="34" charset="0"/>
                  <a:ea typeface="LiHei Pro" panose="020B0500000000000000" pitchFamily="34" charset="-122"/>
                </a:endParaRPr>
              </a:p>
            </p:txBody>
          </p:sp>
        </p:grpSp>
      </p:grpSp>
      <p:grpSp>
        <p:nvGrpSpPr>
          <p:cNvPr id="51" name="组合 50"/>
          <p:cNvGrpSpPr/>
          <p:nvPr/>
        </p:nvGrpSpPr>
        <p:grpSpPr>
          <a:xfrm>
            <a:off x="2673232" y="2125403"/>
            <a:ext cx="1202180" cy="1349359"/>
            <a:chOff x="3563845" y="2834526"/>
            <a:chExt cx="1602697" cy="1799562"/>
          </a:xfrm>
        </p:grpSpPr>
        <p:sp>
          <p:nvSpPr>
            <p:cNvPr id="52" name="任意多边形 51"/>
            <p:cNvSpPr/>
            <p:nvPr/>
          </p:nvSpPr>
          <p:spPr bwMode="auto">
            <a:xfrm rot="16200000">
              <a:off x="3457373" y="3172312"/>
              <a:ext cx="1427392"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FFB850"/>
            </a:solidFill>
            <a:ln w="25400">
              <a:noFill/>
            </a:ln>
            <a:effectLst/>
          </p:spPr>
          <p:txBody>
            <a:bodyPr vert="horz" wrap="square" lIns="68580" tIns="34290" rIns="68580" bIns="34290" numCol="1" anchor="t" anchorCtr="0" compatLnSpc="1">
              <a:noAutofit/>
            </a:bodyPr>
            <a:lstStyle/>
            <a:p>
              <a:endParaRPr lang="zh-CN" altLang="en-US" sz="1015">
                <a:solidFill>
                  <a:srgbClr val="FFB850"/>
                </a:solidFill>
              </a:endParaRPr>
            </a:p>
          </p:txBody>
        </p:sp>
        <p:grpSp>
          <p:nvGrpSpPr>
            <p:cNvPr id="53" name="组合 52"/>
            <p:cNvGrpSpPr/>
            <p:nvPr/>
          </p:nvGrpSpPr>
          <p:grpSpPr>
            <a:xfrm>
              <a:off x="3563845" y="2834526"/>
              <a:ext cx="1602697" cy="1799562"/>
              <a:chOff x="3563845" y="2834526"/>
              <a:chExt cx="1602697" cy="1799562"/>
            </a:xfrm>
          </p:grpSpPr>
          <p:sp>
            <p:nvSpPr>
              <p:cNvPr id="54" name="Freeform 5"/>
              <p:cNvSpPr/>
              <p:nvPr/>
            </p:nvSpPr>
            <p:spPr bwMode="auto">
              <a:xfrm rot="16200000">
                <a:off x="3462216" y="2936155"/>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55" name="椭圆 54"/>
              <p:cNvSpPr/>
              <p:nvPr/>
            </p:nvSpPr>
            <p:spPr>
              <a:xfrm rot="20000116">
                <a:off x="3692606" y="2870683"/>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6" name="Freeform 5"/>
              <p:cNvSpPr/>
              <p:nvPr/>
            </p:nvSpPr>
            <p:spPr bwMode="auto">
              <a:xfrm rot="16200000">
                <a:off x="3480606" y="2948152"/>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13000"/>
                </a:schemeClr>
              </a:solidFill>
              <a:ln w="25400">
                <a:noFill/>
              </a:ln>
              <a:effectLst/>
            </p:spPr>
            <p:txBody>
              <a:bodyPr vert="horz" wrap="square" lIns="68580" tIns="34290" rIns="68580" bIns="34290" numCol="1" anchor="t" anchorCtr="0" compatLnSpc="1"/>
              <a:lstStyle/>
              <a:p>
                <a:endParaRPr lang="zh-CN" altLang="en-US" sz="1015">
                  <a:solidFill>
                    <a:prstClr val="black"/>
                  </a:solidFill>
                </a:endParaRPr>
              </a:p>
            </p:txBody>
          </p:sp>
          <p:sp>
            <p:nvSpPr>
              <p:cNvPr id="57" name="文本框 64"/>
              <p:cNvSpPr txBox="1"/>
              <p:nvPr/>
            </p:nvSpPr>
            <p:spPr>
              <a:xfrm>
                <a:off x="3887811" y="3365850"/>
                <a:ext cx="945076"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FFB850"/>
                    </a:solidFill>
                    <a:latin typeface="Impact" panose="020B0806030902050204" pitchFamily="34" charset="0"/>
                    <a:ea typeface="LiHei Pro" panose="020B0500000000000000" pitchFamily="34" charset="-122"/>
                  </a:rPr>
                  <a:t>2</a:t>
                </a:r>
                <a:endParaRPr lang="zh-CN" altLang="en-US" sz="3600" dirty="0">
                  <a:solidFill>
                    <a:srgbClr val="FFB850"/>
                  </a:solidFill>
                  <a:latin typeface="Impact" panose="020B0806030902050204" pitchFamily="34" charset="0"/>
                  <a:ea typeface="LiHei Pro" panose="020B0500000000000000" pitchFamily="34" charset="-122"/>
                </a:endParaRPr>
              </a:p>
            </p:txBody>
          </p:sp>
        </p:grpSp>
      </p:grpSp>
      <p:grpSp>
        <p:nvGrpSpPr>
          <p:cNvPr id="58" name="组合 57"/>
          <p:cNvGrpSpPr/>
          <p:nvPr/>
        </p:nvGrpSpPr>
        <p:grpSpPr>
          <a:xfrm>
            <a:off x="3315327" y="3226272"/>
            <a:ext cx="1188385" cy="1343238"/>
            <a:chOff x="4419859" y="4302691"/>
            <a:chExt cx="1584307" cy="1791399"/>
          </a:xfrm>
        </p:grpSpPr>
        <p:sp>
          <p:nvSpPr>
            <p:cNvPr id="59" name="Freeform 5"/>
            <p:cNvSpPr/>
            <p:nvPr/>
          </p:nvSpPr>
          <p:spPr bwMode="auto">
            <a:xfrm rot="16200000">
              <a:off x="4318230" y="4408154"/>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60" name="椭圆 59"/>
            <p:cNvSpPr/>
            <p:nvPr/>
          </p:nvSpPr>
          <p:spPr>
            <a:xfrm rot="20000116">
              <a:off x="4566869" y="4344130"/>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1" name="任意多边形 60"/>
            <p:cNvSpPr/>
            <p:nvPr/>
          </p:nvSpPr>
          <p:spPr bwMode="auto">
            <a:xfrm rot="16200000">
              <a:off x="4207766" y="4527281"/>
              <a:ext cx="1487874" cy="1038694"/>
            </a:xfrm>
            <a:custGeom>
              <a:avLst/>
              <a:gdLst>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7275 w 1627099"/>
                <a:gd name="connsiteY5" fmla="*/ 256623 h 1135888"/>
                <a:gd name="connsiteX6" fmla="*/ 104462 w 1627099"/>
                <a:gd name="connsiteY6" fmla="*/ 88193 h 1135888"/>
                <a:gd name="connsiteX7" fmla="*/ 258005 w 1627099"/>
                <a:gd name="connsiteY7" fmla="*/ 0 h 1135888"/>
                <a:gd name="connsiteX8" fmla="*/ 1054155 w 1627099"/>
                <a:gd name="connsiteY8" fmla="*/ 0 h 1135888"/>
                <a:gd name="connsiteX9" fmla="*/ 1207698 w 1627099"/>
                <a:gd name="connsiteY9" fmla="*/ 88193 h 1135888"/>
                <a:gd name="connsiteX10" fmla="*/ 1605773 w 1627099"/>
                <a:gd name="connsiteY10" fmla="*/ 778085 h 1135888"/>
                <a:gd name="connsiteX11" fmla="*/ 1627099 w 1627099"/>
                <a:gd name="connsiteY11" fmla="*/ 866278 h 1135888"/>
                <a:gd name="connsiteX0-1" fmla="*/ 1627099 w 1627099"/>
                <a:gd name="connsiteY0-2" fmla="*/ 866278 h 1135888"/>
                <a:gd name="connsiteX1-3" fmla="*/ 1605773 w 1627099"/>
                <a:gd name="connsiteY1-4" fmla="*/ 954470 h 1135888"/>
                <a:gd name="connsiteX2-5" fmla="*/ 1535702 w 1627099"/>
                <a:gd name="connsiteY2-6" fmla="*/ 1075909 h 1135888"/>
                <a:gd name="connsiteX3-7" fmla="*/ 1501093 w 1627099"/>
                <a:gd name="connsiteY3-8" fmla="*/ 1135888 h 1135888"/>
                <a:gd name="connsiteX4-9" fmla="*/ 0 w 1627099"/>
                <a:gd name="connsiteY4-10" fmla="*/ 269231 h 1135888"/>
                <a:gd name="connsiteX5-11" fmla="*/ 104462 w 1627099"/>
                <a:gd name="connsiteY5-12" fmla="*/ 88193 h 1135888"/>
                <a:gd name="connsiteX6-13" fmla="*/ 258005 w 1627099"/>
                <a:gd name="connsiteY6-14" fmla="*/ 0 h 1135888"/>
                <a:gd name="connsiteX7-15" fmla="*/ 1054155 w 1627099"/>
                <a:gd name="connsiteY7-16" fmla="*/ 0 h 1135888"/>
                <a:gd name="connsiteX8-17" fmla="*/ 1207698 w 1627099"/>
                <a:gd name="connsiteY8-18" fmla="*/ 88193 h 1135888"/>
                <a:gd name="connsiteX9-19" fmla="*/ 1605773 w 1627099"/>
                <a:gd name="connsiteY9-20" fmla="*/ 778085 h 1135888"/>
                <a:gd name="connsiteX10-21" fmla="*/ 1627099 w 1627099"/>
                <a:gd name="connsiteY10-22" fmla="*/ 866278 h 1135888"/>
                <a:gd name="connsiteX0-23" fmla="*/ 1627099 w 1627099"/>
                <a:gd name="connsiteY0-24" fmla="*/ 866278 h 1135888"/>
                <a:gd name="connsiteX1-25" fmla="*/ 1605773 w 1627099"/>
                <a:gd name="connsiteY1-26" fmla="*/ 954470 h 1135888"/>
                <a:gd name="connsiteX2-27" fmla="*/ 1535702 w 1627099"/>
                <a:gd name="connsiteY2-28" fmla="*/ 1075909 h 1135888"/>
                <a:gd name="connsiteX3-29" fmla="*/ 1501093 w 1627099"/>
                <a:gd name="connsiteY3-30" fmla="*/ 1135888 h 1135888"/>
                <a:gd name="connsiteX4-31" fmla="*/ 0 w 1627099"/>
                <a:gd name="connsiteY4-32" fmla="*/ 269231 h 1135888"/>
                <a:gd name="connsiteX5-33" fmla="*/ 104462 w 1627099"/>
                <a:gd name="connsiteY5-34" fmla="*/ 88193 h 1135888"/>
                <a:gd name="connsiteX6-35" fmla="*/ 258005 w 1627099"/>
                <a:gd name="connsiteY6-36" fmla="*/ 0 h 1135888"/>
                <a:gd name="connsiteX7-37" fmla="*/ 1054155 w 1627099"/>
                <a:gd name="connsiteY7-38" fmla="*/ 0 h 1135888"/>
                <a:gd name="connsiteX8-39" fmla="*/ 1207698 w 1627099"/>
                <a:gd name="connsiteY8-40" fmla="*/ 88193 h 1135888"/>
                <a:gd name="connsiteX9-41" fmla="*/ 1605773 w 1627099"/>
                <a:gd name="connsiteY9-42" fmla="*/ 778085 h 1135888"/>
                <a:gd name="connsiteX10-43" fmla="*/ 1627099 w 1627099"/>
                <a:gd name="connsiteY10-44" fmla="*/ 866278 h 1135888"/>
                <a:gd name="connsiteX0-45" fmla="*/ 1627099 w 1627099"/>
                <a:gd name="connsiteY0-46" fmla="*/ 866278 h 1135888"/>
                <a:gd name="connsiteX1-47" fmla="*/ 1605773 w 1627099"/>
                <a:gd name="connsiteY1-48" fmla="*/ 954470 h 1135888"/>
                <a:gd name="connsiteX2-49" fmla="*/ 1501093 w 1627099"/>
                <a:gd name="connsiteY2-50" fmla="*/ 1135888 h 1135888"/>
                <a:gd name="connsiteX3-51" fmla="*/ 0 w 1627099"/>
                <a:gd name="connsiteY3-52" fmla="*/ 269231 h 1135888"/>
                <a:gd name="connsiteX4-53" fmla="*/ 104462 w 1627099"/>
                <a:gd name="connsiteY4-54" fmla="*/ 88193 h 1135888"/>
                <a:gd name="connsiteX5-55" fmla="*/ 258005 w 1627099"/>
                <a:gd name="connsiteY5-56" fmla="*/ 0 h 1135888"/>
                <a:gd name="connsiteX6-57" fmla="*/ 1054155 w 1627099"/>
                <a:gd name="connsiteY6-58" fmla="*/ 0 h 1135888"/>
                <a:gd name="connsiteX7-59" fmla="*/ 1207698 w 1627099"/>
                <a:gd name="connsiteY7-60" fmla="*/ 88193 h 1135888"/>
                <a:gd name="connsiteX8-61" fmla="*/ 1605773 w 1627099"/>
                <a:gd name="connsiteY8-62" fmla="*/ 778085 h 1135888"/>
                <a:gd name="connsiteX9-63" fmla="*/ 1627099 w 1627099"/>
                <a:gd name="connsiteY9-64" fmla="*/ 866278 h 1135888"/>
                <a:gd name="connsiteX0-65" fmla="*/ 1627099 w 1627099"/>
                <a:gd name="connsiteY0-66" fmla="*/ 866278 h 1135888"/>
                <a:gd name="connsiteX1-67" fmla="*/ 1605773 w 1627099"/>
                <a:gd name="connsiteY1-68" fmla="*/ 954470 h 1135888"/>
                <a:gd name="connsiteX2-69" fmla="*/ 1501093 w 1627099"/>
                <a:gd name="connsiteY2-70" fmla="*/ 1135888 h 1135888"/>
                <a:gd name="connsiteX3-71" fmla="*/ 0 w 1627099"/>
                <a:gd name="connsiteY3-72" fmla="*/ 269231 h 1135888"/>
                <a:gd name="connsiteX4-73" fmla="*/ 104462 w 1627099"/>
                <a:gd name="connsiteY4-74" fmla="*/ 88193 h 1135888"/>
                <a:gd name="connsiteX5-75" fmla="*/ 258005 w 1627099"/>
                <a:gd name="connsiteY5-76" fmla="*/ 0 h 1135888"/>
                <a:gd name="connsiteX6-77" fmla="*/ 1054155 w 1627099"/>
                <a:gd name="connsiteY6-78" fmla="*/ 0 h 1135888"/>
                <a:gd name="connsiteX7-79" fmla="*/ 1207698 w 1627099"/>
                <a:gd name="connsiteY7-80" fmla="*/ 88193 h 1135888"/>
                <a:gd name="connsiteX8-81" fmla="*/ 1605773 w 1627099"/>
                <a:gd name="connsiteY8-82" fmla="*/ 778085 h 1135888"/>
                <a:gd name="connsiteX9-83" fmla="*/ 1627099 w 1627099"/>
                <a:gd name="connsiteY9-84" fmla="*/ 866278 h 1135888"/>
                <a:gd name="connsiteX0-85" fmla="*/ 1627099 w 1627099"/>
                <a:gd name="connsiteY0-86" fmla="*/ 866278 h 1135888"/>
                <a:gd name="connsiteX1-87" fmla="*/ 1605773 w 1627099"/>
                <a:gd name="connsiteY1-88" fmla="*/ 954470 h 1135888"/>
                <a:gd name="connsiteX2-89" fmla="*/ 1501093 w 1627099"/>
                <a:gd name="connsiteY2-90" fmla="*/ 1135888 h 1135888"/>
                <a:gd name="connsiteX3-91" fmla="*/ 0 w 1627099"/>
                <a:gd name="connsiteY3-92" fmla="*/ 269231 h 1135888"/>
                <a:gd name="connsiteX4-93" fmla="*/ 104462 w 1627099"/>
                <a:gd name="connsiteY4-94" fmla="*/ 88193 h 1135888"/>
                <a:gd name="connsiteX5-95" fmla="*/ 258005 w 1627099"/>
                <a:gd name="connsiteY5-96" fmla="*/ 0 h 1135888"/>
                <a:gd name="connsiteX6-97" fmla="*/ 1054155 w 1627099"/>
                <a:gd name="connsiteY6-98" fmla="*/ 0 h 1135888"/>
                <a:gd name="connsiteX7-99" fmla="*/ 1207698 w 1627099"/>
                <a:gd name="connsiteY7-100" fmla="*/ 88193 h 1135888"/>
                <a:gd name="connsiteX8-101" fmla="*/ 1605773 w 1627099"/>
                <a:gd name="connsiteY8-102" fmla="*/ 778085 h 1135888"/>
                <a:gd name="connsiteX9-103" fmla="*/ 1627099 w 1627099"/>
                <a:gd name="connsiteY9-104" fmla="*/ 866278 h 11358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627099" h="1135888">
                  <a:moveTo>
                    <a:pt x="1627099" y="866278"/>
                  </a:moveTo>
                  <a:cubicBezTo>
                    <a:pt x="1627099" y="898283"/>
                    <a:pt x="1619990" y="930288"/>
                    <a:pt x="1605773" y="954470"/>
                  </a:cubicBezTo>
                  <a:lnTo>
                    <a:pt x="1501093" y="1135888"/>
                  </a:lnTo>
                  <a:cubicBezTo>
                    <a:pt x="911829" y="1012108"/>
                    <a:pt x="405114" y="761320"/>
                    <a:pt x="0" y="269231"/>
                  </a:cubicBezTo>
                  <a:lnTo>
                    <a:pt x="104462" y="88193"/>
                  </a:lnTo>
                  <a:cubicBezTo>
                    <a:pt x="132895" y="39829"/>
                    <a:pt x="202559" y="0"/>
                    <a:pt x="258005" y="0"/>
                  </a:cubicBezTo>
                  <a:lnTo>
                    <a:pt x="1054155" y="0"/>
                  </a:lnTo>
                  <a:cubicBezTo>
                    <a:pt x="1111023" y="0"/>
                    <a:pt x="1179264" y="39829"/>
                    <a:pt x="1207698" y="88193"/>
                  </a:cubicBezTo>
                  <a:lnTo>
                    <a:pt x="1605773" y="778085"/>
                  </a:lnTo>
                  <a:cubicBezTo>
                    <a:pt x="1619990" y="802267"/>
                    <a:pt x="1627099" y="834272"/>
                    <a:pt x="1627099" y="866278"/>
                  </a:cubicBezTo>
                  <a:close/>
                </a:path>
              </a:pathLst>
            </a:custGeom>
            <a:solidFill>
              <a:schemeClr val="bg1">
                <a:alpha val="13000"/>
              </a:schemeClr>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62" name="任意多边形 61"/>
            <p:cNvSpPr/>
            <p:nvPr/>
          </p:nvSpPr>
          <p:spPr bwMode="auto">
            <a:xfrm rot="9000000">
              <a:off x="4507408" y="4991046"/>
              <a:ext cx="1427393"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01ACBE"/>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63" name="文本框 65"/>
            <p:cNvSpPr txBox="1"/>
            <p:nvPr/>
          </p:nvSpPr>
          <p:spPr>
            <a:xfrm>
              <a:off x="4750221" y="4774008"/>
              <a:ext cx="945077"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01ACBE"/>
                  </a:solidFill>
                  <a:latin typeface="Impact" panose="020B0806030902050204" pitchFamily="34" charset="0"/>
                  <a:ea typeface="LiHei Pro" panose="020B0500000000000000" pitchFamily="34" charset="-122"/>
                </a:rPr>
                <a:t>3</a:t>
              </a:r>
              <a:endParaRPr lang="zh-CN" altLang="en-US" sz="3600" dirty="0">
                <a:solidFill>
                  <a:srgbClr val="01ACBE"/>
                </a:solidFill>
                <a:latin typeface="Impact" panose="020B0806030902050204" pitchFamily="34" charset="0"/>
                <a:ea typeface="LiHei Pro" panose="020B0500000000000000" pitchFamily="34" charset="-122"/>
              </a:endParaRPr>
            </a:p>
          </p:txBody>
        </p:sp>
      </p:grpSp>
      <p:grpSp>
        <p:nvGrpSpPr>
          <p:cNvPr id="64" name="组合 63"/>
          <p:cNvGrpSpPr/>
          <p:nvPr/>
        </p:nvGrpSpPr>
        <p:grpSpPr>
          <a:xfrm>
            <a:off x="4617081" y="3217279"/>
            <a:ext cx="1193146" cy="1340363"/>
            <a:chOff x="6155307" y="4290697"/>
            <a:chExt cx="1590654" cy="1787565"/>
          </a:xfrm>
        </p:grpSpPr>
        <p:sp>
          <p:nvSpPr>
            <p:cNvPr id="65" name="Freeform 5"/>
            <p:cNvSpPr/>
            <p:nvPr/>
          </p:nvSpPr>
          <p:spPr bwMode="auto">
            <a:xfrm rot="16200000">
              <a:off x="6060025" y="4392326"/>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66" name="椭圆 65"/>
            <p:cNvSpPr/>
            <p:nvPr/>
          </p:nvSpPr>
          <p:spPr>
            <a:xfrm rot="20000116">
              <a:off x="6318815" y="4333968"/>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7" name="任意多边形 66"/>
            <p:cNvSpPr/>
            <p:nvPr/>
          </p:nvSpPr>
          <p:spPr bwMode="auto">
            <a:xfrm rot="16200000">
              <a:off x="6116981" y="4449794"/>
              <a:ext cx="1660960" cy="1584307"/>
            </a:xfrm>
            <a:custGeom>
              <a:avLst/>
              <a:gdLst>
                <a:gd name="connsiteX0" fmla="*/ 1816381 w 1816381"/>
                <a:gd name="connsiteY0" fmla="*/ 1133437 h 1732555"/>
                <a:gd name="connsiteX1" fmla="*/ 1788250 w 1816381"/>
                <a:gd name="connsiteY1" fmla="*/ 1182188 h 1732555"/>
                <a:gd name="connsiteX2" fmla="*/ 1521571 w 1816381"/>
                <a:gd name="connsiteY2" fmla="*/ 1644363 h 1732555"/>
                <a:gd name="connsiteX3" fmla="*/ 1368028 w 1816381"/>
                <a:gd name="connsiteY3" fmla="*/ 1732555 h 1732555"/>
                <a:gd name="connsiteX4" fmla="*/ 571878 w 1816381"/>
                <a:gd name="connsiteY4" fmla="*/ 1732555 h 1732555"/>
                <a:gd name="connsiteX5" fmla="*/ 418335 w 1816381"/>
                <a:gd name="connsiteY5" fmla="*/ 1644363 h 1732555"/>
                <a:gd name="connsiteX6" fmla="*/ 20259 w 1816381"/>
                <a:gd name="connsiteY6" fmla="*/ 954470 h 1732555"/>
                <a:gd name="connsiteX7" fmla="*/ 20259 w 1816381"/>
                <a:gd name="connsiteY7" fmla="*/ 778085 h 1732555"/>
                <a:gd name="connsiteX8" fmla="*/ 418335 w 1816381"/>
                <a:gd name="connsiteY8" fmla="*/ 88192 h 1732555"/>
                <a:gd name="connsiteX9" fmla="*/ 571878 w 1816381"/>
                <a:gd name="connsiteY9" fmla="*/ 0 h 1732555"/>
                <a:gd name="connsiteX10" fmla="*/ 572326 w 1816381"/>
                <a:gd name="connsiteY10" fmla="*/ 0 h 1732555"/>
                <a:gd name="connsiteX11" fmla="*/ 535603 w 1816381"/>
                <a:gd name="connsiteY11" fmla="*/ 5908 h 1732555"/>
                <a:gd name="connsiteX12" fmla="*/ 425444 w 1816381"/>
                <a:gd name="connsiteY12" fmla="*/ 87122 h 1732555"/>
                <a:gd name="connsiteX13" fmla="*/ 320982 w 1816381"/>
                <a:gd name="connsiteY13" fmla="*/ 268160 h 1732555"/>
                <a:gd name="connsiteX14" fmla="*/ 1605007 w 1816381"/>
                <a:gd name="connsiteY14" fmla="*/ 1082222 h 173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16381" h="1732555">
                  <a:moveTo>
                    <a:pt x="1816381" y="1133437"/>
                  </a:moveTo>
                  <a:lnTo>
                    <a:pt x="1788250" y="1182188"/>
                  </a:lnTo>
                  <a:cubicBezTo>
                    <a:pt x="1521571" y="1644363"/>
                    <a:pt x="1521571" y="1644363"/>
                    <a:pt x="1521571" y="1644363"/>
                  </a:cubicBezTo>
                  <a:cubicBezTo>
                    <a:pt x="1493137" y="1692726"/>
                    <a:pt x="1424896" y="1732555"/>
                    <a:pt x="1368028" y="1732555"/>
                  </a:cubicBezTo>
                  <a:lnTo>
                    <a:pt x="571878" y="1732555"/>
                  </a:lnTo>
                  <a:cubicBezTo>
                    <a:pt x="516432" y="1732555"/>
                    <a:pt x="446768" y="1692726"/>
                    <a:pt x="418335" y="1644363"/>
                  </a:cubicBezTo>
                  <a:cubicBezTo>
                    <a:pt x="20259" y="954470"/>
                    <a:pt x="20259" y="954470"/>
                    <a:pt x="20259" y="954470"/>
                  </a:cubicBezTo>
                  <a:cubicBezTo>
                    <a:pt x="-6753" y="906106"/>
                    <a:pt x="-6753" y="826449"/>
                    <a:pt x="20259" y="778085"/>
                  </a:cubicBezTo>
                  <a:cubicBezTo>
                    <a:pt x="418335" y="88192"/>
                    <a:pt x="418335" y="88192"/>
                    <a:pt x="418335" y="88192"/>
                  </a:cubicBezTo>
                  <a:cubicBezTo>
                    <a:pt x="446768" y="39829"/>
                    <a:pt x="516432" y="0"/>
                    <a:pt x="571878" y="0"/>
                  </a:cubicBezTo>
                  <a:lnTo>
                    <a:pt x="572326" y="0"/>
                  </a:lnTo>
                  <a:lnTo>
                    <a:pt x="535603" y="5908"/>
                  </a:lnTo>
                  <a:cubicBezTo>
                    <a:pt x="491286" y="19376"/>
                    <a:pt x="446769" y="50849"/>
                    <a:pt x="425444" y="87122"/>
                  </a:cubicBezTo>
                  <a:lnTo>
                    <a:pt x="320982" y="268160"/>
                  </a:lnTo>
                  <a:cubicBezTo>
                    <a:pt x="675457" y="698737"/>
                    <a:pt x="1107719" y="944569"/>
                    <a:pt x="1605007" y="1082222"/>
                  </a:cubicBezTo>
                  <a:close/>
                </a:path>
              </a:pathLst>
            </a:custGeom>
            <a:solidFill>
              <a:schemeClr val="bg1">
                <a:alpha val="13000"/>
              </a:schemeClr>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68" name="任意多边形 67"/>
            <p:cNvSpPr/>
            <p:nvPr/>
          </p:nvSpPr>
          <p:spPr bwMode="auto">
            <a:xfrm rot="9000000">
              <a:off x="6249074" y="4994553"/>
              <a:ext cx="1427393"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01ACBE"/>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69" name="文本框 66"/>
            <p:cNvSpPr txBox="1"/>
            <p:nvPr/>
          </p:nvSpPr>
          <p:spPr>
            <a:xfrm>
              <a:off x="6474921" y="4762622"/>
              <a:ext cx="945077"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01ACBE"/>
                  </a:solidFill>
                  <a:latin typeface="Impact" panose="020B0806030902050204" pitchFamily="34" charset="0"/>
                  <a:ea typeface="LiHei Pro" panose="020B0500000000000000" pitchFamily="34" charset="-122"/>
                </a:rPr>
                <a:t>4</a:t>
              </a:r>
              <a:endParaRPr lang="zh-CN" altLang="en-US" sz="3600" dirty="0">
                <a:solidFill>
                  <a:srgbClr val="01ACBE"/>
                </a:solidFill>
                <a:latin typeface="Impact" panose="020B0806030902050204" pitchFamily="34" charset="0"/>
                <a:ea typeface="LiHei Pro" panose="020B0500000000000000" pitchFamily="34" charset="-122"/>
              </a:endParaRPr>
            </a:p>
          </p:txBody>
        </p:sp>
      </p:grpSp>
      <p:grpSp>
        <p:nvGrpSpPr>
          <p:cNvPr id="70" name="组合 69"/>
          <p:cNvGrpSpPr/>
          <p:nvPr/>
        </p:nvGrpSpPr>
        <p:grpSpPr>
          <a:xfrm>
            <a:off x="4621843" y="1017004"/>
            <a:ext cx="1188385" cy="1340363"/>
            <a:chOff x="6161654" y="1356318"/>
            <a:chExt cx="1584307" cy="1787565"/>
          </a:xfrm>
        </p:grpSpPr>
        <p:sp>
          <p:nvSpPr>
            <p:cNvPr id="71" name="任意多边形 70"/>
            <p:cNvSpPr/>
            <p:nvPr/>
          </p:nvSpPr>
          <p:spPr bwMode="auto">
            <a:xfrm rot="5400000" flipH="1">
              <a:off x="6472607" y="1670120"/>
              <a:ext cx="1427392"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E87071"/>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grpSp>
          <p:nvGrpSpPr>
            <p:cNvPr id="72" name="组合 71"/>
            <p:cNvGrpSpPr/>
            <p:nvPr/>
          </p:nvGrpSpPr>
          <p:grpSpPr>
            <a:xfrm>
              <a:off x="6161654" y="1356318"/>
              <a:ext cx="1584307" cy="1787565"/>
              <a:chOff x="6161654" y="1356318"/>
              <a:chExt cx="1584307" cy="1787565"/>
            </a:xfrm>
          </p:grpSpPr>
          <p:sp>
            <p:nvSpPr>
              <p:cNvPr id="73" name="Freeform 5"/>
              <p:cNvSpPr/>
              <p:nvPr/>
            </p:nvSpPr>
            <p:spPr bwMode="auto">
              <a:xfrm rot="16200000">
                <a:off x="6060025" y="1457947"/>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74" name="椭圆 73"/>
              <p:cNvSpPr/>
              <p:nvPr/>
            </p:nvSpPr>
            <p:spPr>
              <a:xfrm rot="20000116">
                <a:off x="6248973" y="1422394"/>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5" name="任意多边形 74"/>
              <p:cNvSpPr/>
              <p:nvPr/>
            </p:nvSpPr>
            <p:spPr bwMode="auto">
              <a:xfrm rot="16200000">
                <a:off x="5953310" y="1592904"/>
                <a:ext cx="1487874" cy="1038694"/>
              </a:xfrm>
              <a:custGeom>
                <a:avLst/>
                <a:gdLst>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7275 w 1627099"/>
                  <a:gd name="connsiteY5" fmla="*/ 256623 h 1135888"/>
                  <a:gd name="connsiteX6" fmla="*/ 104462 w 1627099"/>
                  <a:gd name="connsiteY6" fmla="*/ 88193 h 1135888"/>
                  <a:gd name="connsiteX7" fmla="*/ 258005 w 1627099"/>
                  <a:gd name="connsiteY7" fmla="*/ 0 h 1135888"/>
                  <a:gd name="connsiteX8" fmla="*/ 1054155 w 1627099"/>
                  <a:gd name="connsiteY8" fmla="*/ 0 h 1135888"/>
                  <a:gd name="connsiteX9" fmla="*/ 1207698 w 1627099"/>
                  <a:gd name="connsiteY9" fmla="*/ 88193 h 1135888"/>
                  <a:gd name="connsiteX10" fmla="*/ 1605773 w 1627099"/>
                  <a:gd name="connsiteY10" fmla="*/ 778085 h 1135888"/>
                  <a:gd name="connsiteX11" fmla="*/ 1627099 w 1627099"/>
                  <a:gd name="connsiteY11" fmla="*/ 866278 h 1135888"/>
                  <a:gd name="connsiteX0-1" fmla="*/ 1627099 w 1627099"/>
                  <a:gd name="connsiteY0-2" fmla="*/ 866278 h 1135888"/>
                  <a:gd name="connsiteX1-3" fmla="*/ 1605773 w 1627099"/>
                  <a:gd name="connsiteY1-4" fmla="*/ 954470 h 1135888"/>
                  <a:gd name="connsiteX2-5" fmla="*/ 1535702 w 1627099"/>
                  <a:gd name="connsiteY2-6" fmla="*/ 1075909 h 1135888"/>
                  <a:gd name="connsiteX3-7" fmla="*/ 1501093 w 1627099"/>
                  <a:gd name="connsiteY3-8" fmla="*/ 1135888 h 1135888"/>
                  <a:gd name="connsiteX4-9" fmla="*/ 0 w 1627099"/>
                  <a:gd name="connsiteY4-10" fmla="*/ 269231 h 1135888"/>
                  <a:gd name="connsiteX5-11" fmla="*/ 104462 w 1627099"/>
                  <a:gd name="connsiteY5-12" fmla="*/ 88193 h 1135888"/>
                  <a:gd name="connsiteX6-13" fmla="*/ 258005 w 1627099"/>
                  <a:gd name="connsiteY6-14" fmla="*/ 0 h 1135888"/>
                  <a:gd name="connsiteX7-15" fmla="*/ 1054155 w 1627099"/>
                  <a:gd name="connsiteY7-16" fmla="*/ 0 h 1135888"/>
                  <a:gd name="connsiteX8-17" fmla="*/ 1207698 w 1627099"/>
                  <a:gd name="connsiteY8-18" fmla="*/ 88193 h 1135888"/>
                  <a:gd name="connsiteX9-19" fmla="*/ 1605773 w 1627099"/>
                  <a:gd name="connsiteY9-20" fmla="*/ 778085 h 1135888"/>
                  <a:gd name="connsiteX10-21" fmla="*/ 1627099 w 1627099"/>
                  <a:gd name="connsiteY10-22" fmla="*/ 866278 h 1135888"/>
                  <a:gd name="connsiteX0-23" fmla="*/ 1627099 w 1627099"/>
                  <a:gd name="connsiteY0-24" fmla="*/ 866278 h 1135888"/>
                  <a:gd name="connsiteX1-25" fmla="*/ 1605773 w 1627099"/>
                  <a:gd name="connsiteY1-26" fmla="*/ 954470 h 1135888"/>
                  <a:gd name="connsiteX2-27" fmla="*/ 1535702 w 1627099"/>
                  <a:gd name="connsiteY2-28" fmla="*/ 1075909 h 1135888"/>
                  <a:gd name="connsiteX3-29" fmla="*/ 1501093 w 1627099"/>
                  <a:gd name="connsiteY3-30" fmla="*/ 1135888 h 1135888"/>
                  <a:gd name="connsiteX4-31" fmla="*/ 0 w 1627099"/>
                  <a:gd name="connsiteY4-32" fmla="*/ 269231 h 1135888"/>
                  <a:gd name="connsiteX5-33" fmla="*/ 104462 w 1627099"/>
                  <a:gd name="connsiteY5-34" fmla="*/ 88193 h 1135888"/>
                  <a:gd name="connsiteX6-35" fmla="*/ 258005 w 1627099"/>
                  <a:gd name="connsiteY6-36" fmla="*/ 0 h 1135888"/>
                  <a:gd name="connsiteX7-37" fmla="*/ 1054155 w 1627099"/>
                  <a:gd name="connsiteY7-38" fmla="*/ 0 h 1135888"/>
                  <a:gd name="connsiteX8-39" fmla="*/ 1207698 w 1627099"/>
                  <a:gd name="connsiteY8-40" fmla="*/ 88193 h 1135888"/>
                  <a:gd name="connsiteX9-41" fmla="*/ 1605773 w 1627099"/>
                  <a:gd name="connsiteY9-42" fmla="*/ 778085 h 1135888"/>
                  <a:gd name="connsiteX10-43" fmla="*/ 1627099 w 1627099"/>
                  <a:gd name="connsiteY10-44" fmla="*/ 866278 h 1135888"/>
                  <a:gd name="connsiteX0-45" fmla="*/ 1627099 w 1627099"/>
                  <a:gd name="connsiteY0-46" fmla="*/ 866278 h 1135888"/>
                  <a:gd name="connsiteX1-47" fmla="*/ 1605773 w 1627099"/>
                  <a:gd name="connsiteY1-48" fmla="*/ 954470 h 1135888"/>
                  <a:gd name="connsiteX2-49" fmla="*/ 1501093 w 1627099"/>
                  <a:gd name="connsiteY2-50" fmla="*/ 1135888 h 1135888"/>
                  <a:gd name="connsiteX3-51" fmla="*/ 0 w 1627099"/>
                  <a:gd name="connsiteY3-52" fmla="*/ 269231 h 1135888"/>
                  <a:gd name="connsiteX4-53" fmla="*/ 104462 w 1627099"/>
                  <a:gd name="connsiteY4-54" fmla="*/ 88193 h 1135888"/>
                  <a:gd name="connsiteX5-55" fmla="*/ 258005 w 1627099"/>
                  <a:gd name="connsiteY5-56" fmla="*/ 0 h 1135888"/>
                  <a:gd name="connsiteX6-57" fmla="*/ 1054155 w 1627099"/>
                  <a:gd name="connsiteY6-58" fmla="*/ 0 h 1135888"/>
                  <a:gd name="connsiteX7-59" fmla="*/ 1207698 w 1627099"/>
                  <a:gd name="connsiteY7-60" fmla="*/ 88193 h 1135888"/>
                  <a:gd name="connsiteX8-61" fmla="*/ 1605773 w 1627099"/>
                  <a:gd name="connsiteY8-62" fmla="*/ 778085 h 1135888"/>
                  <a:gd name="connsiteX9-63" fmla="*/ 1627099 w 1627099"/>
                  <a:gd name="connsiteY9-64" fmla="*/ 866278 h 1135888"/>
                  <a:gd name="connsiteX0-65" fmla="*/ 1627099 w 1627099"/>
                  <a:gd name="connsiteY0-66" fmla="*/ 866278 h 1135888"/>
                  <a:gd name="connsiteX1-67" fmla="*/ 1605773 w 1627099"/>
                  <a:gd name="connsiteY1-68" fmla="*/ 954470 h 1135888"/>
                  <a:gd name="connsiteX2-69" fmla="*/ 1501093 w 1627099"/>
                  <a:gd name="connsiteY2-70" fmla="*/ 1135888 h 1135888"/>
                  <a:gd name="connsiteX3-71" fmla="*/ 0 w 1627099"/>
                  <a:gd name="connsiteY3-72" fmla="*/ 269231 h 1135888"/>
                  <a:gd name="connsiteX4-73" fmla="*/ 104462 w 1627099"/>
                  <a:gd name="connsiteY4-74" fmla="*/ 88193 h 1135888"/>
                  <a:gd name="connsiteX5-75" fmla="*/ 258005 w 1627099"/>
                  <a:gd name="connsiteY5-76" fmla="*/ 0 h 1135888"/>
                  <a:gd name="connsiteX6-77" fmla="*/ 1054155 w 1627099"/>
                  <a:gd name="connsiteY6-78" fmla="*/ 0 h 1135888"/>
                  <a:gd name="connsiteX7-79" fmla="*/ 1207698 w 1627099"/>
                  <a:gd name="connsiteY7-80" fmla="*/ 88193 h 1135888"/>
                  <a:gd name="connsiteX8-81" fmla="*/ 1605773 w 1627099"/>
                  <a:gd name="connsiteY8-82" fmla="*/ 778085 h 1135888"/>
                  <a:gd name="connsiteX9-83" fmla="*/ 1627099 w 1627099"/>
                  <a:gd name="connsiteY9-84" fmla="*/ 866278 h 1135888"/>
                  <a:gd name="connsiteX0-85" fmla="*/ 1627099 w 1627099"/>
                  <a:gd name="connsiteY0-86" fmla="*/ 866278 h 1135888"/>
                  <a:gd name="connsiteX1-87" fmla="*/ 1605773 w 1627099"/>
                  <a:gd name="connsiteY1-88" fmla="*/ 954470 h 1135888"/>
                  <a:gd name="connsiteX2-89" fmla="*/ 1501093 w 1627099"/>
                  <a:gd name="connsiteY2-90" fmla="*/ 1135888 h 1135888"/>
                  <a:gd name="connsiteX3-91" fmla="*/ 0 w 1627099"/>
                  <a:gd name="connsiteY3-92" fmla="*/ 269231 h 1135888"/>
                  <a:gd name="connsiteX4-93" fmla="*/ 104462 w 1627099"/>
                  <a:gd name="connsiteY4-94" fmla="*/ 88193 h 1135888"/>
                  <a:gd name="connsiteX5-95" fmla="*/ 258005 w 1627099"/>
                  <a:gd name="connsiteY5-96" fmla="*/ 0 h 1135888"/>
                  <a:gd name="connsiteX6-97" fmla="*/ 1054155 w 1627099"/>
                  <a:gd name="connsiteY6-98" fmla="*/ 0 h 1135888"/>
                  <a:gd name="connsiteX7-99" fmla="*/ 1207698 w 1627099"/>
                  <a:gd name="connsiteY7-100" fmla="*/ 88193 h 1135888"/>
                  <a:gd name="connsiteX8-101" fmla="*/ 1605773 w 1627099"/>
                  <a:gd name="connsiteY8-102" fmla="*/ 778085 h 1135888"/>
                  <a:gd name="connsiteX9-103" fmla="*/ 1627099 w 1627099"/>
                  <a:gd name="connsiteY9-104" fmla="*/ 866278 h 11358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627099" h="1135888">
                    <a:moveTo>
                      <a:pt x="1627099" y="866278"/>
                    </a:moveTo>
                    <a:cubicBezTo>
                      <a:pt x="1627099" y="898283"/>
                      <a:pt x="1619990" y="930288"/>
                      <a:pt x="1605773" y="954470"/>
                    </a:cubicBezTo>
                    <a:lnTo>
                      <a:pt x="1501093" y="1135888"/>
                    </a:lnTo>
                    <a:cubicBezTo>
                      <a:pt x="911829" y="1012108"/>
                      <a:pt x="405114" y="761320"/>
                      <a:pt x="0" y="269231"/>
                    </a:cubicBezTo>
                    <a:lnTo>
                      <a:pt x="104462" y="88193"/>
                    </a:lnTo>
                    <a:cubicBezTo>
                      <a:pt x="132895" y="39829"/>
                      <a:pt x="202559" y="0"/>
                      <a:pt x="258005" y="0"/>
                    </a:cubicBezTo>
                    <a:lnTo>
                      <a:pt x="1054155" y="0"/>
                    </a:lnTo>
                    <a:cubicBezTo>
                      <a:pt x="1111023" y="0"/>
                      <a:pt x="1179264" y="39829"/>
                      <a:pt x="1207698" y="88193"/>
                    </a:cubicBezTo>
                    <a:lnTo>
                      <a:pt x="1605773" y="778085"/>
                    </a:lnTo>
                    <a:cubicBezTo>
                      <a:pt x="1619990" y="802267"/>
                      <a:pt x="1627099" y="834272"/>
                      <a:pt x="1627099" y="866278"/>
                    </a:cubicBezTo>
                    <a:close/>
                  </a:path>
                </a:pathLst>
              </a:custGeom>
              <a:solidFill>
                <a:schemeClr val="bg1">
                  <a:alpha val="13000"/>
                </a:schemeClr>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76" name="文本框 67"/>
              <p:cNvSpPr txBox="1"/>
              <p:nvPr/>
            </p:nvSpPr>
            <p:spPr>
              <a:xfrm>
                <a:off x="6474921" y="1882151"/>
                <a:ext cx="945077"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E87071"/>
                    </a:solidFill>
                    <a:latin typeface="Impact" panose="020B0806030902050204" pitchFamily="34" charset="0"/>
                    <a:ea typeface="LiHei Pro" panose="020B0500000000000000" pitchFamily="34" charset="-122"/>
                  </a:rPr>
                  <a:t>6</a:t>
                </a:r>
                <a:endParaRPr lang="zh-CN" altLang="en-US" sz="3600" dirty="0">
                  <a:solidFill>
                    <a:srgbClr val="E87071"/>
                  </a:solidFill>
                  <a:latin typeface="Impact" panose="020B0806030902050204" pitchFamily="34" charset="0"/>
                  <a:ea typeface="LiHei Pro" panose="020B0500000000000000" pitchFamily="34" charset="-122"/>
                </a:endParaRPr>
              </a:p>
            </p:txBody>
          </p:sp>
        </p:grpSp>
      </p:grpSp>
      <p:grpSp>
        <p:nvGrpSpPr>
          <p:cNvPr id="77" name="组合 76"/>
          <p:cNvGrpSpPr/>
          <p:nvPr/>
        </p:nvGrpSpPr>
        <p:grpSpPr>
          <a:xfrm>
            <a:off x="5279002" y="2125403"/>
            <a:ext cx="1192958" cy="1340363"/>
            <a:chOff x="7037753" y="2834526"/>
            <a:chExt cx="1590404" cy="1787565"/>
          </a:xfrm>
        </p:grpSpPr>
        <p:sp>
          <p:nvSpPr>
            <p:cNvPr id="78" name="任意多边形 77"/>
            <p:cNvSpPr/>
            <p:nvPr/>
          </p:nvSpPr>
          <p:spPr bwMode="auto">
            <a:xfrm rot="5400000" flipH="1">
              <a:off x="7329058" y="3160457"/>
              <a:ext cx="1427392"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E87071"/>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grpSp>
          <p:nvGrpSpPr>
            <p:cNvPr id="79" name="组合 78"/>
            <p:cNvGrpSpPr/>
            <p:nvPr/>
          </p:nvGrpSpPr>
          <p:grpSpPr>
            <a:xfrm>
              <a:off x="7037753" y="2834526"/>
              <a:ext cx="1590404" cy="1787565"/>
              <a:chOff x="7037753" y="2834526"/>
              <a:chExt cx="1590404" cy="1787565"/>
            </a:xfrm>
          </p:grpSpPr>
          <p:sp>
            <p:nvSpPr>
              <p:cNvPr id="80" name="Freeform 5"/>
              <p:cNvSpPr/>
              <p:nvPr/>
            </p:nvSpPr>
            <p:spPr bwMode="auto">
              <a:xfrm rot="16200000">
                <a:off x="6942221" y="2936155"/>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81" name="椭圆 80"/>
              <p:cNvSpPr/>
              <p:nvPr/>
            </p:nvSpPr>
            <p:spPr>
              <a:xfrm rot="20000116">
                <a:off x="7157934" y="2890144"/>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2" name="任意多边形 81"/>
              <p:cNvSpPr/>
              <p:nvPr/>
            </p:nvSpPr>
            <p:spPr bwMode="auto">
              <a:xfrm rot="16200000">
                <a:off x="6999427" y="2979738"/>
                <a:ext cx="1660960" cy="1584307"/>
              </a:xfrm>
              <a:custGeom>
                <a:avLst/>
                <a:gdLst>
                  <a:gd name="connsiteX0" fmla="*/ 1816381 w 1816381"/>
                  <a:gd name="connsiteY0" fmla="*/ 1133437 h 1732555"/>
                  <a:gd name="connsiteX1" fmla="*/ 1788250 w 1816381"/>
                  <a:gd name="connsiteY1" fmla="*/ 1182188 h 1732555"/>
                  <a:gd name="connsiteX2" fmla="*/ 1521571 w 1816381"/>
                  <a:gd name="connsiteY2" fmla="*/ 1644363 h 1732555"/>
                  <a:gd name="connsiteX3" fmla="*/ 1368028 w 1816381"/>
                  <a:gd name="connsiteY3" fmla="*/ 1732555 h 1732555"/>
                  <a:gd name="connsiteX4" fmla="*/ 571878 w 1816381"/>
                  <a:gd name="connsiteY4" fmla="*/ 1732555 h 1732555"/>
                  <a:gd name="connsiteX5" fmla="*/ 418335 w 1816381"/>
                  <a:gd name="connsiteY5" fmla="*/ 1644363 h 1732555"/>
                  <a:gd name="connsiteX6" fmla="*/ 20259 w 1816381"/>
                  <a:gd name="connsiteY6" fmla="*/ 954470 h 1732555"/>
                  <a:gd name="connsiteX7" fmla="*/ 20259 w 1816381"/>
                  <a:gd name="connsiteY7" fmla="*/ 778085 h 1732555"/>
                  <a:gd name="connsiteX8" fmla="*/ 418335 w 1816381"/>
                  <a:gd name="connsiteY8" fmla="*/ 88192 h 1732555"/>
                  <a:gd name="connsiteX9" fmla="*/ 571878 w 1816381"/>
                  <a:gd name="connsiteY9" fmla="*/ 0 h 1732555"/>
                  <a:gd name="connsiteX10" fmla="*/ 572326 w 1816381"/>
                  <a:gd name="connsiteY10" fmla="*/ 0 h 1732555"/>
                  <a:gd name="connsiteX11" fmla="*/ 535603 w 1816381"/>
                  <a:gd name="connsiteY11" fmla="*/ 5908 h 1732555"/>
                  <a:gd name="connsiteX12" fmla="*/ 425444 w 1816381"/>
                  <a:gd name="connsiteY12" fmla="*/ 87122 h 1732555"/>
                  <a:gd name="connsiteX13" fmla="*/ 320982 w 1816381"/>
                  <a:gd name="connsiteY13" fmla="*/ 268160 h 1732555"/>
                  <a:gd name="connsiteX14" fmla="*/ 1605007 w 1816381"/>
                  <a:gd name="connsiteY14" fmla="*/ 1082222 h 173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16381" h="1732555">
                    <a:moveTo>
                      <a:pt x="1816381" y="1133437"/>
                    </a:moveTo>
                    <a:lnTo>
                      <a:pt x="1788250" y="1182188"/>
                    </a:lnTo>
                    <a:cubicBezTo>
                      <a:pt x="1521571" y="1644363"/>
                      <a:pt x="1521571" y="1644363"/>
                      <a:pt x="1521571" y="1644363"/>
                    </a:cubicBezTo>
                    <a:cubicBezTo>
                      <a:pt x="1493137" y="1692726"/>
                      <a:pt x="1424896" y="1732555"/>
                      <a:pt x="1368028" y="1732555"/>
                    </a:cubicBezTo>
                    <a:lnTo>
                      <a:pt x="571878" y="1732555"/>
                    </a:lnTo>
                    <a:cubicBezTo>
                      <a:pt x="516432" y="1732555"/>
                      <a:pt x="446768" y="1692726"/>
                      <a:pt x="418335" y="1644363"/>
                    </a:cubicBezTo>
                    <a:cubicBezTo>
                      <a:pt x="20259" y="954470"/>
                      <a:pt x="20259" y="954470"/>
                      <a:pt x="20259" y="954470"/>
                    </a:cubicBezTo>
                    <a:cubicBezTo>
                      <a:pt x="-6753" y="906106"/>
                      <a:pt x="-6753" y="826449"/>
                      <a:pt x="20259" y="778085"/>
                    </a:cubicBezTo>
                    <a:cubicBezTo>
                      <a:pt x="418335" y="88192"/>
                      <a:pt x="418335" y="88192"/>
                      <a:pt x="418335" y="88192"/>
                    </a:cubicBezTo>
                    <a:cubicBezTo>
                      <a:pt x="446768" y="39829"/>
                      <a:pt x="516432" y="0"/>
                      <a:pt x="571878" y="0"/>
                    </a:cubicBezTo>
                    <a:lnTo>
                      <a:pt x="572326" y="0"/>
                    </a:lnTo>
                    <a:lnTo>
                      <a:pt x="535603" y="5908"/>
                    </a:lnTo>
                    <a:cubicBezTo>
                      <a:pt x="491286" y="19376"/>
                      <a:pt x="446769" y="50849"/>
                      <a:pt x="425444" y="87122"/>
                    </a:cubicBezTo>
                    <a:lnTo>
                      <a:pt x="320982" y="268160"/>
                    </a:lnTo>
                    <a:cubicBezTo>
                      <a:pt x="675457" y="698737"/>
                      <a:pt x="1107719" y="944569"/>
                      <a:pt x="1605007" y="1082222"/>
                    </a:cubicBezTo>
                    <a:close/>
                  </a:path>
                </a:pathLst>
              </a:custGeom>
              <a:solidFill>
                <a:schemeClr val="bg1">
                  <a:alpha val="13000"/>
                </a:schemeClr>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83" name="文本框 68"/>
              <p:cNvSpPr txBox="1"/>
              <p:nvPr/>
            </p:nvSpPr>
            <p:spPr>
              <a:xfrm>
                <a:off x="7300071" y="3360729"/>
                <a:ext cx="945077"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E87071"/>
                    </a:solidFill>
                    <a:latin typeface="Impact" panose="020B0806030902050204" pitchFamily="34" charset="0"/>
                    <a:ea typeface="LiHei Pro" panose="020B0500000000000000" pitchFamily="34" charset="-122"/>
                  </a:rPr>
                  <a:t>5</a:t>
                </a:r>
                <a:endParaRPr lang="zh-CN" altLang="en-US" sz="3600" dirty="0">
                  <a:solidFill>
                    <a:srgbClr val="E87071"/>
                  </a:solidFill>
                  <a:latin typeface="Impact" panose="020B0806030902050204" pitchFamily="34" charset="0"/>
                  <a:ea typeface="LiHei Pro" panose="020B0500000000000000" pitchFamily="34" charset="-122"/>
                </a:endParaRPr>
              </a:p>
            </p:txBody>
          </p:sp>
        </p:grpSp>
      </p:grpSp>
      <p:grpSp>
        <p:nvGrpSpPr>
          <p:cNvPr id="84" name="组合 83"/>
          <p:cNvGrpSpPr/>
          <p:nvPr/>
        </p:nvGrpSpPr>
        <p:grpSpPr>
          <a:xfrm>
            <a:off x="882650" y="1055370"/>
            <a:ext cx="2033905" cy="609721"/>
            <a:chOff x="1990750" y="1723088"/>
            <a:chExt cx="2087608" cy="813302"/>
          </a:xfrm>
        </p:grpSpPr>
        <p:sp>
          <p:nvSpPr>
            <p:cNvPr id="85" name="文本框 70"/>
            <p:cNvSpPr txBox="1"/>
            <p:nvPr/>
          </p:nvSpPr>
          <p:spPr>
            <a:xfrm>
              <a:off x="2497837" y="1723088"/>
              <a:ext cx="1580521" cy="367607"/>
            </a:xfrm>
            <a:prstGeom prst="rect">
              <a:avLst/>
            </a:prstGeom>
            <a:noFill/>
          </p:spPr>
          <p:txBody>
            <a:bodyPr wrap="square" rtlCol="0">
              <a:spAutoFit/>
            </a:bodyPr>
            <a:lstStyle/>
            <a:p>
              <a:pPr algn="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2000</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日</a:t>
              </a: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86" name="文本框 113"/>
            <p:cNvSpPr txBox="1"/>
            <p:nvPr/>
          </p:nvSpPr>
          <p:spPr>
            <a:xfrm>
              <a:off x="1990750" y="2045118"/>
              <a:ext cx="2060068" cy="491272"/>
            </a:xfrm>
            <a:prstGeom prst="rect">
              <a:avLst/>
            </a:prstGeom>
            <a:noFill/>
          </p:spPr>
          <p:txBody>
            <a:bodyPr wrap="square" rtlCol="0">
              <a:spAutoFit/>
            </a:bodyPr>
            <a:lstStyle/>
            <a:p>
              <a:pPr algn="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圆通公司成立于上海</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87" name="组合 86"/>
          <p:cNvGrpSpPr/>
          <p:nvPr/>
        </p:nvGrpSpPr>
        <p:grpSpPr>
          <a:xfrm>
            <a:off x="6057900" y="721995"/>
            <a:ext cx="2681605" cy="1175922"/>
            <a:chOff x="7949219" y="1723088"/>
            <a:chExt cx="2206125" cy="1567979"/>
          </a:xfrm>
        </p:grpSpPr>
        <p:sp>
          <p:nvSpPr>
            <p:cNvPr id="88" name="文本框 82"/>
            <p:cNvSpPr txBox="1"/>
            <p:nvPr/>
          </p:nvSpPr>
          <p:spPr>
            <a:xfrm>
              <a:off x="7949219" y="1723088"/>
              <a:ext cx="2206125" cy="367473"/>
            </a:xfrm>
            <a:prstGeom prst="rect">
              <a:avLst/>
            </a:prstGeom>
            <a:noFill/>
          </p:spPr>
          <p:txBody>
            <a:bodyPr wrap="square" rtlCol="0">
              <a:spAutoFit/>
            </a:bodyPr>
            <a:lstStyle/>
            <a:p>
              <a:pPr algn="ct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sym typeface="+mn-ea"/>
                </a:rPr>
                <a:t>2015年10月</a:t>
              </a:r>
              <a:endPar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89" name="文本框 113"/>
            <p:cNvSpPr txBox="1"/>
            <p:nvPr/>
          </p:nvSpPr>
          <p:spPr>
            <a:xfrm>
              <a:off x="8094397" y="2061642"/>
              <a:ext cx="2060068" cy="1229425"/>
            </a:xfrm>
            <a:prstGeom prst="rect">
              <a:avLst/>
            </a:prstGeom>
            <a:noFill/>
          </p:spPr>
          <p:txBody>
            <a:bodyPr wrap="square" rtlCol="0">
              <a:spAutoFit/>
            </a:bodyPr>
            <a:lstStyle/>
            <a:p>
              <a:pPr algn="l">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mn-ea"/>
                </a:rPr>
                <a:t>圆通航空正式开航运营，圆通速递成为国内仅有的两家拥有自有航空公司的民营快递企业之一。</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90" name="组合 89"/>
          <p:cNvGrpSpPr/>
          <p:nvPr/>
        </p:nvGrpSpPr>
        <p:grpSpPr>
          <a:xfrm>
            <a:off x="559435" y="2172970"/>
            <a:ext cx="1872868" cy="881967"/>
            <a:chOff x="1126654" y="3235256"/>
            <a:chExt cx="2060068" cy="1176166"/>
          </a:xfrm>
        </p:grpSpPr>
        <p:sp>
          <p:nvSpPr>
            <p:cNvPr id="91" name="文本框 76"/>
            <p:cNvSpPr txBox="1"/>
            <p:nvPr/>
          </p:nvSpPr>
          <p:spPr>
            <a:xfrm>
              <a:off x="1382600" y="3235256"/>
              <a:ext cx="1547505" cy="367519"/>
            </a:xfrm>
            <a:prstGeom prst="rect">
              <a:avLst/>
            </a:prstGeom>
            <a:noFill/>
          </p:spPr>
          <p:txBody>
            <a:bodyPr wrap="square" rtlCol="0">
              <a:spAutoFit/>
            </a:bodyPr>
            <a:lstStyle/>
            <a:p>
              <a:pPr algn="ct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sym typeface="+mn-ea"/>
                </a:rPr>
                <a:t>2010年底</a:t>
              </a: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92" name="文本框 113"/>
            <p:cNvSpPr txBox="1"/>
            <p:nvPr/>
          </p:nvSpPr>
          <p:spPr>
            <a:xfrm>
              <a:off x="1126654" y="3551055"/>
              <a:ext cx="2060068" cy="860367"/>
            </a:xfrm>
            <a:prstGeom prst="rect">
              <a:avLst/>
            </a:prstGeom>
            <a:noFill/>
          </p:spPr>
          <p:txBody>
            <a:bodyPr wrap="square" rtlCol="0">
              <a:spAutoFit/>
            </a:bodyPr>
            <a:lstStyle/>
            <a:p>
              <a:pPr algn="l">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mn-ea"/>
                </a:rPr>
                <a:t>成立上海圆通蛟龙投资发展（集团）有限公司</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93" name="组合 92"/>
          <p:cNvGrpSpPr/>
          <p:nvPr/>
        </p:nvGrpSpPr>
        <p:grpSpPr>
          <a:xfrm>
            <a:off x="340995" y="3579495"/>
            <a:ext cx="3030855" cy="1172845"/>
            <a:chOff x="1860821" y="4732677"/>
            <a:chExt cx="2279759" cy="1564021"/>
          </a:xfrm>
        </p:grpSpPr>
        <p:sp>
          <p:nvSpPr>
            <p:cNvPr id="94" name="文本框 79"/>
            <p:cNvSpPr txBox="1"/>
            <p:nvPr/>
          </p:nvSpPr>
          <p:spPr>
            <a:xfrm>
              <a:off x="1860821" y="4732677"/>
              <a:ext cx="2146021" cy="367507"/>
            </a:xfrm>
            <a:prstGeom prst="rect">
              <a:avLst/>
            </a:prstGeom>
            <a:noFill/>
          </p:spPr>
          <p:txBody>
            <a:bodyPr wrap="square" rtlCol="0">
              <a:spAutoFit/>
            </a:bodyPr>
            <a:lstStyle/>
            <a:p>
              <a:pPr algn="ct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截至</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2015</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12</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31</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日</a:t>
              </a: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95" name="文本框 113"/>
            <p:cNvSpPr txBox="1"/>
            <p:nvPr/>
          </p:nvSpPr>
          <p:spPr>
            <a:xfrm>
              <a:off x="1860821" y="5067159"/>
              <a:ext cx="2279759" cy="1229539"/>
            </a:xfrm>
            <a:prstGeom prst="rect">
              <a:avLst/>
            </a:prstGeom>
            <a:noFill/>
          </p:spPr>
          <p:txBody>
            <a:bodyPr wrap="square" rtlCol="0">
              <a:spAutoFit/>
            </a:bodyPr>
            <a:lstStyle/>
            <a:p>
              <a:pPr algn="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mn-ea"/>
                </a:rPr>
                <a:t>航线覆盖城市101个，累计开通航线数量1,110条；圆通速递汽运网络网运输车辆超过32,000辆，陆路运输干线2,928条</a:t>
              </a:r>
              <a:endPar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96" name="组合 95"/>
          <p:cNvGrpSpPr/>
          <p:nvPr/>
        </p:nvGrpSpPr>
        <p:grpSpPr>
          <a:xfrm>
            <a:off x="6439534" y="2148840"/>
            <a:ext cx="2716531" cy="1167765"/>
            <a:chOff x="9069943" y="3246265"/>
            <a:chExt cx="2009800" cy="1557133"/>
          </a:xfrm>
        </p:grpSpPr>
        <p:sp>
          <p:nvSpPr>
            <p:cNvPr id="97" name="文本框 85"/>
            <p:cNvSpPr txBox="1"/>
            <p:nvPr/>
          </p:nvSpPr>
          <p:spPr>
            <a:xfrm>
              <a:off x="9162615" y="3246265"/>
              <a:ext cx="1776076" cy="367480"/>
            </a:xfrm>
            <a:prstGeom prst="rect">
              <a:avLst/>
            </a:prstGeom>
            <a:noFill/>
          </p:spPr>
          <p:txBody>
            <a:bodyPr wrap="square" rtlCol="0">
              <a:spAutoFit/>
            </a:bodyPr>
            <a:lstStyle/>
            <a:p>
              <a:pPr algn="ct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sym typeface="+mn-ea"/>
                </a:rPr>
                <a:t>2014年8月</a:t>
              </a: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98" name="文本框 113"/>
            <p:cNvSpPr txBox="1"/>
            <p:nvPr/>
          </p:nvSpPr>
          <p:spPr>
            <a:xfrm>
              <a:off x="9069943" y="3573949"/>
              <a:ext cx="2009800" cy="1229449"/>
            </a:xfrm>
            <a:prstGeom prst="rect">
              <a:avLst/>
            </a:prstGeom>
            <a:noFill/>
          </p:spPr>
          <p:txBody>
            <a:bodyPr wrap="square" rtlCol="0">
              <a:spAutoFit/>
            </a:bodyPr>
            <a:lstStyle/>
            <a:p>
              <a:pPr algn="l">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mn-ea"/>
                </a:rPr>
                <a:t>圆通速递取得中国民用航空局《关于筹建杭州圆通货运航空有限公司的批复》（民航函[2014]921号）</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99" name="组合 98"/>
          <p:cNvGrpSpPr/>
          <p:nvPr/>
        </p:nvGrpSpPr>
        <p:grpSpPr>
          <a:xfrm>
            <a:off x="6058199" y="3554730"/>
            <a:ext cx="2475566" cy="866255"/>
            <a:chOff x="8067586" y="4741146"/>
            <a:chExt cx="2060068" cy="1155384"/>
          </a:xfrm>
        </p:grpSpPr>
        <p:sp>
          <p:nvSpPr>
            <p:cNvPr id="100" name="文本框 88"/>
            <p:cNvSpPr txBox="1"/>
            <p:nvPr/>
          </p:nvSpPr>
          <p:spPr>
            <a:xfrm>
              <a:off x="8384390" y="4741146"/>
              <a:ext cx="1425601" cy="367573"/>
            </a:xfrm>
            <a:prstGeom prst="rect">
              <a:avLst/>
            </a:prstGeom>
            <a:noFill/>
          </p:spPr>
          <p:txBody>
            <a:bodyPr wrap="square" rtlCol="0">
              <a:spAutoFit/>
            </a:bodyPr>
            <a:lstStyle/>
            <a:p>
              <a:pPr algn="ct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2015</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年末</a:t>
              </a: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01" name="文本框 113"/>
            <p:cNvSpPr txBox="1"/>
            <p:nvPr/>
          </p:nvSpPr>
          <p:spPr>
            <a:xfrm>
              <a:off x="8067586" y="5036036"/>
              <a:ext cx="2060068" cy="860494"/>
            </a:xfrm>
            <a:prstGeom prst="rect">
              <a:avLst/>
            </a:prstGeom>
            <a:noFill/>
          </p:spPr>
          <p:txBody>
            <a:bodyPr wrap="square" rtlCol="0">
              <a:spAutoFit/>
            </a:bodyPr>
            <a:lstStyle/>
            <a:p>
              <a:pPr algn="l">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mn-ea"/>
                </a:rPr>
                <a:t>圆通速递与铁路部门合作拓展运能，开通了北京至哈尔滨的货运专线</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25" name="文本框 24"/>
          <p:cNvSpPr txBox="1"/>
          <p:nvPr/>
        </p:nvSpPr>
        <p:spPr>
          <a:xfrm>
            <a:off x="3234690" y="323850"/>
            <a:ext cx="2674620" cy="414020"/>
          </a:xfrm>
          <a:prstGeom prst="rect">
            <a:avLst/>
          </a:prstGeom>
          <a:noFill/>
        </p:spPr>
        <p:txBody>
          <a:bodyPr wrap="square" rtlCol="0">
            <a:spAutoFit/>
          </a:bodyPr>
          <a:p>
            <a:pPr algn="ctr"/>
            <a:r>
              <a:rPr lang="zh-CN" altLang="en-US" sz="2100" dirty="0">
                <a:solidFill>
                  <a:srgbClr val="EA8080"/>
                </a:solidFill>
                <a:latin typeface="微软雅黑" panose="020B0503020204020204" pitchFamily="34" charset="-122"/>
                <a:ea typeface="微软雅黑" panose="020B0503020204020204" pitchFamily="34" charset="-122"/>
              </a:rPr>
              <a:t>企 业 发 展</a:t>
            </a:r>
            <a:endParaRPr lang="zh-CN" altLang="en-US" sz="2100" dirty="0">
              <a:solidFill>
                <a:srgbClr val="EA8080"/>
              </a:solidFill>
              <a:latin typeface="微软雅黑" panose="020B0503020204020204" pitchFamily="34" charset="-122"/>
              <a:ea typeface="微软雅黑" panose="020B0503020204020204" pitchFamily="34" charset="-122"/>
            </a:endParaRPr>
          </a:p>
        </p:txBody>
      </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53" presetClass="entr" presetSubtype="16"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childTnLst>
                              </p:cTn>
                            </p:par>
                            <p:par>
                              <p:cTn id="26" fill="hold">
                                <p:stCondLst>
                                  <p:cond delay="2800"/>
                                </p:stCondLst>
                                <p:childTnLst>
                                  <p:par>
                                    <p:cTn id="27" presetID="26" presetClass="emph" presetSubtype="0" fill="hold" nodeType="afterEffect">
                                      <p:stCondLst>
                                        <p:cond delay="0"/>
                                      </p:stCondLst>
                                      <p:childTnLst>
                                        <p:animEffect transition="out" filter="fade">
                                          <p:cBhvr>
                                            <p:cTn id="28" dur="500" tmFilter="0, 0; .2, .5; .8, .5; 1, 0"/>
                                            <p:tgtEl>
                                              <p:spTgt spid="38"/>
                                            </p:tgtEl>
                                          </p:cBhvr>
                                        </p:animEffect>
                                        <p:animScale>
                                          <p:cBhvr>
                                            <p:cTn id="29" dur="250" autoRev="1" fill="hold"/>
                                            <p:tgtEl>
                                              <p:spTgt spid="38"/>
                                            </p:tgtEl>
                                          </p:cBhvr>
                                          <p:by x="105000" y="105000"/>
                                        </p:animScale>
                                      </p:childTnLst>
                                    </p:cTn>
                                  </p:par>
                                </p:childTnLst>
                              </p:cTn>
                            </p:par>
                            <p:par>
                              <p:cTn id="30" fill="hold">
                                <p:stCondLst>
                                  <p:cond delay="3300"/>
                                </p:stCondLst>
                                <p:childTnLst>
                                  <p:par>
                                    <p:cTn id="31" presetID="10" presetClass="entr" presetSubtype="0" fill="hold"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35" dur="1250" fill="hold"/>
                                            <p:tgtEl>
                                              <p:spTgt spid="44"/>
                                            </p:tgtEl>
                                            <p:attrNameLst>
                                              <p:attrName>ppt_x</p:attrName>
                                              <p:attrName>ppt_y</p:attrName>
                                            </p:attrNameLst>
                                          </p:cBhvr>
                                          <p:rCtr x="-42188" y="-9583"/>
                                        </p:animMotion>
                                      </p:childTnLst>
                                    </p:cTn>
                                  </p:par>
                                  <p:par>
                                    <p:cTn id="36" presetID="8" presetClass="emph" presetSubtype="0" fill="hold" nodeType="withEffect">
                                      <p:stCondLst>
                                        <p:cond delay="0"/>
                                      </p:stCondLst>
                                      <p:childTnLst>
                                        <p:animRot by="21600000">
                                          <p:cBhvr>
                                            <p:cTn id="37" dur="1250" fill="hold"/>
                                            <p:tgtEl>
                                              <p:spTgt spid="44"/>
                                            </p:tgtEl>
                                            <p:attrNameLst>
                                              <p:attrName>r</p:attrName>
                                            </p:attrNameLst>
                                          </p:cBhvr>
                                        </p:animRot>
                                      </p:childTnLst>
                                    </p:cTn>
                                  </p:par>
                                  <p:par>
                                    <p:cTn id="38" presetID="19" presetClass="entr" presetSubtype="1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 calcmode="lin" valueType="num">
                                          <p:cBhvr>
                                            <p:cTn id="40" dur="1250" fill="hold"/>
                                            <p:tgtEl>
                                              <p:spTgt spid="44"/>
                                            </p:tgtEl>
                                            <p:attrNameLst>
                                              <p:attrName>ppt_w</p:attrName>
                                            </p:attrNameLst>
                                          </p:cBhvr>
                                          <p:tavLst>
                                            <p:tav tm="0" fmla="#ppt_w*sin(2.5*pi*$)">
                                              <p:val>
                                                <p:fltVal val="0"/>
                                              </p:val>
                                            </p:tav>
                                            <p:tav tm="100000">
                                              <p:val>
                                                <p:fltVal val="1"/>
                                              </p:val>
                                            </p:tav>
                                          </p:tavLst>
                                        </p:anim>
                                        <p:anim calcmode="lin" valueType="num">
                                          <p:cBhvr>
                                            <p:cTn id="41" dur="1250" fill="hold"/>
                                            <p:tgtEl>
                                              <p:spTgt spid="44"/>
                                            </p:tgtEl>
                                            <p:attrNameLst>
                                              <p:attrName>ppt_h</p:attrName>
                                            </p:attrNameLst>
                                          </p:cBhvr>
                                          <p:tavLst>
                                            <p:tav tm="0">
                                              <p:val>
                                                <p:strVal val="#ppt_h"/>
                                              </p:val>
                                            </p:tav>
                                            <p:tav tm="100000">
                                              <p:val>
                                                <p:strVal val="#ppt_h"/>
                                              </p:val>
                                            </p:tav>
                                          </p:tavLst>
                                        </p:anim>
                                      </p:childTnLst>
                                    </p:cTn>
                                  </p:par>
                                  <p:par>
                                    <p:cTn id="42" presetID="32" presetClass="emph" presetSubtype="0" repeatCount="3000" fill="hold" nodeType="withEffect">
                                      <p:stCondLst>
                                        <p:cond delay="1250"/>
                                      </p:stCondLst>
                                      <p:childTnLst>
                                        <p:animRot by="120000">
                                          <p:cBhvr>
                                            <p:cTn id="43" dur="25" fill="hold">
                                              <p:stCondLst>
                                                <p:cond delay="0"/>
                                              </p:stCondLst>
                                            </p:cTn>
                                            <p:tgtEl>
                                              <p:spTgt spid="44"/>
                                            </p:tgtEl>
                                            <p:attrNameLst>
                                              <p:attrName>r</p:attrName>
                                            </p:attrNameLst>
                                          </p:cBhvr>
                                        </p:animRot>
                                        <p:animRot by="-240000">
                                          <p:cBhvr>
                                            <p:cTn id="44" dur="50" fill="hold">
                                              <p:stCondLst>
                                                <p:cond delay="50"/>
                                              </p:stCondLst>
                                            </p:cTn>
                                            <p:tgtEl>
                                              <p:spTgt spid="44"/>
                                            </p:tgtEl>
                                            <p:attrNameLst>
                                              <p:attrName>r</p:attrName>
                                            </p:attrNameLst>
                                          </p:cBhvr>
                                        </p:animRot>
                                        <p:animRot by="240000">
                                          <p:cBhvr>
                                            <p:cTn id="45" dur="50" fill="hold">
                                              <p:stCondLst>
                                                <p:cond delay="100"/>
                                              </p:stCondLst>
                                            </p:cTn>
                                            <p:tgtEl>
                                              <p:spTgt spid="44"/>
                                            </p:tgtEl>
                                            <p:attrNameLst>
                                              <p:attrName>r</p:attrName>
                                            </p:attrNameLst>
                                          </p:cBhvr>
                                        </p:animRot>
                                        <p:animRot by="-240000">
                                          <p:cBhvr>
                                            <p:cTn id="46" dur="50" fill="hold">
                                              <p:stCondLst>
                                                <p:cond delay="150"/>
                                              </p:stCondLst>
                                            </p:cTn>
                                            <p:tgtEl>
                                              <p:spTgt spid="44"/>
                                            </p:tgtEl>
                                            <p:attrNameLst>
                                              <p:attrName>r</p:attrName>
                                            </p:attrNameLst>
                                          </p:cBhvr>
                                        </p:animRot>
                                        <p:animRot by="120000">
                                          <p:cBhvr>
                                            <p:cTn id="47" dur="50" fill="hold">
                                              <p:stCondLst>
                                                <p:cond delay="200"/>
                                              </p:stCondLst>
                                            </p:cTn>
                                            <p:tgtEl>
                                              <p:spTgt spid="44"/>
                                            </p:tgtEl>
                                            <p:attrNameLst>
                                              <p:attrName>r</p:attrName>
                                            </p:attrNameLst>
                                          </p:cBhvr>
                                        </p:animRot>
                                      </p:childTnLst>
                                    </p:cTn>
                                  </p:par>
                                  <p:par>
                                    <p:cTn id="48" presetID="22" presetClass="entr" presetSubtype="2" fill="hold" nodeType="withEffect">
                                      <p:stCondLst>
                                        <p:cond delay="1500"/>
                                      </p:stCondLst>
                                      <p:childTnLst>
                                        <p:set>
                                          <p:cBhvr>
                                            <p:cTn id="49" dur="1" fill="hold">
                                              <p:stCondLst>
                                                <p:cond delay="0"/>
                                              </p:stCondLst>
                                            </p:cTn>
                                            <p:tgtEl>
                                              <p:spTgt spid="84"/>
                                            </p:tgtEl>
                                            <p:attrNameLst>
                                              <p:attrName>style.visibility</p:attrName>
                                            </p:attrNameLst>
                                          </p:cBhvr>
                                          <p:to>
                                            <p:strVal val="visible"/>
                                          </p:to>
                                        </p:set>
                                        <p:animEffect transition="in" filter="wipe(right)">
                                          <p:cBhvr>
                                            <p:cTn id="50" dur="500"/>
                                            <p:tgtEl>
                                              <p:spTgt spid="84"/>
                                            </p:tgtEl>
                                          </p:cBhvr>
                                        </p:animEffect>
                                      </p:childTnLst>
                                    </p:cTn>
                                  </p:par>
                                </p:childTnLst>
                              </p:cTn>
                            </p:par>
                            <p:par>
                              <p:cTn id="51" fill="hold">
                                <p:stCondLst>
                                  <p:cond delay="3800"/>
                                </p:stCondLst>
                                <p:childTnLst>
                                  <p:par>
                                    <p:cTn id="52" presetID="10" presetClass="entr" presetSubtype="0" fill="hold" nodeType="after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500"/>
                                            <p:tgtEl>
                                              <p:spTgt spid="51"/>
                                            </p:tgtEl>
                                          </p:cBhvr>
                                        </p:animEffect>
                                      </p:childTnLst>
                                    </p:cTn>
                                  </p:par>
                                  <p:par>
                                    <p:cTn id="55"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56" dur="1500" fill="hold"/>
                                            <p:tgtEl>
                                              <p:spTgt spid="51"/>
                                            </p:tgtEl>
                                            <p:attrNameLst>
                                              <p:attrName>ppt_x</p:attrName>
                                              <p:attrName>ppt_y</p:attrName>
                                            </p:attrNameLst>
                                          </p:cBhvr>
                                          <p:rCtr x="-42188" y="-9583"/>
                                        </p:animMotion>
                                      </p:childTnLst>
                                    </p:cTn>
                                  </p:par>
                                  <p:par>
                                    <p:cTn id="57" presetID="8" presetClass="emph" presetSubtype="0" fill="hold" nodeType="withEffect">
                                      <p:stCondLst>
                                        <p:cond delay="0"/>
                                      </p:stCondLst>
                                      <p:childTnLst>
                                        <p:animRot by="21600000">
                                          <p:cBhvr>
                                            <p:cTn id="58" dur="1500" fill="hold"/>
                                            <p:tgtEl>
                                              <p:spTgt spid="51"/>
                                            </p:tgtEl>
                                            <p:attrNameLst>
                                              <p:attrName>r</p:attrName>
                                            </p:attrNameLst>
                                          </p:cBhvr>
                                        </p:animRot>
                                      </p:childTnLst>
                                    </p:cTn>
                                  </p:par>
                                  <p:par>
                                    <p:cTn id="59" presetID="19" presetClass="entr" presetSubtype="10"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p:cTn id="61" dur="1500" fill="hold"/>
                                            <p:tgtEl>
                                              <p:spTgt spid="51"/>
                                            </p:tgtEl>
                                            <p:attrNameLst>
                                              <p:attrName>ppt_w</p:attrName>
                                            </p:attrNameLst>
                                          </p:cBhvr>
                                          <p:tavLst>
                                            <p:tav tm="0" fmla="#ppt_w*sin(2.5*pi*$)">
                                              <p:val>
                                                <p:fltVal val="0"/>
                                              </p:val>
                                            </p:tav>
                                            <p:tav tm="100000">
                                              <p:val>
                                                <p:fltVal val="1"/>
                                              </p:val>
                                            </p:tav>
                                          </p:tavLst>
                                        </p:anim>
                                        <p:anim calcmode="lin" valueType="num">
                                          <p:cBhvr>
                                            <p:cTn id="62" dur="1500" fill="hold"/>
                                            <p:tgtEl>
                                              <p:spTgt spid="51"/>
                                            </p:tgtEl>
                                            <p:attrNameLst>
                                              <p:attrName>ppt_h</p:attrName>
                                            </p:attrNameLst>
                                          </p:cBhvr>
                                          <p:tavLst>
                                            <p:tav tm="0">
                                              <p:val>
                                                <p:strVal val="#ppt_h"/>
                                              </p:val>
                                            </p:tav>
                                            <p:tav tm="100000">
                                              <p:val>
                                                <p:strVal val="#ppt_h"/>
                                              </p:val>
                                            </p:tav>
                                          </p:tavLst>
                                        </p:anim>
                                      </p:childTnLst>
                                    </p:cTn>
                                  </p:par>
                                  <p:par>
                                    <p:cTn id="63" presetID="32" presetClass="emph" presetSubtype="0" repeatCount="3000" fill="hold" nodeType="withEffect">
                                      <p:stCondLst>
                                        <p:cond delay="1500"/>
                                      </p:stCondLst>
                                      <p:childTnLst>
                                        <p:animRot by="120000">
                                          <p:cBhvr>
                                            <p:cTn id="64" dur="25" fill="hold">
                                              <p:stCondLst>
                                                <p:cond delay="0"/>
                                              </p:stCondLst>
                                            </p:cTn>
                                            <p:tgtEl>
                                              <p:spTgt spid="51"/>
                                            </p:tgtEl>
                                            <p:attrNameLst>
                                              <p:attrName>r</p:attrName>
                                            </p:attrNameLst>
                                          </p:cBhvr>
                                        </p:animRot>
                                        <p:animRot by="-240000">
                                          <p:cBhvr>
                                            <p:cTn id="65" dur="50" fill="hold">
                                              <p:stCondLst>
                                                <p:cond delay="50"/>
                                              </p:stCondLst>
                                            </p:cTn>
                                            <p:tgtEl>
                                              <p:spTgt spid="51"/>
                                            </p:tgtEl>
                                            <p:attrNameLst>
                                              <p:attrName>r</p:attrName>
                                            </p:attrNameLst>
                                          </p:cBhvr>
                                        </p:animRot>
                                        <p:animRot by="240000">
                                          <p:cBhvr>
                                            <p:cTn id="66" dur="50" fill="hold">
                                              <p:stCondLst>
                                                <p:cond delay="100"/>
                                              </p:stCondLst>
                                            </p:cTn>
                                            <p:tgtEl>
                                              <p:spTgt spid="51"/>
                                            </p:tgtEl>
                                            <p:attrNameLst>
                                              <p:attrName>r</p:attrName>
                                            </p:attrNameLst>
                                          </p:cBhvr>
                                        </p:animRot>
                                        <p:animRot by="-240000">
                                          <p:cBhvr>
                                            <p:cTn id="67" dur="50" fill="hold">
                                              <p:stCondLst>
                                                <p:cond delay="150"/>
                                              </p:stCondLst>
                                            </p:cTn>
                                            <p:tgtEl>
                                              <p:spTgt spid="51"/>
                                            </p:tgtEl>
                                            <p:attrNameLst>
                                              <p:attrName>r</p:attrName>
                                            </p:attrNameLst>
                                          </p:cBhvr>
                                        </p:animRot>
                                        <p:animRot by="120000">
                                          <p:cBhvr>
                                            <p:cTn id="68" dur="50" fill="hold">
                                              <p:stCondLst>
                                                <p:cond delay="200"/>
                                              </p:stCondLst>
                                            </p:cTn>
                                            <p:tgtEl>
                                              <p:spTgt spid="51"/>
                                            </p:tgtEl>
                                            <p:attrNameLst>
                                              <p:attrName>r</p:attrName>
                                            </p:attrNameLst>
                                          </p:cBhvr>
                                        </p:animRot>
                                      </p:childTnLst>
                                    </p:cTn>
                                  </p:par>
                                  <p:par>
                                    <p:cTn id="69" presetID="22" presetClass="entr" presetSubtype="2" fill="hold" nodeType="withEffect">
                                      <p:stCondLst>
                                        <p:cond delay="1500"/>
                                      </p:stCondLst>
                                      <p:childTnLst>
                                        <p:set>
                                          <p:cBhvr>
                                            <p:cTn id="70" dur="1" fill="hold">
                                              <p:stCondLst>
                                                <p:cond delay="0"/>
                                              </p:stCondLst>
                                            </p:cTn>
                                            <p:tgtEl>
                                              <p:spTgt spid="90"/>
                                            </p:tgtEl>
                                            <p:attrNameLst>
                                              <p:attrName>style.visibility</p:attrName>
                                            </p:attrNameLst>
                                          </p:cBhvr>
                                          <p:to>
                                            <p:strVal val="visible"/>
                                          </p:to>
                                        </p:set>
                                        <p:animEffect transition="in" filter="wipe(right)">
                                          <p:cBhvr>
                                            <p:cTn id="71" dur="500"/>
                                            <p:tgtEl>
                                              <p:spTgt spid="90"/>
                                            </p:tgtEl>
                                          </p:cBhvr>
                                        </p:animEffect>
                                      </p:childTnLst>
                                    </p:cTn>
                                  </p:par>
                                </p:childTnLst>
                              </p:cTn>
                            </p:par>
                            <p:par>
                              <p:cTn id="72" fill="hold">
                                <p:stCondLst>
                                  <p:cond delay="4300"/>
                                </p:stCondLst>
                                <p:childTnLst>
                                  <p:par>
                                    <p:cTn id="73" presetID="10" presetClass="entr" presetSubtype="0" fill="hold"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fade">
                                          <p:cBhvr>
                                            <p:cTn id="75" dur="500"/>
                                            <p:tgtEl>
                                              <p:spTgt spid="58"/>
                                            </p:tgtEl>
                                          </p:cBhvr>
                                        </p:animEffect>
                                      </p:childTnLst>
                                    </p:cTn>
                                  </p:par>
                                  <p:par>
                                    <p:cTn id="76"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77" dur="1500" fill="hold"/>
                                            <p:tgtEl>
                                              <p:spTgt spid="58"/>
                                            </p:tgtEl>
                                            <p:attrNameLst>
                                              <p:attrName>ppt_x</p:attrName>
                                              <p:attrName>ppt_y</p:attrName>
                                            </p:attrNameLst>
                                          </p:cBhvr>
                                          <p:rCtr x="-42188" y="-9583"/>
                                        </p:animMotion>
                                      </p:childTnLst>
                                    </p:cTn>
                                  </p:par>
                                  <p:par>
                                    <p:cTn id="78" presetID="8" presetClass="emph" presetSubtype="0" fill="hold" nodeType="withEffect">
                                      <p:stCondLst>
                                        <p:cond delay="0"/>
                                      </p:stCondLst>
                                      <p:childTnLst>
                                        <p:animRot by="21600000">
                                          <p:cBhvr>
                                            <p:cTn id="79" dur="1500" fill="hold"/>
                                            <p:tgtEl>
                                              <p:spTgt spid="58"/>
                                            </p:tgtEl>
                                            <p:attrNameLst>
                                              <p:attrName>r</p:attrName>
                                            </p:attrNameLst>
                                          </p:cBhvr>
                                        </p:animRot>
                                      </p:childTnLst>
                                    </p:cTn>
                                  </p:par>
                                  <p:par>
                                    <p:cTn id="80" presetID="19" presetClass="entr" presetSubtype="10" fill="hold" nodeType="withEffect">
                                      <p:stCondLst>
                                        <p:cond delay="0"/>
                                      </p:stCondLst>
                                      <p:childTnLst>
                                        <p:set>
                                          <p:cBhvr>
                                            <p:cTn id="81" dur="1" fill="hold">
                                              <p:stCondLst>
                                                <p:cond delay="0"/>
                                              </p:stCondLst>
                                            </p:cTn>
                                            <p:tgtEl>
                                              <p:spTgt spid="58"/>
                                            </p:tgtEl>
                                            <p:attrNameLst>
                                              <p:attrName>style.visibility</p:attrName>
                                            </p:attrNameLst>
                                          </p:cBhvr>
                                          <p:to>
                                            <p:strVal val="visible"/>
                                          </p:to>
                                        </p:set>
                                        <p:anim calcmode="lin" valueType="num">
                                          <p:cBhvr>
                                            <p:cTn id="82" dur="1500" fill="hold"/>
                                            <p:tgtEl>
                                              <p:spTgt spid="58"/>
                                            </p:tgtEl>
                                            <p:attrNameLst>
                                              <p:attrName>ppt_w</p:attrName>
                                            </p:attrNameLst>
                                          </p:cBhvr>
                                          <p:tavLst>
                                            <p:tav tm="0" fmla="#ppt_w*sin(2.5*pi*$)">
                                              <p:val>
                                                <p:fltVal val="0"/>
                                              </p:val>
                                            </p:tav>
                                            <p:tav tm="100000">
                                              <p:val>
                                                <p:fltVal val="1"/>
                                              </p:val>
                                            </p:tav>
                                          </p:tavLst>
                                        </p:anim>
                                        <p:anim calcmode="lin" valueType="num">
                                          <p:cBhvr>
                                            <p:cTn id="83" dur="1500" fill="hold"/>
                                            <p:tgtEl>
                                              <p:spTgt spid="58"/>
                                            </p:tgtEl>
                                            <p:attrNameLst>
                                              <p:attrName>ppt_h</p:attrName>
                                            </p:attrNameLst>
                                          </p:cBhvr>
                                          <p:tavLst>
                                            <p:tav tm="0">
                                              <p:val>
                                                <p:strVal val="#ppt_h"/>
                                              </p:val>
                                            </p:tav>
                                            <p:tav tm="100000">
                                              <p:val>
                                                <p:strVal val="#ppt_h"/>
                                              </p:val>
                                            </p:tav>
                                          </p:tavLst>
                                        </p:anim>
                                      </p:childTnLst>
                                    </p:cTn>
                                  </p:par>
                                  <p:par>
                                    <p:cTn id="84" presetID="32" presetClass="emph" presetSubtype="0" repeatCount="3000" fill="hold" nodeType="withEffect">
                                      <p:stCondLst>
                                        <p:cond delay="1500"/>
                                      </p:stCondLst>
                                      <p:childTnLst>
                                        <p:animRot by="120000">
                                          <p:cBhvr>
                                            <p:cTn id="85" dur="25" fill="hold">
                                              <p:stCondLst>
                                                <p:cond delay="0"/>
                                              </p:stCondLst>
                                            </p:cTn>
                                            <p:tgtEl>
                                              <p:spTgt spid="58"/>
                                            </p:tgtEl>
                                            <p:attrNameLst>
                                              <p:attrName>r</p:attrName>
                                            </p:attrNameLst>
                                          </p:cBhvr>
                                        </p:animRot>
                                        <p:animRot by="-240000">
                                          <p:cBhvr>
                                            <p:cTn id="86" dur="50" fill="hold">
                                              <p:stCondLst>
                                                <p:cond delay="50"/>
                                              </p:stCondLst>
                                            </p:cTn>
                                            <p:tgtEl>
                                              <p:spTgt spid="58"/>
                                            </p:tgtEl>
                                            <p:attrNameLst>
                                              <p:attrName>r</p:attrName>
                                            </p:attrNameLst>
                                          </p:cBhvr>
                                        </p:animRot>
                                        <p:animRot by="240000">
                                          <p:cBhvr>
                                            <p:cTn id="87" dur="50" fill="hold">
                                              <p:stCondLst>
                                                <p:cond delay="100"/>
                                              </p:stCondLst>
                                            </p:cTn>
                                            <p:tgtEl>
                                              <p:spTgt spid="58"/>
                                            </p:tgtEl>
                                            <p:attrNameLst>
                                              <p:attrName>r</p:attrName>
                                            </p:attrNameLst>
                                          </p:cBhvr>
                                        </p:animRot>
                                        <p:animRot by="-240000">
                                          <p:cBhvr>
                                            <p:cTn id="88" dur="50" fill="hold">
                                              <p:stCondLst>
                                                <p:cond delay="150"/>
                                              </p:stCondLst>
                                            </p:cTn>
                                            <p:tgtEl>
                                              <p:spTgt spid="58"/>
                                            </p:tgtEl>
                                            <p:attrNameLst>
                                              <p:attrName>r</p:attrName>
                                            </p:attrNameLst>
                                          </p:cBhvr>
                                        </p:animRot>
                                        <p:animRot by="120000">
                                          <p:cBhvr>
                                            <p:cTn id="89" dur="50" fill="hold">
                                              <p:stCondLst>
                                                <p:cond delay="200"/>
                                              </p:stCondLst>
                                            </p:cTn>
                                            <p:tgtEl>
                                              <p:spTgt spid="58"/>
                                            </p:tgtEl>
                                            <p:attrNameLst>
                                              <p:attrName>r</p:attrName>
                                            </p:attrNameLst>
                                          </p:cBhvr>
                                        </p:animRot>
                                      </p:childTnLst>
                                    </p:cTn>
                                  </p:par>
                                  <p:par>
                                    <p:cTn id="90" presetID="22" presetClass="entr" presetSubtype="2" fill="hold" nodeType="withEffect">
                                      <p:stCondLst>
                                        <p:cond delay="1500"/>
                                      </p:stCondLst>
                                      <p:childTnLst>
                                        <p:set>
                                          <p:cBhvr>
                                            <p:cTn id="91" dur="1" fill="hold">
                                              <p:stCondLst>
                                                <p:cond delay="0"/>
                                              </p:stCondLst>
                                            </p:cTn>
                                            <p:tgtEl>
                                              <p:spTgt spid="93"/>
                                            </p:tgtEl>
                                            <p:attrNameLst>
                                              <p:attrName>style.visibility</p:attrName>
                                            </p:attrNameLst>
                                          </p:cBhvr>
                                          <p:to>
                                            <p:strVal val="visible"/>
                                          </p:to>
                                        </p:set>
                                        <p:animEffect transition="in" filter="wipe(right)">
                                          <p:cBhvr>
                                            <p:cTn id="92" dur="500"/>
                                            <p:tgtEl>
                                              <p:spTgt spid="93"/>
                                            </p:tgtEl>
                                          </p:cBhvr>
                                        </p:animEffect>
                                      </p:childTnLst>
                                    </p:cTn>
                                  </p:par>
                                </p:childTnLst>
                              </p:cTn>
                            </p:par>
                            <p:par>
                              <p:cTn id="93" fill="hold">
                                <p:stCondLst>
                                  <p:cond delay="4800"/>
                                </p:stCondLst>
                                <p:childTnLst>
                                  <p:par>
                                    <p:cTn id="94" presetID="10" presetClass="entr" presetSubtype="0" fill="hold"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fade">
                                          <p:cBhvr>
                                            <p:cTn id="96" dur="500"/>
                                            <p:tgtEl>
                                              <p:spTgt spid="64"/>
                                            </p:tgtEl>
                                          </p:cBhvr>
                                        </p:animEffect>
                                      </p:childTnLst>
                                    </p:cTn>
                                  </p:par>
                                  <p:par>
                                    <p:cTn id="97"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98" dur="1500" fill="hold"/>
                                            <p:tgtEl>
                                              <p:spTgt spid="64"/>
                                            </p:tgtEl>
                                            <p:attrNameLst>
                                              <p:attrName>ppt_x</p:attrName>
                                              <p:attrName>ppt_y</p:attrName>
                                            </p:attrNameLst>
                                          </p:cBhvr>
                                          <p:rCtr x="-42188" y="-9583"/>
                                        </p:animMotion>
                                      </p:childTnLst>
                                    </p:cTn>
                                  </p:par>
                                  <p:par>
                                    <p:cTn id="99" presetID="8" presetClass="emph" presetSubtype="0" fill="hold" nodeType="withEffect">
                                      <p:stCondLst>
                                        <p:cond delay="0"/>
                                      </p:stCondLst>
                                      <p:childTnLst>
                                        <p:animRot by="21600000">
                                          <p:cBhvr>
                                            <p:cTn id="100" dur="1500" fill="hold"/>
                                            <p:tgtEl>
                                              <p:spTgt spid="64"/>
                                            </p:tgtEl>
                                            <p:attrNameLst>
                                              <p:attrName>r</p:attrName>
                                            </p:attrNameLst>
                                          </p:cBhvr>
                                        </p:animRot>
                                      </p:childTnLst>
                                    </p:cTn>
                                  </p:par>
                                  <p:par>
                                    <p:cTn id="101" presetID="19" presetClass="entr" presetSubtype="10" fill="hold" nodeType="withEffect">
                                      <p:stCondLst>
                                        <p:cond delay="0"/>
                                      </p:stCondLst>
                                      <p:childTnLst>
                                        <p:set>
                                          <p:cBhvr>
                                            <p:cTn id="102" dur="1" fill="hold">
                                              <p:stCondLst>
                                                <p:cond delay="0"/>
                                              </p:stCondLst>
                                            </p:cTn>
                                            <p:tgtEl>
                                              <p:spTgt spid="64"/>
                                            </p:tgtEl>
                                            <p:attrNameLst>
                                              <p:attrName>style.visibility</p:attrName>
                                            </p:attrNameLst>
                                          </p:cBhvr>
                                          <p:to>
                                            <p:strVal val="visible"/>
                                          </p:to>
                                        </p:set>
                                        <p:anim calcmode="lin" valueType="num">
                                          <p:cBhvr>
                                            <p:cTn id="103" dur="1500" fill="hold"/>
                                            <p:tgtEl>
                                              <p:spTgt spid="64"/>
                                            </p:tgtEl>
                                            <p:attrNameLst>
                                              <p:attrName>ppt_w</p:attrName>
                                            </p:attrNameLst>
                                          </p:cBhvr>
                                          <p:tavLst>
                                            <p:tav tm="0" fmla="#ppt_w*sin(2.5*pi*$)">
                                              <p:val>
                                                <p:fltVal val="0"/>
                                              </p:val>
                                            </p:tav>
                                            <p:tav tm="100000">
                                              <p:val>
                                                <p:fltVal val="1"/>
                                              </p:val>
                                            </p:tav>
                                          </p:tavLst>
                                        </p:anim>
                                        <p:anim calcmode="lin" valueType="num">
                                          <p:cBhvr>
                                            <p:cTn id="104" dur="1500" fill="hold"/>
                                            <p:tgtEl>
                                              <p:spTgt spid="64"/>
                                            </p:tgtEl>
                                            <p:attrNameLst>
                                              <p:attrName>ppt_h</p:attrName>
                                            </p:attrNameLst>
                                          </p:cBhvr>
                                          <p:tavLst>
                                            <p:tav tm="0">
                                              <p:val>
                                                <p:strVal val="#ppt_h"/>
                                              </p:val>
                                            </p:tav>
                                            <p:tav tm="100000">
                                              <p:val>
                                                <p:strVal val="#ppt_h"/>
                                              </p:val>
                                            </p:tav>
                                          </p:tavLst>
                                        </p:anim>
                                      </p:childTnLst>
                                    </p:cTn>
                                  </p:par>
                                  <p:par>
                                    <p:cTn id="105" presetID="32" presetClass="emph" presetSubtype="0" repeatCount="3000" fill="hold" nodeType="withEffect">
                                      <p:stCondLst>
                                        <p:cond delay="1500"/>
                                      </p:stCondLst>
                                      <p:childTnLst>
                                        <p:animRot by="120000">
                                          <p:cBhvr>
                                            <p:cTn id="106" dur="25" fill="hold">
                                              <p:stCondLst>
                                                <p:cond delay="0"/>
                                              </p:stCondLst>
                                            </p:cTn>
                                            <p:tgtEl>
                                              <p:spTgt spid="64"/>
                                            </p:tgtEl>
                                            <p:attrNameLst>
                                              <p:attrName>r</p:attrName>
                                            </p:attrNameLst>
                                          </p:cBhvr>
                                        </p:animRot>
                                        <p:animRot by="-240000">
                                          <p:cBhvr>
                                            <p:cTn id="107" dur="50" fill="hold">
                                              <p:stCondLst>
                                                <p:cond delay="50"/>
                                              </p:stCondLst>
                                            </p:cTn>
                                            <p:tgtEl>
                                              <p:spTgt spid="64"/>
                                            </p:tgtEl>
                                            <p:attrNameLst>
                                              <p:attrName>r</p:attrName>
                                            </p:attrNameLst>
                                          </p:cBhvr>
                                        </p:animRot>
                                        <p:animRot by="240000">
                                          <p:cBhvr>
                                            <p:cTn id="108" dur="50" fill="hold">
                                              <p:stCondLst>
                                                <p:cond delay="100"/>
                                              </p:stCondLst>
                                            </p:cTn>
                                            <p:tgtEl>
                                              <p:spTgt spid="64"/>
                                            </p:tgtEl>
                                            <p:attrNameLst>
                                              <p:attrName>r</p:attrName>
                                            </p:attrNameLst>
                                          </p:cBhvr>
                                        </p:animRot>
                                        <p:animRot by="-240000">
                                          <p:cBhvr>
                                            <p:cTn id="109" dur="50" fill="hold">
                                              <p:stCondLst>
                                                <p:cond delay="150"/>
                                              </p:stCondLst>
                                            </p:cTn>
                                            <p:tgtEl>
                                              <p:spTgt spid="64"/>
                                            </p:tgtEl>
                                            <p:attrNameLst>
                                              <p:attrName>r</p:attrName>
                                            </p:attrNameLst>
                                          </p:cBhvr>
                                        </p:animRot>
                                        <p:animRot by="120000">
                                          <p:cBhvr>
                                            <p:cTn id="110" dur="50" fill="hold">
                                              <p:stCondLst>
                                                <p:cond delay="200"/>
                                              </p:stCondLst>
                                            </p:cTn>
                                            <p:tgtEl>
                                              <p:spTgt spid="64"/>
                                            </p:tgtEl>
                                            <p:attrNameLst>
                                              <p:attrName>r</p:attrName>
                                            </p:attrNameLst>
                                          </p:cBhvr>
                                        </p:animRot>
                                      </p:childTnLst>
                                    </p:cTn>
                                  </p:par>
                                  <p:par>
                                    <p:cTn id="111" presetID="22" presetClass="entr" presetSubtype="8" fill="hold" nodeType="withEffect">
                                      <p:stCondLst>
                                        <p:cond delay="1500"/>
                                      </p:stCondLst>
                                      <p:childTnLst>
                                        <p:set>
                                          <p:cBhvr>
                                            <p:cTn id="112" dur="1" fill="hold">
                                              <p:stCondLst>
                                                <p:cond delay="0"/>
                                              </p:stCondLst>
                                            </p:cTn>
                                            <p:tgtEl>
                                              <p:spTgt spid="99"/>
                                            </p:tgtEl>
                                            <p:attrNameLst>
                                              <p:attrName>style.visibility</p:attrName>
                                            </p:attrNameLst>
                                          </p:cBhvr>
                                          <p:to>
                                            <p:strVal val="visible"/>
                                          </p:to>
                                        </p:set>
                                        <p:animEffect transition="in" filter="wipe(left)">
                                          <p:cBhvr>
                                            <p:cTn id="113" dur="500"/>
                                            <p:tgtEl>
                                              <p:spTgt spid="99"/>
                                            </p:tgtEl>
                                          </p:cBhvr>
                                        </p:animEffect>
                                      </p:childTnLst>
                                    </p:cTn>
                                  </p:par>
                                </p:childTnLst>
                              </p:cTn>
                            </p:par>
                            <p:par>
                              <p:cTn id="114" fill="hold">
                                <p:stCondLst>
                                  <p:cond delay="5300"/>
                                </p:stCondLst>
                                <p:childTnLst>
                                  <p:par>
                                    <p:cTn id="115" presetID="10" presetClass="entr" presetSubtype="0" fill="hold" nodeType="afterEffect">
                                      <p:stCondLst>
                                        <p:cond delay="0"/>
                                      </p:stCondLst>
                                      <p:childTnLst>
                                        <p:set>
                                          <p:cBhvr>
                                            <p:cTn id="116" dur="1" fill="hold">
                                              <p:stCondLst>
                                                <p:cond delay="0"/>
                                              </p:stCondLst>
                                            </p:cTn>
                                            <p:tgtEl>
                                              <p:spTgt spid="77"/>
                                            </p:tgtEl>
                                            <p:attrNameLst>
                                              <p:attrName>style.visibility</p:attrName>
                                            </p:attrNameLst>
                                          </p:cBhvr>
                                          <p:to>
                                            <p:strVal val="visible"/>
                                          </p:to>
                                        </p:set>
                                        <p:animEffect transition="in" filter="fade">
                                          <p:cBhvr>
                                            <p:cTn id="117" dur="500"/>
                                            <p:tgtEl>
                                              <p:spTgt spid="77"/>
                                            </p:tgtEl>
                                          </p:cBhvr>
                                        </p:animEffect>
                                      </p:childTnLst>
                                    </p:cTn>
                                  </p:par>
                                  <p:par>
                                    <p:cTn id="118"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119" dur="1500" fill="hold"/>
                                            <p:tgtEl>
                                              <p:spTgt spid="77"/>
                                            </p:tgtEl>
                                            <p:attrNameLst>
                                              <p:attrName>ppt_x</p:attrName>
                                              <p:attrName>ppt_y</p:attrName>
                                            </p:attrNameLst>
                                          </p:cBhvr>
                                          <p:rCtr x="-42188" y="-9583"/>
                                        </p:animMotion>
                                      </p:childTnLst>
                                    </p:cTn>
                                  </p:par>
                                  <p:par>
                                    <p:cTn id="120" presetID="8" presetClass="emph" presetSubtype="0" fill="hold" nodeType="withEffect">
                                      <p:stCondLst>
                                        <p:cond delay="0"/>
                                      </p:stCondLst>
                                      <p:childTnLst>
                                        <p:animRot by="21600000">
                                          <p:cBhvr>
                                            <p:cTn id="121" dur="1500" fill="hold"/>
                                            <p:tgtEl>
                                              <p:spTgt spid="77"/>
                                            </p:tgtEl>
                                            <p:attrNameLst>
                                              <p:attrName>r</p:attrName>
                                            </p:attrNameLst>
                                          </p:cBhvr>
                                        </p:animRot>
                                      </p:childTnLst>
                                    </p:cTn>
                                  </p:par>
                                  <p:par>
                                    <p:cTn id="122" presetID="19" presetClass="entr" presetSubtype="10" fill="hold" nodeType="withEffect">
                                      <p:stCondLst>
                                        <p:cond delay="0"/>
                                      </p:stCondLst>
                                      <p:childTnLst>
                                        <p:set>
                                          <p:cBhvr>
                                            <p:cTn id="123" dur="1" fill="hold">
                                              <p:stCondLst>
                                                <p:cond delay="0"/>
                                              </p:stCondLst>
                                            </p:cTn>
                                            <p:tgtEl>
                                              <p:spTgt spid="77"/>
                                            </p:tgtEl>
                                            <p:attrNameLst>
                                              <p:attrName>style.visibility</p:attrName>
                                            </p:attrNameLst>
                                          </p:cBhvr>
                                          <p:to>
                                            <p:strVal val="visible"/>
                                          </p:to>
                                        </p:set>
                                        <p:anim calcmode="lin" valueType="num">
                                          <p:cBhvr>
                                            <p:cTn id="124" dur="1500" fill="hold"/>
                                            <p:tgtEl>
                                              <p:spTgt spid="77"/>
                                            </p:tgtEl>
                                            <p:attrNameLst>
                                              <p:attrName>ppt_w</p:attrName>
                                            </p:attrNameLst>
                                          </p:cBhvr>
                                          <p:tavLst>
                                            <p:tav tm="0" fmla="#ppt_w*sin(2.5*pi*$)">
                                              <p:val>
                                                <p:fltVal val="0"/>
                                              </p:val>
                                            </p:tav>
                                            <p:tav tm="100000">
                                              <p:val>
                                                <p:fltVal val="1"/>
                                              </p:val>
                                            </p:tav>
                                          </p:tavLst>
                                        </p:anim>
                                        <p:anim calcmode="lin" valueType="num">
                                          <p:cBhvr>
                                            <p:cTn id="125" dur="1500" fill="hold"/>
                                            <p:tgtEl>
                                              <p:spTgt spid="77"/>
                                            </p:tgtEl>
                                            <p:attrNameLst>
                                              <p:attrName>ppt_h</p:attrName>
                                            </p:attrNameLst>
                                          </p:cBhvr>
                                          <p:tavLst>
                                            <p:tav tm="0">
                                              <p:val>
                                                <p:strVal val="#ppt_h"/>
                                              </p:val>
                                            </p:tav>
                                            <p:tav tm="100000">
                                              <p:val>
                                                <p:strVal val="#ppt_h"/>
                                              </p:val>
                                            </p:tav>
                                          </p:tavLst>
                                        </p:anim>
                                      </p:childTnLst>
                                    </p:cTn>
                                  </p:par>
                                  <p:par>
                                    <p:cTn id="126" presetID="32" presetClass="emph" presetSubtype="0" repeatCount="3000" fill="hold" nodeType="withEffect">
                                      <p:stCondLst>
                                        <p:cond delay="1500"/>
                                      </p:stCondLst>
                                      <p:childTnLst>
                                        <p:animRot by="120000">
                                          <p:cBhvr>
                                            <p:cTn id="127" dur="25" fill="hold">
                                              <p:stCondLst>
                                                <p:cond delay="0"/>
                                              </p:stCondLst>
                                            </p:cTn>
                                            <p:tgtEl>
                                              <p:spTgt spid="77"/>
                                            </p:tgtEl>
                                            <p:attrNameLst>
                                              <p:attrName>r</p:attrName>
                                            </p:attrNameLst>
                                          </p:cBhvr>
                                        </p:animRot>
                                        <p:animRot by="-240000">
                                          <p:cBhvr>
                                            <p:cTn id="128" dur="50" fill="hold">
                                              <p:stCondLst>
                                                <p:cond delay="50"/>
                                              </p:stCondLst>
                                            </p:cTn>
                                            <p:tgtEl>
                                              <p:spTgt spid="77"/>
                                            </p:tgtEl>
                                            <p:attrNameLst>
                                              <p:attrName>r</p:attrName>
                                            </p:attrNameLst>
                                          </p:cBhvr>
                                        </p:animRot>
                                        <p:animRot by="240000">
                                          <p:cBhvr>
                                            <p:cTn id="129" dur="50" fill="hold">
                                              <p:stCondLst>
                                                <p:cond delay="100"/>
                                              </p:stCondLst>
                                            </p:cTn>
                                            <p:tgtEl>
                                              <p:spTgt spid="77"/>
                                            </p:tgtEl>
                                            <p:attrNameLst>
                                              <p:attrName>r</p:attrName>
                                            </p:attrNameLst>
                                          </p:cBhvr>
                                        </p:animRot>
                                        <p:animRot by="-240000">
                                          <p:cBhvr>
                                            <p:cTn id="130" dur="50" fill="hold">
                                              <p:stCondLst>
                                                <p:cond delay="150"/>
                                              </p:stCondLst>
                                            </p:cTn>
                                            <p:tgtEl>
                                              <p:spTgt spid="77"/>
                                            </p:tgtEl>
                                            <p:attrNameLst>
                                              <p:attrName>r</p:attrName>
                                            </p:attrNameLst>
                                          </p:cBhvr>
                                        </p:animRot>
                                        <p:animRot by="120000">
                                          <p:cBhvr>
                                            <p:cTn id="131" dur="50" fill="hold">
                                              <p:stCondLst>
                                                <p:cond delay="200"/>
                                              </p:stCondLst>
                                            </p:cTn>
                                            <p:tgtEl>
                                              <p:spTgt spid="77"/>
                                            </p:tgtEl>
                                            <p:attrNameLst>
                                              <p:attrName>r</p:attrName>
                                            </p:attrNameLst>
                                          </p:cBhvr>
                                        </p:animRot>
                                      </p:childTnLst>
                                    </p:cTn>
                                  </p:par>
                                  <p:par>
                                    <p:cTn id="132" presetID="22" presetClass="entr" presetSubtype="8" fill="hold" nodeType="withEffect">
                                      <p:stCondLst>
                                        <p:cond delay="1500"/>
                                      </p:stCondLst>
                                      <p:childTnLst>
                                        <p:set>
                                          <p:cBhvr>
                                            <p:cTn id="133" dur="1" fill="hold">
                                              <p:stCondLst>
                                                <p:cond delay="0"/>
                                              </p:stCondLst>
                                            </p:cTn>
                                            <p:tgtEl>
                                              <p:spTgt spid="96"/>
                                            </p:tgtEl>
                                            <p:attrNameLst>
                                              <p:attrName>style.visibility</p:attrName>
                                            </p:attrNameLst>
                                          </p:cBhvr>
                                          <p:to>
                                            <p:strVal val="visible"/>
                                          </p:to>
                                        </p:set>
                                        <p:animEffect transition="in" filter="wipe(left)">
                                          <p:cBhvr>
                                            <p:cTn id="134" dur="500"/>
                                            <p:tgtEl>
                                              <p:spTgt spid="96"/>
                                            </p:tgtEl>
                                          </p:cBhvr>
                                        </p:animEffect>
                                      </p:childTnLst>
                                    </p:cTn>
                                  </p:par>
                                </p:childTnLst>
                              </p:cTn>
                            </p:par>
                            <p:par>
                              <p:cTn id="135" fill="hold">
                                <p:stCondLst>
                                  <p:cond delay="5800"/>
                                </p:stCondLst>
                                <p:childTnLst>
                                  <p:par>
                                    <p:cTn id="136" presetID="10" presetClass="entr" presetSubtype="0" fill="hold" nodeType="afterEffect">
                                      <p:stCondLst>
                                        <p:cond delay="0"/>
                                      </p:stCondLst>
                                      <p:childTnLst>
                                        <p:set>
                                          <p:cBhvr>
                                            <p:cTn id="137" dur="1" fill="hold">
                                              <p:stCondLst>
                                                <p:cond delay="0"/>
                                              </p:stCondLst>
                                            </p:cTn>
                                            <p:tgtEl>
                                              <p:spTgt spid="70"/>
                                            </p:tgtEl>
                                            <p:attrNameLst>
                                              <p:attrName>style.visibility</p:attrName>
                                            </p:attrNameLst>
                                          </p:cBhvr>
                                          <p:to>
                                            <p:strVal val="visible"/>
                                          </p:to>
                                        </p:set>
                                        <p:animEffect transition="in" filter="fade">
                                          <p:cBhvr>
                                            <p:cTn id="138" dur="500"/>
                                            <p:tgtEl>
                                              <p:spTgt spid="70"/>
                                            </p:tgtEl>
                                          </p:cBhvr>
                                        </p:animEffect>
                                      </p:childTnLst>
                                    </p:cTn>
                                  </p:par>
                                  <p:par>
                                    <p:cTn id="139"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140" dur="1500" fill="hold"/>
                                            <p:tgtEl>
                                              <p:spTgt spid="70"/>
                                            </p:tgtEl>
                                            <p:attrNameLst>
                                              <p:attrName>ppt_x</p:attrName>
                                              <p:attrName>ppt_y</p:attrName>
                                            </p:attrNameLst>
                                          </p:cBhvr>
                                          <p:rCtr x="-42188" y="-9583"/>
                                        </p:animMotion>
                                      </p:childTnLst>
                                    </p:cTn>
                                  </p:par>
                                  <p:par>
                                    <p:cTn id="141" presetID="8" presetClass="emph" presetSubtype="0" fill="hold" nodeType="withEffect">
                                      <p:stCondLst>
                                        <p:cond delay="0"/>
                                      </p:stCondLst>
                                      <p:childTnLst>
                                        <p:animRot by="21600000">
                                          <p:cBhvr>
                                            <p:cTn id="142" dur="1500" fill="hold"/>
                                            <p:tgtEl>
                                              <p:spTgt spid="70"/>
                                            </p:tgtEl>
                                            <p:attrNameLst>
                                              <p:attrName>r</p:attrName>
                                            </p:attrNameLst>
                                          </p:cBhvr>
                                        </p:animRot>
                                      </p:childTnLst>
                                    </p:cTn>
                                  </p:par>
                                  <p:par>
                                    <p:cTn id="143" presetID="19" presetClass="entr" presetSubtype="10" fill="hold" nodeType="withEffect">
                                      <p:stCondLst>
                                        <p:cond delay="0"/>
                                      </p:stCondLst>
                                      <p:childTnLst>
                                        <p:set>
                                          <p:cBhvr>
                                            <p:cTn id="144" dur="1" fill="hold">
                                              <p:stCondLst>
                                                <p:cond delay="0"/>
                                              </p:stCondLst>
                                            </p:cTn>
                                            <p:tgtEl>
                                              <p:spTgt spid="70"/>
                                            </p:tgtEl>
                                            <p:attrNameLst>
                                              <p:attrName>style.visibility</p:attrName>
                                            </p:attrNameLst>
                                          </p:cBhvr>
                                          <p:to>
                                            <p:strVal val="visible"/>
                                          </p:to>
                                        </p:set>
                                        <p:anim calcmode="lin" valueType="num">
                                          <p:cBhvr>
                                            <p:cTn id="145" dur="1500" fill="hold"/>
                                            <p:tgtEl>
                                              <p:spTgt spid="70"/>
                                            </p:tgtEl>
                                            <p:attrNameLst>
                                              <p:attrName>ppt_w</p:attrName>
                                            </p:attrNameLst>
                                          </p:cBhvr>
                                          <p:tavLst>
                                            <p:tav tm="0" fmla="#ppt_w*sin(2.5*pi*$)">
                                              <p:val>
                                                <p:fltVal val="0"/>
                                              </p:val>
                                            </p:tav>
                                            <p:tav tm="100000">
                                              <p:val>
                                                <p:fltVal val="1"/>
                                              </p:val>
                                            </p:tav>
                                          </p:tavLst>
                                        </p:anim>
                                        <p:anim calcmode="lin" valueType="num">
                                          <p:cBhvr>
                                            <p:cTn id="146" dur="1500" fill="hold"/>
                                            <p:tgtEl>
                                              <p:spTgt spid="70"/>
                                            </p:tgtEl>
                                            <p:attrNameLst>
                                              <p:attrName>ppt_h</p:attrName>
                                            </p:attrNameLst>
                                          </p:cBhvr>
                                          <p:tavLst>
                                            <p:tav tm="0">
                                              <p:val>
                                                <p:strVal val="#ppt_h"/>
                                              </p:val>
                                            </p:tav>
                                            <p:tav tm="100000">
                                              <p:val>
                                                <p:strVal val="#ppt_h"/>
                                              </p:val>
                                            </p:tav>
                                          </p:tavLst>
                                        </p:anim>
                                      </p:childTnLst>
                                    </p:cTn>
                                  </p:par>
                                  <p:par>
                                    <p:cTn id="147" presetID="32" presetClass="emph" presetSubtype="0" repeatCount="3000" fill="hold" nodeType="withEffect">
                                      <p:stCondLst>
                                        <p:cond delay="1500"/>
                                      </p:stCondLst>
                                      <p:childTnLst>
                                        <p:animRot by="120000">
                                          <p:cBhvr>
                                            <p:cTn id="148" dur="25" fill="hold">
                                              <p:stCondLst>
                                                <p:cond delay="0"/>
                                              </p:stCondLst>
                                            </p:cTn>
                                            <p:tgtEl>
                                              <p:spTgt spid="70"/>
                                            </p:tgtEl>
                                            <p:attrNameLst>
                                              <p:attrName>r</p:attrName>
                                            </p:attrNameLst>
                                          </p:cBhvr>
                                        </p:animRot>
                                        <p:animRot by="-240000">
                                          <p:cBhvr>
                                            <p:cTn id="149" dur="50" fill="hold">
                                              <p:stCondLst>
                                                <p:cond delay="50"/>
                                              </p:stCondLst>
                                            </p:cTn>
                                            <p:tgtEl>
                                              <p:spTgt spid="70"/>
                                            </p:tgtEl>
                                            <p:attrNameLst>
                                              <p:attrName>r</p:attrName>
                                            </p:attrNameLst>
                                          </p:cBhvr>
                                        </p:animRot>
                                        <p:animRot by="240000">
                                          <p:cBhvr>
                                            <p:cTn id="150" dur="50" fill="hold">
                                              <p:stCondLst>
                                                <p:cond delay="100"/>
                                              </p:stCondLst>
                                            </p:cTn>
                                            <p:tgtEl>
                                              <p:spTgt spid="70"/>
                                            </p:tgtEl>
                                            <p:attrNameLst>
                                              <p:attrName>r</p:attrName>
                                            </p:attrNameLst>
                                          </p:cBhvr>
                                        </p:animRot>
                                        <p:animRot by="-240000">
                                          <p:cBhvr>
                                            <p:cTn id="151" dur="50" fill="hold">
                                              <p:stCondLst>
                                                <p:cond delay="150"/>
                                              </p:stCondLst>
                                            </p:cTn>
                                            <p:tgtEl>
                                              <p:spTgt spid="70"/>
                                            </p:tgtEl>
                                            <p:attrNameLst>
                                              <p:attrName>r</p:attrName>
                                            </p:attrNameLst>
                                          </p:cBhvr>
                                        </p:animRot>
                                        <p:animRot by="120000">
                                          <p:cBhvr>
                                            <p:cTn id="152" dur="50" fill="hold">
                                              <p:stCondLst>
                                                <p:cond delay="200"/>
                                              </p:stCondLst>
                                            </p:cTn>
                                            <p:tgtEl>
                                              <p:spTgt spid="70"/>
                                            </p:tgtEl>
                                            <p:attrNameLst>
                                              <p:attrName>r</p:attrName>
                                            </p:attrNameLst>
                                          </p:cBhvr>
                                        </p:animRot>
                                      </p:childTnLst>
                                    </p:cTn>
                                  </p:par>
                                  <p:par>
                                    <p:cTn id="153" presetID="22" presetClass="entr" presetSubtype="8" fill="hold" nodeType="withEffect">
                                      <p:stCondLst>
                                        <p:cond delay="1500"/>
                                      </p:stCondLst>
                                      <p:childTnLst>
                                        <p:set>
                                          <p:cBhvr>
                                            <p:cTn id="154" dur="1" fill="hold">
                                              <p:stCondLst>
                                                <p:cond delay="0"/>
                                              </p:stCondLst>
                                            </p:cTn>
                                            <p:tgtEl>
                                              <p:spTgt spid="87"/>
                                            </p:tgtEl>
                                            <p:attrNameLst>
                                              <p:attrName>style.visibility</p:attrName>
                                            </p:attrNameLst>
                                          </p:cBhvr>
                                          <p:to>
                                            <p:strVal val="visible"/>
                                          </p:to>
                                        </p:set>
                                        <p:animEffect transition="in" filter="wipe(left)">
                                          <p:cBhvr>
                                            <p:cTn id="155"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53" presetClass="entr" presetSubtype="16"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childTnLst>
                              </p:cTn>
                            </p:par>
                            <p:par>
                              <p:cTn id="26" fill="hold">
                                <p:stCondLst>
                                  <p:cond delay="2800"/>
                                </p:stCondLst>
                                <p:childTnLst>
                                  <p:par>
                                    <p:cTn id="27" presetID="26" presetClass="emph" presetSubtype="0" fill="hold" nodeType="afterEffect">
                                      <p:stCondLst>
                                        <p:cond delay="0"/>
                                      </p:stCondLst>
                                      <p:childTnLst>
                                        <p:animEffect transition="out" filter="fade">
                                          <p:cBhvr>
                                            <p:cTn id="28" dur="500" tmFilter="0, 0; .2, .5; .8, .5; 1, 0"/>
                                            <p:tgtEl>
                                              <p:spTgt spid="38"/>
                                            </p:tgtEl>
                                          </p:cBhvr>
                                        </p:animEffect>
                                        <p:animScale>
                                          <p:cBhvr>
                                            <p:cTn id="29" dur="250" autoRev="1" fill="hold"/>
                                            <p:tgtEl>
                                              <p:spTgt spid="38"/>
                                            </p:tgtEl>
                                          </p:cBhvr>
                                          <p:by x="105000" y="105000"/>
                                        </p:animScale>
                                      </p:childTnLst>
                                    </p:cTn>
                                  </p:par>
                                </p:childTnLst>
                              </p:cTn>
                            </p:par>
                            <p:par>
                              <p:cTn id="30" fill="hold">
                                <p:stCondLst>
                                  <p:cond delay="3300"/>
                                </p:stCondLst>
                                <p:childTnLst>
                                  <p:par>
                                    <p:cTn id="31" presetID="10" presetClass="entr" presetSubtype="0" fill="hold"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35" dur="1250" fill="hold"/>
                                            <p:tgtEl>
                                              <p:spTgt spid="44"/>
                                            </p:tgtEl>
                                            <p:attrNameLst>
                                              <p:attrName>ppt_x</p:attrName>
                                              <p:attrName>ppt_y</p:attrName>
                                            </p:attrNameLst>
                                          </p:cBhvr>
                                          <p:rCtr x="-42188" y="-9583"/>
                                        </p:animMotion>
                                      </p:childTnLst>
                                    </p:cTn>
                                  </p:par>
                                  <p:par>
                                    <p:cTn id="36" presetID="8" presetClass="emph" presetSubtype="0" fill="hold" nodeType="withEffect">
                                      <p:stCondLst>
                                        <p:cond delay="0"/>
                                      </p:stCondLst>
                                      <p:childTnLst>
                                        <p:animRot by="21600000">
                                          <p:cBhvr>
                                            <p:cTn id="37" dur="1250" fill="hold"/>
                                            <p:tgtEl>
                                              <p:spTgt spid="44"/>
                                            </p:tgtEl>
                                            <p:attrNameLst>
                                              <p:attrName>r</p:attrName>
                                            </p:attrNameLst>
                                          </p:cBhvr>
                                        </p:animRot>
                                      </p:childTnLst>
                                    </p:cTn>
                                  </p:par>
                                  <p:par>
                                    <p:cTn id="38" presetID="19" presetClass="entr" presetSubtype="1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 calcmode="lin" valueType="num">
                                          <p:cBhvr>
                                            <p:cTn id="40" dur="1250" fill="hold"/>
                                            <p:tgtEl>
                                              <p:spTgt spid="44"/>
                                            </p:tgtEl>
                                            <p:attrNameLst>
                                              <p:attrName>ppt_w</p:attrName>
                                            </p:attrNameLst>
                                          </p:cBhvr>
                                          <p:tavLst>
                                            <p:tav tm="0" fmla="#ppt_w*sin(2.5*pi*$)">
                                              <p:val>
                                                <p:fltVal val="0"/>
                                              </p:val>
                                            </p:tav>
                                            <p:tav tm="100000">
                                              <p:val>
                                                <p:fltVal val="1"/>
                                              </p:val>
                                            </p:tav>
                                          </p:tavLst>
                                        </p:anim>
                                        <p:anim calcmode="lin" valueType="num">
                                          <p:cBhvr>
                                            <p:cTn id="41" dur="1250" fill="hold"/>
                                            <p:tgtEl>
                                              <p:spTgt spid="44"/>
                                            </p:tgtEl>
                                            <p:attrNameLst>
                                              <p:attrName>ppt_h</p:attrName>
                                            </p:attrNameLst>
                                          </p:cBhvr>
                                          <p:tavLst>
                                            <p:tav tm="0">
                                              <p:val>
                                                <p:strVal val="#ppt_h"/>
                                              </p:val>
                                            </p:tav>
                                            <p:tav tm="100000">
                                              <p:val>
                                                <p:strVal val="#ppt_h"/>
                                              </p:val>
                                            </p:tav>
                                          </p:tavLst>
                                        </p:anim>
                                      </p:childTnLst>
                                    </p:cTn>
                                  </p:par>
                                  <p:par>
                                    <p:cTn id="42" presetID="32" presetClass="emph" presetSubtype="0" repeatCount="3000" fill="hold" nodeType="withEffect">
                                      <p:stCondLst>
                                        <p:cond delay="1250"/>
                                      </p:stCondLst>
                                      <p:childTnLst>
                                        <p:animRot by="120000">
                                          <p:cBhvr>
                                            <p:cTn id="43" dur="25" fill="hold">
                                              <p:stCondLst>
                                                <p:cond delay="0"/>
                                              </p:stCondLst>
                                            </p:cTn>
                                            <p:tgtEl>
                                              <p:spTgt spid="44"/>
                                            </p:tgtEl>
                                            <p:attrNameLst>
                                              <p:attrName>r</p:attrName>
                                            </p:attrNameLst>
                                          </p:cBhvr>
                                        </p:animRot>
                                        <p:animRot by="-240000">
                                          <p:cBhvr>
                                            <p:cTn id="44" dur="50" fill="hold">
                                              <p:stCondLst>
                                                <p:cond delay="50"/>
                                              </p:stCondLst>
                                            </p:cTn>
                                            <p:tgtEl>
                                              <p:spTgt spid="44"/>
                                            </p:tgtEl>
                                            <p:attrNameLst>
                                              <p:attrName>r</p:attrName>
                                            </p:attrNameLst>
                                          </p:cBhvr>
                                        </p:animRot>
                                        <p:animRot by="240000">
                                          <p:cBhvr>
                                            <p:cTn id="45" dur="50" fill="hold">
                                              <p:stCondLst>
                                                <p:cond delay="100"/>
                                              </p:stCondLst>
                                            </p:cTn>
                                            <p:tgtEl>
                                              <p:spTgt spid="44"/>
                                            </p:tgtEl>
                                            <p:attrNameLst>
                                              <p:attrName>r</p:attrName>
                                            </p:attrNameLst>
                                          </p:cBhvr>
                                        </p:animRot>
                                        <p:animRot by="-240000">
                                          <p:cBhvr>
                                            <p:cTn id="46" dur="50" fill="hold">
                                              <p:stCondLst>
                                                <p:cond delay="150"/>
                                              </p:stCondLst>
                                            </p:cTn>
                                            <p:tgtEl>
                                              <p:spTgt spid="44"/>
                                            </p:tgtEl>
                                            <p:attrNameLst>
                                              <p:attrName>r</p:attrName>
                                            </p:attrNameLst>
                                          </p:cBhvr>
                                        </p:animRot>
                                        <p:animRot by="120000">
                                          <p:cBhvr>
                                            <p:cTn id="47" dur="50" fill="hold">
                                              <p:stCondLst>
                                                <p:cond delay="200"/>
                                              </p:stCondLst>
                                            </p:cTn>
                                            <p:tgtEl>
                                              <p:spTgt spid="44"/>
                                            </p:tgtEl>
                                            <p:attrNameLst>
                                              <p:attrName>r</p:attrName>
                                            </p:attrNameLst>
                                          </p:cBhvr>
                                        </p:animRot>
                                      </p:childTnLst>
                                    </p:cTn>
                                  </p:par>
                                  <p:par>
                                    <p:cTn id="48" presetID="22" presetClass="entr" presetSubtype="2" fill="hold" nodeType="withEffect">
                                      <p:stCondLst>
                                        <p:cond delay="1500"/>
                                      </p:stCondLst>
                                      <p:childTnLst>
                                        <p:set>
                                          <p:cBhvr>
                                            <p:cTn id="49" dur="1" fill="hold">
                                              <p:stCondLst>
                                                <p:cond delay="0"/>
                                              </p:stCondLst>
                                            </p:cTn>
                                            <p:tgtEl>
                                              <p:spTgt spid="84"/>
                                            </p:tgtEl>
                                            <p:attrNameLst>
                                              <p:attrName>style.visibility</p:attrName>
                                            </p:attrNameLst>
                                          </p:cBhvr>
                                          <p:to>
                                            <p:strVal val="visible"/>
                                          </p:to>
                                        </p:set>
                                        <p:animEffect transition="in" filter="wipe(right)">
                                          <p:cBhvr>
                                            <p:cTn id="50" dur="500"/>
                                            <p:tgtEl>
                                              <p:spTgt spid="84"/>
                                            </p:tgtEl>
                                          </p:cBhvr>
                                        </p:animEffect>
                                      </p:childTnLst>
                                    </p:cTn>
                                  </p:par>
                                </p:childTnLst>
                              </p:cTn>
                            </p:par>
                            <p:par>
                              <p:cTn id="51" fill="hold">
                                <p:stCondLst>
                                  <p:cond delay="3800"/>
                                </p:stCondLst>
                                <p:childTnLst>
                                  <p:par>
                                    <p:cTn id="52" presetID="10" presetClass="entr" presetSubtype="0" fill="hold" nodeType="after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500"/>
                                            <p:tgtEl>
                                              <p:spTgt spid="51"/>
                                            </p:tgtEl>
                                          </p:cBhvr>
                                        </p:animEffect>
                                      </p:childTnLst>
                                    </p:cTn>
                                  </p:par>
                                  <p:par>
                                    <p:cTn id="55"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56" dur="1500" fill="hold"/>
                                            <p:tgtEl>
                                              <p:spTgt spid="51"/>
                                            </p:tgtEl>
                                            <p:attrNameLst>
                                              <p:attrName>ppt_x</p:attrName>
                                              <p:attrName>ppt_y</p:attrName>
                                            </p:attrNameLst>
                                          </p:cBhvr>
                                          <p:rCtr x="-42188" y="-9583"/>
                                        </p:animMotion>
                                      </p:childTnLst>
                                    </p:cTn>
                                  </p:par>
                                  <p:par>
                                    <p:cTn id="57" presetID="8" presetClass="emph" presetSubtype="0" fill="hold" nodeType="withEffect">
                                      <p:stCondLst>
                                        <p:cond delay="0"/>
                                      </p:stCondLst>
                                      <p:childTnLst>
                                        <p:animRot by="21600000">
                                          <p:cBhvr>
                                            <p:cTn id="58" dur="1500" fill="hold"/>
                                            <p:tgtEl>
                                              <p:spTgt spid="51"/>
                                            </p:tgtEl>
                                            <p:attrNameLst>
                                              <p:attrName>r</p:attrName>
                                            </p:attrNameLst>
                                          </p:cBhvr>
                                        </p:animRot>
                                      </p:childTnLst>
                                    </p:cTn>
                                  </p:par>
                                  <p:par>
                                    <p:cTn id="59" presetID="19" presetClass="entr" presetSubtype="10"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p:cTn id="61" dur="1500" fill="hold"/>
                                            <p:tgtEl>
                                              <p:spTgt spid="51"/>
                                            </p:tgtEl>
                                            <p:attrNameLst>
                                              <p:attrName>ppt_w</p:attrName>
                                            </p:attrNameLst>
                                          </p:cBhvr>
                                          <p:tavLst>
                                            <p:tav tm="0" fmla="#ppt_w*sin(2.5*pi*$)">
                                              <p:val>
                                                <p:fltVal val="0"/>
                                              </p:val>
                                            </p:tav>
                                            <p:tav tm="100000">
                                              <p:val>
                                                <p:fltVal val="1"/>
                                              </p:val>
                                            </p:tav>
                                          </p:tavLst>
                                        </p:anim>
                                        <p:anim calcmode="lin" valueType="num">
                                          <p:cBhvr>
                                            <p:cTn id="62" dur="1500" fill="hold"/>
                                            <p:tgtEl>
                                              <p:spTgt spid="51"/>
                                            </p:tgtEl>
                                            <p:attrNameLst>
                                              <p:attrName>ppt_h</p:attrName>
                                            </p:attrNameLst>
                                          </p:cBhvr>
                                          <p:tavLst>
                                            <p:tav tm="0">
                                              <p:val>
                                                <p:strVal val="#ppt_h"/>
                                              </p:val>
                                            </p:tav>
                                            <p:tav tm="100000">
                                              <p:val>
                                                <p:strVal val="#ppt_h"/>
                                              </p:val>
                                            </p:tav>
                                          </p:tavLst>
                                        </p:anim>
                                      </p:childTnLst>
                                    </p:cTn>
                                  </p:par>
                                  <p:par>
                                    <p:cTn id="63" presetID="32" presetClass="emph" presetSubtype="0" repeatCount="3000" fill="hold" nodeType="withEffect">
                                      <p:stCondLst>
                                        <p:cond delay="1500"/>
                                      </p:stCondLst>
                                      <p:childTnLst>
                                        <p:animRot by="120000">
                                          <p:cBhvr>
                                            <p:cTn id="64" dur="25" fill="hold">
                                              <p:stCondLst>
                                                <p:cond delay="0"/>
                                              </p:stCondLst>
                                            </p:cTn>
                                            <p:tgtEl>
                                              <p:spTgt spid="51"/>
                                            </p:tgtEl>
                                            <p:attrNameLst>
                                              <p:attrName>r</p:attrName>
                                            </p:attrNameLst>
                                          </p:cBhvr>
                                        </p:animRot>
                                        <p:animRot by="-240000">
                                          <p:cBhvr>
                                            <p:cTn id="65" dur="50" fill="hold">
                                              <p:stCondLst>
                                                <p:cond delay="50"/>
                                              </p:stCondLst>
                                            </p:cTn>
                                            <p:tgtEl>
                                              <p:spTgt spid="51"/>
                                            </p:tgtEl>
                                            <p:attrNameLst>
                                              <p:attrName>r</p:attrName>
                                            </p:attrNameLst>
                                          </p:cBhvr>
                                        </p:animRot>
                                        <p:animRot by="240000">
                                          <p:cBhvr>
                                            <p:cTn id="66" dur="50" fill="hold">
                                              <p:stCondLst>
                                                <p:cond delay="100"/>
                                              </p:stCondLst>
                                            </p:cTn>
                                            <p:tgtEl>
                                              <p:spTgt spid="51"/>
                                            </p:tgtEl>
                                            <p:attrNameLst>
                                              <p:attrName>r</p:attrName>
                                            </p:attrNameLst>
                                          </p:cBhvr>
                                        </p:animRot>
                                        <p:animRot by="-240000">
                                          <p:cBhvr>
                                            <p:cTn id="67" dur="50" fill="hold">
                                              <p:stCondLst>
                                                <p:cond delay="150"/>
                                              </p:stCondLst>
                                            </p:cTn>
                                            <p:tgtEl>
                                              <p:spTgt spid="51"/>
                                            </p:tgtEl>
                                            <p:attrNameLst>
                                              <p:attrName>r</p:attrName>
                                            </p:attrNameLst>
                                          </p:cBhvr>
                                        </p:animRot>
                                        <p:animRot by="120000">
                                          <p:cBhvr>
                                            <p:cTn id="68" dur="50" fill="hold">
                                              <p:stCondLst>
                                                <p:cond delay="200"/>
                                              </p:stCondLst>
                                            </p:cTn>
                                            <p:tgtEl>
                                              <p:spTgt spid="51"/>
                                            </p:tgtEl>
                                            <p:attrNameLst>
                                              <p:attrName>r</p:attrName>
                                            </p:attrNameLst>
                                          </p:cBhvr>
                                        </p:animRot>
                                      </p:childTnLst>
                                    </p:cTn>
                                  </p:par>
                                  <p:par>
                                    <p:cTn id="69" presetID="22" presetClass="entr" presetSubtype="2" fill="hold" nodeType="withEffect">
                                      <p:stCondLst>
                                        <p:cond delay="1500"/>
                                      </p:stCondLst>
                                      <p:childTnLst>
                                        <p:set>
                                          <p:cBhvr>
                                            <p:cTn id="70" dur="1" fill="hold">
                                              <p:stCondLst>
                                                <p:cond delay="0"/>
                                              </p:stCondLst>
                                            </p:cTn>
                                            <p:tgtEl>
                                              <p:spTgt spid="90"/>
                                            </p:tgtEl>
                                            <p:attrNameLst>
                                              <p:attrName>style.visibility</p:attrName>
                                            </p:attrNameLst>
                                          </p:cBhvr>
                                          <p:to>
                                            <p:strVal val="visible"/>
                                          </p:to>
                                        </p:set>
                                        <p:animEffect transition="in" filter="wipe(right)">
                                          <p:cBhvr>
                                            <p:cTn id="71" dur="500"/>
                                            <p:tgtEl>
                                              <p:spTgt spid="90"/>
                                            </p:tgtEl>
                                          </p:cBhvr>
                                        </p:animEffect>
                                      </p:childTnLst>
                                    </p:cTn>
                                  </p:par>
                                </p:childTnLst>
                              </p:cTn>
                            </p:par>
                            <p:par>
                              <p:cTn id="72" fill="hold">
                                <p:stCondLst>
                                  <p:cond delay="4300"/>
                                </p:stCondLst>
                                <p:childTnLst>
                                  <p:par>
                                    <p:cTn id="73" presetID="10" presetClass="entr" presetSubtype="0" fill="hold"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fade">
                                          <p:cBhvr>
                                            <p:cTn id="75" dur="500"/>
                                            <p:tgtEl>
                                              <p:spTgt spid="58"/>
                                            </p:tgtEl>
                                          </p:cBhvr>
                                        </p:animEffect>
                                      </p:childTnLst>
                                    </p:cTn>
                                  </p:par>
                                  <p:par>
                                    <p:cTn id="76"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77" dur="1500" fill="hold"/>
                                            <p:tgtEl>
                                              <p:spTgt spid="58"/>
                                            </p:tgtEl>
                                            <p:attrNameLst>
                                              <p:attrName>ppt_x</p:attrName>
                                              <p:attrName>ppt_y</p:attrName>
                                            </p:attrNameLst>
                                          </p:cBhvr>
                                          <p:rCtr x="-42188" y="-9583"/>
                                        </p:animMotion>
                                      </p:childTnLst>
                                    </p:cTn>
                                  </p:par>
                                  <p:par>
                                    <p:cTn id="78" presetID="8" presetClass="emph" presetSubtype="0" fill="hold" nodeType="withEffect">
                                      <p:stCondLst>
                                        <p:cond delay="0"/>
                                      </p:stCondLst>
                                      <p:childTnLst>
                                        <p:animRot by="21600000">
                                          <p:cBhvr>
                                            <p:cTn id="79" dur="1500" fill="hold"/>
                                            <p:tgtEl>
                                              <p:spTgt spid="58"/>
                                            </p:tgtEl>
                                            <p:attrNameLst>
                                              <p:attrName>r</p:attrName>
                                            </p:attrNameLst>
                                          </p:cBhvr>
                                        </p:animRot>
                                      </p:childTnLst>
                                    </p:cTn>
                                  </p:par>
                                  <p:par>
                                    <p:cTn id="80" presetID="19" presetClass="entr" presetSubtype="10" fill="hold" nodeType="withEffect">
                                      <p:stCondLst>
                                        <p:cond delay="0"/>
                                      </p:stCondLst>
                                      <p:childTnLst>
                                        <p:set>
                                          <p:cBhvr>
                                            <p:cTn id="81" dur="1" fill="hold">
                                              <p:stCondLst>
                                                <p:cond delay="0"/>
                                              </p:stCondLst>
                                            </p:cTn>
                                            <p:tgtEl>
                                              <p:spTgt spid="58"/>
                                            </p:tgtEl>
                                            <p:attrNameLst>
                                              <p:attrName>style.visibility</p:attrName>
                                            </p:attrNameLst>
                                          </p:cBhvr>
                                          <p:to>
                                            <p:strVal val="visible"/>
                                          </p:to>
                                        </p:set>
                                        <p:anim calcmode="lin" valueType="num">
                                          <p:cBhvr>
                                            <p:cTn id="82" dur="1500" fill="hold"/>
                                            <p:tgtEl>
                                              <p:spTgt spid="58"/>
                                            </p:tgtEl>
                                            <p:attrNameLst>
                                              <p:attrName>ppt_w</p:attrName>
                                            </p:attrNameLst>
                                          </p:cBhvr>
                                          <p:tavLst>
                                            <p:tav tm="0" fmla="#ppt_w*sin(2.5*pi*$)">
                                              <p:val>
                                                <p:fltVal val="0"/>
                                              </p:val>
                                            </p:tav>
                                            <p:tav tm="100000">
                                              <p:val>
                                                <p:fltVal val="1"/>
                                              </p:val>
                                            </p:tav>
                                          </p:tavLst>
                                        </p:anim>
                                        <p:anim calcmode="lin" valueType="num">
                                          <p:cBhvr>
                                            <p:cTn id="83" dur="1500" fill="hold"/>
                                            <p:tgtEl>
                                              <p:spTgt spid="58"/>
                                            </p:tgtEl>
                                            <p:attrNameLst>
                                              <p:attrName>ppt_h</p:attrName>
                                            </p:attrNameLst>
                                          </p:cBhvr>
                                          <p:tavLst>
                                            <p:tav tm="0">
                                              <p:val>
                                                <p:strVal val="#ppt_h"/>
                                              </p:val>
                                            </p:tav>
                                            <p:tav tm="100000">
                                              <p:val>
                                                <p:strVal val="#ppt_h"/>
                                              </p:val>
                                            </p:tav>
                                          </p:tavLst>
                                        </p:anim>
                                      </p:childTnLst>
                                    </p:cTn>
                                  </p:par>
                                  <p:par>
                                    <p:cTn id="84" presetID="32" presetClass="emph" presetSubtype="0" repeatCount="3000" fill="hold" nodeType="withEffect">
                                      <p:stCondLst>
                                        <p:cond delay="1500"/>
                                      </p:stCondLst>
                                      <p:childTnLst>
                                        <p:animRot by="120000">
                                          <p:cBhvr>
                                            <p:cTn id="85" dur="25" fill="hold">
                                              <p:stCondLst>
                                                <p:cond delay="0"/>
                                              </p:stCondLst>
                                            </p:cTn>
                                            <p:tgtEl>
                                              <p:spTgt spid="58"/>
                                            </p:tgtEl>
                                            <p:attrNameLst>
                                              <p:attrName>r</p:attrName>
                                            </p:attrNameLst>
                                          </p:cBhvr>
                                        </p:animRot>
                                        <p:animRot by="-240000">
                                          <p:cBhvr>
                                            <p:cTn id="86" dur="50" fill="hold">
                                              <p:stCondLst>
                                                <p:cond delay="50"/>
                                              </p:stCondLst>
                                            </p:cTn>
                                            <p:tgtEl>
                                              <p:spTgt spid="58"/>
                                            </p:tgtEl>
                                            <p:attrNameLst>
                                              <p:attrName>r</p:attrName>
                                            </p:attrNameLst>
                                          </p:cBhvr>
                                        </p:animRot>
                                        <p:animRot by="240000">
                                          <p:cBhvr>
                                            <p:cTn id="87" dur="50" fill="hold">
                                              <p:stCondLst>
                                                <p:cond delay="100"/>
                                              </p:stCondLst>
                                            </p:cTn>
                                            <p:tgtEl>
                                              <p:spTgt spid="58"/>
                                            </p:tgtEl>
                                            <p:attrNameLst>
                                              <p:attrName>r</p:attrName>
                                            </p:attrNameLst>
                                          </p:cBhvr>
                                        </p:animRot>
                                        <p:animRot by="-240000">
                                          <p:cBhvr>
                                            <p:cTn id="88" dur="50" fill="hold">
                                              <p:stCondLst>
                                                <p:cond delay="150"/>
                                              </p:stCondLst>
                                            </p:cTn>
                                            <p:tgtEl>
                                              <p:spTgt spid="58"/>
                                            </p:tgtEl>
                                            <p:attrNameLst>
                                              <p:attrName>r</p:attrName>
                                            </p:attrNameLst>
                                          </p:cBhvr>
                                        </p:animRot>
                                        <p:animRot by="120000">
                                          <p:cBhvr>
                                            <p:cTn id="89" dur="50" fill="hold">
                                              <p:stCondLst>
                                                <p:cond delay="200"/>
                                              </p:stCondLst>
                                            </p:cTn>
                                            <p:tgtEl>
                                              <p:spTgt spid="58"/>
                                            </p:tgtEl>
                                            <p:attrNameLst>
                                              <p:attrName>r</p:attrName>
                                            </p:attrNameLst>
                                          </p:cBhvr>
                                        </p:animRot>
                                      </p:childTnLst>
                                    </p:cTn>
                                  </p:par>
                                  <p:par>
                                    <p:cTn id="90" presetID="22" presetClass="entr" presetSubtype="2" fill="hold" nodeType="withEffect">
                                      <p:stCondLst>
                                        <p:cond delay="1500"/>
                                      </p:stCondLst>
                                      <p:childTnLst>
                                        <p:set>
                                          <p:cBhvr>
                                            <p:cTn id="91" dur="1" fill="hold">
                                              <p:stCondLst>
                                                <p:cond delay="0"/>
                                              </p:stCondLst>
                                            </p:cTn>
                                            <p:tgtEl>
                                              <p:spTgt spid="93"/>
                                            </p:tgtEl>
                                            <p:attrNameLst>
                                              <p:attrName>style.visibility</p:attrName>
                                            </p:attrNameLst>
                                          </p:cBhvr>
                                          <p:to>
                                            <p:strVal val="visible"/>
                                          </p:to>
                                        </p:set>
                                        <p:animEffect transition="in" filter="wipe(right)">
                                          <p:cBhvr>
                                            <p:cTn id="92" dur="500"/>
                                            <p:tgtEl>
                                              <p:spTgt spid="93"/>
                                            </p:tgtEl>
                                          </p:cBhvr>
                                        </p:animEffect>
                                      </p:childTnLst>
                                    </p:cTn>
                                  </p:par>
                                </p:childTnLst>
                              </p:cTn>
                            </p:par>
                            <p:par>
                              <p:cTn id="93" fill="hold">
                                <p:stCondLst>
                                  <p:cond delay="4800"/>
                                </p:stCondLst>
                                <p:childTnLst>
                                  <p:par>
                                    <p:cTn id="94" presetID="10" presetClass="entr" presetSubtype="0" fill="hold"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fade">
                                          <p:cBhvr>
                                            <p:cTn id="96" dur="500"/>
                                            <p:tgtEl>
                                              <p:spTgt spid="64"/>
                                            </p:tgtEl>
                                          </p:cBhvr>
                                        </p:animEffect>
                                      </p:childTnLst>
                                    </p:cTn>
                                  </p:par>
                                  <p:par>
                                    <p:cTn id="97"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98" dur="1500" fill="hold"/>
                                            <p:tgtEl>
                                              <p:spTgt spid="64"/>
                                            </p:tgtEl>
                                            <p:attrNameLst>
                                              <p:attrName>ppt_x</p:attrName>
                                              <p:attrName>ppt_y</p:attrName>
                                            </p:attrNameLst>
                                          </p:cBhvr>
                                          <p:rCtr x="-42188" y="-9583"/>
                                        </p:animMotion>
                                      </p:childTnLst>
                                    </p:cTn>
                                  </p:par>
                                  <p:par>
                                    <p:cTn id="99" presetID="8" presetClass="emph" presetSubtype="0" fill="hold" nodeType="withEffect">
                                      <p:stCondLst>
                                        <p:cond delay="0"/>
                                      </p:stCondLst>
                                      <p:childTnLst>
                                        <p:animRot by="21600000">
                                          <p:cBhvr>
                                            <p:cTn id="100" dur="1500" fill="hold"/>
                                            <p:tgtEl>
                                              <p:spTgt spid="64"/>
                                            </p:tgtEl>
                                            <p:attrNameLst>
                                              <p:attrName>r</p:attrName>
                                            </p:attrNameLst>
                                          </p:cBhvr>
                                        </p:animRot>
                                      </p:childTnLst>
                                    </p:cTn>
                                  </p:par>
                                  <p:par>
                                    <p:cTn id="101" presetID="19" presetClass="entr" presetSubtype="10" fill="hold" nodeType="withEffect">
                                      <p:stCondLst>
                                        <p:cond delay="0"/>
                                      </p:stCondLst>
                                      <p:childTnLst>
                                        <p:set>
                                          <p:cBhvr>
                                            <p:cTn id="102" dur="1" fill="hold">
                                              <p:stCondLst>
                                                <p:cond delay="0"/>
                                              </p:stCondLst>
                                            </p:cTn>
                                            <p:tgtEl>
                                              <p:spTgt spid="64"/>
                                            </p:tgtEl>
                                            <p:attrNameLst>
                                              <p:attrName>style.visibility</p:attrName>
                                            </p:attrNameLst>
                                          </p:cBhvr>
                                          <p:to>
                                            <p:strVal val="visible"/>
                                          </p:to>
                                        </p:set>
                                        <p:anim calcmode="lin" valueType="num">
                                          <p:cBhvr>
                                            <p:cTn id="103" dur="1500" fill="hold"/>
                                            <p:tgtEl>
                                              <p:spTgt spid="64"/>
                                            </p:tgtEl>
                                            <p:attrNameLst>
                                              <p:attrName>ppt_w</p:attrName>
                                            </p:attrNameLst>
                                          </p:cBhvr>
                                          <p:tavLst>
                                            <p:tav tm="0" fmla="#ppt_w*sin(2.5*pi*$)">
                                              <p:val>
                                                <p:fltVal val="0"/>
                                              </p:val>
                                            </p:tav>
                                            <p:tav tm="100000">
                                              <p:val>
                                                <p:fltVal val="1"/>
                                              </p:val>
                                            </p:tav>
                                          </p:tavLst>
                                        </p:anim>
                                        <p:anim calcmode="lin" valueType="num">
                                          <p:cBhvr>
                                            <p:cTn id="104" dur="1500" fill="hold"/>
                                            <p:tgtEl>
                                              <p:spTgt spid="64"/>
                                            </p:tgtEl>
                                            <p:attrNameLst>
                                              <p:attrName>ppt_h</p:attrName>
                                            </p:attrNameLst>
                                          </p:cBhvr>
                                          <p:tavLst>
                                            <p:tav tm="0">
                                              <p:val>
                                                <p:strVal val="#ppt_h"/>
                                              </p:val>
                                            </p:tav>
                                            <p:tav tm="100000">
                                              <p:val>
                                                <p:strVal val="#ppt_h"/>
                                              </p:val>
                                            </p:tav>
                                          </p:tavLst>
                                        </p:anim>
                                      </p:childTnLst>
                                    </p:cTn>
                                  </p:par>
                                  <p:par>
                                    <p:cTn id="105" presetID="32" presetClass="emph" presetSubtype="0" repeatCount="3000" fill="hold" nodeType="withEffect">
                                      <p:stCondLst>
                                        <p:cond delay="1500"/>
                                      </p:stCondLst>
                                      <p:childTnLst>
                                        <p:animRot by="120000">
                                          <p:cBhvr>
                                            <p:cTn id="106" dur="25" fill="hold">
                                              <p:stCondLst>
                                                <p:cond delay="0"/>
                                              </p:stCondLst>
                                            </p:cTn>
                                            <p:tgtEl>
                                              <p:spTgt spid="64"/>
                                            </p:tgtEl>
                                            <p:attrNameLst>
                                              <p:attrName>r</p:attrName>
                                            </p:attrNameLst>
                                          </p:cBhvr>
                                        </p:animRot>
                                        <p:animRot by="-240000">
                                          <p:cBhvr>
                                            <p:cTn id="107" dur="50" fill="hold">
                                              <p:stCondLst>
                                                <p:cond delay="50"/>
                                              </p:stCondLst>
                                            </p:cTn>
                                            <p:tgtEl>
                                              <p:spTgt spid="64"/>
                                            </p:tgtEl>
                                            <p:attrNameLst>
                                              <p:attrName>r</p:attrName>
                                            </p:attrNameLst>
                                          </p:cBhvr>
                                        </p:animRot>
                                        <p:animRot by="240000">
                                          <p:cBhvr>
                                            <p:cTn id="108" dur="50" fill="hold">
                                              <p:stCondLst>
                                                <p:cond delay="100"/>
                                              </p:stCondLst>
                                            </p:cTn>
                                            <p:tgtEl>
                                              <p:spTgt spid="64"/>
                                            </p:tgtEl>
                                            <p:attrNameLst>
                                              <p:attrName>r</p:attrName>
                                            </p:attrNameLst>
                                          </p:cBhvr>
                                        </p:animRot>
                                        <p:animRot by="-240000">
                                          <p:cBhvr>
                                            <p:cTn id="109" dur="50" fill="hold">
                                              <p:stCondLst>
                                                <p:cond delay="150"/>
                                              </p:stCondLst>
                                            </p:cTn>
                                            <p:tgtEl>
                                              <p:spTgt spid="64"/>
                                            </p:tgtEl>
                                            <p:attrNameLst>
                                              <p:attrName>r</p:attrName>
                                            </p:attrNameLst>
                                          </p:cBhvr>
                                        </p:animRot>
                                        <p:animRot by="120000">
                                          <p:cBhvr>
                                            <p:cTn id="110" dur="50" fill="hold">
                                              <p:stCondLst>
                                                <p:cond delay="200"/>
                                              </p:stCondLst>
                                            </p:cTn>
                                            <p:tgtEl>
                                              <p:spTgt spid="64"/>
                                            </p:tgtEl>
                                            <p:attrNameLst>
                                              <p:attrName>r</p:attrName>
                                            </p:attrNameLst>
                                          </p:cBhvr>
                                        </p:animRot>
                                      </p:childTnLst>
                                    </p:cTn>
                                  </p:par>
                                  <p:par>
                                    <p:cTn id="111" presetID="22" presetClass="entr" presetSubtype="8" fill="hold" nodeType="withEffect">
                                      <p:stCondLst>
                                        <p:cond delay="1500"/>
                                      </p:stCondLst>
                                      <p:childTnLst>
                                        <p:set>
                                          <p:cBhvr>
                                            <p:cTn id="112" dur="1" fill="hold">
                                              <p:stCondLst>
                                                <p:cond delay="0"/>
                                              </p:stCondLst>
                                            </p:cTn>
                                            <p:tgtEl>
                                              <p:spTgt spid="99"/>
                                            </p:tgtEl>
                                            <p:attrNameLst>
                                              <p:attrName>style.visibility</p:attrName>
                                            </p:attrNameLst>
                                          </p:cBhvr>
                                          <p:to>
                                            <p:strVal val="visible"/>
                                          </p:to>
                                        </p:set>
                                        <p:animEffect transition="in" filter="wipe(left)">
                                          <p:cBhvr>
                                            <p:cTn id="113" dur="500"/>
                                            <p:tgtEl>
                                              <p:spTgt spid="99"/>
                                            </p:tgtEl>
                                          </p:cBhvr>
                                        </p:animEffect>
                                      </p:childTnLst>
                                    </p:cTn>
                                  </p:par>
                                </p:childTnLst>
                              </p:cTn>
                            </p:par>
                            <p:par>
                              <p:cTn id="114" fill="hold">
                                <p:stCondLst>
                                  <p:cond delay="5300"/>
                                </p:stCondLst>
                                <p:childTnLst>
                                  <p:par>
                                    <p:cTn id="115" presetID="10" presetClass="entr" presetSubtype="0" fill="hold" nodeType="afterEffect">
                                      <p:stCondLst>
                                        <p:cond delay="0"/>
                                      </p:stCondLst>
                                      <p:childTnLst>
                                        <p:set>
                                          <p:cBhvr>
                                            <p:cTn id="116" dur="1" fill="hold">
                                              <p:stCondLst>
                                                <p:cond delay="0"/>
                                              </p:stCondLst>
                                            </p:cTn>
                                            <p:tgtEl>
                                              <p:spTgt spid="77"/>
                                            </p:tgtEl>
                                            <p:attrNameLst>
                                              <p:attrName>style.visibility</p:attrName>
                                            </p:attrNameLst>
                                          </p:cBhvr>
                                          <p:to>
                                            <p:strVal val="visible"/>
                                          </p:to>
                                        </p:set>
                                        <p:animEffect transition="in" filter="fade">
                                          <p:cBhvr>
                                            <p:cTn id="117" dur="500"/>
                                            <p:tgtEl>
                                              <p:spTgt spid="77"/>
                                            </p:tgtEl>
                                          </p:cBhvr>
                                        </p:animEffect>
                                      </p:childTnLst>
                                    </p:cTn>
                                  </p:par>
                                  <p:par>
                                    <p:cTn id="118"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119" dur="1500" fill="hold"/>
                                            <p:tgtEl>
                                              <p:spTgt spid="77"/>
                                            </p:tgtEl>
                                            <p:attrNameLst>
                                              <p:attrName>ppt_x</p:attrName>
                                              <p:attrName>ppt_y</p:attrName>
                                            </p:attrNameLst>
                                          </p:cBhvr>
                                          <p:rCtr x="-42188" y="-9583"/>
                                        </p:animMotion>
                                      </p:childTnLst>
                                    </p:cTn>
                                  </p:par>
                                  <p:par>
                                    <p:cTn id="120" presetID="8" presetClass="emph" presetSubtype="0" fill="hold" nodeType="withEffect">
                                      <p:stCondLst>
                                        <p:cond delay="0"/>
                                      </p:stCondLst>
                                      <p:childTnLst>
                                        <p:animRot by="21600000">
                                          <p:cBhvr>
                                            <p:cTn id="121" dur="1500" fill="hold"/>
                                            <p:tgtEl>
                                              <p:spTgt spid="77"/>
                                            </p:tgtEl>
                                            <p:attrNameLst>
                                              <p:attrName>r</p:attrName>
                                            </p:attrNameLst>
                                          </p:cBhvr>
                                        </p:animRot>
                                      </p:childTnLst>
                                    </p:cTn>
                                  </p:par>
                                  <p:par>
                                    <p:cTn id="122" presetID="19" presetClass="entr" presetSubtype="10" fill="hold" nodeType="withEffect">
                                      <p:stCondLst>
                                        <p:cond delay="0"/>
                                      </p:stCondLst>
                                      <p:childTnLst>
                                        <p:set>
                                          <p:cBhvr>
                                            <p:cTn id="123" dur="1" fill="hold">
                                              <p:stCondLst>
                                                <p:cond delay="0"/>
                                              </p:stCondLst>
                                            </p:cTn>
                                            <p:tgtEl>
                                              <p:spTgt spid="77"/>
                                            </p:tgtEl>
                                            <p:attrNameLst>
                                              <p:attrName>style.visibility</p:attrName>
                                            </p:attrNameLst>
                                          </p:cBhvr>
                                          <p:to>
                                            <p:strVal val="visible"/>
                                          </p:to>
                                        </p:set>
                                        <p:anim calcmode="lin" valueType="num">
                                          <p:cBhvr>
                                            <p:cTn id="124" dur="1500" fill="hold"/>
                                            <p:tgtEl>
                                              <p:spTgt spid="77"/>
                                            </p:tgtEl>
                                            <p:attrNameLst>
                                              <p:attrName>ppt_w</p:attrName>
                                            </p:attrNameLst>
                                          </p:cBhvr>
                                          <p:tavLst>
                                            <p:tav tm="0" fmla="#ppt_w*sin(2.5*pi*$)">
                                              <p:val>
                                                <p:fltVal val="0"/>
                                              </p:val>
                                            </p:tav>
                                            <p:tav tm="100000">
                                              <p:val>
                                                <p:fltVal val="1"/>
                                              </p:val>
                                            </p:tav>
                                          </p:tavLst>
                                        </p:anim>
                                        <p:anim calcmode="lin" valueType="num">
                                          <p:cBhvr>
                                            <p:cTn id="125" dur="1500" fill="hold"/>
                                            <p:tgtEl>
                                              <p:spTgt spid="77"/>
                                            </p:tgtEl>
                                            <p:attrNameLst>
                                              <p:attrName>ppt_h</p:attrName>
                                            </p:attrNameLst>
                                          </p:cBhvr>
                                          <p:tavLst>
                                            <p:tav tm="0">
                                              <p:val>
                                                <p:strVal val="#ppt_h"/>
                                              </p:val>
                                            </p:tav>
                                            <p:tav tm="100000">
                                              <p:val>
                                                <p:strVal val="#ppt_h"/>
                                              </p:val>
                                            </p:tav>
                                          </p:tavLst>
                                        </p:anim>
                                      </p:childTnLst>
                                    </p:cTn>
                                  </p:par>
                                  <p:par>
                                    <p:cTn id="126" presetID="32" presetClass="emph" presetSubtype="0" repeatCount="3000" fill="hold" nodeType="withEffect">
                                      <p:stCondLst>
                                        <p:cond delay="1500"/>
                                      </p:stCondLst>
                                      <p:childTnLst>
                                        <p:animRot by="120000">
                                          <p:cBhvr>
                                            <p:cTn id="127" dur="25" fill="hold">
                                              <p:stCondLst>
                                                <p:cond delay="0"/>
                                              </p:stCondLst>
                                            </p:cTn>
                                            <p:tgtEl>
                                              <p:spTgt spid="77"/>
                                            </p:tgtEl>
                                            <p:attrNameLst>
                                              <p:attrName>r</p:attrName>
                                            </p:attrNameLst>
                                          </p:cBhvr>
                                        </p:animRot>
                                        <p:animRot by="-240000">
                                          <p:cBhvr>
                                            <p:cTn id="128" dur="50" fill="hold">
                                              <p:stCondLst>
                                                <p:cond delay="50"/>
                                              </p:stCondLst>
                                            </p:cTn>
                                            <p:tgtEl>
                                              <p:spTgt spid="77"/>
                                            </p:tgtEl>
                                            <p:attrNameLst>
                                              <p:attrName>r</p:attrName>
                                            </p:attrNameLst>
                                          </p:cBhvr>
                                        </p:animRot>
                                        <p:animRot by="240000">
                                          <p:cBhvr>
                                            <p:cTn id="129" dur="50" fill="hold">
                                              <p:stCondLst>
                                                <p:cond delay="100"/>
                                              </p:stCondLst>
                                            </p:cTn>
                                            <p:tgtEl>
                                              <p:spTgt spid="77"/>
                                            </p:tgtEl>
                                            <p:attrNameLst>
                                              <p:attrName>r</p:attrName>
                                            </p:attrNameLst>
                                          </p:cBhvr>
                                        </p:animRot>
                                        <p:animRot by="-240000">
                                          <p:cBhvr>
                                            <p:cTn id="130" dur="50" fill="hold">
                                              <p:stCondLst>
                                                <p:cond delay="150"/>
                                              </p:stCondLst>
                                            </p:cTn>
                                            <p:tgtEl>
                                              <p:spTgt spid="77"/>
                                            </p:tgtEl>
                                            <p:attrNameLst>
                                              <p:attrName>r</p:attrName>
                                            </p:attrNameLst>
                                          </p:cBhvr>
                                        </p:animRot>
                                        <p:animRot by="120000">
                                          <p:cBhvr>
                                            <p:cTn id="131" dur="50" fill="hold">
                                              <p:stCondLst>
                                                <p:cond delay="200"/>
                                              </p:stCondLst>
                                            </p:cTn>
                                            <p:tgtEl>
                                              <p:spTgt spid="77"/>
                                            </p:tgtEl>
                                            <p:attrNameLst>
                                              <p:attrName>r</p:attrName>
                                            </p:attrNameLst>
                                          </p:cBhvr>
                                        </p:animRot>
                                      </p:childTnLst>
                                    </p:cTn>
                                  </p:par>
                                  <p:par>
                                    <p:cTn id="132" presetID="22" presetClass="entr" presetSubtype="8" fill="hold" nodeType="withEffect">
                                      <p:stCondLst>
                                        <p:cond delay="1500"/>
                                      </p:stCondLst>
                                      <p:childTnLst>
                                        <p:set>
                                          <p:cBhvr>
                                            <p:cTn id="133" dur="1" fill="hold">
                                              <p:stCondLst>
                                                <p:cond delay="0"/>
                                              </p:stCondLst>
                                            </p:cTn>
                                            <p:tgtEl>
                                              <p:spTgt spid="96"/>
                                            </p:tgtEl>
                                            <p:attrNameLst>
                                              <p:attrName>style.visibility</p:attrName>
                                            </p:attrNameLst>
                                          </p:cBhvr>
                                          <p:to>
                                            <p:strVal val="visible"/>
                                          </p:to>
                                        </p:set>
                                        <p:animEffect transition="in" filter="wipe(left)">
                                          <p:cBhvr>
                                            <p:cTn id="134" dur="500"/>
                                            <p:tgtEl>
                                              <p:spTgt spid="96"/>
                                            </p:tgtEl>
                                          </p:cBhvr>
                                        </p:animEffect>
                                      </p:childTnLst>
                                    </p:cTn>
                                  </p:par>
                                </p:childTnLst>
                              </p:cTn>
                            </p:par>
                            <p:par>
                              <p:cTn id="135" fill="hold">
                                <p:stCondLst>
                                  <p:cond delay="5800"/>
                                </p:stCondLst>
                                <p:childTnLst>
                                  <p:par>
                                    <p:cTn id="136" presetID="10" presetClass="entr" presetSubtype="0" fill="hold" nodeType="afterEffect">
                                      <p:stCondLst>
                                        <p:cond delay="0"/>
                                      </p:stCondLst>
                                      <p:childTnLst>
                                        <p:set>
                                          <p:cBhvr>
                                            <p:cTn id="137" dur="1" fill="hold">
                                              <p:stCondLst>
                                                <p:cond delay="0"/>
                                              </p:stCondLst>
                                            </p:cTn>
                                            <p:tgtEl>
                                              <p:spTgt spid="70"/>
                                            </p:tgtEl>
                                            <p:attrNameLst>
                                              <p:attrName>style.visibility</p:attrName>
                                            </p:attrNameLst>
                                          </p:cBhvr>
                                          <p:to>
                                            <p:strVal val="visible"/>
                                          </p:to>
                                        </p:set>
                                        <p:animEffect transition="in" filter="fade">
                                          <p:cBhvr>
                                            <p:cTn id="138" dur="500"/>
                                            <p:tgtEl>
                                              <p:spTgt spid="70"/>
                                            </p:tgtEl>
                                          </p:cBhvr>
                                        </p:animEffect>
                                      </p:childTnLst>
                                    </p:cTn>
                                  </p:par>
                                  <p:par>
                                    <p:cTn id="139"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140" dur="1500" fill="hold"/>
                                            <p:tgtEl>
                                              <p:spTgt spid="70"/>
                                            </p:tgtEl>
                                            <p:attrNameLst>
                                              <p:attrName>ppt_x</p:attrName>
                                              <p:attrName>ppt_y</p:attrName>
                                            </p:attrNameLst>
                                          </p:cBhvr>
                                          <p:rCtr x="-42188" y="-9583"/>
                                        </p:animMotion>
                                      </p:childTnLst>
                                    </p:cTn>
                                  </p:par>
                                  <p:par>
                                    <p:cTn id="141" presetID="8" presetClass="emph" presetSubtype="0" fill="hold" nodeType="withEffect">
                                      <p:stCondLst>
                                        <p:cond delay="0"/>
                                      </p:stCondLst>
                                      <p:childTnLst>
                                        <p:animRot by="21600000">
                                          <p:cBhvr>
                                            <p:cTn id="142" dur="1500" fill="hold"/>
                                            <p:tgtEl>
                                              <p:spTgt spid="70"/>
                                            </p:tgtEl>
                                            <p:attrNameLst>
                                              <p:attrName>r</p:attrName>
                                            </p:attrNameLst>
                                          </p:cBhvr>
                                        </p:animRot>
                                      </p:childTnLst>
                                    </p:cTn>
                                  </p:par>
                                  <p:par>
                                    <p:cTn id="143" presetID="19" presetClass="entr" presetSubtype="10" fill="hold" nodeType="withEffect">
                                      <p:stCondLst>
                                        <p:cond delay="0"/>
                                      </p:stCondLst>
                                      <p:childTnLst>
                                        <p:set>
                                          <p:cBhvr>
                                            <p:cTn id="144" dur="1" fill="hold">
                                              <p:stCondLst>
                                                <p:cond delay="0"/>
                                              </p:stCondLst>
                                            </p:cTn>
                                            <p:tgtEl>
                                              <p:spTgt spid="70"/>
                                            </p:tgtEl>
                                            <p:attrNameLst>
                                              <p:attrName>style.visibility</p:attrName>
                                            </p:attrNameLst>
                                          </p:cBhvr>
                                          <p:to>
                                            <p:strVal val="visible"/>
                                          </p:to>
                                        </p:set>
                                        <p:anim calcmode="lin" valueType="num">
                                          <p:cBhvr>
                                            <p:cTn id="145" dur="1500" fill="hold"/>
                                            <p:tgtEl>
                                              <p:spTgt spid="70"/>
                                            </p:tgtEl>
                                            <p:attrNameLst>
                                              <p:attrName>ppt_w</p:attrName>
                                            </p:attrNameLst>
                                          </p:cBhvr>
                                          <p:tavLst>
                                            <p:tav tm="0" fmla="#ppt_w*sin(2.5*pi*$)">
                                              <p:val>
                                                <p:fltVal val="0"/>
                                              </p:val>
                                            </p:tav>
                                            <p:tav tm="100000">
                                              <p:val>
                                                <p:fltVal val="1"/>
                                              </p:val>
                                            </p:tav>
                                          </p:tavLst>
                                        </p:anim>
                                        <p:anim calcmode="lin" valueType="num">
                                          <p:cBhvr>
                                            <p:cTn id="146" dur="1500" fill="hold"/>
                                            <p:tgtEl>
                                              <p:spTgt spid="70"/>
                                            </p:tgtEl>
                                            <p:attrNameLst>
                                              <p:attrName>ppt_h</p:attrName>
                                            </p:attrNameLst>
                                          </p:cBhvr>
                                          <p:tavLst>
                                            <p:tav tm="0">
                                              <p:val>
                                                <p:strVal val="#ppt_h"/>
                                              </p:val>
                                            </p:tav>
                                            <p:tav tm="100000">
                                              <p:val>
                                                <p:strVal val="#ppt_h"/>
                                              </p:val>
                                            </p:tav>
                                          </p:tavLst>
                                        </p:anim>
                                      </p:childTnLst>
                                    </p:cTn>
                                  </p:par>
                                  <p:par>
                                    <p:cTn id="147" presetID="32" presetClass="emph" presetSubtype="0" repeatCount="3000" fill="hold" nodeType="withEffect">
                                      <p:stCondLst>
                                        <p:cond delay="1500"/>
                                      </p:stCondLst>
                                      <p:childTnLst>
                                        <p:animRot by="120000">
                                          <p:cBhvr>
                                            <p:cTn id="148" dur="25" fill="hold">
                                              <p:stCondLst>
                                                <p:cond delay="0"/>
                                              </p:stCondLst>
                                            </p:cTn>
                                            <p:tgtEl>
                                              <p:spTgt spid="70"/>
                                            </p:tgtEl>
                                            <p:attrNameLst>
                                              <p:attrName>r</p:attrName>
                                            </p:attrNameLst>
                                          </p:cBhvr>
                                        </p:animRot>
                                        <p:animRot by="-240000">
                                          <p:cBhvr>
                                            <p:cTn id="149" dur="50" fill="hold">
                                              <p:stCondLst>
                                                <p:cond delay="50"/>
                                              </p:stCondLst>
                                            </p:cTn>
                                            <p:tgtEl>
                                              <p:spTgt spid="70"/>
                                            </p:tgtEl>
                                            <p:attrNameLst>
                                              <p:attrName>r</p:attrName>
                                            </p:attrNameLst>
                                          </p:cBhvr>
                                        </p:animRot>
                                        <p:animRot by="240000">
                                          <p:cBhvr>
                                            <p:cTn id="150" dur="50" fill="hold">
                                              <p:stCondLst>
                                                <p:cond delay="100"/>
                                              </p:stCondLst>
                                            </p:cTn>
                                            <p:tgtEl>
                                              <p:spTgt spid="70"/>
                                            </p:tgtEl>
                                            <p:attrNameLst>
                                              <p:attrName>r</p:attrName>
                                            </p:attrNameLst>
                                          </p:cBhvr>
                                        </p:animRot>
                                        <p:animRot by="-240000">
                                          <p:cBhvr>
                                            <p:cTn id="151" dur="50" fill="hold">
                                              <p:stCondLst>
                                                <p:cond delay="150"/>
                                              </p:stCondLst>
                                            </p:cTn>
                                            <p:tgtEl>
                                              <p:spTgt spid="70"/>
                                            </p:tgtEl>
                                            <p:attrNameLst>
                                              <p:attrName>r</p:attrName>
                                            </p:attrNameLst>
                                          </p:cBhvr>
                                        </p:animRot>
                                        <p:animRot by="120000">
                                          <p:cBhvr>
                                            <p:cTn id="152" dur="50" fill="hold">
                                              <p:stCondLst>
                                                <p:cond delay="200"/>
                                              </p:stCondLst>
                                            </p:cTn>
                                            <p:tgtEl>
                                              <p:spTgt spid="70"/>
                                            </p:tgtEl>
                                            <p:attrNameLst>
                                              <p:attrName>r</p:attrName>
                                            </p:attrNameLst>
                                          </p:cBhvr>
                                        </p:animRot>
                                      </p:childTnLst>
                                    </p:cTn>
                                  </p:par>
                                  <p:par>
                                    <p:cTn id="153" presetID="22" presetClass="entr" presetSubtype="8" fill="hold" nodeType="withEffect">
                                      <p:stCondLst>
                                        <p:cond delay="1500"/>
                                      </p:stCondLst>
                                      <p:childTnLst>
                                        <p:set>
                                          <p:cBhvr>
                                            <p:cTn id="154" dur="1" fill="hold">
                                              <p:stCondLst>
                                                <p:cond delay="0"/>
                                              </p:stCondLst>
                                            </p:cTn>
                                            <p:tgtEl>
                                              <p:spTgt spid="87"/>
                                            </p:tgtEl>
                                            <p:attrNameLst>
                                              <p:attrName>style.visibility</p:attrName>
                                            </p:attrNameLst>
                                          </p:cBhvr>
                                          <p:to>
                                            <p:strVal val="visible"/>
                                          </p:to>
                                        </p:set>
                                        <p:animEffect transition="in" filter="wipe(left)">
                                          <p:cBhvr>
                                            <p:cTn id="155"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98780"/>
          </a:xfrm>
          <a:prstGeom prst="rect">
            <a:avLst/>
          </a:prstGeom>
          <a:noFill/>
        </p:spPr>
        <p:txBody>
          <a:bodyPr wrap="squar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圆通公司</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143" name="Group 4"/>
          <p:cNvGrpSpPr>
            <a:grpSpLocks noChangeAspect="1"/>
          </p:cNvGrpSpPr>
          <p:nvPr/>
        </p:nvGrpSpPr>
        <p:grpSpPr bwMode="auto">
          <a:xfrm>
            <a:off x="3323616" y="1842819"/>
            <a:ext cx="2218260" cy="2217458"/>
            <a:chOff x="2162" y="480"/>
            <a:chExt cx="3358" cy="3358"/>
          </a:xfrm>
          <a:solidFill>
            <a:schemeClr val="bg1"/>
          </a:solidFill>
        </p:grpSpPr>
        <p:sp>
          <p:nvSpPr>
            <p:cNvPr id="144" name="Freeform 5"/>
            <p:cNvSpPr>
              <a:spLocks noEditPoints="1"/>
            </p:cNvSpPr>
            <p:nvPr/>
          </p:nvSpPr>
          <p:spPr bwMode="auto">
            <a:xfrm>
              <a:off x="2252" y="570"/>
              <a:ext cx="3178" cy="3178"/>
            </a:xfrm>
            <a:custGeom>
              <a:avLst/>
              <a:gdLst>
                <a:gd name="T0" fmla="*/ 671 w 1342"/>
                <a:gd name="T1" fmla="*/ 1277 h 1342"/>
                <a:gd name="T2" fmla="*/ 65 w 1342"/>
                <a:gd name="T3" fmla="*/ 671 h 1342"/>
                <a:gd name="T4" fmla="*/ 671 w 1342"/>
                <a:gd name="T5" fmla="*/ 65 h 1342"/>
                <a:gd name="T6" fmla="*/ 1277 w 1342"/>
                <a:gd name="T7" fmla="*/ 671 h 1342"/>
                <a:gd name="T8" fmla="*/ 671 w 1342"/>
                <a:gd name="T9" fmla="*/ 1277 h 1342"/>
                <a:gd name="T10" fmla="*/ 671 w 1342"/>
                <a:gd name="T11" fmla="*/ 0 h 1342"/>
                <a:gd name="T12" fmla="*/ 0 w 1342"/>
                <a:gd name="T13" fmla="*/ 671 h 1342"/>
                <a:gd name="T14" fmla="*/ 671 w 1342"/>
                <a:gd name="T15" fmla="*/ 1342 h 1342"/>
                <a:gd name="T16" fmla="*/ 1342 w 1342"/>
                <a:gd name="T17" fmla="*/ 671 h 1342"/>
                <a:gd name="T18" fmla="*/ 671 w 1342"/>
                <a:gd name="T19" fmla="*/ 0 h 1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2" h="1342">
                  <a:moveTo>
                    <a:pt x="671" y="1277"/>
                  </a:moveTo>
                  <a:cubicBezTo>
                    <a:pt x="337" y="1277"/>
                    <a:pt x="65" y="1005"/>
                    <a:pt x="65" y="671"/>
                  </a:cubicBezTo>
                  <a:cubicBezTo>
                    <a:pt x="65" y="337"/>
                    <a:pt x="337" y="65"/>
                    <a:pt x="671" y="65"/>
                  </a:cubicBezTo>
                  <a:cubicBezTo>
                    <a:pt x="1005" y="65"/>
                    <a:pt x="1277" y="337"/>
                    <a:pt x="1277" y="671"/>
                  </a:cubicBezTo>
                  <a:cubicBezTo>
                    <a:pt x="1277" y="1005"/>
                    <a:pt x="1005" y="1277"/>
                    <a:pt x="671" y="1277"/>
                  </a:cubicBezTo>
                  <a:moveTo>
                    <a:pt x="671" y="0"/>
                  </a:moveTo>
                  <a:cubicBezTo>
                    <a:pt x="301" y="0"/>
                    <a:pt x="0" y="301"/>
                    <a:pt x="0" y="671"/>
                  </a:cubicBezTo>
                  <a:cubicBezTo>
                    <a:pt x="0" y="1041"/>
                    <a:pt x="301" y="1342"/>
                    <a:pt x="671" y="1342"/>
                  </a:cubicBezTo>
                  <a:cubicBezTo>
                    <a:pt x="1041" y="1342"/>
                    <a:pt x="1342" y="1041"/>
                    <a:pt x="1342" y="671"/>
                  </a:cubicBezTo>
                  <a:cubicBezTo>
                    <a:pt x="1342" y="301"/>
                    <a:pt x="1041" y="0"/>
                    <a:pt x="67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45" name="Freeform 6"/>
            <p:cNvSpPr>
              <a:spLocks noEditPoints="1"/>
            </p:cNvSpPr>
            <p:nvPr/>
          </p:nvSpPr>
          <p:spPr bwMode="auto">
            <a:xfrm>
              <a:off x="2162" y="480"/>
              <a:ext cx="3358" cy="3358"/>
            </a:xfrm>
            <a:custGeom>
              <a:avLst/>
              <a:gdLst>
                <a:gd name="T0" fmla="*/ 709 w 1418"/>
                <a:gd name="T1" fmla="*/ 1406 h 1418"/>
                <a:gd name="T2" fmla="*/ 13 w 1418"/>
                <a:gd name="T3" fmla="*/ 709 h 1418"/>
                <a:gd name="T4" fmla="*/ 709 w 1418"/>
                <a:gd name="T5" fmla="*/ 12 h 1418"/>
                <a:gd name="T6" fmla="*/ 1406 w 1418"/>
                <a:gd name="T7" fmla="*/ 709 h 1418"/>
                <a:gd name="T8" fmla="*/ 709 w 1418"/>
                <a:gd name="T9" fmla="*/ 1406 h 1418"/>
                <a:gd name="T10" fmla="*/ 709 w 1418"/>
                <a:gd name="T11" fmla="*/ 0 h 1418"/>
                <a:gd name="T12" fmla="*/ 0 w 1418"/>
                <a:gd name="T13" fmla="*/ 709 h 1418"/>
                <a:gd name="T14" fmla="*/ 709 w 1418"/>
                <a:gd name="T15" fmla="*/ 1418 h 1418"/>
                <a:gd name="T16" fmla="*/ 1418 w 1418"/>
                <a:gd name="T17" fmla="*/ 709 h 1418"/>
                <a:gd name="T18" fmla="*/ 709 w 1418"/>
                <a:gd name="T19" fmla="*/ 0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8" h="1418">
                  <a:moveTo>
                    <a:pt x="709" y="1406"/>
                  </a:moveTo>
                  <a:cubicBezTo>
                    <a:pt x="325" y="1406"/>
                    <a:pt x="13" y="1093"/>
                    <a:pt x="13" y="709"/>
                  </a:cubicBezTo>
                  <a:cubicBezTo>
                    <a:pt x="13" y="325"/>
                    <a:pt x="325" y="12"/>
                    <a:pt x="709" y="12"/>
                  </a:cubicBezTo>
                  <a:cubicBezTo>
                    <a:pt x="1093" y="12"/>
                    <a:pt x="1406" y="325"/>
                    <a:pt x="1406" y="709"/>
                  </a:cubicBezTo>
                  <a:cubicBezTo>
                    <a:pt x="1406" y="1093"/>
                    <a:pt x="1093" y="1406"/>
                    <a:pt x="709" y="1406"/>
                  </a:cubicBezTo>
                  <a:moveTo>
                    <a:pt x="709" y="0"/>
                  </a:moveTo>
                  <a:cubicBezTo>
                    <a:pt x="318" y="0"/>
                    <a:pt x="0" y="318"/>
                    <a:pt x="0" y="709"/>
                  </a:cubicBezTo>
                  <a:cubicBezTo>
                    <a:pt x="0" y="1100"/>
                    <a:pt x="318" y="1418"/>
                    <a:pt x="709" y="1418"/>
                  </a:cubicBezTo>
                  <a:cubicBezTo>
                    <a:pt x="1100" y="1418"/>
                    <a:pt x="1418" y="1100"/>
                    <a:pt x="1418" y="709"/>
                  </a:cubicBezTo>
                  <a:cubicBezTo>
                    <a:pt x="1418" y="318"/>
                    <a:pt x="1100" y="0"/>
                    <a:pt x="70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46" name="组合 145"/>
          <p:cNvGrpSpPr/>
          <p:nvPr/>
        </p:nvGrpSpPr>
        <p:grpSpPr>
          <a:xfrm rot="8100000">
            <a:off x="3180642" y="1888489"/>
            <a:ext cx="598913" cy="122338"/>
            <a:chOff x="8725719" y="1669670"/>
            <a:chExt cx="1424726" cy="291130"/>
          </a:xfrm>
        </p:grpSpPr>
        <p:sp>
          <p:nvSpPr>
            <p:cNvPr id="147" name="椭圆 146"/>
            <p:cNvSpPr/>
            <p:nvPr/>
          </p:nvSpPr>
          <p:spPr>
            <a:xfrm>
              <a:off x="8725719"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8" name="椭圆 147"/>
            <p:cNvSpPr/>
            <p:nvPr/>
          </p:nvSpPr>
          <p:spPr>
            <a:xfrm>
              <a:off x="9292517"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9" name="椭圆 148"/>
            <p:cNvSpPr/>
            <p:nvPr/>
          </p:nvSpPr>
          <p:spPr>
            <a:xfrm>
              <a:off x="9859315"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50" name="组合 149"/>
          <p:cNvGrpSpPr/>
          <p:nvPr/>
        </p:nvGrpSpPr>
        <p:grpSpPr>
          <a:xfrm rot="8100000">
            <a:off x="5138969" y="3859244"/>
            <a:ext cx="598913" cy="122338"/>
            <a:chOff x="8725719" y="1669670"/>
            <a:chExt cx="1424726" cy="291130"/>
          </a:xfrm>
        </p:grpSpPr>
        <p:sp>
          <p:nvSpPr>
            <p:cNvPr id="151" name="椭圆 150"/>
            <p:cNvSpPr/>
            <p:nvPr/>
          </p:nvSpPr>
          <p:spPr>
            <a:xfrm>
              <a:off x="8725719"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2" name="椭圆 151"/>
            <p:cNvSpPr/>
            <p:nvPr/>
          </p:nvSpPr>
          <p:spPr>
            <a:xfrm>
              <a:off x="9292517"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3" name="椭圆 152"/>
            <p:cNvSpPr/>
            <p:nvPr/>
          </p:nvSpPr>
          <p:spPr>
            <a:xfrm>
              <a:off x="9859315"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54" name="组合 153"/>
          <p:cNvGrpSpPr/>
          <p:nvPr/>
        </p:nvGrpSpPr>
        <p:grpSpPr>
          <a:xfrm rot="13500000">
            <a:off x="5128539" y="1878012"/>
            <a:ext cx="598696" cy="122382"/>
            <a:chOff x="8725719" y="1669670"/>
            <a:chExt cx="1424726" cy="291130"/>
          </a:xfrm>
        </p:grpSpPr>
        <p:sp>
          <p:nvSpPr>
            <p:cNvPr id="155" name="椭圆 154"/>
            <p:cNvSpPr/>
            <p:nvPr/>
          </p:nvSpPr>
          <p:spPr>
            <a:xfrm>
              <a:off x="8725719"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6" name="椭圆 155"/>
            <p:cNvSpPr/>
            <p:nvPr/>
          </p:nvSpPr>
          <p:spPr>
            <a:xfrm>
              <a:off x="9292517"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7" name="椭圆 156"/>
            <p:cNvSpPr/>
            <p:nvPr/>
          </p:nvSpPr>
          <p:spPr>
            <a:xfrm>
              <a:off x="9859315"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58" name="组合 157"/>
          <p:cNvGrpSpPr/>
          <p:nvPr/>
        </p:nvGrpSpPr>
        <p:grpSpPr>
          <a:xfrm rot="13500000">
            <a:off x="3157067" y="3835630"/>
            <a:ext cx="598696" cy="122382"/>
            <a:chOff x="8725719" y="1669670"/>
            <a:chExt cx="1424726" cy="291130"/>
          </a:xfrm>
        </p:grpSpPr>
        <p:sp>
          <p:nvSpPr>
            <p:cNvPr id="159" name="椭圆 158"/>
            <p:cNvSpPr/>
            <p:nvPr/>
          </p:nvSpPr>
          <p:spPr>
            <a:xfrm>
              <a:off x="8725719"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60" name="椭圆 159"/>
            <p:cNvSpPr/>
            <p:nvPr/>
          </p:nvSpPr>
          <p:spPr>
            <a:xfrm>
              <a:off x="9292517"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61" name="椭圆 160"/>
            <p:cNvSpPr/>
            <p:nvPr/>
          </p:nvSpPr>
          <p:spPr>
            <a:xfrm>
              <a:off x="9859315"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62" name="组合 161"/>
          <p:cNvGrpSpPr/>
          <p:nvPr/>
        </p:nvGrpSpPr>
        <p:grpSpPr>
          <a:xfrm>
            <a:off x="3946430" y="791235"/>
            <a:ext cx="1408469" cy="1754258"/>
            <a:chOff x="5261222" y="534402"/>
            <a:chExt cx="1877714" cy="2339553"/>
          </a:xfrm>
        </p:grpSpPr>
        <p:grpSp>
          <p:nvGrpSpPr>
            <p:cNvPr id="163" name="组合 162"/>
            <p:cNvGrpSpPr/>
            <p:nvPr/>
          </p:nvGrpSpPr>
          <p:grpSpPr>
            <a:xfrm>
              <a:off x="5261222" y="534402"/>
              <a:ext cx="1877714" cy="2339553"/>
              <a:chOff x="7380501" y="2927403"/>
              <a:chExt cx="2311884" cy="2880513"/>
            </a:xfrm>
          </p:grpSpPr>
          <p:sp>
            <p:nvSpPr>
              <p:cNvPr id="169" name="椭圆 50"/>
              <p:cNvSpPr/>
              <p:nvPr/>
            </p:nvSpPr>
            <p:spPr>
              <a:xfrm rot="18900000">
                <a:off x="7501945" y="2927403"/>
                <a:ext cx="2190440"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431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70" name="椭圆 169"/>
              <p:cNvSpPr/>
              <p:nvPr/>
            </p:nvSpPr>
            <p:spPr>
              <a:xfrm>
                <a:off x="7567580" y="3243360"/>
                <a:ext cx="1344544" cy="1344544"/>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77800" dist="139700" dir="2700000" algn="tl" rotWithShape="0">
                  <a:srgbClr val="49494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71" name="椭圆 170"/>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520700" dist="1778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64" name="Group 4"/>
            <p:cNvGrpSpPr>
              <a:grpSpLocks noChangeAspect="1"/>
            </p:cNvGrpSpPr>
            <p:nvPr/>
          </p:nvGrpSpPr>
          <p:grpSpPr bwMode="auto">
            <a:xfrm>
              <a:off x="5713341" y="980391"/>
              <a:ext cx="365268" cy="536356"/>
              <a:chOff x="3540" y="531"/>
              <a:chExt cx="348" cy="511"/>
            </a:xfrm>
            <a:solidFill>
              <a:srgbClr val="FFB850"/>
            </a:solidFill>
          </p:grpSpPr>
          <p:sp>
            <p:nvSpPr>
              <p:cNvPr id="165" name="Freeform 5"/>
              <p:cNvSpPr/>
              <p:nvPr/>
            </p:nvSpPr>
            <p:spPr bwMode="auto">
              <a:xfrm>
                <a:off x="3540" y="801"/>
                <a:ext cx="348" cy="241"/>
              </a:xfrm>
              <a:custGeom>
                <a:avLst/>
                <a:gdLst>
                  <a:gd name="T0" fmla="*/ 78 w 97"/>
                  <a:gd name="T1" fmla="*/ 0 h 68"/>
                  <a:gd name="T2" fmla="*/ 70 w 97"/>
                  <a:gd name="T3" fmla="*/ 20 h 68"/>
                  <a:gd name="T4" fmla="*/ 49 w 97"/>
                  <a:gd name="T5" fmla="*/ 66 h 68"/>
                  <a:gd name="T6" fmla="*/ 29 w 97"/>
                  <a:gd name="T7" fmla="*/ 20 h 68"/>
                  <a:gd name="T8" fmla="*/ 20 w 97"/>
                  <a:gd name="T9" fmla="*/ 0 h 68"/>
                  <a:gd name="T10" fmla="*/ 0 w 97"/>
                  <a:gd name="T11" fmla="*/ 39 h 68"/>
                  <a:gd name="T12" fmla="*/ 0 w 97"/>
                  <a:gd name="T13" fmla="*/ 50 h 68"/>
                  <a:gd name="T14" fmla="*/ 49 w 97"/>
                  <a:gd name="T15" fmla="*/ 68 h 68"/>
                  <a:gd name="T16" fmla="*/ 97 w 97"/>
                  <a:gd name="T17" fmla="*/ 50 h 68"/>
                  <a:gd name="T18" fmla="*/ 97 w 97"/>
                  <a:gd name="T19" fmla="*/ 39 h 68"/>
                  <a:gd name="T20" fmla="*/ 78 w 97"/>
                  <a:gd name="T2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68">
                    <a:moveTo>
                      <a:pt x="78" y="0"/>
                    </a:moveTo>
                    <a:cubicBezTo>
                      <a:pt x="70" y="20"/>
                      <a:pt x="70" y="20"/>
                      <a:pt x="70" y="20"/>
                    </a:cubicBezTo>
                    <a:cubicBezTo>
                      <a:pt x="49" y="66"/>
                      <a:pt x="49" y="66"/>
                      <a:pt x="49" y="66"/>
                    </a:cubicBezTo>
                    <a:cubicBezTo>
                      <a:pt x="29" y="20"/>
                      <a:pt x="29" y="20"/>
                      <a:pt x="29" y="20"/>
                    </a:cubicBezTo>
                    <a:cubicBezTo>
                      <a:pt x="20" y="0"/>
                      <a:pt x="20" y="0"/>
                      <a:pt x="20" y="0"/>
                    </a:cubicBezTo>
                    <a:cubicBezTo>
                      <a:pt x="8" y="8"/>
                      <a:pt x="0" y="23"/>
                      <a:pt x="0" y="39"/>
                    </a:cubicBezTo>
                    <a:cubicBezTo>
                      <a:pt x="0" y="50"/>
                      <a:pt x="0" y="50"/>
                      <a:pt x="0" y="50"/>
                    </a:cubicBezTo>
                    <a:cubicBezTo>
                      <a:pt x="13" y="61"/>
                      <a:pt x="30" y="68"/>
                      <a:pt x="49" y="68"/>
                    </a:cubicBezTo>
                    <a:cubicBezTo>
                      <a:pt x="67" y="68"/>
                      <a:pt x="84" y="61"/>
                      <a:pt x="97" y="50"/>
                    </a:cubicBezTo>
                    <a:cubicBezTo>
                      <a:pt x="97" y="39"/>
                      <a:pt x="97" y="39"/>
                      <a:pt x="97" y="39"/>
                    </a:cubicBezTo>
                    <a:cubicBezTo>
                      <a:pt x="97" y="23"/>
                      <a:pt x="90" y="9"/>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6" name="Freeform 6"/>
              <p:cNvSpPr/>
              <p:nvPr/>
            </p:nvSpPr>
            <p:spPr bwMode="auto">
              <a:xfrm>
                <a:off x="3687" y="833"/>
                <a:ext cx="58" cy="156"/>
              </a:xfrm>
              <a:custGeom>
                <a:avLst/>
                <a:gdLst>
                  <a:gd name="T0" fmla="*/ 0 w 16"/>
                  <a:gd name="T1" fmla="*/ 0 h 44"/>
                  <a:gd name="T2" fmla="*/ 3 w 16"/>
                  <a:gd name="T3" fmla="*/ 7 h 44"/>
                  <a:gd name="T4" fmla="*/ 0 w 16"/>
                  <a:gd name="T5" fmla="*/ 36 h 44"/>
                  <a:gd name="T6" fmla="*/ 8 w 16"/>
                  <a:gd name="T7" fmla="*/ 44 h 44"/>
                  <a:gd name="T8" fmla="*/ 15 w 16"/>
                  <a:gd name="T9" fmla="*/ 36 h 44"/>
                  <a:gd name="T10" fmla="*/ 12 w 16"/>
                  <a:gd name="T11" fmla="*/ 7 h 44"/>
                  <a:gd name="T12" fmla="*/ 16 w 16"/>
                  <a:gd name="T13" fmla="*/ 0 h 44"/>
                  <a:gd name="T14" fmla="*/ 8 w 16"/>
                  <a:gd name="T15" fmla="*/ 1 h 44"/>
                  <a:gd name="T16" fmla="*/ 0 w 16"/>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4">
                    <a:moveTo>
                      <a:pt x="0" y="0"/>
                    </a:moveTo>
                    <a:cubicBezTo>
                      <a:pt x="0" y="3"/>
                      <a:pt x="1" y="5"/>
                      <a:pt x="3" y="7"/>
                    </a:cubicBezTo>
                    <a:cubicBezTo>
                      <a:pt x="0" y="36"/>
                      <a:pt x="0" y="36"/>
                      <a:pt x="0" y="36"/>
                    </a:cubicBezTo>
                    <a:cubicBezTo>
                      <a:pt x="8" y="44"/>
                      <a:pt x="8" y="44"/>
                      <a:pt x="8" y="44"/>
                    </a:cubicBezTo>
                    <a:cubicBezTo>
                      <a:pt x="15" y="36"/>
                      <a:pt x="15" y="36"/>
                      <a:pt x="15" y="36"/>
                    </a:cubicBezTo>
                    <a:cubicBezTo>
                      <a:pt x="12" y="7"/>
                      <a:pt x="12" y="7"/>
                      <a:pt x="12" y="7"/>
                    </a:cubicBezTo>
                    <a:cubicBezTo>
                      <a:pt x="14" y="5"/>
                      <a:pt x="15" y="3"/>
                      <a:pt x="16" y="0"/>
                    </a:cubicBezTo>
                    <a:cubicBezTo>
                      <a:pt x="13" y="1"/>
                      <a:pt x="10" y="1"/>
                      <a:pt x="8" y="1"/>
                    </a:cubicBezTo>
                    <a:cubicBezTo>
                      <a:pt x="5" y="1"/>
                      <a:pt x="2"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7" name="Freeform 7"/>
              <p:cNvSpPr/>
              <p:nvPr/>
            </p:nvSpPr>
            <p:spPr bwMode="auto">
              <a:xfrm>
                <a:off x="3609" y="652"/>
                <a:ext cx="215" cy="181"/>
              </a:xfrm>
              <a:custGeom>
                <a:avLst/>
                <a:gdLst>
                  <a:gd name="T0" fmla="*/ 30 w 60"/>
                  <a:gd name="T1" fmla="*/ 5 h 51"/>
                  <a:gd name="T2" fmla="*/ 13 w 60"/>
                  <a:gd name="T3" fmla="*/ 0 h 51"/>
                  <a:gd name="T4" fmla="*/ 1 w 60"/>
                  <a:gd name="T5" fmla="*/ 0 h 51"/>
                  <a:gd name="T6" fmla="*/ 0 w 60"/>
                  <a:gd name="T7" fmla="*/ 0 h 51"/>
                  <a:gd name="T8" fmla="*/ 0 w 60"/>
                  <a:gd name="T9" fmla="*/ 6 h 51"/>
                  <a:gd name="T10" fmla="*/ 0 w 60"/>
                  <a:gd name="T11" fmla="*/ 24 h 51"/>
                  <a:gd name="T12" fmla="*/ 22 w 60"/>
                  <a:gd name="T13" fmla="*/ 50 h 51"/>
                  <a:gd name="T14" fmla="*/ 30 w 60"/>
                  <a:gd name="T15" fmla="*/ 51 h 51"/>
                  <a:gd name="T16" fmla="*/ 38 w 60"/>
                  <a:gd name="T17" fmla="*/ 50 h 51"/>
                  <a:gd name="T18" fmla="*/ 60 w 60"/>
                  <a:gd name="T19" fmla="*/ 24 h 51"/>
                  <a:gd name="T20" fmla="*/ 60 w 60"/>
                  <a:gd name="T21" fmla="*/ 6 h 51"/>
                  <a:gd name="T22" fmla="*/ 59 w 60"/>
                  <a:gd name="T23" fmla="*/ 0 h 51"/>
                  <a:gd name="T24" fmla="*/ 47 w 60"/>
                  <a:gd name="T25" fmla="*/ 0 h 51"/>
                  <a:gd name="T26" fmla="*/ 30 w 60"/>
                  <a:gd name="T27" fmla="*/ 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51">
                    <a:moveTo>
                      <a:pt x="30" y="5"/>
                    </a:moveTo>
                    <a:cubicBezTo>
                      <a:pt x="22" y="5"/>
                      <a:pt x="15" y="3"/>
                      <a:pt x="13" y="0"/>
                    </a:cubicBezTo>
                    <a:cubicBezTo>
                      <a:pt x="1" y="0"/>
                      <a:pt x="1" y="0"/>
                      <a:pt x="1" y="0"/>
                    </a:cubicBezTo>
                    <a:cubicBezTo>
                      <a:pt x="0" y="0"/>
                      <a:pt x="0" y="0"/>
                      <a:pt x="0" y="0"/>
                    </a:cubicBezTo>
                    <a:cubicBezTo>
                      <a:pt x="0" y="2"/>
                      <a:pt x="0" y="4"/>
                      <a:pt x="0" y="6"/>
                    </a:cubicBezTo>
                    <a:cubicBezTo>
                      <a:pt x="0" y="24"/>
                      <a:pt x="0" y="24"/>
                      <a:pt x="0" y="24"/>
                    </a:cubicBezTo>
                    <a:cubicBezTo>
                      <a:pt x="0" y="36"/>
                      <a:pt x="9" y="47"/>
                      <a:pt x="22" y="50"/>
                    </a:cubicBezTo>
                    <a:cubicBezTo>
                      <a:pt x="24" y="51"/>
                      <a:pt x="27" y="51"/>
                      <a:pt x="30" y="51"/>
                    </a:cubicBezTo>
                    <a:cubicBezTo>
                      <a:pt x="32" y="51"/>
                      <a:pt x="35" y="51"/>
                      <a:pt x="38" y="50"/>
                    </a:cubicBezTo>
                    <a:cubicBezTo>
                      <a:pt x="50" y="47"/>
                      <a:pt x="60" y="36"/>
                      <a:pt x="60" y="24"/>
                    </a:cubicBezTo>
                    <a:cubicBezTo>
                      <a:pt x="60" y="6"/>
                      <a:pt x="60" y="6"/>
                      <a:pt x="60" y="6"/>
                    </a:cubicBezTo>
                    <a:cubicBezTo>
                      <a:pt x="60" y="4"/>
                      <a:pt x="59" y="2"/>
                      <a:pt x="59" y="0"/>
                    </a:cubicBezTo>
                    <a:cubicBezTo>
                      <a:pt x="47" y="0"/>
                      <a:pt x="47" y="0"/>
                      <a:pt x="47" y="0"/>
                    </a:cubicBezTo>
                    <a:cubicBezTo>
                      <a:pt x="46" y="3"/>
                      <a:pt x="38" y="5"/>
                      <a:pt x="3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8" name="Freeform 8"/>
              <p:cNvSpPr>
                <a:spLocks noEditPoints="1"/>
              </p:cNvSpPr>
              <p:nvPr/>
            </p:nvSpPr>
            <p:spPr bwMode="auto">
              <a:xfrm>
                <a:off x="3598" y="531"/>
                <a:ext cx="240" cy="128"/>
              </a:xfrm>
              <a:custGeom>
                <a:avLst/>
                <a:gdLst>
                  <a:gd name="T0" fmla="*/ 33 w 67"/>
                  <a:gd name="T1" fmla="*/ 0 h 36"/>
                  <a:gd name="T2" fmla="*/ 0 w 67"/>
                  <a:gd name="T3" fmla="*/ 31 h 36"/>
                  <a:gd name="T4" fmla="*/ 4 w 67"/>
                  <a:gd name="T5" fmla="*/ 31 h 36"/>
                  <a:gd name="T6" fmla="*/ 4 w 67"/>
                  <a:gd name="T7" fmla="*/ 31 h 36"/>
                  <a:gd name="T8" fmla="*/ 16 w 67"/>
                  <a:gd name="T9" fmla="*/ 31 h 36"/>
                  <a:gd name="T10" fmla="*/ 33 w 67"/>
                  <a:gd name="T11" fmla="*/ 36 h 36"/>
                  <a:gd name="T12" fmla="*/ 51 w 67"/>
                  <a:gd name="T13" fmla="*/ 31 h 36"/>
                  <a:gd name="T14" fmla="*/ 62 w 67"/>
                  <a:gd name="T15" fmla="*/ 31 h 36"/>
                  <a:gd name="T16" fmla="*/ 64 w 67"/>
                  <a:gd name="T17" fmla="*/ 31 h 36"/>
                  <a:gd name="T18" fmla="*/ 67 w 67"/>
                  <a:gd name="T19" fmla="*/ 31 h 36"/>
                  <a:gd name="T20" fmla="*/ 33 w 67"/>
                  <a:gd name="T21" fmla="*/ 0 h 36"/>
                  <a:gd name="T22" fmla="*/ 33 w 67"/>
                  <a:gd name="T23" fmla="*/ 26 h 36"/>
                  <a:gd name="T24" fmla="*/ 27 w 67"/>
                  <a:gd name="T25" fmla="*/ 20 h 36"/>
                  <a:gd name="T26" fmla="*/ 33 w 67"/>
                  <a:gd name="T27" fmla="*/ 14 h 36"/>
                  <a:gd name="T28" fmla="*/ 40 w 67"/>
                  <a:gd name="T29" fmla="*/ 20 h 36"/>
                  <a:gd name="T30" fmla="*/ 33 w 67"/>
                  <a:gd name="T31"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 h="36">
                    <a:moveTo>
                      <a:pt x="33" y="0"/>
                    </a:moveTo>
                    <a:cubicBezTo>
                      <a:pt x="15" y="0"/>
                      <a:pt x="1" y="14"/>
                      <a:pt x="0" y="31"/>
                    </a:cubicBezTo>
                    <a:cubicBezTo>
                      <a:pt x="4" y="31"/>
                      <a:pt x="4" y="31"/>
                      <a:pt x="4" y="31"/>
                    </a:cubicBezTo>
                    <a:cubicBezTo>
                      <a:pt x="4" y="31"/>
                      <a:pt x="4" y="31"/>
                      <a:pt x="4" y="31"/>
                    </a:cubicBezTo>
                    <a:cubicBezTo>
                      <a:pt x="16" y="31"/>
                      <a:pt x="16" y="31"/>
                      <a:pt x="16" y="31"/>
                    </a:cubicBezTo>
                    <a:cubicBezTo>
                      <a:pt x="18" y="34"/>
                      <a:pt x="25" y="36"/>
                      <a:pt x="33" y="36"/>
                    </a:cubicBezTo>
                    <a:cubicBezTo>
                      <a:pt x="42" y="36"/>
                      <a:pt x="49" y="34"/>
                      <a:pt x="51" y="31"/>
                    </a:cubicBezTo>
                    <a:cubicBezTo>
                      <a:pt x="62" y="31"/>
                      <a:pt x="62" y="31"/>
                      <a:pt x="62" y="31"/>
                    </a:cubicBezTo>
                    <a:cubicBezTo>
                      <a:pt x="64" y="31"/>
                      <a:pt x="64" y="31"/>
                      <a:pt x="64" y="31"/>
                    </a:cubicBezTo>
                    <a:cubicBezTo>
                      <a:pt x="67" y="31"/>
                      <a:pt x="67" y="31"/>
                      <a:pt x="67" y="31"/>
                    </a:cubicBezTo>
                    <a:cubicBezTo>
                      <a:pt x="66" y="14"/>
                      <a:pt x="51" y="0"/>
                      <a:pt x="33" y="0"/>
                    </a:cubicBezTo>
                    <a:close/>
                    <a:moveTo>
                      <a:pt x="33" y="26"/>
                    </a:moveTo>
                    <a:cubicBezTo>
                      <a:pt x="30" y="26"/>
                      <a:pt x="27" y="24"/>
                      <a:pt x="27" y="20"/>
                    </a:cubicBezTo>
                    <a:cubicBezTo>
                      <a:pt x="27" y="17"/>
                      <a:pt x="30" y="14"/>
                      <a:pt x="33" y="14"/>
                    </a:cubicBezTo>
                    <a:cubicBezTo>
                      <a:pt x="37" y="14"/>
                      <a:pt x="40" y="17"/>
                      <a:pt x="40" y="20"/>
                    </a:cubicBezTo>
                    <a:cubicBezTo>
                      <a:pt x="40" y="24"/>
                      <a:pt x="37" y="26"/>
                      <a:pt x="3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172" name="组合 171"/>
          <p:cNvGrpSpPr/>
          <p:nvPr/>
        </p:nvGrpSpPr>
        <p:grpSpPr>
          <a:xfrm>
            <a:off x="5541876" y="2351928"/>
            <a:ext cx="1408469" cy="1754258"/>
            <a:chOff x="7388206" y="2615808"/>
            <a:chExt cx="1877714" cy="2339553"/>
          </a:xfrm>
        </p:grpSpPr>
        <p:grpSp>
          <p:nvGrpSpPr>
            <p:cNvPr id="173" name="组合 172"/>
            <p:cNvGrpSpPr/>
            <p:nvPr/>
          </p:nvGrpSpPr>
          <p:grpSpPr>
            <a:xfrm>
              <a:off x="7388206" y="2615808"/>
              <a:ext cx="1877714" cy="2339553"/>
              <a:chOff x="7380501" y="2927403"/>
              <a:chExt cx="2311884" cy="2880513"/>
            </a:xfrm>
          </p:grpSpPr>
          <p:sp>
            <p:nvSpPr>
              <p:cNvPr id="178" name="椭圆 50"/>
              <p:cNvSpPr/>
              <p:nvPr/>
            </p:nvSpPr>
            <p:spPr>
              <a:xfrm rot="18900000">
                <a:off x="7501945" y="2927403"/>
                <a:ext cx="2190440"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431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79" name="椭圆 178"/>
              <p:cNvSpPr/>
              <p:nvPr/>
            </p:nvSpPr>
            <p:spPr>
              <a:xfrm>
                <a:off x="7567580" y="3243360"/>
                <a:ext cx="1344544" cy="1344544"/>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77800" dist="139700" dir="2700000" algn="tl" rotWithShape="0">
                  <a:srgbClr val="49494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80" name="椭圆 17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520700" dist="1778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74" name="Group 11"/>
            <p:cNvGrpSpPr>
              <a:grpSpLocks noChangeAspect="1"/>
            </p:cNvGrpSpPr>
            <p:nvPr/>
          </p:nvGrpSpPr>
          <p:grpSpPr bwMode="auto">
            <a:xfrm>
              <a:off x="7813988" y="3135607"/>
              <a:ext cx="521662" cy="453436"/>
              <a:chOff x="4838" y="1902"/>
              <a:chExt cx="497" cy="432"/>
            </a:xfrm>
            <a:solidFill>
              <a:srgbClr val="663A77"/>
            </a:solidFill>
          </p:grpSpPr>
          <p:sp>
            <p:nvSpPr>
              <p:cNvPr id="175" name="Freeform 12"/>
              <p:cNvSpPr>
                <a:spLocks noEditPoints="1"/>
              </p:cNvSpPr>
              <p:nvPr/>
            </p:nvSpPr>
            <p:spPr bwMode="auto">
              <a:xfrm>
                <a:off x="5001" y="1999"/>
                <a:ext cx="334" cy="335"/>
              </a:xfrm>
              <a:custGeom>
                <a:avLst/>
                <a:gdLst>
                  <a:gd name="T0" fmla="*/ 9 w 80"/>
                  <a:gd name="T1" fmla="*/ 19 h 80"/>
                  <a:gd name="T2" fmla="*/ 10 w 80"/>
                  <a:gd name="T3" fmla="*/ 26 h 80"/>
                  <a:gd name="T4" fmla="*/ 5 w 80"/>
                  <a:gd name="T5" fmla="*/ 27 h 80"/>
                  <a:gd name="T6" fmla="*/ 0 w 80"/>
                  <a:gd name="T7" fmla="*/ 31 h 80"/>
                  <a:gd name="T8" fmla="*/ 3 w 80"/>
                  <a:gd name="T9" fmla="*/ 37 h 80"/>
                  <a:gd name="T10" fmla="*/ 7 w 80"/>
                  <a:gd name="T11" fmla="*/ 42 h 80"/>
                  <a:gd name="T12" fmla="*/ 3 w 80"/>
                  <a:gd name="T13" fmla="*/ 46 h 80"/>
                  <a:gd name="T14" fmla="*/ 1 w 80"/>
                  <a:gd name="T15" fmla="*/ 52 h 80"/>
                  <a:gd name="T16" fmla="*/ 7 w 80"/>
                  <a:gd name="T17" fmla="*/ 56 h 80"/>
                  <a:gd name="T18" fmla="*/ 11 w 80"/>
                  <a:gd name="T19" fmla="*/ 57 h 80"/>
                  <a:gd name="T20" fmla="*/ 11 w 80"/>
                  <a:gd name="T21" fmla="*/ 63 h 80"/>
                  <a:gd name="T22" fmla="*/ 13 w 80"/>
                  <a:gd name="T23" fmla="*/ 70 h 80"/>
                  <a:gd name="T24" fmla="*/ 19 w 80"/>
                  <a:gd name="T25" fmla="*/ 70 h 80"/>
                  <a:gd name="T26" fmla="*/ 25 w 80"/>
                  <a:gd name="T27" fmla="*/ 70 h 80"/>
                  <a:gd name="T28" fmla="*/ 27 w 80"/>
                  <a:gd name="T29" fmla="*/ 74 h 80"/>
                  <a:gd name="T30" fmla="*/ 31 w 80"/>
                  <a:gd name="T31" fmla="*/ 79 h 80"/>
                  <a:gd name="T32" fmla="*/ 37 w 80"/>
                  <a:gd name="T33" fmla="*/ 76 h 80"/>
                  <a:gd name="T34" fmla="*/ 42 w 80"/>
                  <a:gd name="T35" fmla="*/ 73 h 80"/>
                  <a:gd name="T36" fmla="*/ 46 w 80"/>
                  <a:gd name="T37" fmla="*/ 76 h 80"/>
                  <a:gd name="T38" fmla="*/ 52 w 80"/>
                  <a:gd name="T39" fmla="*/ 78 h 80"/>
                  <a:gd name="T40" fmla="*/ 56 w 80"/>
                  <a:gd name="T41" fmla="*/ 73 h 80"/>
                  <a:gd name="T42" fmla="*/ 58 w 80"/>
                  <a:gd name="T43" fmla="*/ 67 h 80"/>
                  <a:gd name="T44" fmla="*/ 63 w 80"/>
                  <a:gd name="T45" fmla="*/ 68 h 80"/>
                  <a:gd name="T46" fmla="*/ 69 w 80"/>
                  <a:gd name="T47" fmla="*/ 67 h 80"/>
                  <a:gd name="T48" fmla="*/ 70 w 80"/>
                  <a:gd name="T49" fmla="*/ 60 h 80"/>
                  <a:gd name="T50" fmla="*/ 69 w 80"/>
                  <a:gd name="T51" fmla="*/ 54 h 80"/>
                  <a:gd name="T52" fmla="*/ 74 w 80"/>
                  <a:gd name="T53" fmla="*/ 53 h 80"/>
                  <a:gd name="T54" fmla="*/ 79 w 80"/>
                  <a:gd name="T55" fmla="*/ 48 h 80"/>
                  <a:gd name="T56" fmla="*/ 76 w 80"/>
                  <a:gd name="T57" fmla="*/ 42 h 80"/>
                  <a:gd name="T58" fmla="*/ 72 w 80"/>
                  <a:gd name="T59" fmla="*/ 37 h 80"/>
                  <a:gd name="T60" fmla="*/ 76 w 80"/>
                  <a:gd name="T61" fmla="*/ 34 h 80"/>
                  <a:gd name="T62" fmla="*/ 78 w 80"/>
                  <a:gd name="T63" fmla="*/ 27 h 80"/>
                  <a:gd name="T64" fmla="*/ 73 w 80"/>
                  <a:gd name="T65" fmla="*/ 24 h 80"/>
                  <a:gd name="T66" fmla="*/ 67 w 80"/>
                  <a:gd name="T67" fmla="*/ 21 h 80"/>
                  <a:gd name="T68" fmla="*/ 68 w 80"/>
                  <a:gd name="T69" fmla="*/ 16 h 80"/>
                  <a:gd name="T70" fmla="*/ 67 w 80"/>
                  <a:gd name="T71" fmla="*/ 10 h 80"/>
                  <a:gd name="T72" fmla="*/ 60 w 80"/>
                  <a:gd name="T73" fmla="*/ 9 h 80"/>
                  <a:gd name="T74" fmla="*/ 54 w 80"/>
                  <a:gd name="T75" fmla="*/ 10 h 80"/>
                  <a:gd name="T76" fmla="*/ 52 w 80"/>
                  <a:gd name="T77" fmla="*/ 5 h 80"/>
                  <a:gd name="T78" fmla="*/ 48 w 80"/>
                  <a:gd name="T79" fmla="*/ 0 h 80"/>
                  <a:gd name="T80" fmla="*/ 42 w 80"/>
                  <a:gd name="T81" fmla="*/ 3 h 80"/>
                  <a:gd name="T82" fmla="*/ 37 w 80"/>
                  <a:gd name="T83" fmla="*/ 7 h 80"/>
                  <a:gd name="T84" fmla="*/ 33 w 80"/>
                  <a:gd name="T85" fmla="*/ 3 h 80"/>
                  <a:gd name="T86" fmla="*/ 27 w 80"/>
                  <a:gd name="T87" fmla="*/ 1 h 80"/>
                  <a:gd name="T88" fmla="*/ 23 w 80"/>
                  <a:gd name="T89" fmla="*/ 7 h 80"/>
                  <a:gd name="T90" fmla="*/ 21 w 80"/>
                  <a:gd name="T91" fmla="*/ 13 h 80"/>
                  <a:gd name="T92" fmla="*/ 16 w 80"/>
                  <a:gd name="T93" fmla="*/ 11 h 80"/>
                  <a:gd name="T94" fmla="*/ 10 w 80"/>
                  <a:gd name="T95" fmla="*/ 13 h 80"/>
                  <a:gd name="T96" fmla="*/ 9 w 80"/>
                  <a:gd name="T97" fmla="*/ 19 h 80"/>
                  <a:gd name="T98" fmla="*/ 32 w 80"/>
                  <a:gd name="T99" fmla="*/ 18 h 80"/>
                  <a:gd name="T100" fmla="*/ 62 w 80"/>
                  <a:gd name="T101" fmla="*/ 33 h 80"/>
                  <a:gd name="T102" fmla="*/ 47 w 80"/>
                  <a:gd name="T103" fmla="*/ 62 h 80"/>
                  <a:gd name="T104" fmla="*/ 18 w 80"/>
                  <a:gd name="T105" fmla="*/ 47 h 80"/>
                  <a:gd name="T106" fmla="*/ 32 w 80"/>
                  <a:gd name="T107" fmla="*/ 1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80">
                    <a:moveTo>
                      <a:pt x="9" y="19"/>
                    </a:moveTo>
                    <a:cubicBezTo>
                      <a:pt x="11" y="21"/>
                      <a:pt x="10" y="25"/>
                      <a:pt x="10" y="26"/>
                    </a:cubicBezTo>
                    <a:cubicBezTo>
                      <a:pt x="9" y="27"/>
                      <a:pt x="7" y="27"/>
                      <a:pt x="5" y="27"/>
                    </a:cubicBezTo>
                    <a:cubicBezTo>
                      <a:pt x="3" y="26"/>
                      <a:pt x="1" y="28"/>
                      <a:pt x="0" y="31"/>
                    </a:cubicBezTo>
                    <a:cubicBezTo>
                      <a:pt x="0" y="34"/>
                      <a:pt x="1" y="37"/>
                      <a:pt x="3" y="37"/>
                    </a:cubicBezTo>
                    <a:cubicBezTo>
                      <a:pt x="5" y="38"/>
                      <a:pt x="7" y="41"/>
                      <a:pt x="7" y="42"/>
                    </a:cubicBezTo>
                    <a:cubicBezTo>
                      <a:pt x="7" y="44"/>
                      <a:pt x="5" y="45"/>
                      <a:pt x="3" y="46"/>
                    </a:cubicBezTo>
                    <a:cubicBezTo>
                      <a:pt x="1" y="47"/>
                      <a:pt x="0" y="49"/>
                      <a:pt x="1" y="52"/>
                    </a:cubicBezTo>
                    <a:cubicBezTo>
                      <a:pt x="2" y="55"/>
                      <a:pt x="4" y="57"/>
                      <a:pt x="7" y="56"/>
                    </a:cubicBezTo>
                    <a:cubicBezTo>
                      <a:pt x="9" y="55"/>
                      <a:pt x="11" y="56"/>
                      <a:pt x="11" y="57"/>
                    </a:cubicBezTo>
                    <a:cubicBezTo>
                      <a:pt x="12" y="58"/>
                      <a:pt x="13" y="62"/>
                      <a:pt x="11" y="63"/>
                    </a:cubicBezTo>
                    <a:cubicBezTo>
                      <a:pt x="10" y="65"/>
                      <a:pt x="10" y="68"/>
                      <a:pt x="13" y="70"/>
                    </a:cubicBezTo>
                    <a:cubicBezTo>
                      <a:pt x="15" y="72"/>
                      <a:pt x="18" y="72"/>
                      <a:pt x="19" y="70"/>
                    </a:cubicBezTo>
                    <a:cubicBezTo>
                      <a:pt x="20" y="69"/>
                      <a:pt x="24" y="69"/>
                      <a:pt x="25" y="70"/>
                    </a:cubicBezTo>
                    <a:cubicBezTo>
                      <a:pt x="27" y="70"/>
                      <a:pt x="27" y="72"/>
                      <a:pt x="27" y="74"/>
                    </a:cubicBezTo>
                    <a:cubicBezTo>
                      <a:pt x="26" y="76"/>
                      <a:pt x="28" y="78"/>
                      <a:pt x="31" y="79"/>
                    </a:cubicBezTo>
                    <a:cubicBezTo>
                      <a:pt x="34" y="80"/>
                      <a:pt x="37" y="79"/>
                      <a:pt x="37" y="76"/>
                    </a:cubicBezTo>
                    <a:cubicBezTo>
                      <a:pt x="37" y="74"/>
                      <a:pt x="41" y="73"/>
                      <a:pt x="42" y="73"/>
                    </a:cubicBezTo>
                    <a:cubicBezTo>
                      <a:pt x="43" y="72"/>
                      <a:pt x="45" y="74"/>
                      <a:pt x="46" y="76"/>
                    </a:cubicBezTo>
                    <a:cubicBezTo>
                      <a:pt x="46" y="78"/>
                      <a:pt x="49" y="79"/>
                      <a:pt x="52" y="78"/>
                    </a:cubicBezTo>
                    <a:cubicBezTo>
                      <a:pt x="55" y="77"/>
                      <a:pt x="56" y="75"/>
                      <a:pt x="56" y="73"/>
                    </a:cubicBezTo>
                    <a:cubicBezTo>
                      <a:pt x="55" y="71"/>
                      <a:pt x="57" y="68"/>
                      <a:pt x="58" y="67"/>
                    </a:cubicBezTo>
                    <a:cubicBezTo>
                      <a:pt x="59" y="66"/>
                      <a:pt x="61" y="67"/>
                      <a:pt x="63" y="68"/>
                    </a:cubicBezTo>
                    <a:cubicBezTo>
                      <a:pt x="65" y="70"/>
                      <a:pt x="67" y="69"/>
                      <a:pt x="69" y="67"/>
                    </a:cubicBezTo>
                    <a:cubicBezTo>
                      <a:pt x="71" y="65"/>
                      <a:pt x="72" y="62"/>
                      <a:pt x="70" y="60"/>
                    </a:cubicBezTo>
                    <a:cubicBezTo>
                      <a:pt x="69" y="59"/>
                      <a:pt x="69" y="55"/>
                      <a:pt x="69" y="54"/>
                    </a:cubicBezTo>
                    <a:cubicBezTo>
                      <a:pt x="70" y="53"/>
                      <a:pt x="72" y="52"/>
                      <a:pt x="74" y="53"/>
                    </a:cubicBezTo>
                    <a:cubicBezTo>
                      <a:pt x="76" y="53"/>
                      <a:pt x="78" y="51"/>
                      <a:pt x="79" y="48"/>
                    </a:cubicBezTo>
                    <a:cubicBezTo>
                      <a:pt x="80" y="45"/>
                      <a:pt x="78" y="43"/>
                      <a:pt x="76" y="42"/>
                    </a:cubicBezTo>
                    <a:cubicBezTo>
                      <a:pt x="74" y="42"/>
                      <a:pt x="72" y="38"/>
                      <a:pt x="72" y="37"/>
                    </a:cubicBezTo>
                    <a:cubicBezTo>
                      <a:pt x="72" y="36"/>
                      <a:pt x="74" y="34"/>
                      <a:pt x="76" y="34"/>
                    </a:cubicBezTo>
                    <a:cubicBezTo>
                      <a:pt x="78" y="33"/>
                      <a:pt x="79" y="30"/>
                      <a:pt x="78" y="27"/>
                    </a:cubicBezTo>
                    <a:cubicBezTo>
                      <a:pt x="77" y="25"/>
                      <a:pt x="75" y="23"/>
                      <a:pt x="73" y="24"/>
                    </a:cubicBezTo>
                    <a:cubicBezTo>
                      <a:pt x="71" y="24"/>
                      <a:pt x="67" y="22"/>
                      <a:pt x="67" y="21"/>
                    </a:cubicBezTo>
                    <a:cubicBezTo>
                      <a:pt x="66" y="20"/>
                      <a:pt x="66" y="18"/>
                      <a:pt x="68" y="16"/>
                    </a:cubicBezTo>
                    <a:cubicBezTo>
                      <a:pt x="69" y="15"/>
                      <a:pt x="69" y="12"/>
                      <a:pt x="67" y="10"/>
                    </a:cubicBezTo>
                    <a:cubicBezTo>
                      <a:pt x="64" y="8"/>
                      <a:pt x="61" y="8"/>
                      <a:pt x="60" y="9"/>
                    </a:cubicBezTo>
                    <a:cubicBezTo>
                      <a:pt x="59" y="11"/>
                      <a:pt x="55" y="10"/>
                      <a:pt x="54" y="10"/>
                    </a:cubicBezTo>
                    <a:cubicBezTo>
                      <a:pt x="52" y="9"/>
                      <a:pt x="52" y="7"/>
                      <a:pt x="52" y="5"/>
                    </a:cubicBezTo>
                    <a:cubicBezTo>
                      <a:pt x="53" y="3"/>
                      <a:pt x="51" y="1"/>
                      <a:pt x="48" y="0"/>
                    </a:cubicBezTo>
                    <a:cubicBezTo>
                      <a:pt x="45" y="0"/>
                      <a:pt x="42" y="1"/>
                      <a:pt x="42" y="3"/>
                    </a:cubicBezTo>
                    <a:cubicBezTo>
                      <a:pt x="42" y="5"/>
                      <a:pt x="38" y="7"/>
                      <a:pt x="37" y="7"/>
                    </a:cubicBezTo>
                    <a:cubicBezTo>
                      <a:pt x="36" y="7"/>
                      <a:pt x="34" y="5"/>
                      <a:pt x="33" y="3"/>
                    </a:cubicBezTo>
                    <a:cubicBezTo>
                      <a:pt x="33" y="1"/>
                      <a:pt x="30" y="1"/>
                      <a:pt x="27" y="1"/>
                    </a:cubicBezTo>
                    <a:cubicBezTo>
                      <a:pt x="24" y="2"/>
                      <a:pt x="23" y="5"/>
                      <a:pt x="23" y="7"/>
                    </a:cubicBezTo>
                    <a:cubicBezTo>
                      <a:pt x="24" y="9"/>
                      <a:pt x="22" y="12"/>
                      <a:pt x="21" y="13"/>
                    </a:cubicBezTo>
                    <a:cubicBezTo>
                      <a:pt x="20" y="13"/>
                      <a:pt x="18" y="13"/>
                      <a:pt x="16" y="11"/>
                    </a:cubicBezTo>
                    <a:cubicBezTo>
                      <a:pt x="15" y="10"/>
                      <a:pt x="12" y="11"/>
                      <a:pt x="10" y="13"/>
                    </a:cubicBezTo>
                    <a:cubicBezTo>
                      <a:pt x="8" y="15"/>
                      <a:pt x="7" y="18"/>
                      <a:pt x="9" y="19"/>
                    </a:cubicBezTo>
                    <a:close/>
                    <a:moveTo>
                      <a:pt x="32" y="18"/>
                    </a:moveTo>
                    <a:cubicBezTo>
                      <a:pt x="45" y="14"/>
                      <a:pt x="58" y="21"/>
                      <a:pt x="62" y="33"/>
                    </a:cubicBezTo>
                    <a:cubicBezTo>
                      <a:pt x="65" y="45"/>
                      <a:pt x="59" y="58"/>
                      <a:pt x="47" y="62"/>
                    </a:cubicBezTo>
                    <a:cubicBezTo>
                      <a:pt x="34" y="66"/>
                      <a:pt x="21" y="59"/>
                      <a:pt x="18" y="47"/>
                    </a:cubicBezTo>
                    <a:cubicBezTo>
                      <a:pt x="14" y="35"/>
                      <a:pt x="20" y="22"/>
                      <a:pt x="3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6" name="Freeform 13"/>
              <p:cNvSpPr>
                <a:spLocks noEditPoints="1"/>
              </p:cNvSpPr>
              <p:nvPr/>
            </p:nvSpPr>
            <p:spPr bwMode="auto">
              <a:xfrm>
                <a:off x="4838" y="1902"/>
                <a:ext cx="217" cy="214"/>
              </a:xfrm>
              <a:custGeom>
                <a:avLst/>
                <a:gdLst>
                  <a:gd name="T0" fmla="*/ 6 w 52"/>
                  <a:gd name="T1" fmla="*/ 12 h 51"/>
                  <a:gd name="T2" fmla="*/ 7 w 52"/>
                  <a:gd name="T3" fmla="*/ 16 h 51"/>
                  <a:gd name="T4" fmla="*/ 4 w 52"/>
                  <a:gd name="T5" fmla="*/ 17 h 51"/>
                  <a:gd name="T6" fmla="*/ 1 w 52"/>
                  <a:gd name="T7" fmla="*/ 20 h 51"/>
                  <a:gd name="T8" fmla="*/ 3 w 52"/>
                  <a:gd name="T9" fmla="*/ 24 h 51"/>
                  <a:gd name="T10" fmla="*/ 5 w 52"/>
                  <a:gd name="T11" fmla="*/ 27 h 51"/>
                  <a:gd name="T12" fmla="*/ 3 w 52"/>
                  <a:gd name="T13" fmla="*/ 29 h 51"/>
                  <a:gd name="T14" fmla="*/ 1 w 52"/>
                  <a:gd name="T15" fmla="*/ 33 h 51"/>
                  <a:gd name="T16" fmla="*/ 5 w 52"/>
                  <a:gd name="T17" fmla="*/ 36 h 51"/>
                  <a:gd name="T18" fmla="*/ 8 w 52"/>
                  <a:gd name="T19" fmla="*/ 36 h 51"/>
                  <a:gd name="T20" fmla="*/ 8 w 52"/>
                  <a:gd name="T21" fmla="*/ 41 h 51"/>
                  <a:gd name="T22" fmla="*/ 9 w 52"/>
                  <a:gd name="T23" fmla="*/ 45 h 51"/>
                  <a:gd name="T24" fmla="*/ 13 w 52"/>
                  <a:gd name="T25" fmla="*/ 45 h 51"/>
                  <a:gd name="T26" fmla="*/ 17 w 52"/>
                  <a:gd name="T27" fmla="*/ 45 h 51"/>
                  <a:gd name="T28" fmla="*/ 18 w 52"/>
                  <a:gd name="T29" fmla="*/ 48 h 51"/>
                  <a:gd name="T30" fmla="*/ 21 w 52"/>
                  <a:gd name="T31" fmla="*/ 51 h 51"/>
                  <a:gd name="T32" fmla="*/ 25 w 52"/>
                  <a:gd name="T33" fmla="*/ 49 h 51"/>
                  <a:gd name="T34" fmla="*/ 28 w 52"/>
                  <a:gd name="T35" fmla="*/ 47 h 51"/>
                  <a:gd name="T36" fmla="*/ 30 w 52"/>
                  <a:gd name="T37" fmla="*/ 49 h 51"/>
                  <a:gd name="T38" fmla="*/ 34 w 52"/>
                  <a:gd name="T39" fmla="*/ 50 h 51"/>
                  <a:gd name="T40" fmla="*/ 37 w 52"/>
                  <a:gd name="T41" fmla="*/ 47 h 51"/>
                  <a:gd name="T42" fmla="*/ 38 w 52"/>
                  <a:gd name="T43" fmla="*/ 43 h 51"/>
                  <a:gd name="T44" fmla="*/ 41 w 52"/>
                  <a:gd name="T45" fmla="*/ 44 h 51"/>
                  <a:gd name="T46" fmla="*/ 45 w 52"/>
                  <a:gd name="T47" fmla="*/ 43 h 51"/>
                  <a:gd name="T48" fmla="*/ 46 w 52"/>
                  <a:gd name="T49" fmla="*/ 39 h 51"/>
                  <a:gd name="T50" fmla="*/ 45 w 52"/>
                  <a:gd name="T51" fmla="*/ 35 h 51"/>
                  <a:gd name="T52" fmla="*/ 48 w 52"/>
                  <a:gd name="T53" fmla="*/ 34 h 51"/>
                  <a:gd name="T54" fmla="*/ 51 w 52"/>
                  <a:gd name="T55" fmla="*/ 31 h 51"/>
                  <a:gd name="T56" fmla="*/ 50 w 52"/>
                  <a:gd name="T57" fmla="*/ 27 h 51"/>
                  <a:gd name="T58" fmla="*/ 47 w 52"/>
                  <a:gd name="T59" fmla="*/ 24 h 51"/>
                  <a:gd name="T60" fmla="*/ 49 w 52"/>
                  <a:gd name="T61" fmla="*/ 22 h 51"/>
                  <a:gd name="T62" fmla="*/ 51 w 52"/>
                  <a:gd name="T63" fmla="*/ 18 h 51"/>
                  <a:gd name="T64" fmla="*/ 47 w 52"/>
                  <a:gd name="T65" fmla="*/ 15 h 51"/>
                  <a:gd name="T66" fmla="*/ 44 w 52"/>
                  <a:gd name="T67" fmla="*/ 13 h 51"/>
                  <a:gd name="T68" fmla="*/ 44 w 52"/>
                  <a:gd name="T69" fmla="*/ 10 h 51"/>
                  <a:gd name="T70" fmla="*/ 43 w 52"/>
                  <a:gd name="T71" fmla="*/ 6 h 51"/>
                  <a:gd name="T72" fmla="*/ 39 w 52"/>
                  <a:gd name="T73" fmla="*/ 6 h 51"/>
                  <a:gd name="T74" fmla="*/ 35 w 52"/>
                  <a:gd name="T75" fmla="*/ 6 h 51"/>
                  <a:gd name="T76" fmla="*/ 34 w 52"/>
                  <a:gd name="T77" fmla="*/ 3 h 51"/>
                  <a:gd name="T78" fmla="*/ 32 w 52"/>
                  <a:gd name="T79" fmla="*/ 0 h 51"/>
                  <a:gd name="T80" fmla="*/ 28 w 52"/>
                  <a:gd name="T81" fmla="*/ 2 h 51"/>
                  <a:gd name="T82" fmla="*/ 24 w 52"/>
                  <a:gd name="T83" fmla="*/ 4 h 51"/>
                  <a:gd name="T84" fmla="*/ 22 w 52"/>
                  <a:gd name="T85" fmla="*/ 2 h 51"/>
                  <a:gd name="T86" fmla="*/ 18 w 52"/>
                  <a:gd name="T87" fmla="*/ 1 h 51"/>
                  <a:gd name="T88" fmla="*/ 16 w 52"/>
                  <a:gd name="T89" fmla="*/ 4 h 51"/>
                  <a:gd name="T90" fmla="*/ 14 w 52"/>
                  <a:gd name="T91" fmla="*/ 8 h 51"/>
                  <a:gd name="T92" fmla="*/ 11 w 52"/>
                  <a:gd name="T93" fmla="*/ 7 h 51"/>
                  <a:gd name="T94" fmla="*/ 7 w 52"/>
                  <a:gd name="T95" fmla="*/ 8 h 51"/>
                  <a:gd name="T96" fmla="*/ 6 w 52"/>
                  <a:gd name="T97" fmla="*/ 12 h 51"/>
                  <a:gd name="T98" fmla="*/ 22 w 52"/>
                  <a:gd name="T99" fmla="*/ 11 h 51"/>
                  <a:gd name="T100" fmla="*/ 40 w 52"/>
                  <a:gd name="T101" fmla="*/ 21 h 51"/>
                  <a:gd name="T102" fmla="*/ 31 w 52"/>
                  <a:gd name="T103" fmla="*/ 40 h 51"/>
                  <a:gd name="T104" fmla="*/ 12 w 52"/>
                  <a:gd name="T105" fmla="*/ 30 h 51"/>
                  <a:gd name="T106" fmla="*/ 22 w 52"/>
                  <a:gd name="T107" fmla="*/ 1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 h="51">
                    <a:moveTo>
                      <a:pt x="6" y="12"/>
                    </a:moveTo>
                    <a:cubicBezTo>
                      <a:pt x="7" y="13"/>
                      <a:pt x="7" y="16"/>
                      <a:pt x="7" y="16"/>
                    </a:cubicBezTo>
                    <a:cubicBezTo>
                      <a:pt x="7" y="17"/>
                      <a:pt x="5" y="18"/>
                      <a:pt x="4" y="17"/>
                    </a:cubicBezTo>
                    <a:cubicBezTo>
                      <a:pt x="3" y="17"/>
                      <a:pt x="1" y="18"/>
                      <a:pt x="1" y="20"/>
                    </a:cubicBezTo>
                    <a:cubicBezTo>
                      <a:pt x="0" y="22"/>
                      <a:pt x="1" y="24"/>
                      <a:pt x="3" y="24"/>
                    </a:cubicBezTo>
                    <a:cubicBezTo>
                      <a:pt x="4" y="24"/>
                      <a:pt x="5" y="26"/>
                      <a:pt x="5" y="27"/>
                    </a:cubicBezTo>
                    <a:cubicBezTo>
                      <a:pt x="5" y="28"/>
                      <a:pt x="4" y="29"/>
                      <a:pt x="3" y="29"/>
                    </a:cubicBezTo>
                    <a:cubicBezTo>
                      <a:pt x="1" y="30"/>
                      <a:pt x="1" y="32"/>
                      <a:pt x="1" y="33"/>
                    </a:cubicBezTo>
                    <a:cubicBezTo>
                      <a:pt x="2" y="35"/>
                      <a:pt x="4" y="36"/>
                      <a:pt x="5" y="36"/>
                    </a:cubicBezTo>
                    <a:cubicBezTo>
                      <a:pt x="6" y="36"/>
                      <a:pt x="8" y="36"/>
                      <a:pt x="8" y="36"/>
                    </a:cubicBezTo>
                    <a:cubicBezTo>
                      <a:pt x="8" y="37"/>
                      <a:pt x="9" y="40"/>
                      <a:pt x="8" y="41"/>
                    </a:cubicBezTo>
                    <a:cubicBezTo>
                      <a:pt x="7" y="42"/>
                      <a:pt x="7" y="43"/>
                      <a:pt x="9" y="45"/>
                    </a:cubicBezTo>
                    <a:cubicBezTo>
                      <a:pt x="10" y="46"/>
                      <a:pt x="12" y="46"/>
                      <a:pt x="13" y="45"/>
                    </a:cubicBezTo>
                    <a:cubicBezTo>
                      <a:pt x="14" y="44"/>
                      <a:pt x="16" y="44"/>
                      <a:pt x="17" y="45"/>
                    </a:cubicBezTo>
                    <a:cubicBezTo>
                      <a:pt x="18" y="45"/>
                      <a:pt x="18" y="46"/>
                      <a:pt x="18" y="48"/>
                    </a:cubicBezTo>
                    <a:cubicBezTo>
                      <a:pt x="18" y="49"/>
                      <a:pt x="19" y="50"/>
                      <a:pt x="21" y="51"/>
                    </a:cubicBezTo>
                    <a:cubicBezTo>
                      <a:pt x="22" y="51"/>
                      <a:pt x="24" y="50"/>
                      <a:pt x="25" y="49"/>
                    </a:cubicBezTo>
                    <a:cubicBezTo>
                      <a:pt x="25" y="48"/>
                      <a:pt x="27" y="47"/>
                      <a:pt x="28" y="47"/>
                    </a:cubicBezTo>
                    <a:cubicBezTo>
                      <a:pt x="29" y="47"/>
                      <a:pt x="30" y="48"/>
                      <a:pt x="30" y="49"/>
                    </a:cubicBezTo>
                    <a:cubicBezTo>
                      <a:pt x="30" y="50"/>
                      <a:pt x="32" y="51"/>
                      <a:pt x="34" y="50"/>
                    </a:cubicBezTo>
                    <a:cubicBezTo>
                      <a:pt x="36" y="50"/>
                      <a:pt x="37" y="48"/>
                      <a:pt x="37" y="47"/>
                    </a:cubicBezTo>
                    <a:cubicBezTo>
                      <a:pt x="36" y="45"/>
                      <a:pt x="38" y="43"/>
                      <a:pt x="38" y="43"/>
                    </a:cubicBezTo>
                    <a:cubicBezTo>
                      <a:pt x="39" y="42"/>
                      <a:pt x="40" y="43"/>
                      <a:pt x="41" y="44"/>
                    </a:cubicBezTo>
                    <a:cubicBezTo>
                      <a:pt x="42" y="45"/>
                      <a:pt x="44" y="44"/>
                      <a:pt x="45" y="43"/>
                    </a:cubicBezTo>
                    <a:cubicBezTo>
                      <a:pt x="47" y="42"/>
                      <a:pt x="47" y="40"/>
                      <a:pt x="46" y="39"/>
                    </a:cubicBezTo>
                    <a:cubicBezTo>
                      <a:pt x="45" y="38"/>
                      <a:pt x="45" y="35"/>
                      <a:pt x="45" y="35"/>
                    </a:cubicBezTo>
                    <a:cubicBezTo>
                      <a:pt x="46" y="34"/>
                      <a:pt x="47" y="34"/>
                      <a:pt x="48" y="34"/>
                    </a:cubicBezTo>
                    <a:cubicBezTo>
                      <a:pt x="50" y="34"/>
                      <a:pt x="51" y="33"/>
                      <a:pt x="51" y="31"/>
                    </a:cubicBezTo>
                    <a:cubicBezTo>
                      <a:pt x="52" y="29"/>
                      <a:pt x="51" y="27"/>
                      <a:pt x="50" y="27"/>
                    </a:cubicBezTo>
                    <a:cubicBezTo>
                      <a:pt x="48" y="27"/>
                      <a:pt x="47" y="25"/>
                      <a:pt x="47" y="24"/>
                    </a:cubicBezTo>
                    <a:cubicBezTo>
                      <a:pt x="47" y="23"/>
                      <a:pt x="48" y="22"/>
                      <a:pt x="49" y="22"/>
                    </a:cubicBezTo>
                    <a:cubicBezTo>
                      <a:pt x="51" y="21"/>
                      <a:pt x="51" y="19"/>
                      <a:pt x="51" y="18"/>
                    </a:cubicBezTo>
                    <a:cubicBezTo>
                      <a:pt x="50" y="16"/>
                      <a:pt x="49" y="15"/>
                      <a:pt x="47" y="15"/>
                    </a:cubicBezTo>
                    <a:cubicBezTo>
                      <a:pt x="46" y="16"/>
                      <a:pt x="44" y="14"/>
                      <a:pt x="44" y="13"/>
                    </a:cubicBezTo>
                    <a:cubicBezTo>
                      <a:pt x="43" y="13"/>
                      <a:pt x="43" y="11"/>
                      <a:pt x="44" y="10"/>
                    </a:cubicBezTo>
                    <a:cubicBezTo>
                      <a:pt x="45" y="9"/>
                      <a:pt x="45" y="8"/>
                      <a:pt x="43" y="6"/>
                    </a:cubicBezTo>
                    <a:cubicBezTo>
                      <a:pt x="42" y="5"/>
                      <a:pt x="40" y="5"/>
                      <a:pt x="39" y="6"/>
                    </a:cubicBezTo>
                    <a:cubicBezTo>
                      <a:pt x="38" y="7"/>
                      <a:pt x="36" y="7"/>
                      <a:pt x="35" y="6"/>
                    </a:cubicBezTo>
                    <a:cubicBezTo>
                      <a:pt x="34" y="6"/>
                      <a:pt x="34" y="5"/>
                      <a:pt x="34" y="3"/>
                    </a:cubicBezTo>
                    <a:cubicBezTo>
                      <a:pt x="35" y="2"/>
                      <a:pt x="33" y="1"/>
                      <a:pt x="32" y="0"/>
                    </a:cubicBezTo>
                    <a:cubicBezTo>
                      <a:pt x="30" y="0"/>
                      <a:pt x="28" y="1"/>
                      <a:pt x="28" y="2"/>
                    </a:cubicBezTo>
                    <a:cubicBezTo>
                      <a:pt x="27" y="3"/>
                      <a:pt x="25" y="4"/>
                      <a:pt x="24" y="4"/>
                    </a:cubicBezTo>
                    <a:cubicBezTo>
                      <a:pt x="24" y="4"/>
                      <a:pt x="23" y="3"/>
                      <a:pt x="22" y="2"/>
                    </a:cubicBezTo>
                    <a:cubicBezTo>
                      <a:pt x="22" y="1"/>
                      <a:pt x="20" y="0"/>
                      <a:pt x="18" y="1"/>
                    </a:cubicBezTo>
                    <a:cubicBezTo>
                      <a:pt x="16" y="1"/>
                      <a:pt x="15" y="3"/>
                      <a:pt x="16" y="4"/>
                    </a:cubicBezTo>
                    <a:cubicBezTo>
                      <a:pt x="16" y="6"/>
                      <a:pt x="15" y="8"/>
                      <a:pt x="14" y="8"/>
                    </a:cubicBezTo>
                    <a:cubicBezTo>
                      <a:pt x="13" y="9"/>
                      <a:pt x="12" y="8"/>
                      <a:pt x="11" y="7"/>
                    </a:cubicBezTo>
                    <a:cubicBezTo>
                      <a:pt x="10" y="6"/>
                      <a:pt x="8" y="7"/>
                      <a:pt x="7" y="8"/>
                    </a:cubicBezTo>
                    <a:cubicBezTo>
                      <a:pt x="6" y="10"/>
                      <a:pt x="5" y="11"/>
                      <a:pt x="6" y="12"/>
                    </a:cubicBezTo>
                    <a:close/>
                    <a:moveTo>
                      <a:pt x="22" y="11"/>
                    </a:moveTo>
                    <a:cubicBezTo>
                      <a:pt x="29" y="9"/>
                      <a:pt x="38" y="13"/>
                      <a:pt x="40" y="21"/>
                    </a:cubicBezTo>
                    <a:cubicBezTo>
                      <a:pt x="43" y="29"/>
                      <a:pt x="38" y="37"/>
                      <a:pt x="31" y="40"/>
                    </a:cubicBezTo>
                    <a:cubicBezTo>
                      <a:pt x="23" y="42"/>
                      <a:pt x="14" y="38"/>
                      <a:pt x="12" y="30"/>
                    </a:cubicBezTo>
                    <a:cubicBezTo>
                      <a:pt x="9" y="22"/>
                      <a:pt x="14" y="14"/>
                      <a:pt x="2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7" name="Freeform 14"/>
              <p:cNvSpPr>
                <a:spLocks noEditPoints="1"/>
              </p:cNvSpPr>
              <p:nvPr/>
            </p:nvSpPr>
            <p:spPr bwMode="auto">
              <a:xfrm>
                <a:off x="4842" y="2116"/>
                <a:ext cx="163" cy="168"/>
              </a:xfrm>
              <a:custGeom>
                <a:avLst/>
                <a:gdLst>
                  <a:gd name="T0" fmla="*/ 4 w 39"/>
                  <a:gd name="T1" fmla="*/ 10 h 40"/>
                  <a:gd name="T2" fmla="*/ 5 w 39"/>
                  <a:gd name="T3" fmla="*/ 13 h 40"/>
                  <a:gd name="T4" fmla="*/ 2 w 39"/>
                  <a:gd name="T5" fmla="*/ 13 h 40"/>
                  <a:gd name="T6" fmla="*/ 0 w 39"/>
                  <a:gd name="T7" fmla="*/ 16 h 40"/>
                  <a:gd name="T8" fmla="*/ 1 w 39"/>
                  <a:gd name="T9" fmla="*/ 19 h 40"/>
                  <a:gd name="T10" fmla="*/ 3 w 39"/>
                  <a:gd name="T11" fmla="*/ 21 h 40"/>
                  <a:gd name="T12" fmla="*/ 2 w 39"/>
                  <a:gd name="T13" fmla="*/ 23 h 40"/>
                  <a:gd name="T14" fmla="*/ 1 w 39"/>
                  <a:gd name="T15" fmla="*/ 26 h 40"/>
                  <a:gd name="T16" fmla="*/ 3 w 39"/>
                  <a:gd name="T17" fmla="*/ 28 h 40"/>
                  <a:gd name="T18" fmla="*/ 5 w 39"/>
                  <a:gd name="T19" fmla="*/ 28 h 40"/>
                  <a:gd name="T20" fmla="*/ 5 w 39"/>
                  <a:gd name="T21" fmla="*/ 31 h 40"/>
                  <a:gd name="T22" fmla="*/ 6 w 39"/>
                  <a:gd name="T23" fmla="*/ 35 h 40"/>
                  <a:gd name="T24" fmla="*/ 9 w 39"/>
                  <a:gd name="T25" fmla="*/ 35 h 40"/>
                  <a:gd name="T26" fmla="*/ 13 w 39"/>
                  <a:gd name="T27" fmla="*/ 34 h 40"/>
                  <a:gd name="T28" fmla="*/ 13 w 39"/>
                  <a:gd name="T29" fmla="*/ 37 h 40"/>
                  <a:gd name="T30" fmla="*/ 15 w 39"/>
                  <a:gd name="T31" fmla="*/ 39 h 40"/>
                  <a:gd name="T32" fmla="*/ 18 w 39"/>
                  <a:gd name="T33" fmla="*/ 38 h 40"/>
                  <a:gd name="T34" fmla="*/ 21 w 39"/>
                  <a:gd name="T35" fmla="*/ 36 h 40"/>
                  <a:gd name="T36" fmla="*/ 22 w 39"/>
                  <a:gd name="T37" fmla="*/ 38 h 40"/>
                  <a:gd name="T38" fmla="*/ 26 w 39"/>
                  <a:gd name="T39" fmla="*/ 39 h 40"/>
                  <a:gd name="T40" fmla="*/ 27 w 39"/>
                  <a:gd name="T41" fmla="*/ 36 h 40"/>
                  <a:gd name="T42" fmla="*/ 29 w 39"/>
                  <a:gd name="T43" fmla="*/ 33 h 40"/>
                  <a:gd name="T44" fmla="*/ 31 w 39"/>
                  <a:gd name="T45" fmla="*/ 34 h 40"/>
                  <a:gd name="T46" fmla="*/ 34 w 39"/>
                  <a:gd name="T47" fmla="*/ 33 h 40"/>
                  <a:gd name="T48" fmla="*/ 35 w 39"/>
                  <a:gd name="T49" fmla="*/ 30 h 40"/>
                  <a:gd name="T50" fmla="*/ 34 w 39"/>
                  <a:gd name="T51" fmla="*/ 27 h 40"/>
                  <a:gd name="T52" fmla="*/ 36 w 39"/>
                  <a:gd name="T53" fmla="*/ 26 h 40"/>
                  <a:gd name="T54" fmla="*/ 39 w 39"/>
                  <a:gd name="T55" fmla="*/ 24 h 40"/>
                  <a:gd name="T56" fmla="*/ 38 w 39"/>
                  <a:gd name="T57" fmla="*/ 21 h 40"/>
                  <a:gd name="T58" fmla="*/ 36 w 39"/>
                  <a:gd name="T59" fmla="*/ 18 h 40"/>
                  <a:gd name="T60" fmla="*/ 37 w 39"/>
                  <a:gd name="T61" fmla="*/ 17 h 40"/>
                  <a:gd name="T62" fmla="*/ 38 w 39"/>
                  <a:gd name="T63" fmla="*/ 14 h 40"/>
                  <a:gd name="T64" fmla="*/ 36 w 39"/>
                  <a:gd name="T65" fmla="*/ 12 h 40"/>
                  <a:gd name="T66" fmla="*/ 33 w 39"/>
                  <a:gd name="T67" fmla="*/ 10 h 40"/>
                  <a:gd name="T68" fmla="*/ 33 w 39"/>
                  <a:gd name="T69" fmla="*/ 8 h 40"/>
                  <a:gd name="T70" fmla="*/ 33 w 39"/>
                  <a:gd name="T71" fmla="*/ 5 h 40"/>
                  <a:gd name="T72" fmla="*/ 30 w 39"/>
                  <a:gd name="T73" fmla="*/ 5 h 40"/>
                  <a:gd name="T74" fmla="*/ 26 w 39"/>
                  <a:gd name="T75" fmla="*/ 5 h 40"/>
                  <a:gd name="T76" fmla="*/ 26 w 39"/>
                  <a:gd name="T77" fmla="*/ 3 h 40"/>
                  <a:gd name="T78" fmla="*/ 24 w 39"/>
                  <a:gd name="T79" fmla="*/ 0 h 40"/>
                  <a:gd name="T80" fmla="*/ 21 w 39"/>
                  <a:gd name="T81" fmla="*/ 2 h 40"/>
                  <a:gd name="T82" fmla="*/ 18 w 39"/>
                  <a:gd name="T83" fmla="*/ 4 h 40"/>
                  <a:gd name="T84" fmla="*/ 16 w 39"/>
                  <a:gd name="T85" fmla="*/ 2 h 40"/>
                  <a:gd name="T86" fmla="*/ 13 w 39"/>
                  <a:gd name="T87" fmla="*/ 1 h 40"/>
                  <a:gd name="T88" fmla="*/ 11 w 39"/>
                  <a:gd name="T89" fmla="*/ 3 h 40"/>
                  <a:gd name="T90" fmla="*/ 10 w 39"/>
                  <a:gd name="T91" fmla="*/ 6 h 40"/>
                  <a:gd name="T92" fmla="*/ 8 w 39"/>
                  <a:gd name="T93" fmla="*/ 6 h 40"/>
                  <a:gd name="T94" fmla="*/ 5 w 39"/>
                  <a:gd name="T95" fmla="*/ 6 h 40"/>
                  <a:gd name="T96" fmla="*/ 4 w 39"/>
                  <a:gd name="T97" fmla="*/ 10 h 40"/>
                  <a:gd name="T98" fmla="*/ 16 w 39"/>
                  <a:gd name="T99" fmla="*/ 9 h 40"/>
                  <a:gd name="T100" fmla="*/ 30 w 39"/>
                  <a:gd name="T101" fmla="*/ 16 h 40"/>
                  <a:gd name="T102" fmla="*/ 23 w 39"/>
                  <a:gd name="T103" fmla="*/ 31 h 40"/>
                  <a:gd name="T104" fmla="*/ 9 w 39"/>
                  <a:gd name="T105" fmla="*/ 23 h 40"/>
                  <a:gd name="T106" fmla="*/ 16 w 39"/>
                  <a:gd name="T107" fmla="*/ 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40">
                    <a:moveTo>
                      <a:pt x="4" y="10"/>
                    </a:moveTo>
                    <a:cubicBezTo>
                      <a:pt x="5" y="10"/>
                      <a:pt x="5" y="12"/>
                      <a:pt x="5" y="13"/>
                    </a:cubicBezTo>
                    <a:cubicBezTo>
                      <a:pt x="4" y="13"/>
                      <a:pt x="3" y="14"/>
                      <a:pt x="2" y="13"/>
                    </a:cubicBezTo>
                    <a:cubicBezTo>
                      <a:pt x="1" y="13"/>
                      <a:pt x="0" y="14"/>
                      <a:pt x="0" y="16"/>
                    </a:cubicBezTo>
                    <a:cubicBezTo>
                      <a:pt x="0" y="17"/>
                      <a:pt x="0" y="18"/>
                      <a:pt x="1" y="19"/>
                    </a:cubicBezTo>
                    <a:cubicBezTo>
                      <a:pt x="2" y="19"/>
                      <a:pt x="3" y="20"/>
                      <a:pt x="3" y="21"/>
                    </a:cubicBezTo>
                    <a:cubicBezTo>
                      <a:pt x="3" y="22"/>
                      <a:pt x="3" y="22"/>
                      <a:pt x="2" y="23"/>
                    </a:cubicBezTo>
                    <a:cubicBezTo>
                      <a:pt x="1" y="23"/>
                      <a:pt x="0" y="24"/>
                      <a:pt x="1" y="26"/>
                    </a:cubicBezTo>
                    <a:cubicBezTo>
                      <a:pt x="1" y="27"/>
                      <a:pt x="2" y="28"/>
                      <a:pt x="3" y="28"/>
                    </a:cubicBezTo>
                    <a:cubicBezTo>
                      <a:pt x="4" y="27"/>
                      <a:pt x="5" y="28"/>
                      <a:pt x="5" y="28"/>
                    </a:cubicBezTo>
                    <a:cubicBezTo>
                      <a:pt x="6" y="29"/>
                      <a:pt x="6" y="31"/>
                      <a:pt x="5" y="31"/>
                    </a:cubicBezTo>
                    <a:cubicBezTo>
                      <a:pt x="5" y="32"/>
                      <a:pt x="5" y="34"/>
                      <a:pt x="6" y="35"/>
                    </a:cubicBezTo>
                    <a:cubicBezTo>
                      <a:pt x="7" y="35"/>
                      <a:pt x="9" y="36"/>
                      <a:pt x="9" y="35"/>
                    </a:cubicBezTo>
                    <a:cubicBezTo>
                      <a:pt x="10" y="34"/>
                      <a:pt x="12" y="34"/>
                      <a:pt x="13" y="34"/>
                    </a:cubicBezTo>
                    <a:cubicBezTo>
                      <a:pt x="13" y="35"/>
                      <a:pt x="13" y="36"/>
                      <a:pt x="13" y="37"/>
                    </a:cubicBezTo>
                    <a:cubicBezTo>
                      <a:pt x="13" y="38"/>
                      <a:pt x="14" y="39"/>
                      <a:pt x="15" y="39"/>
                    </a:cubicBezTo>
                    <a:cubicBezTo>
                      <a:pt x="17" y="40"/>
                      <a:pt x="18" y="39"/>
                      <a:pt x="18" y="38"/>
                    </a:cubicBezTo>
                    <a:cubicBezTo>
                      <a:pt x="18" y="37"/>
                      <a:pt x="20" y="36"/>
                      <a:pt x="21" y="36"/>
                    </a:cubicBezTo>
                    <a:cubicBezTo>
                      <a:pt x="21" y="36"/>
                      <a:pt x="22" y="37"/>
                      <a:pt x="22" y="38"/>
                    </a:cubicBezTo>
                    <a:cubicBezTo>
                      <a:pt x="23" y="39"/>
                      <a:pt x="24" y="39"/>
                      <a:pt x="26" y="39"/>
                    </a:cubicBezTo>
                    <a:cubicBezTo>
                      <a:pt x="27" y="38"/>
                      <a:pt x="28" y="37"/>
                      <a:pt x="27" y="36"/>
                    </a:cubicBezTo>
                    <a:cubicBezTo>
                      <a:pt x="27" y="35"/>
                      <a:pt x="28" y="33"/>
                      <a:pt x="29" y="33"/>
                    </a:cubicBezTo>
                    <a:cubicBezTo>
                      <a:pt x="29" y="33"/>
                      <a:pt x="30" y="33"/>
                      <a:pt x="31" y="34"/>
                    </a:cubicBezTo>
                    <a:cubicBezTo>
                      <a:pt x="32" y="34"/>
                      <a:pt x="33" y="34"/>
                      <a:pt x="34" y="33"/>
                    </a:cubicBezTo>
                    <a:cubicBezTo>
                      <a:pt x="35" y="32"/>
                      <a:pt x="35" y="31"/>
                      <a:pt x="35" y="30"/>
                    </a:cubicBezTo>
                    <a:cubicBezTo>
                      <a:pt x="34" y="29"/>
                      <a:pt x="34" y="27"/>
                      <a:pt x="34" y="27"/>
                    </a:cubicBezTo>
                    <a:cubicBezTo>
                      <a:pt x="34" y="26"/>
                      <a:pt x="35" y="26"/>
                      <a:pt x="36" y="26"/>
                    </a:cubicBezTo>
                    <a:cubicBezTo>
                      <a:pt x="38" y="26"/>
                      <a:pt x="39" y="25"/>
                      <a:pt x="39" y="24"/>
                    </a:cubicBezTo>
                    <a:cubicBezTo>
                      <a:pt x="39" y="23"/>
                      <a:pt x="39" y="21"/>
                      <a:pt x="38" y="21"/>
                    </a:cubicBezTo>
                    <a:cubicBezTo>
                      <a:pt x="37" y="21"/>
                      <a:pt x="36" y="19"/>
                      <a:pt x="36" y="18"/>
                    </a:cubicBezTo>
                    <a:cubicBezTo>
                      <a:pt x="36" y="18"/>
                      <a:pt x="36" y="17"/>
                      <a:pt x="37" y="17"/>
                    </a:cubicBezTo>
                    <a:cubicBezTo>
                      <a:pt x="38" y="16"/>
                      <a:pt x="39" y="15"/>
                      <a:pt x="38" y="14"/>
                    </a:cubicBezTo>
                    <a:cubicBezTo>
                      <a:pt x="38" y="12"/>
                      <a:pt x="37" y="11"/>
                      <a:pt x="36" y="12"/>
                    </a:cubicBezTo>
                    <a:cubicBezTo>
                      <a:pt x="35" y="12"/>
                      <a:pt x="33" y="11"/>
                      <a:pt x="33" y="10"/>
                    </a:cubicBezTo>
                    <a:cubicBezTo>
                      <a:pt x="32" y="10"/>
                      <a:pt x="33" y="9"/>
                      <a:pt x="33" y="8"/>
                    </a:cubicBezTo>
                    <a:cubicBezTo>
                      <a:pt x="34" y="7"/>
                      <a:pt x="34" y="6"/>
                      <a:pt x="33" y="5"/>
                    </a:cubicBezTo>
                    <a:cubicBezTo>
                      <a:pt x="32" y="4"/>
                      <a:pt x="30" y="4"/>
                      <a:pt x="30" y="5"/>
                    </a:cubicBezTo>
                    <a:cubicBezTo>
                      <a:pt x="29" y="5"/>
                      <a:pt x="27" y="5"/>
                      <a:pt x="26" y="5"/>
                    </a:cubicBezTo>
                    <a:cubicBezTo>
                      <a:pt x="26" y="5"/>
                      <a:pt x="26" y="4"/>
                      <a:pt x="26" y="3"/>
                    </a:cubicBezTo>
                    <a:cubicBezTo>
                      <a:pt x="26" y="2"/>
                      <a:pt x="25" y="1"/>
                      <a:pt x="24" y="0"/>
                    </a:cubicBezTo>
                    <a:cubicBezTo>
                      <a:pt x="22" y="0"/>
                      <a:pt x="21" y="1"/>
                      <a:pt x="21" y="2"/>
                    </a:cubicBezTo>
                    <a:cubicBezTo>
                      <a:pt x="20" y="3"/>
                      <a:pt x="19" y="3"/>
                      <a:pt x="18" y="4"/>
                    </a:cubicBezTo>
                    <a:cubicBezTo>
                      <a:pt x="18" y="4"/>
                      <a:pt x="17" y="3"/>
                      <a:pt x="16" y="2"/>
                    </a:cubicBezTo>
                    <a:cubicBezTo>
                      <a:pt x="16" y="1"/>
                      <a:pt x="15" y="0"/>
                      <a:pt x="13" y="1"/>
                    </a:cubicBezTo>
                    <a:cubicBezTo>
                      <a:pt x="12" y="1"/>
                      <a:pt x="11" y="2"/>
                      <a:pt x="11" y="3"/>
                    </a:cubicBezTo>
                    <a:cubicBezTo>
                      <a:pt x="12" y="4"/>
                      <a:pt x="11" y="6"/>
                      <a:pt x="10" y="6"/>
                    </a:cubicBezTo>
                    <a:cubicBezTo>
                      <a:pt x="10" y="7"/>
                      <a:pt x="9" y="6"/>
                      <a:pt x="8" y="6"/>
                    </a:cubicBezTo>
                    <a:cubicBezTo>
                      <a:pt x="7" y="5"/>
                      <a:pt x="6" y="5"/>
                      <a:pt x="5" y="6"/>
                    </a:cubicBezTo>
                    <a:cubicBezTo>
                      <a:pt x="4" y="7"/>
                      <a:pt x="4" y="9"/>
                      <a:pt x="4" y="10"/>
                    </a:cubicBezTo>
                    <a:close/>
                    <a:moveTo>
                      <a:pt x="16" y="9"/>
                    </a:moveTo>
                    <a:cubicBezTo>
                      <a:pt x="22" y="7"/>
                      <a:pt x="28" y="10"/>
                      <a:pt x="30" y="16"/>
                    </a:cubicBezTo>
                    <a:cubicBezTo>
                      <a:pt x="32" y="22"/>
                      <a:pt x="29" y="29"/>
                      <a:pt x="23" y="31"/>
                    </a:cubicBezTo>
                    <a:cubicBezTo>
                      <a:pt x="17" y="33"/>
                      <a:pt x="11" y="29"/>
                      <a:pt x="9" y="23"/>
                    </a:cubicBezTo>
                    <a:cubicBezTo>
                      <a:pt x="7" y="17"/>
                      <a:pt x="10" y="11"/>
                      <a:pt x="1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181" name="组合 180"/>
          <p:cNvGrpSpPr/>
          <p:nvPr/>
        </p:nvGrpSpPr>
        <p:grpSpPr>
          <a:xfrm>
            <a:off x="2331998" y="2351928"/>
            <a:ext cx="1408469" cy="1754258"/>
            <a:chOff x="3108926" y="2615808"/>
            <a:chExt cx="1877714" cy="2339553"/>
          </a:xfrm>
        </p:grpSpPr>
        <p:grpSp>
          <p:nvGrpSpPr>
            <p:cNvPr id="182" name="组合 181"/>
            <p:cNvGrpSpPr/>
            <p:nvPr/>
          </p:nvGrpSpPr>
          <p:grpSpPr>
            <a:xfrm>
              <a:off x="3108926" y="2615808"/>
              <a:ext cx="1877714" cy="2339553"/>
              <a:chOff x="7380501" y="2927403"/>
              <a:chExt cx="2311884" cy="2880513"/>
            </a:xfrm>
          </p:grpSpPr>
          <p:sp>
            <p:nvSpPr>
              <p:cNvPr id="184" name="椭圆 50"/>
              <p:cNvSpPr/>
              <p:nvPr/>
            </p:nvSpPr>
            <p:spPr>
              <a:xfrm rot="18900000">
                <a:off x="7501945" y="2927403"/>
                <a:ext cx="2190440"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431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85" name="椭圆 184"/>
              <p:cNvSpPr/>
              <p:nvPr/>
            </p:nvSpPr>
            <p:spPr>
              <a:xfrm>
                <a:off x="7567580" y="3243360"/>
                <a:ext cx="1344544" cy="1344544"/>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77800" dist="139700" dir="2700000" algn="tl" rotWithShape="0">
                  <a:srgbClr val="49494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86" name="椭圆 185"/>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520700" dist="1778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83" name="Freeform 18"/>
            <p:cNvSpPr>
              <a:spLocks noEditPoints="1"/>
            </p:cNvSpPr>
            <p:nvPr/>
          </p:nvSpPr>
          <p:spPr bwMode="auto">
            <a:xfrm>
              <a:off x="3515374" y="3161104"/>
              <a:ext cx="483792" cy="361068"/>
            </a:xfrm>
            <a:custGeom>
              <a:avLst/>
              <a:gdLst>
                <a:gd name="T0" fmla="*/ 82 w 112"/>
                <a:gd name="T1" fmla="*/ 53 h 83"/>
                <a:gd name="T2" fmla="*/ 99 w 112"/>
                <a:gd name="T3" fmla="*/ 36 h 83"/>
                <a:gd name="T4" fmla="*/ 104 w 112"/>
                <a:gd name="T5" fmla="*/ 37 h 83"/>
                <a:gd name="T6" fmla="*/ 104 w 112"/>
                <a:gd name="T7" fmla="*/ 24 h 83"/>
                <a:gd name="T8" fmla="*/ 92 w 112"/>
                <a:gd name="T9" fmla="*/ 12 h 83"/>
                <a:gd name="T10" fmla="*/ 49 w 112"/>
                <a:gd name="T11" fmla="*/ 12 h 83"/>
                <a:gd name="T12" fmla="*/ 39 w 112"/>
                <a:gd name="T13" fmla="*/ 0 h 83"/>
                <a:gd name="T14" fmla="*/ 14 w 112"/>
                <a:gd name="T15" fmla="*/ 0 h 83"/>
                <a:gd name="T16" fmla="*/ 2 w 112"/>
                <a:gd name="T17" fmla="*/ 6 h 83"/>
                <a:gd name="T18" fmla="*/ 0 w 112"/>
                <a:gd name="T19" fmla="*/ 13 h 83"/>
                <a:gd name="T20" fmla="*/ 0 w 112"/>
                <a:gd name="T21" fmla="*/ 13 h 83"/>
                <a:gd name="T22" fmla="*/ 0 w 112"/>
                <a:gd name="T23" fmla="*/ 14 h 83"/>
                <a:gd name="T24" fmla="*/ 0 w 112"/>
                <a:gd name="T25" fmla="*/ 16 h 83"/>
                <a:gd name="T26" fmla="*/ 0 w 112"/>
                <a:gd name="T27" fmla="*/ 34 h 83"/>
                <a:gd name="T28" fmla="*/ 0 w 112"/>
                <a:gd name="T29" fmla="*/ 71 h 83"/>
                <a:gd name="T30" fmla="*/ 12 w 112"/>
                <a:gd name="T31" fmla="*/ 83 h 83"/>
                <a:gd name="T32" fmla="*/ 92 w 112"/>
                <a:gd name="T33" fmla="*/ 83 h 83"/>
                <a:gd name="T34" fmla="*/ 104 w 112"/>
                <a:gd name="T35" fmla="*/ 71 h 83"/>
                <a:gd name="T36" fmla="*/ 104 w 112"/>
                <a:gd name="T37" fmla="*/ 69 h 83"/>
                <a:gd name="T38" fmla="*/ 99 w 112"/>
                <a:gd name="T39" fmla="*/ 69 h 83"/>
                <a:gd name="T40" fmla="*/ 82 w 112"/>
                <a:gd name="T41" fmla="*/ 53 h 83"/>
                <a:gd name="T42" fmla="*/ 104 w 112"/>
                <a:gd name="T43" fmla="*/ 40 h 83"/>
                <a:gd name="T44" fmla="*/ 99 w 112"/>
                <a:gd name="T45" fmla="*/ 39 h 83"/>
                <a:gd name="T46" fmla="*/ 85 w 112"/>
                <a:gd name="T47" fmla="*/ 53 h 83"/>
                <a:gd name="T48" fmla="*/ 99 w 112"/>
                <a:gd name="T49" fmla="*/ 66 h 83"/>
                <a:gd name="T50" fmla="*/ 104 w 112"/>
                <a:gd name="T51" fmla="*/ 65 h 83"/>
                <a:gd name="T52" fmla="*/ 112 w 112"/>
                <a:gd name="T53" fmla="*/ 53 h 83"/>
                <a:gd name="T54" fmla="*/ 104 w 112"/>
                <a:gd name="T55" fmla="*/ 40 h 83"/>
                <a:gd name="T56" fmla="*/ 104 w 112"/>
                <a:gd name="T57" fmla="*/ 56 h 83"/>
                <a:gd name="T58" fmla="*/ 99 w 112"/>
                <a:gd name="T59" fmla="*/ 63 h 83"/>
                <a:gd name="T60" fmla="*/ 98 w 112"/>
                <a:gd name="T61" fmla="*/ 64 h 83"/>
                <a:gd name="T62" fmla="*/ 98 w 112"/>
                <a:gd name="T63" fmla="*/ 64 h 83"/>
                <a:gd name="T64" fmla="*/ 97 w 112"/>
                <a:gd name="T65" fmla="*/ 63 h 83"/>
                <a:gd name="T66" fmla="*/ 89 w 112"/>
                <a:gd name="T67" fmla="*/ 53 h 83"/>
                <a:gd name="T68" fmla="*/ 89 w 112"/>
                <a:gd name="T69" fmla="*/ 53 h 83"/>
                <a:gd name="T70" fmla="*/ 93 w 112"/>
                <a:gd name="T71" fmla="*/ 53 h 83"/>
                <a:gd name="T72" fmla="*/ 98 w 112"/>
                <a:gd name="T73" fmla="*/ 59 h 83"/>
                <a:gd name="T74" fmla="*/ 104 w 112"/>
                <a:gd name="T75" fmla="*/ 50 h 83"/>
                <a:gd name="T76" fmla="*/ 107 w 112"/>
                <a:gd name="T77" fmla="*/ 45 h 83"/>
                <a:gd name="T78" fmla="*/ 109 w 112"/>
                <a:gd name="T79" fmla="*/ 45 h 83"/>
                <a:gd name="T80" fmla="*/ 110 w 112"/>
                <a:gd name="T81" fmla="*/ 47 h 83"/>
                <a:gd name="T82" fmla="*/ 104 w 112"/>
                <a:gd name="T83" fmla="*/ 5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2" h="83">
                  <a:moveTo>
                    <a:pt x="82" y="53"/>
                  </a:moveTo>
                  <a:cubicBezTo>
                    <a:pt x="82" y="44"/>
                    <a:pt x="90" y="36"/>
                    <a:pt x="99" y="36"/>
                  </a:cubicBezTo>
                  <a:cubicBezTo>
                    <a:pt x="100" y="36"/>
                    <a:pt x="102" y="37"/>
                    <a:pt x="104" y="37"/>
                  </a:cubicBezTo>
                  <a:cubicBezTo>
                    <a:pt x="104" y="24"/>
                    <a:pt x="104" y="24"/>
                    <a:pt x="104" y="24"/>
                  </a:cubicBezTo>
                  <a:cubicBezTo>
                    <a:pt x="104" y="17"/>
                    <a:pt x="99" y="12"/>
                    <a:pt x="92" y="12"/>
                  </a:cubicBezTo>
                  <a:cubicBezTo>
                    <a:pt x="49" y="12"/>
                    <a:pt x="49" y="12"/>
                    <a:pt x="49" y="12"/>
                  </a:cubicBezTo>
                  <a:cubicBezTo>
                    <a:pt x="48" y="5"/>
                    <a:pt x="43" y="0"/>
                    <a:pt x="39" y="0"/>
                  </a:cubicBezTo>
                  <a:cubicBezTo>
                    <a:pt x="14" y="0"/>
                    <a:pt x="14" y="0"/>
                    <a:pt x="14" y="0"/>
                  </a:cubicBezTo>
                  <a:cubicBezTo>
                    <a:pt x="8" y="0"/>
                    <a:pt x="4" y="2"/>
                    <a:pt x="2" y="6"/>
                  </a:cubicBezTo>
                  <a:cubicBezTo>
                    <a:pt x="1" y="8"/>
                    <a:pt x="0" y="10"/>
                    <a:pt x="0" y="13"/>
                  </a:cubicBezTo>
                  <a:cubicBezTo>
                    <a:pt x="0" y="13"/>
                    <a:pt x="0" y="13"/>
                    <a:pt x="0" y="13"/>
                  </a:cubicBezTo>
                  <a:cubicBezTo>
                    <a:pt x="0" y="14"/>
                    <a:pt x="0" y="14"/>
                    <a:pt x="0" y="14"/>
                  </a:cubicBezTo>
                  <a:cubicBezTo>
                    <a:pt x="0" y="16"/>
                    <a:pt x="0" y="16"/>
                    <a:pt x="0" y="16"/>
                  </a:cubicBezTo>
                  <a:cubicBezTo>
                    <a:pt x="0" y="34"/>
                    <a:pt x="0" y="34"/>
                    <a:pt x="0" y="34"/>
                  </a:cubicBezTo>
                  <a:cubicBezTo>
                    <a:pt x="0" y="71"/>
                    <a:pt x="0" y="71"/>
                    <a:pt x="0" y="71"/>
                  </a:cubicBezTo>
                  <a:cubicBezTo>
                    <a:pt x="0" y="78"/>
                    <a:pt x="5" y="83"/>
                    <a:pt x="12" y="83"/>
                  </a:cubicBezTo>
                  <a:cubicBezTo>
                    <a:pt x="92" y="83"/>
                    <a:pt x="92" y="83"/>
                    <a:pt x="92" y="83"/>
                  </a:cubicBezTo>
                  <a:cubicBezTo>
                    <a:pt x="99" y="83"/>
                    <a:pt x="104" y="78"/>
                    <a:pt x="104" y="71"/>
                  </a:cubicBezTo>
                  <a:cubicBezTo>
                    <a:pt x="104" y="69"/>
                    <a:pt x="104" y="69"/>
                    <a:pt x="104" y="69"/>
                  </a:cubicBezTo>
                  <a:cubicBezTo>
                    <a:pt x="102" y="69"/>
                    <a:pt x="100" y="69"/>
                    <a:pt x="99" y="69"/>
                  </a:cubicBezTo>
                  <a:cubicBezTo>
                    <a:pt x="90" y="69"/>
                    <a:pt x="82" y="62"/>
                    <a:pt x="82" y="53"/>
                  </a:cubicBezTo>
                  <a:close/>
                  <a:moveTo>
                    <a:pt x="104" y="40"/>
                  </a:moveTo>
                  <a:cubicBezTo>
                    <a:pt x="102" y="40"/>
                    <a:pt x="101" y="39"/>
                    <a:pt x="99" y="39"/>
                  </a:cubicBezTo>
                  <a:cubicBezTo>
                    <a:pt x="91" y="39"/>
                    <a:pt x="85" y="45"/>
                    <a:pt x="85" y="53"/>
                  </a:cubicBezTo>
                  <a:cubicBezTo>
                    <a:pt x="85" y="60"/>
                    <a:pt x="91" y="66"/>
                    <a:pt x="99" y="66"/>
                  </a:cubicBezTo>
                  <a:cubicBezTo>
                    <a:pt x="101" y="66"/>
                    <a:pt x="102" y="66"/>
                    <a:pt x="104" y="65"/>
                  </a:cubicBezTo>
                  <a:cubicBezTo>
                    <a:pt x="109" y="63"/>
                    <a:pt x="112" y="59"/>
                    <a:pt x="112" y="53"/>
                  </a:cubicBezTo>
                  <a:cubicBezTo>
                    <a:pt x="112" y="47"/>
                    <a:pt x="109" y="42"/>
                    <a:pt x="104" y="40"/>
                  </a:cubicBezTo>
                  <a:close/>
                  <a:moveTo>
                    <a:pt x="104" y="56"/>
                  </a:moveTo>
                  <a:cubicBezTo>
                    <a:pt x="99" y="63"/>
                    <a:pt x="99" y="63"/>
                    <a:pt x="99" y="63"/>
                  </a:cubicBezTo>
                  <a:cubicBezTo>
                    <a:pt x="99" y="63"/>
                    <a:pt x="99" y="64"/>
                    <a:pt x="98" y="64"/>
                  </a:cubicBezTo>
                  <a:cubicBezTo>
                    <a:pt x="98" y="64"/>
                    <a:pt x="98" y="64"/>
                    <a:pt x="98" y="64"/>
                  </a:cubicBezTo>
                  <a:cubicBezTo>
                    <a:pt x="97" y="64"/>
                    <a:pt x="97" y="63"/>
                    <a:pt x="97" y="63"/>
                  </a:cubicBezTo>
                  <a:cubicBezTo>
                    <a:pt x="89" y="53"/>
                    <a:pt x="89" y="53"/>
                    <a:pt x="89" y="53"/>
                  </a:cubicBezTo>
                  <a:cubicBezTo>
                    <a:pt x="89" y="53"/>
                    <a:pt x="89" y="53"/>
                    <a:pt x="89" y="53"/>
                  </a:cubicBezTo>
                  <a:cubicBezTo>
                    <a:pt x="93" y="53"/>
                    <a:pt x="93" y="53"/>
                    <a:pt x="93" y="53"/>
                  </a:cubicBezTo>
                  <a:cubicBezTo>
                    <a:pt x="98" y="59"/>
                    <a:pt x="98" y="59"/>
                    <a:pt x="98" y="59"/>
                  </a:cubicBezTo>
                  <a:cubicBezTo>
                    <a:pt x="104" y="50"/>
                    <a:pt x="104" y="50"/>
                    <a:pt x="104" y="50"/>
                  </a:cubicBezTo>
                  <a:cubicBezTo>
                    <a:pt x="107" y="45"/>
                    <a:pt x="107" y="45"/>
                    <a:pt x="107" y="45"/>
                  </a:cubicBezTo>
                  <a:cubicBezTo>
                    <a:pt x="107" y="44"/>
                    <a:pt x="108" y="44"/>
                    <a:pt x="109" y="45"/>
                  </a:cubicBezTo>
                  <a:cubicBezTo>
                    <a:pt x="110" y="45"/>
                    <a:pt x="110" y="46"/>
                    <a:pt x="110" y="47"/>
                  </a:cubicBezTo>
                  <a:lnTo>
                    <a:pt x="104" y="56"/>
                  </a:lnTo>
                  <a:close/>
                </a:path>
              </a:pathLst>
            </a:custGeom>
            <a:solidFill>
              <a:srgbClr val="01ACB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87" name="组合 186"/>
          <p:cNvGrpSpPr/>
          <p:nvPr/>
        </p:nvGrpSpPr>
        <p:grpSpPr>
          <a:xfrm>
            <a:off x="3946429" y="3998667"/>
            <a:ext cx="1408469" cy="1754258"/>
            <a:chOff x="5261221" y="4811968"/>
            <a:chExt cx="1877714" cy="2339553"/>
          </a:xfrm>
        </p:grpSpPr>
        <p:grpSp>
          <p:nvGrpSpPr>
            <p:cNvPr id="188" name="组合 187"/>
            <p:cNvGrpSpPr/>
            <p:nvPr/>
          </p:nvGrpSpPr>
          <p:grpSpPr>
            <a:xfrm>
              <a:off x="5261221" y="4811968"/>
              <a:ext cx="1877714" cy="2339553"/>
              <a:chOff x="7380501" y="2927403"/>
              <a:chExt cx="2311884" cy="2880513"/>
            </a:xfrm>
          </p:grpSpPr>
          <p:sp>
            <p:nvSpPr>
              <p:cNvPr id="193" name="椭圆 50"/>
              <p:cNvSpPr/>
              <p:nvPr/>
            </p:nvSpPr>
            <p:spPr>
              <a:xfrm rot="18900000">
                <a:off x="7501945" y="2927403"/>
                <a:ext cx="2190440"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431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94" name="椭圆 193"/>
              <p:cNvSpPr/>
              <p:nvPr/>
            </p:nvSpPr>
            <p:spPr>
              <a:xfrm>
                <a:off x="7567580" y="3243360"/>
                <a:ext cx="1344544" cy="1344544"/>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77800" dist="139700" dir="2700000" algn="tl" rotWithShape="0">
                  <a:srgbClr val="49494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95" name="椭圆 194"/>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520700" dist="1778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89" name="Group 21"/>
            <p:cNvGrpSpPr>
              <a:grpSpLocks noChangeAspect="1"/>
            </p:cNvGrpSpPr>
            <p:nvPr/>
          </p:nvGrpSpPr>
          <p:grpSpPr bwMode="auto">
            <a:xfrm>
              <a:off x="5775527" y="5292279"/>
              <a:ext cx="287500" cy="521308"/>
              <a:chOff x="5127" y="3041"/>
              <a:chExt cx="166" cy="301"/>
            </a:xfrm>
            <a:solidFill>
              <a:srgbClr val="E87071"/>
            </a:solidFill>
          </p:grpSpPr>
          <p:sp>
            <p:nvSpPr>
              <p:cNvPr id="190" name="Freeform 22"/>
              <p:cNvSpPr>
                <a:spLocks noEditPoints="1"/>
              </p:cNvSpPr>
              <p:nvPr/>
            </p:nvSpPr>
            <p:spPr bwMode="auto">
              <a:xfrm>
                <a:off x="5127" y="3041"/>
                <a:ext cx="166" cy="213"/>
              </a:xfrm>
              <a:custGeom>
                <a:avLst/>
                <a:gdLst>
                  <a:gd name="T0" fmla="*/ 49 w 68"/>
                  <a:gd name="T1" fmla="*/ 88 h 89"/>
                  <a:gd name="T2" fmla="*/ 52 w 68"/>
                  <a:gd name="T3" fmla="*/ 89 h 89"/>
                  <a:gd name="T4" fmla="*/ 52 w 68"/>
                  <a:gd name="T5" fmla="*/ 83 h 89"/>
                  <a:gd name="T6" fmla="*/ 68 w 68"/>
                  <a:gd name="T7" fmla="*/ 33 h 89"/>
                  <a:gd name="T8" fmla="*/ 34 w 68"/>
                  <a:gd name="T9" fmla="*/ 0 h 89"/>
                  <a:gd name="T10" fmla="*/ 0 w 68"/>
                  <a:gd name="T11" fmla="*/ 33 h 89"/>
                  <a:gd name="T12" fmla="*/ 16 w 68"/>
                  <a:gd name="T13" fmla="*/ 83 h 89"/>
                  <a:gd name="T14" fmla="*/ 16 w 68"/>
                  <a:gd name="T15" fmla="*/ 89 h 89"/>
                  <a:gd name="T16" fmla="*/ 18 w 68"/>
                  <a:gd name="T17" fmla="*/ 88 h 89"/>
                  <a:gd name="T18" fmla="*/ 49 w 68"/>
                  <a:gd name="T19" fmla="*/ 88 h 89"/>
                  <a:gd name="T20" fmla="*/ 11 w 68"/>
                  <a:gd name="T21" fmla="*/ 37 h 89"/>
                  <a:gd name="T22" fmla="*/ 9 w 68"/>
                  <a:gd name="T23" fmla="*/ 39 h 89"/>
                  <a:gd name="T24" fmla="*/ 7 w 68"/>
                  <a:gd name="T25" fmla="*/ 37 h 89"/>
                  <a:gd name="T26" fmla="*/ 7 w 68"/>
                  <a:gd name="T27" fmla="*/ 26 h 89"/>
                  <a:gd name="T28" fmla="*/ 9 w 68"/>
                  <a:gd name="T29" fmla="*/ 24 h 89"/>
                  <a:gd name="T30" fmla="*/ 11 w 68"/>
                  <a:gd name="T31" fmla="*/ 26 h 89"/>
                  <a:gd name="T32" fmla="*/ 11 w 68"/>
                  <a:gd name="T33" fmla="*/ 3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89">
                    <a:moveTo>
                      <a:pt x="49" y="88"/>
                    </a:moveTo>
                    <a:cubicBezTo>
                      <a:pt x="50" y="88"/>
                      <a:pt x="51" y="88"/>
                      <a:pt x="52" y="89"/>
                    </a:cubicBezTo>
                    <a:cubicBezTo>
                      <a:pt x="52" y="83"/>
                      <a:pt x="52" y="83"/>
                      <a:pt x="52" y="83"/>
                    </a:cubicBezTo>
                    <a:cubicBezTo>
                      <a:pt x="52" y="73"/>
                      <a:pt x="68" y="41"/>
                      <a:pt x="68" y="33"/>
                    </a:cubicBezTo>
                    <a:cubicBezTo>
                      <a:pt x="68" y="15"/>
                      <a:pt x="52" y="0"/>
                      <a:pt x="34" y="0"/>
                    </a:cubicBezTo>
                    <a:cubicBezTo>
                      <a:pt x="15" y="0"/>
                      <a:pt x="0" y="15"/>
                      <a:pt x="0" y="33"/>
                    </a:cubicBezTo>
                    <a:cubicBezTo>
                      <a:pt x="0" y="41"/>
                      <a:pt x="15" y="74"/>
                      <a:pt x="16" y="83"/>
                    </a:cubicBezTo>
                    <a:cubicBezTo>
                      <a:pt x="16" y="89"/>
                      <a:pt x="16" y="89"/>
                      <a:pt x="16" y="89"/>
                    </a:cubicBezTo>
                    <a:cubicBezTo>
                      <a:pt x="16" y="88"/>
                      <a:pt x="17" y="88"/>
                      <a:pt x="18" y="88"/>
                    </a:cubicBezTo>
                    <a:lnTo>
                      <a:pt x="49" y="88"/>
                    </a:lnTo>
                    <a:close/>
                    <a:moveTo>
                      <a:pt x="11" y="37"/>
                    </a:moveTo>
                    <a:cubicBezTo>
                      <a:pt x="11" y="38"/>
                      <a:pt x="10" y="39"/>
                      <a:pt x="9" y="39"/>
                    </a:cubicBezTo>
                    <a:cubicBezTo>
                      <a:pt x="8" y="39"/>
                      <a:pt x="7" y="38"/>
                      <a:pt x="7" y="37"/>
                    </a:cubicBezTo>
                    <a:cubicBezTo>
                      <a:pt x="7" y="26"/>
                      <a:pt x="7" y="26"/>
                      <a:pt x="7" y="26"/>
                    </a:cubicBezTo>
                    <a:cubicBezTo>
                      <a:pt x="7" y="25"/>
                      <a:pt x="8" y="24"/>
                      <a:pt x="9" y="24"/>
                    </a:cubicBezTo>
                    <a:cubicBezTo>
                      <a:pt x="10" y="24"/>
                      <a:pt x="11" y="25"/>
                      <a:pt x="11" y="26"/>
                    </a:cubicBezTo>
                    <a:lnTo>
                      <a:pt x="11"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91" name="Freeform 23"/>
              <p:cNvSpPr/>
              <p:nvPr/>
            </p:nvSpPr>
            <p:spPr bwMode="auto">
              <a:xfrm>
                <a:off x="5176" y="3325"/>
                <a:ext cx="65" cy="17"/>
              </a:xfrm>
              <a:custGeom>
                <a:avLst/>
                <a:gdLst>
                  <a:gd name="T0" fmla="*/ 0 w 27"/>
                  <a:gd name="T1" fmla="*/ 5 h 7"/>
                  <a:gd name="T2" fmla="*/ 3 w 27"/>
                  <a:gd name="T3" fmla="*/ 7 h 7"/>
                  <a:gd name="T4" fmla="*/ 25 w 27"/>
                  <a:gd name="T5" fmla="*/ 7 h 7"/>
                  <a:gd name="T6" fmla="*/ 27 w 27"/>
                  <a:gd name="T7" fmla="*/ 5 h 7"/>
                  <a:gd name="T8" fmla="*/ 27 w 27"/>
                  <a:gd name="T9" fmla="*/ 0 h 7"/>
                  <a:gd name="T10" fmla="*/ 0 w 27"/>
                  <a:gd name="T11" fmla="*/ 0 h 7"/>
                  <a:gd name="T12" fmla="*/ 0 w 27"/>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27" h="7">
                    <a:moveTo>
                      <a:pt x="0" y="5"/>
                    </a:moveTo>
                    <a:cubicBezTo>
                      <a:pt x="0" y="6"/>
                      <a:pt x="1" y="7"/>
                      <a:pt x="3" y="7"/>
                    </a:cubicBezTo>
                    <a:cubicBezTo>
                      <a:pt x="25" y="7"/>
                      <a:pt x="25" y="7"/>
                      <a:pt x="25" y="7"/>
                    </a:cubicBezTo>
                    <a:cubicBezTo>
                      <a:pt x="26" y="7"/>
                      <a:pt x="27" y="6"/>
                      <a:pt x="27" y="5"/>
                    </a:cubicBezTo>
                    <a:cubicBezTo>
                      <a:pt x="27" y="0"/>
                      <a:pt x="27" y="0"/>
                      <a:pt x="27" y="0"/>
                    </a:cubicBezTo>
                    <a:cubicBezTo>
                      <a:pt x="0" y="0"/>
                      <a:pt x="0" y="0"/>
                      <a:pt x="0" y="0"/>
                    </a:cubicBez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92" name="Freeform 24"/>
              <p:cNvSpPr/>
              <p:nvPr/>
            </p:nvSpPr>
            <p:spPr bwMode="auto">
              <a:xfrm>
                <a:off x="5161" y="3256"/>
                <a:ext cx="95" cy="67"/>
              </a:xfrm>
              <a:custGeom>
                <a:avLst/>
                <a:gdLst>
                  <a:gd name="T0" fmla="*/ 38 w 39"/>
                  <a:gd name="T1" fmla="*/ 0 h 28"/>
                  <a:gd name="T2" fmla="*/ 35 w 39"/>
                  <a:gd name="T3" fmla="*/ 0 h 28"/>
                  <a:gd name="T4" fmla="*/ 4 w 39"/>
                  <a:gd name="T5" fmla="*/ 0 h 28"/>
                  <a:gd name="T6" fmla="*/ 2 w 39"/>
                  <a:gd name="T7" fmla="*/ 0 h 28"/>
                  <a:gd name="T8" fmla="*/ 0 w 39"/>
                  <a:gd name="T9" fmla="*/ 4 h 28"/>
                  <a:gd name="T10" fmla="*/ 0 w 39"/>
                  <a:gd name="T11" fmla="*/ 23 h 28"/>
                  <a:gd name="T12" fmla="*/ 4 w 39"/>
                  <a:gd name="T13" fmla="*/ 28 h 28"/>
                  <a:gd name="T14" fmla="*/ 6 w 39"/>
                  <a:gd name="T15" fmla="*/ 28 h 28"/>
                  <a:gd name="T16" fmla="*/ 33 w 39"/>
                  <a:gd name="T17" fmla="*/ 28 h 28"/>
                  <a:gd name="T18" fmla="*/ 35 w 39"/>
                  <a:gd name="T19" fmla="*/ 28 h 28"/>
                  <a:gd name="T20" fmla="*/ 39 w 39"/>
                  <a:gd name="T21" fmla="*/ 23 h 28"/>
                  <a:gd name="T22" fmla="*/ 39 w 39"/>
                  <a:gd name="T23" fmla="*/ 4 h 28"/>
                  <a:gd name="T24" fmla="*/ 38 w 39"/>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28">
                    <a:moveTo>
                      <a:pt x="38" y="0"/>
                    </a:moveTo>
                    <a:cubicBezTo>
                      <a:pt x="37" y="0"/>
                      <a:pt x="36" y="0"/>
                      <a:pt x="35" y="0"/>
                    </a:cubicBezTo>
                    <a:cubicBezTo>
                      <a:pt x="4" y="0"/>
                      <a:pt x="4" y="0"/>
                      <a:pt x="4" y="0"/>
                    </a:cubicBezTo>
                    <a:cubicBezTo>
                      <a:pt x="3" y="0"/>
                      <a:pt x="2" y="0"/>
                      <a:pt x="2" y="0"/>
                    </a:cubicBezTo>
                    <a:cubicBezTo>
                      <a:pt x="1" y="1"/>
                      <a:pt x="0" y="3"/>
                      <a:pt x="0" y="4"/>
                    </a:cubicBezTo>
                    <a:cubicBezTo>
                      <a:pt x="0" y="23"/>
                      <a:pt x="0" y="23"/>
                      <a:pt x="0" y="23"/>
                    </a:cubicBezTo>
                    <a:cubicBezTo>
                      <a:pt x="0" y="26"/>
                      <a:pt x="2" y="28"/>
                      <a:pt x="4" y="28"/>
                    </a:cubicBezTo>
                    <a:cubicBezTo>
                      <a:pt x="6" y="28"/>
                      <a:pt x="6" y="28"/>
                      <a:pt x="6" y="28"/>
                    </a:cubicBezTo>
                    <a:cubicBezTo>
                      <a:pt x="33" y="28"/>
                      <a:pt x="33" y="28"/>
                      <a:pt x="33" y="28"/>
                    </a:cubicBezTo>
                    <a:cubicBezTo>
                      <a:pt x="35" y="28"/>
                      <a:pt x="35" y="28"/>
                      <a:pt x="35" y="28"/>
                    </a:cubicBezTo>
                    <a:cubicBezTo>
                      <a:pt x="38" y="28"/>
                      <a:pt x="39" y="26"/>
                      <a:pt x="39" y="23"/>
                    </a:cubicBezTo>
                    <a:cubicBezTo>
                      <a:pt x="39" y="4"/>
                      <a:pt x="39" y="4"/>
                      <a:pt x="39" y="4"/>
                    </a:cubicBezTo>
                    <a:cubicBezTo>
                      <a:pt x="39" y="3"/>
                      <a:pt x="39" y="1"/>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196" name="组合 195"/>
          <p:cNvGrpSpPr/>
          <p:nvPr/>
        </p:nvGrpSpPr>
        <p:grpSpPr>
          <a:xfrm>
            <a:off x="5022045" y="1320648"/>
            <a:ext cx="2530320" cy="297367"/>
            <a:chOff x="6695188" y="1240450"/>
            <a:chExt cx="3373321" cy="396581"/>
          </a:xfrm>
        </p:grpSpPr>
        <p:sp>
          <p:nvSpPr>
            <p:cNvPr id="197" name="任意多边形 196"/>
            <p:cNvSpPr/>
            <p:nvPr/>
          </p:nvSpPr>
          <p:spPr>
            <a:xfrm flipH="1">
              <a:off x="6805380" y="1279566"/>
              <a:ext cx="3263129" cy="357465"/>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98" name="椭圆 197"/>
            <p:cNvSpPr/>
            <p:nvPr/>
          </p:nvSpPr>
          <p:spPr>
            <a:xfrm>
              <a:off x="6695188" y="1240450"/>
              <a:ext cx="73471" cy="7347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99" name="组合 198"/>
          <p:cNvGrpSpPr/>
          <p:nvPr/>
        </p:nvGrpSpPr>
        <p:grpSpPr>
          <a:xfrm>
            <a:off x="6577508" y="2937084"/>
            <a:ext cx="1003437" cy="291575"/>
            <a:chOff x="8768868" y="3396198"/>
            <a:chExt cx="1337742" cy="388856"/>
          </a:xfrm>
        </p:grpSpPr>
        <p:sp>
          <p:nvSpPr>
            <p:cNvPr id="200" name="任意多边形 199"/>
            <p:cNvSpPr/>
            <p:nvPr/>
          </p:nvSpPr>
          <p:spPr>
            <a:xfrm flipH="1">
              <a:off x="8857283" y="3427589"/>
              <a:ext cx="1249327" cy="357465"/>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01" name="椭圆 200"/>
            <p:cNvSpPr/>
            <p:nvPr/>
          </p:nvSpPr>
          <p:spPr>
            <a:xfrm>
              <a:off x="8768868" y="3396198"/>
              <a:ext cx="73471" cy="7347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02" name="组合 201"/>
          <p:cNvGrpSpPr/>
          <p:nvPr/>
        </p:nvGrpSpPr>
        <p:grpSpPr>
          <a:xfrm>
            <a:off x="1351092" y="4311254"/>
            <a:ext cx="2548805" cy="297375"/>
            <a:chOff x="1801220" y="5228848"/>
            <a:chExt cx="3397965" cy="396592"/>
          </a:xfrm>
        </p:grpSpPr>
        <p:sp>
          <p:nvSpPr>
            <p:cNvPr id="203" name="任意多边形 202"/>
            <p:cNvSpPr/>
            <p:nvPr/>
          </p:nvSpPr>
          <p:spPr>
            <a:xfrm flipV="1">
              <a:off x="1801220" y="5228848"/>
              <a:ext cx="3283899" cy="357465"/>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04" name="椭圆 203"/>
            <p:cNvSpPr/>
            <p:nvPr/>
          </p:nvSpPr>
          <p:spPr>
            <a:xfrm flipH="1" flipV="1">
              <a:off x="5125714" y="5551969"/>
              <a:ext cx="73471" cy="7347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05" name="组合 204"/>
          <p:cNvGrpSpPr/>
          <p:nvPr/>
        </p:nvGrpSpPr>
        <p:grpSpPr>
          <a:xfrm>
            <a:off x="1298161" y="2696364"/>
            <a:ext cx="1006778" cy="296060"/>
            <a:chOff x="1730656" y="3075164"/>
            <a:chExt cx="1342196" cy="394837"/>
          </a:xfrm>
        </p:grpSpPr>
        <p:sp>
          <p:nvSpPr>
            <p:cNvPr id="206" name="任意多边形 205"/>
            <p:cNvSpPr/>
            <p:nvPr/>
          </p:nvSpPr>
          <p:spPr>
            <a:xfrm flipV="1">
              <a:off x="1730656" y="3075164"/>
              <a:ext cx="1249327" cy="357465"/>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07" name="椭圆 206"/>
            <p:cNvSpPr/>
            <p:nvPr/>
          </p:nvSpPr>
          <p:spPr>
            <a:xfrm>
              <a:off x="2999381" y="3396530"/>
              <a:ext cx="73471" cy="7347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08" name="组合 207"/>
          <p:cNvGrpSpPr/>
          <p:nvPr/>
        </p:nvGrpSpPr>
        <p:grpSpPr>
          <a:xfrm>
            <a:off x="340995" y="1694815"/>
            <a:ext cx="2386330" cy="849616"/>
            <a:chOff x="970302" y="1845618"/>
            <a:chExt cx="2682025" cy="1132302"/>
          </a:xfrm>
        </p:grpSpPr>
        <p:sp>
          <p:nvSpPr>
            <p:cNvPr id="209" name="文本框 118"/>
            <p:cNvSpPr txBox="1"/>
            <p:nvPr/>
          </p:nvSpPr>
          <p:spPr>
            <a:xfrm>
              <a:off x="970302" y="1845618"/>
              <a:ext cx="2682025" cy="490842"/>
            </a:xfrm>
            <a:prstGeom prst="rect">
              <a:avLst/>
            </a:prstGeom>
            <a:noFill/>
          </p:spPr>
          <p:txBody>
            <a:bodyPr wrap="square" rtlCol="0">
              <a:spAutoFit/>
            </a:bodyPr>
            <a:lstStyle/>
            <a:p>
              <a:pPr algn="l"/>
              <a:r>
                <a:rPr lang="en-US" altLang="zh-CN" sz="1800" dirty="0">
                  <a:solidFill>
                    <a:srgbClr val="01ACBE"/>
                  </a:solidFill>
                  <a:latin typeface="方正正中黑简体" panose="02000000000000000000" pitchFamily="2" charset="-122"/>
                  <a:ea typeface="方正正中黑简体" panose="02000000000000000000" pitchFamily="2" charset="-122"/>
                </a:rPr>
                <a:t>    </a:t>
              </a:r>
              <a:r>
                <a:rPr lang="zh-CN" altLang="en-US" sz="1800" dirty="0">
                  <a:solidFill>
                    <a:srgbClr val="01ACBE"/>
                  </a:solidFill>
                  <a:latin typeface="方正正中黑简体" panose="02000000000000000000" pitchFamily="2" charset="-122"/>
                  <a:ea typeface="方正正中黑简体" panose="02000000000000000000" pitchFamily="2" charset="-122"/>
                </a:rPr>
                <a:t>经营理念</a:t>
              </a:r>
              <a:endParaRPr lang="zh-CN" altLang="en-US" sz="1800" dirty="0">
                <a:solidFill>
                  <a:srgbClr val="01ACBE"/>
                </a:solidFill>
                <a:latin typeface="方正正中黑简体" panose="02000000000000000000" pitchFamily="2" charset="-122"/>
                <a:ea typeface="方正正中黑简体" panose="02000000000000000000" pitchFamily="2" charset="-122"/>
              </a:endParaRPr>
            </a:p>
          </p:txBody>
        </p:sp>
        <p:sp>
          <p:nvSpPr>
            <p:cNvPr id="210" name="矩形 47"/>
            <p:cNvSpPr>
              <a:spLocks noChangeArrowheads="1"/>
            </p:cNvSpPr>
            <p:nvPr/>
          </p:nvSpPr>
          <p:spPr bwMode="auto">
            <a:xfrm>
              <a:off x="1047509" y="2484540"/>
              <a:ext cx="2160556" cy="493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600">
                  <a:latin typeface="幼圆" panose="02010509060101010101" charset="-122"/>
                  <a:ea typeface="幼圆" panose="02010509060101010101" charset="-122"/>
                  <a:sym typeface="+mn-ea"/>
                </a:rPr>
                <a:t>诚信服务 开拓创新</a:t>
              </a:r>
              <a:endParaRPr lang="en-US" altLang="zh-CN" sz="1600" dirty="0">
                <a:solidFill>
                  <a:schemeClr val="tx1">
                    <a:lumMod val="50000"/>
                    <a:lumOff val="50000"/>
                  </a:schemeClr>
                </a:solidFill>
                <a:latin typeface="幼圆" panose="02010509060101010101" charset="-122"/>
                <a:ea typeface="幼圆" panose="02010509060101010101" charset="-122"/>
                <a:sym typeface="微软雅黑" panose="020B0503020204020204" pitchFamily="34" charset="-122"/>
              </a:endParaRPr>
            </a:p>
          </p:txBody>
        </p:sp>
      </p:grpSp>
      <p:grpSp>
        <p:nvGrpSpPr>
          <p:cNvPr id="211" name="组合 210"/>
          <p:cNvGrpSpPr/>
          <p:nvPr/>
        </p:nvGrpSpPr>
        <p:grpSpPr>
          <a:xfrm>
            <a:off x="243205" y="3340100"/>
            <a:ext cx="2827655" cy="814118"/>
            <a:chOff x="970302" y="3933850"/>
            <a:chExt cx="2682025" cy="1085922"/>
          </a:xfrm>
        </p:grpSpPr>
        <p:sp>
          <p:nvSpPr>
            <p:cNvPr id="212" name="文本框 126"/>
            <p:cNvSpPr txBox="1"/>
            <p:nvPr/>
          </p:nvSpPr>
          <p:spPr>
            <a:xfrm>
              <a:off x="970302" y="3933850"/>
              <a:ext cx="2682025" cy="798723"/>
            </a:xfrm>
            <a:prstGeom prst="rect">
              <a:avLst/>
            </a:prstGeom>
            <a:noFill/>
          </p:spPr>
          <p:txBody>
            <a:bodyPr wrap="square" rtlCol="0">
              <a:spAutoFit/>
            </a:bodyPr>
            <a:lstStyle/>
            <a:p>
              <a:r>
                <a:rPr lang="en-US" altLang="zh-CN" sz="1800" dirty="0">
                  <a:solidFill>
                    <a:srgbClr val="E87071"/>
                  </a:solidFill>
                  <a:latin typeface="方正正中黑简体" panose="02000000000000000000" pitchFamily="2" charset="-122"/>
                  <a:ea typeface="方正正中黑简体" panose="02000000000000000000" pitchFamily="2" charset="-122"/>
                  <a:sym typeface="+mn-ea"/>
                </a:rPr>
                <a:t>     </a:t>
              </a:r>
              <a:r>
                <a:rPr lang="zh-CN" altLang="en-US" sz="1800" dirty="0">
                  <a:solidFill>
                    <a:srgbClr val="E87071"/>
                  </a:solidFill>
                  <a:latin typeface="方正正中黑简体" panose="02000000000000000000" pitchFamily="2" charset="-122"/>
                  <a:ea typeface="方正正中黑简体" panose="02000000000000000000" pitchFamily="2" charset="-122"/>
                  <a:sym typeface="+mn-ea"/>
                </a:rPr>
                <a:t>宣传口号</a:t>
              </a:r>
              <a:endParaRPr lang="zh-CN" altLang="en-US" sz="1800" dirty="0">
                <a:solidFill>
                  <a:srgbClr val="E87071"/>
                </a:solidFill>
                <a:latin typeface="方正正中黑简体" panose="02000000000000000000" pitchFamily="2" charset="-122"/>
                <a:ea typeface="方正正中黑简体" panose="02000000000000000000" pitchFamily="2" charset="-122"/>
                <a:sym typeface="+mn-ea"/>
              </a:endParaRPr>
            </a:p>
            <a:p>
              <a:endParaRPr lang="zh-CN" altLang="en-US" sz="1500" dirty="0">
                <a:solidFill>
                  <a:srgbClr val="E87071"/>
                </a:solidFill>
                <a:latin typeface="方正正中黑简体" panose="02000000000000000000" pitchFamily="2" charset="-122"/>
                <a:ea typeface="方正正中黑简体" panose="02000000000000000000" pitchFamily="2" charset="-122"/>
              </a:endParaRPr>
            </a:p>
          </p:txBody>
        </p:sp>
        <p:sp>
          <p:nvSpPr>
            <p:cNvPr id="213" name="矩形 47"/>
            <p:cNvSpPr>
              <a:spLocks noChangeArrowheads="1"/>
            </p:cNvSpPr>
            <p:nvPr/>
          </p:nvSpPr>
          <p:spPr bwMode="auto">
            <a:xfrm>
              <a:off x="1063078" y="4525969"/>
              <a:ext cx="2160556" cy="493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gn="l">
                <a:lnSpc>
                  <a:spcPct val="130000"/>
                </a:lnSpc>
              </a:pPr>
              <a:r>
                <a:rPr lang="zh-CN" altLang="en-US" sz="1600">
                  <a:latin typeface="幼圆" panose="02010509060101010101" charset="-122"/>
                  <a:ea typeface="幼圆" panose="02010509060101010101" charset="-122"/>
                  <a:sym typeface="+mn-ea"/>
                </a:rPr>
                <a:t>服务遍神州 诚信递万家</a:t>
              </a:r>
              <a:endParaRPr lang="zh-CN" altLang="en-US" sz="1600">
                <a:latin typeface="幼圆" panose="02010509060101010101" charset="-122"/>
                <a:ea typeface="幼圆" panose="02010509060101010101" charset="-122"/>
                <a:sym typeface="微软雅黑" panose="020B0503020204020204" pitchFamily="34" charset="-122"/>
              </a:endParaRPr>
            </a:p>
          </p:txBody>
        </p:sp>
      </p:grpSp>
      <p:grpSp>
        <p:nvGrpSpPr>
          <p:cNvPr id="214" name="组合 213"/>
          <p:cNvGrpSpPr/>
          <p:nvPr/>
        </p:nvGrpSpPr>
        <p:grpSpPr>
          <a:xfrm>
            <a:off x="6821083" y="1649804"/>
            <a:ext cx="2011781" cy="798195"/>
            <a:chOff x="9093593" y="1679425"/>
            <a:chExt cx="2682025" cy="1064505"/>
          </a:xfrm>
        </p:grpSpPr>
        <p:sp>
          <p:nvSpPr>
            <p:cNvPr id="215" name="文本框 130"/>
            <p:cNvSpPr txBox="1"/>
            <p:nvPr/>
          </p:nvSpPr>
          <p:spPr>
            <a:xfrm>
              <a:off x="9093593" y="1679425"/>
              <a:ext cx="2682025" cy="491180"/>
            </a:xfrm>
            <a:prstGeom prst="rect">
              <a:avLst/>
            </a:prstGeom>
            <a:noFill/>
          </p:spPr>
          <p:txBody>
            <a:bodyPr wrap="square" rtlCol="0">
              <a:spAutoFit/>
            </a:bodyPr>
            <a:lstStyle/>
            <a:p>
              <a:r>
                <a:rPr lang="en-US" altLang="zh-CN" sz="1800" dirty="0">
                  <a:solidFill>
                    <a:srgbClr val="FFB850"/>
                  </a:solidFill>
                  <a:latin typeface="方正正中黑简体" panose="02000000000000000000" pitchFamily="2" charset="-122"/>
                  <a:ea typeface="方正正中黑简体" panose="02000000000000000000" pitchFamily="2" charset="-122"/>
                </a:rPr>
                <a:t>  </a:t>
              </a:r>
              <a:r>
                <a:rPr lang="zh-CN" altLang="en-US" sz="1800" dirty="0">
                  <a:solidFill>
                    <a:srgbClr val="FFB850"/>
                  </a:solidFill>
                  <a:latin typeface="方正正中黑简体" panose="02000000000000000000" pitchFamily="2" charset="-122"/>
                  <a:ea typeface="方正正中黑简体" panose="02000000000000000000" pitchFamily="2" charset="-122"/>
                </a:rPr>
                <a:t>企业精神</a:t>
              </a:r>
              <a:endParaRPr lang="zh-CN" altLang="en-US" sz="1800" dirty="0">
                <a:solidFill>
                  <a:srgbClr val="FFB850"/>
                </a:solidFill>
                <a:latin typeface="方正正中黑简体" panose="02000000000000000000" pitchFamily="2" charset="-122"/>
                <a:ea typeface="方正正中黑简体" panose="02000000000000000000" pitchFamily="2" charset="-122"/>
              </a:endParaRPr>
            </a:p>
          </p:txBody>
        </p:sp>
        <p:sp>
          <p:nvSpPr>
            <p:cNvPr id="216" name="矩形 47"/>
            <p:cNvSpPr>
              <a:spLocks noChangeArrowheads="1"/>
            </p:cNvSpPr>
            <p:nvPr/>
          </p:nvSpPr>
          <p:spPr bwMode="auto">
            <a:xfrm>
              <a:off x="9156238" y="2250210"/>
              <a:ext cx="2556600" cy="49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gn="l">
                <a:lnSpc>
                  <a:spcPct val="130000"/>
                </a:lnSpc>
              </a:pPr>
              <a:r>
                <a:rPr lang="zh-CN" altLang="en-US" sz="1600">
                  <a:latin typeface="幼圆" panose="02010509060101010101" charset="-122"/>
                  <a:ea typeface="幼圆" panose="02010509060101010101" charset="-122"/>
                  <a:sym typeface="+mn-ea"/>
                </a:rPr>
                <a:t>与时俱进 挑战未来</a:t>
              </a:r>
              <a:endParaRPr lang="zh-CN" altLang="en-US" sz="1600">
                <a:latin typeface="幼圆" panose="02010509060101010101" charset="-122"/>
                <a:ea typeface="幼圆" panose="02010509060101010101" charset="-122"/>
                <a:sym typeface="微软雅黑" panose="020B0503020204020204" pitchFamily="34" charset="-122"/>
              </a:endParaRPr>
            </a:p>
          </p:txBody>
        </p:sp>
      </p:grpSp>
      <p:grpSp>
        <p:nvGrpSpPr>
          <p:cNvPr id="217" name="组合 216"/>
          <p:cNvGrpSpPr/>
          <p:nvPr/>
        </p:nvGrpSpPr>
        <p:grpSpPr>
          <a:xfrm>
            <a:off x="6514465" y="3241040"/>
            <a:ext cx="2358273" cy="1259205"/>
            <a:chOff x="9093593" y="3801247"/>
            <a:chExt cx="2728170" cy="1679327"/>
          </a:xfrm>
        </p:grpSpPr>
        <p:sp>
          <p:nvSpPr>
            <p:cNvPr id="218" name="文本框 122"/>
            <p:cNvSpPr txBox="1"/>
            <p:nvPr/>
          </p:nvSpPr>
          <p:spPr>
            <a:xfrm>
              <a:off x="9093593" y="3801247"/>
              <a:ext cx="2682025" cy="491180"/>
            </a:xfrm>
            <a:prstGeom prst="rect">
              <a:avLst/>
            </a:prstGeom>
            <a:noFill/>
          </p:spPr>
          <p:txBody>
            <a:bodyPr wrap="square" rtlCol="0">
              <a:spAutoFit/>
            </a:bodyPr>
            <a:lstStyle/>
            <a:p>
              <a:r>
                <a:rPr lang="en-US" altLang="zh-CN" sz="1800" dirty="0">
                  <a:solidFill>
                    <a:srgbClr val="663A77"/>
                  </a:solidFill>
                  <a:latin typeface="方正正中黑简体" panose="02000000000000000000" pitchFamily="2" charset="-122"/>
                  <a:ea typeface="方正正中黑简体" panose="02000000000000000000" pitchFamily="2" charset="-122"/>
                </a:rPr>
                <a:t>     </a:t>
              </a:r>
              <a:r>
                <a:rPr lang="zh-CN" altLang="en-US" sz="1800" dirty="0">
                  <a:solidFill>
                    <a:srgbClr val="663A77"/>
                  </a:solidFill>
                  <a:latin typeface="方正正中黑简体" panose="02000000000000000000" pitchFamily="2" charset="-122"/>
                  <a:ea typeface="方正正中黑简体" panose="02000000000000000000" pitchFamily="2" charset="-122"/>
                </a:rPr>
                <a:t>企业方针</a:t>
              </a:r>
              <a:endParaRPr lang="zh-CN" altLang="en-US" sz="1800" dirty="0">
                <a:solidFill>
                  <a:srgbClr val="663A77"/>
                </a:solidFill>
                <a:latin typeface="方正正中黑简体" panose="02000000000000000000" pitchFamily="2" charset="-122"/>
                <a:ea typeface="方正正中黑简体" panose="02000000000000000000" pitchFamily="2" charset="-122"/>
              </a:endParaRPr>
            </a:p>
          </p:txBody>
        </p:sp>
        <p:sp>
          <p:nvSpPr>
            <p:cNvPr id="219" name="矩形 47"/>
            <p:cNvSpPr>
              <a:spLocks noChangeArrowheads="1"/>
            </p:cNvSpPr>
            <p:nvPr/>
          </p:nvSpPr>
          <p:spPr bwMode="auto">
            <a:xfrm>
              <a:off x="9166116" y="4320373"/>
              <a:ext cx="2655647" cy="1160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600">
                  <a:latin typeface="幼圆" panose="02010509060101010101" charset="-122"/>
                  <a:ea typeface="幼圆" panose="02010509060101010101" charset="-122"/>
                  <a:sym typeface="+mn-ea"/>
                </a:rPr>
                <a:t>以人为本 创优质服务 安全快捷 树圆通品牌</a:t>
              </a:r>
              <a:endParaRPr lang="zh-CN" altLang="en-US" sz="1600">
                <a:latin typeface="幼圆" panose="02010509060101010101" charset="-122"/>
                <a:ea typeface="幼圆" panose="02010509060101010101" charset="-122"/>
                <a:sym typeface="+mn-ea"/>
              </a:endParaRPr>
            </a:p>
            <a:p>
              <a:pPr>
                <a:lnSpc>
                  <a:spcPct val="130000"/>
                </a:lnSpc>
                <a:spcBef>
                  <a:spcPct val="0"/>
                </a:spcBef>
              </a:pP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20" name="文本框 118"/>
          <p:cNvSpPr txBox="1"/>
          <p:nvPr/>
        </p:nvSpPr>
        <p:spPr>
          <a:xfrm>
            <a:off x="3630930" y="2663825"/>
            <a:ext cx="1603375" cy="460375"/>
          </a:xfrm>
          <a:prstGeom prst="rect">
            <a:avLst/>
          </a:prstGeom>
          <a:noFill/>
        </p:spPr>
        <p:txBody>
          <a:bodyPr wrap="square" rtlCol="0">
            <a:spAutoFit/>
          </a:bodyPr>
          <a:lstStyle/>
          <a:p>
            <a:pPr algn="ctr"/>
            <a:r>
              <a:rPr lang="zh-CN" altLang="en-US" sz="2400" dirty="0" smtClean="0">
                <a:solidFill>
                  <a:srgbClr val="01ACBE"/>
                </a:solidFill>
                <a:latin typeface="微软雅黑" panose="020B0503020204020204" pitchFamily="34" charset="-122"/>
                <a:ea typeface="微软雅黑" panose="020B0503020204020204" pitchFamily="34" charset="-122"/>
              </a:rPr>
              <a:t>经营理念</a:t>
            </a:r>
            <a:endParaRPr lang="zh-CN" altLang="en-US" sz="2400" dirty="0">
              <a:solidFill>
                <a:srgbClr val="01ACBE"/>
              </a:solidFill>
              <a:latin typeface="微软雅黑" panose="020B0503020204020204" pitchFamily="34" charset="-122"/>
              <a:ea typeface="微软雅黑" panose="020B0503020204020204" pitchFamily="34" charset="-122"/>
            </a:endParaRPr>
          </a:p>
        </p:txBody>
      </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21" presetClass="entr" presetSubtype="1" fill="hold" nodeType="afterEffect">
                                      <p:stCondLst>
                                        <p:cond delay="0"/>
                                      </p:stCondLst>
                                      <p:childTnLst>
                                        <p:set>
                                          <p:cBhvr>
                                            <p:cTn id="22" dur="1" fill="hold">
                                              <p:stCondLst>
                                                <p:cond delay="0"/>
                                              </p:stCondLst>
                                            </p:cTn>
                                            <p:tgtEl>
                                              <p:spTgt spid="143"/>
                                            </p:tgtEl>
                                            <p:attrNameLst>
                                              <p:attrName>style.visibility</p:attrName>
                                            </p:attrNameLst>
                                          </p:cBhvr>
                                          <p:to>
                                            <p:strVal val="visible"/>
                                          </p:to>
                                        </p:set>
                                        <p:animEffect transition="in" filter="wheel(1)">
                                          <p:cBhvr>
                                            <p:cTn id="23" dur="2000"/>
                                            <p:tgtEl>
                                              <p:spTgt spid="143"/>
                                            </p:tgtEl>
                                          </p:cBhvr>
                                        </p:animEffect>
                                      </p:childTnLst>
                                    </p:cTn>
                                  </p:par>
                                </p:childTnLst>
                              </p:cTn>
                            </p:par>
                            <p:par>
                              <p:cTn id="24" fill="hold">
                                <p:stCondLst>
                                  <p:cond delay="4300"/>
                                </p:stCondLst>
                                <p:childTnLst>
                                  <p:par>
                                    <p:cTn id="25" presetID="53" presetClass="entr" presetSubtype="16" fill="hold" grpId="0" nodeType="afterEffect">
                                      <p:stCondLst>
                                        <p:cond delay="0"/>
                                      </p:stCondLst>
                                      <p:childTnLst>
                                        <p:set>
                                          <p:cBhvr>
                                            <p:cTn id="26" dur="1" fill="hold">
                                              <p:stCondLst>
                                                <p:cond delay="0"/>
                                              </p:stCondLst>
                                            </p:cTn>
                                            <p:tgtEl>
                                              <p:spTgt spid="220"/>
                                            </p:tgtEl>
                                            <p:attrNameLst>
                                              <p:attrName>style.visibility</p:attrName>
                                            </p:attrNameLst>
                                          </p:cBhvr>
                                          <p:to>
                                            <p:strVal val="visible"/>
                                          </p:to>
                                        </p:set>
                                        <p:anim calcmode="lin" valueType="num">
                                          <p:cBhvr>
                                            <p:cTn id="27" dur="500" fill="hold"/>
                                            <p:tgtEl>
                                              <p:spTgt spid="220"/>
                                            </p:tgtEl>
                                            <p:attrNameLst>
                                              <p:attrName>ppt_w</p:attrName>
                                            </p:attrNameLst>
                                          </p:cBhvr>
                                          <p:tavLst>
                                            <p:tav tm="0">
                                              <p:val>
                                                <p:fltVal val="0"/>
                                              </p:val>
                                            </p:tav>
                                            <p:tav tm="100000">
                                              <p:val>
                                                <p:strVal val="#ppt_w"/>
                                              </p:val>
                                            </p:tav>
                                          </p:tavLst>
                                        </p:anim>
                                        <p:anim calcmode="lin" valueType="num">
                                          <p:cBhvr>
                                            <p:cTn id="28" dur="500" fill="hold"/>
                                            <p:tgtEl>
                                              <p:spTgt spid="220"/>
                                            </p:tgtEl>
                                            <p:attrNameLst>
                                              <p:attrName>ppt_h</p:attrName>
                                            </p:attrNameLst>
                                          </p:cBhvr>
                                          <p:tavLst>
                                            <p:tav tm="0">
                                              <p:val>
                                                <p:fltVal val="0"/>
                                              </p:val>
                                            </p:tav>
                                            <p:tav tm="100000">
                                              <p:val>
                                                <p:strVal val="#ppt_h"/>
                                              </p:val>
                                            </p:tav>
                                          </p:tavLst>
                                        </p:anim>
                                        <p:animEffect transition="in" filter="fade">
                                          <p:cBhvr>
                                            <p:cTn id="29" dur="500"/>
                                            <p:tgtEl>
                                              <p:spTgt spid="220"/>
                                            </p:tgtEl>
                                          </p:cBhvr>
                                        </p:animEffect>
                                      </p:childTnLst>
                                    </p:cTn>
                                  </p:par>
                                </p:childTnLst>
                              </p:cTn>
                            </p:par>
                            <p:par>
                              <p:cTn id="30" fill="hold">
                                <p:stCondLst>
                                  <p:cond delay="4800"/>
                                </p:stCondLst>
                                <p:childTnLst>
                                  <p:par>
                                    <p:cTn id="31" presetID="10" presetClass="entr" presetSubtype="0" fill="hold" nodeType="afterEffect">
                                      <p:stCondLst>
                                        <p:cond delay="0"/>
                                      </p:stCondLst>
                                      <p:childTnLst>
                                        <p:set>
                                          <p:cBhvr>
                                            <p:cTn id="32" dur="1" fill="hold">
                                              <p:stCondLst>
                                                <p:cond delay="0"/>
                                              </p:stCondLst>
                                            </p:cTn>
                                            <p:tgtEl>
                                              <p:spTgt spid="146"/>
                                            </p:tgtEl>
                                            <p:attrNameLst>
                                              <p:attrName>style.visibility</p:attrName>
                                            </p:attrNameLst>
                                          </p:cBhvr>
                                          <p:to>
                                            <p:strVal val="visible"/>
                                          </p:to>
                                        </p:set>
                                        <p:animEffect transition="in" filter="fade">
                                          <p:cBhvr>
                                            <p:cTn id="33" dur="500"/>
                                            <p:tgtEl>
                                              <p:spTgt spid="146"/>
                                            </p:tgtEl>
                                          </p:cBhvr>
                                        </p:animEffect>
                                      </p:childTnLst>
                                    </p:cTn>
                                  </p:par>
                                  <p:par>
                                    <p:cTn id="34" presetID="10" presetClass="entr" presetSubtype="0" fill="hold" nodeType="withEffect">
                                      <p:stCondLst>
                                        <p:cond delay="0"/>
                                      </p:stCondLst>
                                      <p:childTnLst>
                                        <p:set>
                                          <p:cBhvr>
                                            <p:cTn id="35" dur="1" fill="hold">
                                              <p:stCondLst>
                                                <p:cond delay="0"/>
                                              </p:stCondLst>
                                            </p:cTn>
                                            <p:tgtEl>
                                              <p:spTgt spid="154"/>
                                            </p:tgtEl>
                                            <p:attrNameLst>
                                              <p:attrName>style.visibility</p:attrName>
                                            </p:attrNameLst>
                                          </p:cBhvr>
                                          <p:to>
                                            <p:strVal val="visible"/>
                                          </p:to>
                                        </p:set>
                                        <p:animEffect transition="in" filter="fade">
                                          <p:cBhvr>
                                            <p:cTn id="36" dur="500"/>
                                            <p:tgtEl>
                                              <p:spTgt spid="154"/>
                                            </p:tgtEl>
                                          </p:cBhvr>
                                        </p:animEffect>
                                      </p:childTnLst>
                                    </p:cTn>
                                  </p:par>
                                  <p:par>
                                    <p:cTn id="37" presetID="10" presetClass="entr" presetSubtype="0" fill="hold" nodeType="withEffect">
                                      <p:stCondLst>
                                        <p:cond delay="0"/>
                                      </p:stCondLst>
                                      <p:childTnLst>
                                        <p:set>
                                          <p:cBhvr>
                                            <p:cTn id="38" dur="1" fill="hold">
                                              <p:stCondLst>
                                                <p:cond delay="0"/>
                                              </p:stCondLst>
                                            </p:cTn>
                                            <p:tgtEl>
                                              <p:spTgt spid="150"/>
                                            </p:tgtEl>
                                            <p:attrNameLst>
                                              <p:attrName>style.visibility</p:attrName>
                                            </p:attrNameLst>
                                          </p:cBhvr>
                                          <p:to>
                                            <p:strVal val="visible"/>
                                          </p:to>
                                        </p:set>
                                        <p:animEffect transition="in" filter="fade">
                                          <p:cBhvr>
                                            <p:cTn id="39" dur="500"/>
                                            <p:tgtEl>
                                              <p:spTgt spid="150"/>
                                            </p:tgtEl>
                                          </p:cBhvr>
                                        </p:animEffect>
                                      </p:childTnLst>
                                    </p:cTn>
                                  </p:par>
                                  <p:par>
                                    <p:cTn id="40" presetID="10" presetClass="entr" presetSubtype="0" fill="hold" nodeType="withEffect">
                                      <p:stCondLst>
                                        <p:cond delay="0"/>
                                      </p:stCondLst>
                                      <p:childTnLst>
                                        <p:set>
                                          <p:cBhvr>
                                            <p:cTn id="41" dur="1" fill="hold">
                                              <p:stCondLst>
                                                <p:cond delay="0"/>
                                              </p:stCondLst>
                                            </p:cTn>
                                            <p:tgtEl>
                                              <p:spTgt spid="158"/>
                                            </p:tgtEl>
                                            <p:attrNameLst>
                                              <p:attrName>style.visibility</p:attrName>
                                            </p:attrNameLst>
                                          </p:cBhvr>
                                          <p:to>
                                            <p:strVal val="visible"/>
                                          </p:to>
                                        </p:set>
                                        <p:animEffect transition="in" filter="fade">
                                          <p:cBhvr>
                                            <p:cTn id="42" dur="500"/>
                                            <p:tgtEl>
                                              <p:spTgt spid="158"/>
                                            </p:tgtEl>
                                          </p:cBhvr>
                                        </p:animEffect>
                                      </p:childTnLst>
                                    </p:cTn>
                                  </p:par>
                                </p:childTnLst>
                              </p:cTn>
                            </p:par>
                            <p:par>
                              <p:cTn id="43" fill="hold">
                                <p:stCondLst>
                                  <p:cond delay="5300"/>
                                </p:stCondLst>
                                <p:childTnLst>
                                  <p:par>
                                    <p:cTn id="44" presetID="53" presetClass="entr" presetSubtype="16" fill="hold" nodeType="afterEffect">
                                      <p:stCondLst>
                                        <p:cond delay="0"/>
                                      </p:stCondLst>
                                      <p:childTnLst>
                                        <p:set>
                                          <p:cBhvr>
                                            <p:cTn id="45" dur="1" fill="hold">
                                              <p:stCondLst>
                                                <p:cond delay="0"/>
                                              </p:stCondLst>
                                            </p:cTn>
                                            <p:tgtEl>
                                              <p:spTgt spid="181"/>
                                            </p:tgtEl>
                                            <p:attrNameLst>
                                              <p:attrName>style.visibility</p:attrName>
                                            </p:attrNameLst>
                                          </p:cBhvr>
                                          <p:to>
                                            <p:strVal val="visible"/>
                                          </p:to>
                                        </p:set>
                                        <p:anim calcmode="lin" valueType="num">
                                          <p:cBhvr>
                                            <p:cTn id="46" dur="100" fill="hold"/>
                                            <p:tgtEl>
                                              <p:spTgt spid="181"/>
                                            </p:tgtEl>
                                            <p:attrNameLst>
                                              <p:attrName>ppt_w</p:attrName>
                                            </p:attrNameLst>
                                          </p:cBhvr>
                                          <p:tavLst>
                                            <p:tav tm="0">
                                              <p:val>
                                                <p:fltVal val="0"/>
                                              </p:val>
                                            </p:tav>
                                            <p:tav tm="100000">
                                              <p:val>
                                                <p:strVal val="#ppt_w"/>
                                              </p:val>
                                            </p:tav>
                                          </p:tavLst>
                                        </p:anim>
                                        <p:anim calcmode="lin" valueType="num">
                                          <p:cBhvr>
                                            <p:cTn id="47" dur="100" fill="hold"/>
                                            <p:tgtEl>
                                              <p:spTgt spid="181"/>
                                            </p:tgtEl>
                                            <p:attrNameLst>
                                              <p:attrName>ppt_h</p:attrName>
                                            </p:attrNameLst>
                                          </p:cBhvr>
                                          <p:tavLst>
                                            <p:tav tm="0">
                                              <p:val>
                                                <p:fltVal val="0"/>
                                              </p:val>
                                            </p:tav>
                                            <p:tav tm="100000">
                                              <p:val>
                                                <p:strVal val="#ppt_h"/>
                                              </p:val>
                                            </p:tav>
                                          </p:tavLst>
                                        </p:anim>
                                        <p:animEffect transition="in" filter="fade">
                                          <p:cBhvr>
                                            <p:cTn id="48" dur="100"/>
                                            <p:tgtEl>
                                              <p:spTgt spid="181"/>
                                            </p:tgtEl>
                                          </p:cBhvr>
                                        </p:animEffect>
                                      </p:childTnLst>
                                    </p:cTn>
                                  </p:par>
                                  <p:par>
                                    <p:cTn id="49" presetID="6" presetClass="emph" presetSubtype="0" fill="hold" nodeType="withEffect">
                                      <p:stCondLst>
                                        <p:cond delay="100"/>
                                      </p:stCondLst>
                                      <p:childTnLst>
                                        <p:animScale>
                                          <p:cBhvr>
                                            <p:cTn id="50" dur="100" fill="hold"/>
                                            <p:tgtEl>
                                              <p:spTgt spid="181"/>
                                            </p:tgtEl>
                                          </p:cBhvr>
                                          <p:by x="110000" y="110000"/>
                                        </p:animScale>
                                      </p:childTnLst>
                                    </p:cTn>
                                  </p:par>
                                  <p:par>
                                    <p:cTn id="51" presetID="6" presetClass="emph" presetSubtype="0" fill="hold" nodeType="withEffect">
                                      <p:stCondLst>
                                        <p:cond delay="200"/>
                                      </p:stCondLst>
                                      <p:childTnLst>
                                        <p:animScale>
                                          <p:cBhvr>
                                            <p:cTn id="52" dur="200" fill="hold"/>
                                            <p:tgtEl>
                                              <p:spTgt spid="181"/>
                                            </p:tgtEl>
                                          </p:cBhvr>
                                          <p:by x="90000" y="90000"/>
                                        </p:animScale>
                                      </p:childTnLst>
                                    </p:cTn>
                                  </p:par>
                                  <p:par>
                                    <p:cTn id="53" presetID="6" presetClass="emph" presetSubtype="0" fill="hold" nodeType="withEffect">
                                      <p:stCondLst>
                                        <p:cond delay="400"/>
                                      </p:stCondLst>
                                      <p:childTnLst>
                                        <p:animScale>
                                          <p:cBhvr>
                                            <p:cTn id="54" dur="100" fill="hold"/>
                                            <p:tgtEl>
                                              <p:spTgt spid="181"/>
                                            </p:tgtEl>
                                          </p:cBhvr>
                                          <p:by x="105000" y="105000"/>
                                        </p:animScale>
                                      </p:childTnLst>
                                    </p:cTn>
                                  </p:par>
                                  <p:par>
                                    <p:cTn id="55" presetID="6" presetClass="emph" presetSubtype="0" fill="hold" nodeType="withEffect">
                                      <p:stCondLst>
                                        <p:cond delay="500"/>
                                      </p:stCondLst>
                                      <p:childTnLst>
                                        <p:animScale>
                                          <p:cBhvr>
                                            <p:cTn id="56" dur="200" fill="hold"/>
                                            <p:tgtEl>
                                              <p:spTgt spid="181"/>
                                            </p:tgtEl>
                                          </p:cBhvr>
                                          <p:by x="95000" y="95000"/>
                                        </p:animScale>
                                      </p:childTnLst>
                                    </p:cTn>
                                  </p:par>
                                </p:childTnLst>
                              </p:cTn>
                            </p:par>
                            <p:par>
                              <p:cTn id="57" fill="hold">
                                <p:stCondLst>
                                  <p:cond delay="5800"/>
                                </p:stCondLst>
                                <p:childTnLst>
                                  <p:par>
                                    <p:cTn id="58" presetID="53" presetClass="entr" presetSubtype="16" fill="hold" nodeType="afterEffect">
                                      <p:stCondLst>
                                        <p:cond delay="0"/>
                                      </p:stCondLst>
                                      <p:childTnLst>
                                        <p:set>
                                          <p:cBhvr>
                                            <p:cTn id="59" dur="1" fill="hold">
                                              <p:stCondLst>
                                                <p:cond delay="0"/>
                                              </p:stCondLst>
                                            </p:cTn>
                                            <p:tgtEl>
                                              <p:spTgt spid="172"/>
                                            </p:tgtEl>
                                            <p:attrNameLst>
                                              <p:attrName>style.visibility</p:attrName>
                                            </p:attrNameLst>
                                          </p:cBhvr>
                                          <p:to>
                                            <p:strVal val="visible"/>
                                          </p:to>
                                        </p:set>
                                        <p:anim calcmode="lin" valueType="num">
                                          <p:cBhvr>
                                            <p:cTn id="60" dur="100" fill="hold"/>
                                            <p:tgtEl>
                                              <p:spTgt spid="172"/>
                                            </p:tgtEl>
                                            <p:attrNameLst>
                                              <p:attrName>ppt_w</p:attrName>
                                            </p:attrNameLst>
                                          </p:cBhvr>
                                          <p:tavLst>
                                            <p:tav tm="0">
                                              <p:val>
                                                <p:fltVal val="0"/>
                                              </p:val>
                                            </p:tav>
                                            <p:tav tm="100000">
                                              <p:val>
                                                <p:strVal val="#ppt_w"/>
                                              </p:val>
                                            </p:tav>
                                          </p:tavLst>
                                        </p:anim>
                                        <p:anim calcmode="lin" valueType="num">
                                          <p:cBhvr>
                                            <p:cTn id="61" dur="100" fill="hold"/>
                                            <p:tgtEl>
                                              <p:spTgt spid="172"/>
                                            </p:tgtEl>
                                            <p:attrNameLst>
                                              <p:attrName>ppt_h</p:attrName>
                                            </p:attrNameLst>
                                          </p:cBhvr>
                                          <p:tavLst>
                                            <p:tav tm="0">
                                              <p:val>
                                                <p:fltVal val="0"/>
                                              </p:val>
                                            </p:tav>
                                            <p:tav tm="100000">
                                              <p:val>
                                                <p:strVal val="#ppt_h"/>
                                              </p:val>
                                            </p:tav>
                                          </p:tavLst>
                                        </p:anim>
                                        <p:animEffect transition="in" filter="fade">
                                          <p:cBhvr>
                                            <p:cTn id="62" dur="100"/>
                                            <p:tgtEl>
                                              <p:spTgt spid="172"/>
                                            </p:tgtEl>
                                          </p:cBhvr>
                                        </p:animEffect>
                                      </p:childTnLst>
                                    </p:cTn>
                                  </p:par>
                                  <p:par>
                                    <p:cTn id="63" presetID="6" presetClass="emph" presetSubtype="0" fill="hold" nodeType="withEffect">
                                      <p:stCondLst>
                                        <p:cond delay="100"/>
                                      </p:stCondLst>
                                      <p:childTnLst>
                                        <p:animScale>
                                          <p:cBhvr>
                                            <p:cTn id="64" dur="100" fill="hold"/>
                                            <p:tgtEl>
                                              <p:spTgt spid="172"/>
                                            </p:tgtEl>
                                          </p:cBhvr>
                                          <p:by x="110000" y="110000"/>
                                        </p:animScale>
                                      </p:childTnLst>
                                    </p:cTn>
                                  </p:par>
                                  <p:par>
                                    <p:cTn id="65" presetID="6" presetClass="emph" presetSubtype="0" fill="hold" nodeType="withEffect">
                                      <p:stCondLst>
                                        <p:cond delay="200"/>
                                      </p:stCondLst>
                                      <p:childTnLst>
                                        <p:animScale>
                                          <p:cBhvr>
                                            <p:cTn id="66" dur="200" fill="hold"/>
                                            <p:tgtEl>
                                              <p:spTgt spid="172"/>
                                            </p:tgtEl>
                                          </p:cBhvr>
                                          <p:by x="90000" y="90000"/>
                                        </p:animScale>
                                      </p:childTnLst>
                                    </p:cTn>
                                  </p:par>
                                  <p:par>
                                    <p:cTn id="67" presetID="6" presetClass="emph" presetSubtype="0" fill="hold" nodeType="withEffect">
                                      <p:stCondLst>
                                        <p:cond delay="400"/>
                                      </p:stCondLst>
                                      <p:childTnLst>
                                        <p:animScale>
                                          <p:cBhvr>
                                            <p:cTn id="68" dur="100" fill="hold"/>
                                            <p:tgtEl>
                                              <p:spTgt spid="172"/>
                                            </p:tgtEl>
                                          </p:cBhvr>
                                          <p:by x="105000" y="105000"/>
                                        </p:animScale>
                                      </p:childTnLst>
                                    </p:cTn>
                                  </p:par>
                                  <p:par>
                                    <p:cTn id="69" presetID="6" presetClass="emph" presetSubtype="0" fill="hold" nodeType="withEffect">
                                      <p:stCondLst>
                                        <p:cond delay="500"/>
                                      </p:stCondLst>
                                      <p:childTnLst>
                                        <p:animScale>
                                          <p:cBhvr>
                                            <p:cTn id="70" dur="200" fill="hold"/>
                                            <p:tgtEl>
                                              <p:spTgt spid="172"/>
                                            </p:tgtEl>
                                          </p:cBhvr>
                                          <p:by x="95000" y="95000"/>
                                        </p:animScale>
                                      </p:childTnLst>
                                    </p:cTn>
                                  </p:par>
                                </p:childTnLst>
                              </p:cTn>
                            </p:par>
                            <p:par>
                              <p:cTn id="71" fill="hold">
                                <p:stCondLst>
                                  <p:cond delay="6300"/>
                                </p:stCondLst>
                                <p:childTnLst>
                                  <p:par>
                                    <p:cTn id="72" presetID="53" presetClass="entr" presetSubtype="16" fill="hold" nodeType="afterEffect">
                                      <p:stCondLst>
                                        <p:cond delay="0"/>
                                      </p:stCondLst>
                                      <p:childTnLst>
                                        <p:set>
                                          <p:cBhvr>
                                            <p:cTn id="73" dur="1" fill="hold">
                                              <p:stCondLst>
                                                <p:cond delay="0"/>
                                              </p:stCondLst>
                                            </p:cTn>
                                            <p:tgtEl>
                                              <p:spTgt spid="162"/>
                                            </p:tgtEl>
                                            <p:attrNameLst>
                                              <p:attrName>style.visibility</p:attrName>
                                            </p:attrNameLst>
                                          </p:cBhvr>
                                          <p:to>
                                            <p:strVal val="visible"/>
                                          </p:to>
                                        </p:set>
                                        <p:anim calcmode="lin" valueType="num">
                                          <p:cBhvr>
                                            <p:cTn id="74" dur="100" fill="hold"/>
                                            <p:tgtEl>
                                              <p:spTgt spid="162"/>
                                            </p:tgtEl>
                                            <p:attrNameLst>
                                              <p:attrName>ppt_w</p:attrName>
                                            </p:attrNameLst>
                                          </p:cBhvr>
                                          <p:tavLst>
                                            <p:tav tm="0">
                                              <p:val>
                                                <p:fltVal val="0"/>
                                              </p:val>
                                            </p:tav>
                                            <p:tav tm="100000">
                                              <p:val>
                                                <p:strVal val="#ppt_w"/>
                                              </p:val>
                                            </p:tav>
                                          </p:tavLst>
                                        </p:anim>
                                        <p:anim calcmode="lin" valueType="num">
                                          <p:cBhvr>
                                            <p:cTn id="75" dur="100" fill="hold"/>
                                            <p:tgtEl>
                                              <p:spTgt spid="162"/>
                                            </p:tgtEl>
                                            <p:attrNameLst>
                                              <p:attrName>ppt_h</p:attrName>
                                            </p:attrNameLst>
                                          </p:cBhvr>
                                          <p:tavLst>
                                            <p:tav tm="0">
                                              <p:val>
                                                <p:fltVal val="0"/>
                                              </p:val>
                                            </p:tav>
                                            <p:tav tm="100000">
                                              <p:val>
                                                <p:strVal val="#ppt_h"/>
                                              </p:val>
                                            </p:tav>
                                          </p:tavLst>
                                        </p:anim>
                                        <p:animEffect transition="in" filter="fade">
                                          <p:cBhvr>
                                            <p:cTn id="76" dur="100"/>
                                            <p:tgtEl>
                                              <p:spTgt spid="162"/>
                                            </p:tgtEl>
                                          </p:cBhvr>
                                        </p:animEffect>
                                      </p:childTnLst>
                                    </p:cTn>
                                  </p:par>
                                  <p:par>
                                    <p:cTn id="77" presetID="6" presetClass="emph" presetSubtype="0" fill="hold" nodeType="withEffect">
                                      <p:stCondLst>
                                        <p:cond delay="100"/>
                                      </p:stCondLst>
                                      <p:childTnLst>
                                        <p:animScale>
                                          <p:cBhvr>
                                            <p:cTn id="78" dur="100" fill="hold"/>
                                            <p:tgtEl>
                                              <p:spTgt spid="162"/>
                                            </p:tgtEl>
                                          </p:cBhvr>
                                          <p:by x="110000" y="110000"/>
                                        </p:animScale>
                                      </p:childTnLst>
                                    </p:cTn>
                                  </p:par>
                                  <p:par>
                                    <p:cTn id="79" presetID="6" presetClass="emph" presetSubtype="0" fill="hold" nodeType="withEffect">
                                      <p:stCondLst>
                                        <p:cond delay="200"/>
                                      </p:stCondLst>
                                      <p:childTnLst>
                                        <p:animScale>
                                          <p:cBhvr>
                                            <p:cTn id="80" dur="200" fill="hold"/>
                                            <p:tgtEl>
                                              <p:spTgt spid="162"/>
                                            </p:tgtEl>
                                          </p:cBhvr>
                                          <p:by x="90000" y="90000"/>
                                        </p:animScale>
                                      </p:childTnLst>
                                    </p:cTn>
                                  </p:par>
                                  <p:par>
                                    <p:cTn id="81" presetID="6" presetClass="emph" presetSubtype="0" fill="hold" nodeType="withEffect">
                                      <p:stCondLst>
                                        <p:cond delay="400"/>
                                      </p:stCondLst>
                                      <p:childTnLst>
                                        <p:animScale>
                                          <p:cBhvr>
                                            <p:cTn id="82" dur="100" fill="hold"/>
                                            <p:tgtEl>
                                              <p:spTgt spid="162"/>
                                            </p:tgtEl>
                                          </p:cBhvr>
                                          <p:by x="105000" y="105000"/>
                                        </p:animScale>
                                      </p:childTnLst>
                                    </p:cTn>
                                  </p:par>
                                  <p:par>
                                    <p:cTn id="83" presetID="6" presetClass="emph" presetSubtype="0" fill="hold" nodeType="withEffect">
                                      <p:stCondLst>
                                        <p:cond delay="500"/>
                                      </p:stCondLst>
                                      <p:childTnLst>
                                        <p:animScale>
                                          <p:cBhvr>
                                            <p:cTn id="84" dur="200" fill="hold"/>
                                            <p:tgtEl>
                                              <p:spTgt spid="162"/>
                                            </p:tgtEl>
                                          </p:cBhvr>
                                          <p:by x="95000" y="95000"/>
                                        </p:animScale>
                                      </p:childTnLst>
                                    </p:cTn>
                                  </p:par>
                                </p:childTnLst>
                              </p:cTn>
                            </p:par>
                            <p:par>
                              <p:cTn id="85" fill="hold">
                                <p:stCondLst>
                                  <p:cond delay="6800"/>
                                </p:stCondLst>
                                <p:childTnLst>
                                  <p:par>
                                    <p:cTn id="86" presetID="53" presetClass="entr" presetSubtype="16" fill="hold" nodeType="afterEffect">
                                      <p:stCondLst>
                                        <p:cond delay="0"/>
                                      </p:stCondLst>
                                      <p:childTnLst>
                                        <p:set>
                                          <p:cBhvr>
                                            <p:cTn id="87" dur="1" fill="hold">
                                              <p:stCondLst>
                                                <p:cond delay="0"/>
                                              </p:stCondLst>
                                            </p:cTn>
                                            <p:tgtEl>
                                              <p:spTgt spid="187"/>
                                            </p:tgtEl>
                                            <p:attrNameLst>
                                              <p:attrName>style.visibility</p:attrName>
                                            </p:attrNameLst>
                                          </p:cBhvr>
                                          <p:to>
                                            <p:strVal val="visible"/>
                                          </p:to>
                                        </p:set>
                                        <p:anim calcmode="lin" valueType="num">
                                          <p:cBhvr>
                                            <p:cTn id="88" dur="100" fill="hold"/>
                                            <p:tgtEl>
                                              <p:spTgt spid="187"/>
                                            </p:tgtEl>
                                            <p:attrNameLst>
                                              <p:attrName>ppt_w</p:attrName>
                                            </p:attrNameLst>
                                          </p:cBhvr>
                                          <p:tavLst>
                                            <p:tav tm="0">
                                              <p:val>
                                                <p:fltVal val="0"/>
                                              </p:val>
                                            </p:tav>
                                            <p:tav tm="100000">
                                              <p:val>
                                                <p:strVal val="#ppt_w"/>
                                              </p:val>
                                            </p:tav>
                                          </p:tavLst>
                                        </p:anim>
                                        <p:anim calcmode="lin" valueType="num">
                                          <p:cBhvr>
                                            <p:cTn id="89" dur="100" fill="hold"/>
                                            <p:tgtEl>
                                              <p:spTgt spid="187"/>
                                            </p:tgtEl>
                                            <p:attrNameLst>
                                              <p:attrName>ppt_h</p:attrName>
                                            </p:attrNameLst>
                                          </p:cBhvr>
                                          <p:tavLst>
                                            <p:tav tm="0">
                                              <p:val>
                                                <p:fltVal val="0"/>
                                              </p:val>
                                            </p:tav>
                                            <p:tav tm="100000">
                                              <p:val>
                                                <p:strVal val="#ppt_h"/>
                                              </p:val>
                                            </p:tav>
                                          </p:tavLst>
                                        </p:anim>
                                        <p:animEffect transition="in" filter="fade">
                                          <p:cBhvr>
                                            <p:cTn id="90" dur="100"/>
                                            <p:tgtEl>
                                              <p:spTgt spid="187"/>
                                            </p:tgtEl>
                                          </p:cBhvr>
                                        </p:animEffect>
                                      </p:childTnLst>
                                    </p:cTn>
                                  </p:par>
                                  <p:par>
                                    <p:cTn id="91" presetID="6" presetClass="emph" presetSubtype="0" fill="hold" nodeType="withEffect">
                                      <p:stCondLst>
                                        <p:cond delay="100"/>
                                      </p:stCondLst>
                                      <p:childTnLst>
                                        <p:animScale>
                                          <p:cBhvr>
                                            <p:cTn id="92" dur="100" fill="hold"/>
                                            <p:tgtEl>
                                              <p:spTgt spid="187"/>
                                            </p:tgtEl>
                                          </p:cBhvr>
                                          <p:by x="110000" y="110000"/>
                                        </p:animScale>
                                      </p:childTnLst>
                                    </p:cTn>
                                  </p:par>
                                  <p:par>
                                    <p:cTn id="93" presetID="6" presetClass="emph" presetSubtype="0" fill="hold" nodeType="withEffect">
                                      <p:stCondLst>
                                        <p:cond delay="200"/>
                                      </p:stCondLst>
                                      <p:childTnLst>
                                        <p:animScale>
                                          <p:cBhvr>
                                            <p:cTn id="94" dur="200" fill="hold"/>
                                            <p:tgtEl>
                                              <p:spTgt spid="187"/>
                                            </p:tgtEl>
                                          </p:cBhvr>
                                          <p:by x="90000" y="90000"/>
                                        </p:animScale>
                                      </p:childTnLst>
                                    </p:cTn>
                                  </p:par>
                                  <p:par>
                                    <p:cTn id="95" presetID="6" presetClass="emph" presetSubtype="0" fill="hold" nodeType="withEffect">
                                      <p:stCondLst>
                                        <p:cond delay="400"/>
                                      </p:stCondLst>
                                      <p:childTnLst>
                                        <p:animScale>
                                          <p:cBhvr>
                                            <p:cTn id="96" dur="100" fill="hold"/>
                                            <p:tgtEl>
                                              <p:spTgt spid="187"/>
                                            </p:tgtEl>
                                          </p:cBhvr>
                                          <p:by x="105000" y="105000"/>
                                        </p:animScale>
                                      </p:childTnLst>
                                    </p:cTn>
                                  </p:par>
                                  <p:par>
                                    <p:cTn id="97" presetID="6" presetClass="emph" presetSubtype="0" fill="hold" nodeType="withEffect">
                                      <p:stCondLst>
                                        <p:cond delay="500"/>
                                      </p:stCondLst>
                                      <p:childTnLst>
                                        <p:animScale>
                                          <p:cBhvr>
                                            <p:cTn id="98" dur="200" fill="hold"/>
                                            <p:tgtEl>
                                              <p:spTgt spid="187"/>
                                            </p:tgtEl>
                                          </p:cBhvr>
                                          <p:by x="95000" y="95000"/>
                                        </p:animScale>
                                      </p:childTnLst>
                                    </p:cTn>
                                  </p:par>
                                </p:childTnLst>
                              </p:cTn>
                            </p:par>
                            <p:par>
                              <p:cTn id="99" fill="hold">
                                <p:stCondLst>
                                  <p:cond delay="7300"/>
                                </p:stCondLst>
                                <p:childTnLst>
                                  <p:par>
                                    <p:cTn id="100" presetID="22" presetClass="entr" presetSubtype="2" fill="hold" nodeType="afterEffect">
                                      <p:stCondLst>
                                        <p:cond delay="0"/>
                                      </p:stCondLst>
                                      <p:childTnLst>
                                        <p:set>
                                          <p:cBhvr>
                                            <p:cTn id="101" dur="1" fill="hold">
                                              <p:stCondLst>
                                                <p:cond delay="0"/>
                                              </p:stCondLst>
                                            </p:cTn>
                                            <p:tgtEl>
                                              <p:spTgt spid="205"/>
                                            </p:tgtEl>
                                            <p:attrNameLst>
                                              <p:attrName>style.visibility</p:attrName>
                                            </p:attrNameLst>
                                          </p:cBhvr>
                                          <p:to>
                                            <p:strVal val="visible"/>
                                          </p:to>
                                        </p:set>
                                        <p:animEffect transition="in" filter="wipe(right)">
                                          <p:cBhvr>
                                            <p:cTn id="102" dur="500"/>
                                            <p:tgtEl>
                                              <p:spTgt spid="205"/>
                                            </p:tgtEl>
                                          </p:cBhvr>
                                        </p:animEffect>
                                      </p:childTnLst>
                                    </p:cTn>
                                  </p:par>
                                </p:childTnLst>
                              </p:cTn>
                            </p:par>
                            <p:par>
                              <p:cTn id="103" fill="hold">
                                <p:stCondLst>
                                  <p:cond delay="7800"/>
                                </p:stCondLst>
                                <p:childTnLst>
                                  <p:par>
                                    <p:cTn id="104" presetID="22" presetClass="entr" presetSubtype="4" fill="hold" nodeType="afterEffect">
                                      <p:stCondLst>
                                        <p:cond delay="0"/>
                                      </p:stCondLst>
                                      <p:childTnLst>
                                        <p:set>
                                          <p:cBhvr>
                                            <p:cTn id="105" dur="1" fill="hold">
                                              <p:stCondLst>
                                                <p:cond delay="0"/>
                                              </p:stCondLst>
                                            </p:cTn>
                                            <p:tgtEl>
                                              <p:spTgt spid="208"/>
                                            </p:tgtEl>
                                            <p:attrNameLst>
                                              <p:attrName>style.visibility</p:attrName>
                                            </p:attrNameLst>
                                          </p:cBhvr>
                                          <p:to>
                                            <p:strVal val="visible"/>
                                          </p:to>
                                        </p:set>
                                        <p:animEffect transition="in" filter="wipe(down)">
                                          <p:cBhvr>
                                            <p:cTn id="106" dur="500"/>
                                            <p:tgtEl>
                                              <p:spTgt spid="208"/>
                                            </p:tgtEl>
                                          </p:cBhvr>
                                        </p:animEffect>
                                      </p:childTnLst>
                                    </p:cTn>
                                  </p:par>
                                </p:childTnLst>
                              </p:cTn>
                            </p:par>
                            <p:par>
                              <p:cTn id="107" fill="hold">
                                <p:stCondLst>
                                  <p:cond delay="8300"/>
                                </p:stCondLst>
                                <p:childTnLst>
                                  <p:par>
                                    <p:cTn id="108" presetID="22" presetClass="entr" presetSubtype="8" fill="hold" nodeType="afterEffect">
                                      <p:stCondLst>
                                        <p:cond delay="0"/>
                                      </p:stCondLst>
                                      <p:childTnLst>
                                        <p:set>
                                          <p:cBhvr>
                                            <p:cTn id="109" dur="1" fill="hold">
                                              <p:stCondLst>
                                                <p:cond delay="0"/>
                                              </p:stCondLst>
                                            </p:cTn>
                                            <p:tgtEl>
                                              <p:spTgt spid="199"/>
                                            </p:tgtEl>
                                            <p:attrNameLst>
                                              <p:attrName>style.visibility</p:attrName>
                                            </p:attrNameLst>
                                          </p:cBhvr>
                                          <p:to>
                                            <p:strVal val="visible"/>
                                          </p:to>
                                        </p:set>
                                        <p:animEffect transition="in" filter="wipe(left)">
                                          <p:cBhvr>
                                            <p:cTn id="110" dur="500"/>
                                            <p:tgtEl>
                                              <p:spTgt spid="199"/>
                                            </p:tgtEl>
                                          </p:cBhvr>
                                        </p:animEffect>
                                      </p:childTnLst>
                                    </p:cTn>
                                  </p:par>
                                </p:childTnLst>
                              </p:cTn>
                            </p:par>
                            <p:par>
                              <p:cTn id="111" fill="hold">
                                <p:stCondLst>
                                  <p:cond delay="8800"/>
                                </p:stCondLst>
                                <p:childTnLst>
                                  <p:par>
                                    <p:cTn id="112" presetID="22" presetClass="entr" presetSubtype="1" fill="hold" nodeType="afterEffect">
                                      <p:stCondLst>
                                        <p:cond delay="0"/>
                                      </p:stCondLst>
                                      <p:childTnLst>
                                        <p:set>
                                          <p:cBhvr>
                                            <p:cTn id="113" dur="1" fill="hold">
                                              <p:stCondLst>
                                                <p:cond delay="0"/>
                                              </p:stCondLst>
                                            </p:cTn>
                                            <p:tgtEl>
                                              <p:spTgt spid="217"/>
                                            </p:tgtEl>
                                            <p:attrNameLst>
                                              <p:attrName>style.visibility</p:attrName>
                                            </p:attrNameLst>
                                          </p:cBhvr>
                                          <p:to>
                                            <p:strVal val="visible"/>
                                          </p:to>
                                        </p:set>
                                        <p:animEffect transition="in" filter="wipe(up)">
                                          <p:cBhvr>
                                            <p:cTn id="114" dur="500"/>
                                            <p:tgtEl>
                                              <p:spTgt spid="217"/>
                                            </p:tgtEl>
                                          </p:cBhvr>
                                        </p:animEffect>
                                      </p:childTnLst>
                                    </p:cTn>
                                  </p:par>
                                </p:childTnLst>
                              </p:cTn>
                            </p:par>
                            <p:par>
                              <p:cTn id="115" fill="hold">
                                <p:stCondLst>
                                  <p:cond delay="9300"/>
                                </p:stCondLst>
                                <p:childTnLst>
                                  <p:par>
                                    <p:cTn id="116" presetID="22" presetClass="entr" presetSubtype="8" fill="hold" nodeType="afterEffect">
                                      <p:stCondLst>
                                        <p:cond delay="0"/>
                                      </p:stCondLst>
                                      <p:childTnLst>
                                        <p:set>
                                          <p:cBhvr>
                                            <p:cTn id="117" dur="1" fill="hold">
                                              <p:stCondLst>
                                                <p:cond delay="0"/>
                                              </p:stCondLst>
                                            </p:cTn>
                                            <p:tgtEl>
                                              <p:spTgt spid="196"/>
                                            </p:tgtEl>
                                            <p:attrNameLst>
                                              <p:attrName>style.visibility</p:attrName>
                                            </p:attrNameLst>
                                          </p:cBhvr>
                                          <p:to>
                                            <p:strVal val="visible"/>
                                          </p:to>
                                        </p:set>
                                        <p:animEffect transition="in" filter="wipe(left)">
                                          <p:cBhvr>
                                            <p:cTn id="118" dur="500"/>
                                            <p:tgtEl>
                                              <p:spTgt spid="196"/>
                                            </p:tgtEl>
                                          </p:cBhvr>
                                        </p:animEffect>
                                      </p:childTnLst>
                                    </p:cTn>
                                  </p:par>
                                </p:childTnLst>
                              </p:cTn>
                            </p:par>
                            <p:par>
                              <p:cTn id="119" fill="hold">
                                <p:stCondLst>
                                  <p:cond delay="9800"/>
                                </p:stCondLst>
                                <p:childTnLst>
                                  <p:par>
                                    <p:cTn id="120" presetID="22" presetClass="entr" presetSubtype="1" fill="hold" nodeType="afterEffect">
                                      <p:stCondLst>
                                        <p:cond delay="0"/>
                                      </p:stCondLst>
                                      <p:childTnLst>
                                        <p:set>
                                          <p:cBhvr>
                                            <p:cTn id="121" dur="1" fill="hold">
                                              <p:stCondLst>
                                                <p:cond delay="0"/>
                                              </p:stCondLst>
                                            </p:cTn>
                                            <p:tgtEl>
                                              <p:spTgt spid="214"/>
                                            </p:tgtEl>
                                            <p:attrNameLst>
                                              <p:attrName>style.visibility</p:attrName>
                                            </p:attrNameLst>
                                          </p:cBhvr>
                                          <p:to>
                                            <p:strVal val="visible"/>
                                          </p:to>
                                        </p:set>
                                        <p:animEffect transition="in" filter="wipe(up)">
                                          <p:cBhvr>
                                            <p:cTn id="122" dur="500"/>
                                            <p:tgtEl>
                                              <p:spTgt spid="214"/>
                                            </p:tgtEl>
                                          </p:cBhvr>
                                        </p:animEffect>
                                      </p:childTnLst>
                                    </p:cTn>
                                  </p:par>
                                </p:childTnLst>
                              </p:cTn>
                            </p:par>
                            <p:par>
                              <p:cTn id="123" fill="hold">
                                <p:stCondLst>
                                  <p:cond delay="10300"/>
                                </p:stCondLst>
                                <p:childTnLst>
                                  <p:par>
                                    <p:cTn id="124" presetID="22" presetClass="entr" presetSubtype="2" fill="hold" nodeType="afterEffect">
                                      <p:stCondLst>
                                        <p:cond delay="0"/>
                                      </p:stCondLst>
                                      <p:childTnLst>
                                        <p:set>
                                          <p:cBhvr>
                                            <p:cTn id="125" dur="1" fill="hold">
                                              <p:stCondLst>
                                                <p:cond delay="0"/>
                                              </p:stCondLst>
                                            </p:cTn>
                                            <p:tgtEl>
                                              <p:spTgt spid="202"/>
                                            </p:tgtEl>
                                            <p:attrNameLst>
                                              <p:attrName>style.visibility</p:attrName>
                                            </p:attrNameLst>
                                          </p:cBhvr>
                                          <p:to>
                                            <p:strVal val="visible"/>
                                          </p:to>
                                        </p:set>
                                        <p:animEffect transition="in" filter="wipe(right)">
                                          <p:cBhvr>
                                            <p:cTn id="126" dur="500"/>
                                            <p:tgtEl>
                                              <p:spTgt spid="202"/>
                                            </p:tgtEl>
                                          </p:cBhvr>
                                        </p:animEffect>
                                      </p:childTnLst>
                                    </p:cTn>
                                  </p:par>
                                </p:childTnLst>
                              </p:cTn>
                            </p:par>
                            <p:par>
                              <p:cTn id="127" fill="hold">
                                <p:stCondLst>
                                  <p:cond delay="10800"/>
                                </p:stCondLst>
                                <p:childTnLst>
                                  <p:par>
                                    <p:cTn id="128" presetID="22" presetClass="entr" presetSubtype="4" fill="hold" nodeType="afterEffect">
                                      <p:stCondLst>
                                        <p:cond delay="0"/>
                                      </p:stCondLst>
                                      <p:childTnLst>
                                        <p:set>
                                          <p:cBhvr>
                                            <p:cTn id="129" dur="1" fill="hold">
                                              <p:stCondLst>
                                                <p:cond delay="0"/>
                                              </p:stCondLst>
                                            </p:cTn>
                                            <p:tgtEl>
                                              <p:spTgt spid="211"/>
                                            </p:tgtEl>
                                            <p:attrNameLst>
                                              <p:attrName>style.visibility</p:attrName>
                                            </p:attrNameLst>
                                          </p:cBhvr>
                                          <p:to>
                                            <p:strVal val="visible"/>
                                          </p:to>
                                        </p:set>
                                        <p:animEffect transition="in" filter="wipe(down)">
                                          <p:cBhvr>
                                            <p:cTn id="130"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22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21" presetClass="entr" presetSubtype="1" fill="hold" nodeType="afterEffect">
                                      <p:stCondLst>
                                        <p:cond delay="0"/>
                                      </p:stCondLst>
                                      <p:childTnLst>
                                        <p:set>
                                          <p:cBhvr>
                                            <p:cTn id="22" dur="1" fill="hold">
                                              <p:stCondLst>
                                                <p:cond delay="0"/>
                                              </p:stCondLst>
                                            </p:cTn>
                                            <p:tgtEl>
                                              <p:spTgt spid="143"/>
                                            </p:tgtEl>
                                            <p:attrNameLst>
                                              <p:attrName>style.visibility</p:attrName>
                                            </p:attrNameLst>
                                          </p:cBhvr>
                                          <p:to>
                                            <p:strVal val="visible"/>
                                          </p:to>
                                        </p:set>
                                        <p:animEffect transition="in" filter="wheel(1)">
                                          <p:cBhvr>
                                            <p:cTn id="23" dur="2000"/>
                                            <p:tgtEl>
                                              <p:spTgt spid="143"/>
                                            </p:tgtEl>
                                          </p:cBhvr>
                                        </p:animEffect>
                                      </p:childTnLst>
                                    </p:cTn>
                                  </p:par>
                                </p:childTnLst>
                              </p:cTn>
                            </p:par>
                            <p:par>
                              <p:cTn id="24" fill="hold">
                                <p:stCondLst>
                                  <p:cond delay="4300"/>
                                </p:stCondLst>
                                <p:childTnLst>
                                  <p:par>
                                    <p:cTn id="25" presetID="53" presetClass="entr" presetSubtype="16" fill="hold" grpId="0" nodeType="afterEffect">
                                      <p:stCondLst>
                                        <p:cond delay="0"/>
                                      </p:stCondLst>
                                      <p:childTnLst>
                                        <p:set>
                                          <p:cBhvr>
                                            <p:cTn id="26" dur="1" fill="hold">
                                              <p:stCondLst>
                                                <p:cond delay="0"/>
                                              </p:stCondLst>
                                            </p:cTn>
                                            <p:tgtEl>
                                              <p:spTgt spid="220"/>
                                            </p:tgtEl>
                                            <p:attrNameLst>
                                              <p:attrName>style.visibility</p:attrName>
                                            </p:attrNameLst>
                                          </p:cBhvr>
                                          <p:to>
                                            <p:strVal val="visible"/>
                                          </p:to>
                                        </p:set>
                                        <p:anim calcmode="lin" valueType="num">
                                          <p:cBhvr>
                                            <p:cTn id="27" dur="500" fill="hold"/>
                                            <p:tgtEl>
                                              <p:spTgt spid="220"/>
                                            </p:tgtEl>
                                            <p:attrNameLst>
                                              <p:attrName>ppt_w</p:attrName>
                                            </p:attrNameLst>
                                          </p:cBhvr>
                                          <p:tavLst>
                                            <p:tav tm="0">
                                              <p:val>
                                                <p:fltVal val="0"/>
                                              </p:val>
                                            </p:tav>
                                            <p:tav tm="100000">
                                              <p:val>
                                                <p:strVal val="#ppt_w"/>
                                              </p:val>
                                            </p:tav>
                                          </p:tavLst>
                                        </p:anim>
                                        <p:anim calcmode="lin" valueType="num">
                                          <p:cBhvr>
                                            <p:cTn id="28" dur="500" fill="hold"/>
                                            <p:tgtEl>
                                              <p:spTgt spid="220"/>
                                            </p:tgtEl>
                                            <p:attrNameLst>
                                              <p:attrName>ppt_h</p:attrName>
                                            </p:attrNameLst>
                                          </p:cBhvr>
                                          <p:tavLst>
                                            <p:tav tm="0">
                                              <p:val>
                                                <p:fltVal val="0"/>
                                              </p:val>
                                            </p:tav>
                                            <p:tav tm="100000">
                                              <p:val>
                                                <p:strVal val="#ppt_h"/>
                                              </p:val>
                                            </p:tav>
                                          </p:tavLst>
                                        </p:anim>
                                        <p:animEffect transition="in" filter="fade">
                                          <p:cBhvr>
                                            <p:cTn id="29" dur="500"/>
                                            <p:tgtEl>
                                              <p:spTgt spid="220"/>
                                            </p:tgtEl>
                                          </p:cBhvr>
                                        </p:animEffect>
                                      </p:childTnLst>
                                    </p:cTn>
                                  </p:par>
                                </p:childTnLst>
                              </p:cTn>
                            </p:par>
                            <p:par>
                              <p:cTn id="30" fill="hold">
                                <p:stCondLst>
                                  <p:cond delay="4800"/>
                                </p:stCondLst>
                                <p:childTnLst>
                                  <p:par>
                                    <p:cTn id="31" presetID="10" presetClass="entr" presetSubtype="0" fill="hold" nodeType="afterEffect">
                                      <p:stCondLst>
                                        <p:cond delay="0"/>
                                      </p:stCondLst>
                                      <p:childTnLst>
                                        <p:set>
                                          <p:cBhvr>
                                            <p:cTn id="32" dur="1" fill="hold">
                                              <p:stCondLst>
                                                <p:cond delay="0"/>
                                              </p:stCondLst>
                                            </p:cTn>
                                            <p:tgtEl>
                                              <p:spTgt spid="146"/>
                                            </p:tgtEl>
                                            <p:attrNameLst>
                                              <p:attrName>style.visibility</p:attrName>
                                            </p:attrNameLst>
                                          </p:cBhvr>
                                          <p:to>
                                            <p:strVal val="visible"/>
                                          </p:to>
                                        </p:set>
                                        <p:animEffect transition="in" filter="fade">
                                          <p:cBhvr>
                                            <p:cTn id="33" dur="500"/>
                                            <p:tgtEl>
                                              <p:spTgt spid="146"/>
                                            </p:tgtEl>
                                          </p:cBhvr>
                                        </p:animEffect>
                                      </p:childTnLst>
                                    </p:cTn>
                                  </p:par>
                                  <p:par>
                                    <p:cTn id="34" presetID="10" presetClass="entr" presetSubtype="0" fill="hold" nodeType="withEffect">
                                      <p:stCondLst>
                                        <p:cond delay="0"/>
                                      </p:stCondLst>
                                      <p:childTnLst>
                                        <p:set>
                                          <p:cBhvr>
                                            <p:cTn id="35" dur="1" fill="hold">
                                              <p:stCondLst>
                                                <p:cond delay="0"/>
                                              </p:stCondLst>
                                            </p:cTn>
                                            <p:tgtEl>
                                              <p:spTgt spid="154"/>
                                            </p:tgtEl>
                                            <p:attrNameLst>
                                              <p:attrName>style.visibility</p:attrName>
                                            </p:attrNameLst>
                                          </p:cBhvr>
                                          <p:to>
                                            <p:strVal val="visible"/>
                                          </p:to>
                                        </p:set>
                                        <p:animEffect transition="in" filter="fade">
                                          <p:cBhvr>
                                            <p:cTn id="36" dur="500"/>
                                            <p:tgtEl>
                                              <p:spTgt spid="154"/>
                                            </p:tgtEl>
                                          </p:cBhvr>
                                        </p:animEffect>
                                      </p:childTnLst>
                                    </p:cTn>
                                  </p:par>
                                  <p:par>
                                    <p:cTn id="37" presetID="10" presetClass="entr" presetSubtype="0" fill="hold" nodeType="withEffect">
                                      <p:stCondLst>
                                        <p:cond delay="0"/>
                                      </p:stCondLst>
                                      <p:childTnLst>
                                        <p:set>
                                          <p:cBhvr>
                                            <p:cTn id="38" dur="1" fill="hold">
                                              <p:stCondLst>
                                                <p:cond delay="0"/>
                                              </p:stCondLst>
                                            </p:cTn>
                                            <p:tgtEl>
                                              <p:spTgt spid="150"/>
                                            </p:tgtEl>
                                            <p:attrNameLst>
                                              <p:attrName>style.visibility</p:attrName>
                                            </p:attrNameLst>
                                          </p:cBhvr>
                                          <p:to>
                                            <p:strVal val="visible"/>
                                          </p:to>
                                        </p:set>
                                        <p:animEffect transition="in" filter="fade">
                                          <p:cBhvr>
                                            <p:cTn id="39" dur="500"/>
                                            <p:tgtEl>
                                              <p:spTgt spid="150"/>
                                            </p:tgtEl>
                                          </p:cBhvr>
                                        </p:animEffect>
                                      </p:childTnLst>
                                    </p:cTn>
                                  </p:par>
                                  <p:par>
                                    <p:cTn id="40" presetID="10" presetClass="entr" presetSubtype="0" fill="hold" nodeType="withEffect">
                                      <p:stCondLst>
                                        <p:cond delay="0"/>
                                      </p:stCondLst>
                                      <p:childTnLst>
                                        <p:set>
                                          <p:cBhvr>
                                            <p:cTn id="41" dur="1" fill="hold">
                                              <p:stCondLst>
                                                <p:cond delay="0"/>
                                              </p:stCondLst>
                                            </p:cTn>
                                            <p:tgtEl>
                                              <p:spTgt spid="158"/>
                                            </p:tgtEl>
                                            <p:attrNameLst>
                                              <p:attrName>style.visibility</p:attrName>
                                            </p:attrNameLst>
                                          </p:cBhvr>
                                          <p:to>
                                            <p:strVal val="visible"/>
                                          </p:to>
                                        </p:set>
                                        <p:animEffect transition="in" filter="fade">
                                          <p:cBhvr>
                                            <p:cTn id="42" dur="500"/>
                                            <p:tgtEl>
                                              <p:spTgt spid="158"/>
                                            </p:tgtEl>
                                          </p:cBhvr>
                                        </p:animEffect>
                                      </p:childTnLst>
                                    </p:cTn>
                                  </p:par>
                                </p:childTnLst>
                              </p:cTn>
                            </p:par>
                            <p:par>
                              <p:cTn id="43" fill="hold">
                                <p:stCondLst>
                                  <p:cond delay="5300"/>
                                </p:stCondLst>
                                <p:childTnLst>
                                  <p:par>
                                    <p:cTn id="44" presetID="53" presetClass="entr" presetSubtype="16" fill="hold" nodeType="afterEffect">
                                      <p:stCondLst>
                                        <p:cond delay="0"/>
                                      </p:stCondLst>
                                      <p:childTnLst>
                                        <p:set>
                                          <p:cBhvr>
                                            <p:cTn id="45" dur="1" fill="hold">
                                              <p:stCondLst>
                                                <p:cond delay="0"/>
                                              </p:stCondLst>
                                            </p:cTn>
                                            <p:tgtEl>
                                              <p:spTgt spid="181"/>
                                            </p:tgtEl>
                                            <p:attrNameLst>
                                              <p:attrName>style.visibility</p:attrName>
                                            </p:attrNameLst>
                                          </p:cBhvr>
                                          <p:to>
                                            <p:strVal val="visible"/>
                                          </p:to>
                                        </p:set>
                                        <p:anim calcmode="lin" valueType="num">
                                          <p:cBhvr>
                                            <p:cTn id="46" dur="100" fill="hold"/>
                                            <p:tgtEl>
                                              <p:spTgt spid="181"/>
                                            </p:tgtEl>
                                            <p:attrNameLst>
                                              <p:attrName>ppt_w</p:attrName>
                                            </p:attrNameLst>
                                          </p:cBhvr>
                                          <p:tavLst>
                                            <p:tav tm="0">
                                              <p:val>
                                                <p:fltVal val="0"/>
                                              </p:val>
                                            </p:tav>
                                            <p:tav tm="100000">
                                              <p:val>
                                                <p:strVal val="#ppt_w"/>
                                              </p:val>
                                            </p:tav>
                                          </p:tavLst>
                                        </p:anim>
                                        <p:anim calcmode="lin" valueType="num">
                                          <p:cBhvr>
                                            <p:cTn id="47" dur="100" fill="hold"/>
                                            <p:tgtEl>
                                              <p:spTgt spid="181"/>
                                            </p:tgtEl>
                                            <p:attrNameLst>
                                              <p:attrName>ppt_h</p:attrName>
                                            </p:attrNameLst>
                                          </p:cBhvr>
                                          <p:tavLst>
                                            <p:tav tm="0">
                                              <p:val>
                                                <p:fltVal val="0"/>
                                              </p:val>
                                            </p:tav>
                                            <p:tav tm="100000">
                                              <p:val>
                                                <p:strVal val="#ppt_h"/>
                                              </p:val>
                                            </p:tav>
                                          </p:tavLst>
                                        </p:anim>
                                        <p:animEffect transition="in" filter="fade">
                                          <p:cBhvr>
                                            <p:cTn id="48" dur="100"/>
                                            <p:tgtEl>
                                              <p:spTgt spid="181"/>
                                            </p:tgtEl>
                                          </p:cBhvr>
                                        </p:animEffect>
                                      </p:childTnLst>
                                    </p:cTn>
                                  </p:par>
                                  <p:par>
                                    <p:cTn id="49" presetID="6" presetClass="emph" presetSubtype="0" fill="hold" nodeType="withEffect">
                                      <p:stCondLst>
                                        <p:cond delay="100"/>
                                      </p:stCondLst>
                                      <p:childTnLst>
                                        <p:animScale>
                                          <p:cBhvr>
                                            <p:cTn id="50" dur="100" fill="hold"/>
                                            <p:tgtEl>
                                              <p:spTgt spid="181"/>
                                            </p:tgtEl>
                                          </p:cBhvr>
                                          <p:by x="110000" y="110000"/>
                                        </p:animScale>
                                      </p:childTnLst>
                                    </p:cTn>
                                  </p:par>
                                  <p:par>
                                    <p:cTn id="51" presetID="6" presetClass="emph" presetSubtype="0" fill="hold" nodeType="withEffect">
                                      <p:stCondLst>
                                        <p:cond delay="200"/>
                                      </p:stCondLst>
                                      <p:childTnLst>
                                        <p:animScale>
                                          <p:cBhvr>
                                            <p:cTn id="52" dur="200" fill="hold"/>
                                            <p:tgtEl>
                                              <p:spTgt spid="181"/>
                                            </p:tgtEl>
                                          </p:cBhvr>
                                          <p:by x="90000" y="90000"/>
                                        </p:animScale>
                                      </p:childTnLst>
                                    </p:cTn>
                                  </p:par>
                                  <p:par>
                                    <p:cTn id="53" presetID="6" presetClass="emph" presetSubtype="0" fill="hold" nodeType="withEffect">
                                      <p:stCondLst>
                                        <p:cond delay="400"/>
                                      </p:stCondLst>
                                      <p:childTnLst>
                                        <p:animScale>
                                          <p:cBhvr>
                                            <p:cTn id="54" dur="100" fill="hold"/>
                                            <p:tgtEl>
                                              <p:spTgt spid="181"/>
                                            </p:tgtEl>
                                          </p:cBhvr>
                                          <p:by x="105000" y="105000"/>
                                        </p:animScale>
                                      </p:childTnLst>
                                    </p:cTn>
                                  </p:par>
                                  <p:par>
                                    <p:cTn id="55" presetID="6" presetClass="emph" presetSubtype="0" fill="hold" nodeType="withEffect">
                                      <p:stCondLst>
                                        <p:cond delay="500"/>
                                      </p:stCondLst>
                                      <p:childTnLst>
                                        <p:animScale>
                                          <p:cBhvr>
                                            <p:cTn id="56" dur="200" fill="hold"/>
                                            <p:tgtEl>
                                              <p:spTgt spid="181"/>
                                            </p:tgtEl>
                                          </p:cBhvr>
                                          <p:by x="95000" y="95000"/>
                                        </p:animScale>
                                      </p:childTnLst>
                                    </p:cTn>
                                  </p:par>
                                </p:childTnLst>
                              </p:cTn>
                            </p:par>
                            <p:par>
                              <p:cTn id="57" fill="hold">
                                <p:stCondLst>
                                  <p:cond delay="5800"/>
                                </p:stCondLst>
                                <p:childTnLst>
                                  <p:par>
                                    <p:cTn id="58" presetID="53" presetClass="entr" presetSubtype="16" fill="hold" nodeType="afterEffect">
                                      <p:stCondLst>
                                        <p:cond delay="0"/>
                                      </p:stCondLst>
                                      <p:childTnLst>
                                        <p:set>
                                          <p:cBhvr>
                                            <p:cTn id="59" dur="1" fill="hold">
                                              <p:stCondLst>
                                                <p:cond delay="0"/>
                                              </p:stCondLst>
                                            </p:cTn>
                                            <p:tgtEl>
                                              <p:spTgt spid="172"/>
                                            </p:tgtEl>
                                            <p:attrNameLst>
                                              <p:attrName>style.visibility</p:attrName>
                                            </p:attrNameLst>
                                          </p:cBhvr>
                                          <p:to>
                                            <p:strVal val="visible"/>
                                          </p:to>
                                        </p:set>
                                        <p:anim calcmode="lin" valueType="num">
                                          <p:cBhvr>
                                            <p:cTn id="60" dur="100" fill="hold"/>
                                            <p:tgtEl>
                                              <p:spTgt spid="172"/>
                                            </p:tgtEl>
                                            <p:attrNameLst>
                                              <p:attrName>ppt_w</p:attrName>
                                            </p:attrNameLst>
                                          </p:cBhvr>
                                          <p:tavLst>
                                            <p:tav tm="0">
                                              <p:val>
                                                <p:fltVal val="0"/>
                                              </p:val>
                                            </p:tav>
                                            <p:tav tm="100000">
                                              <p:val>
                                                <p:strVal val="#ppt_w"/>
                                              </p:val>
                                            </p:tav>
                                          </p:tavLst>
                                        </p:anim>
                                        <p:anim calcmode="lin" valueType="num">
                                          <p:cBhvr>
                                            <p:cTn id="61" dur="100" fill="hold"/>
                                            <p:tgtEl>
                                              <p:spTgt spid="172"/>
                                            </p:tgtEl>
                                            <p:attrNameLst>
                                              <p:attrName>ppt_h</p:attrName>
                                            </p:attrNameLst>
                                          </p:cBhvr>
                                          <p:tavLst>
                                            <p:tav tm="0">
                                              <p:val>
                                                <p:fltVal val="0"/>
                                              </p:val>
                                            </p:tav>
                                            <p:tav tm="100000">
                                              <p:val>
                                                <p:strVal val="#ppt_h"/>
                                              </p:val>
                                            </p:tav>
                                          </p:tavLst>
                                        </p:anim>
                                        <p:animEffect transition="in" filter="fade">
                                          <p:cBhvr>
                                            <p:cTn id="62" dur="100"/>
                                            <p:tgtEl>
                                              <p:spTgt spid="172"/>
                                            </p:tgtEl>
                                          </p:cBhvr>
                                        </p:animEffect>
                                      </p:childTnLst>
                                    </p:cTn>
                                  </p:par>
                                  <p:par>
                                    <p:cTn id="63" presetID="6" presetClass="emph" presetSubtype="0" fill="hold" nodeType="withEffect">
                                      <p:stCondLst>
                                        <p:cond delay="100"/>
                                      </p:stCondLst>
                                      <p:childTnLst>
                                        <p:animScale>
                                          <p:cBhvr>
                                            <p:cTn id="64" dur="100" fill="hold"/>
                                            <p:tgtEl>
                                              <p:spTgt spid="172"/>
                                            </p:tgtEl>
                                          </p:cBhvr>
                                          <p:by x="110000" y="110000"/>
                                        </p:animScale>
                                      </p:childTnLst>
                                    </p:cTn>
                                  </p:par>
                                  <p:par>
                                    <p:cTn id="65" presetID="6" presetClass="emph" presetSubtype="0" fill="hold" nodeType="withEffect">
                                      <p:stCondLst>
                                        <p:cond delay="200"/>
                                      </p:stCondLst>
                                      <p:childTnLst>
                                        <p:animScale>
                                          <p:cBhvr>
                                            <p:cTn id="66" dur="200" fill="hold"/>
                                            <p:tgtEl>
                                              <p:spTgt spid="172"/>
                                            </p:tgtEl>
                                          </p:cBhvr>
                                          <p:by x="90000" y="90000"/>
                                        </p:animScale>
                                      </p:childTnLst>
                                    </p:cTn>
                                  </p:par>
                                  <p:par>
                                    <p:cTn id="67" presetID="6" presetClass="emph" presetSubtype="0" fill="hold" nodeType="withEffect">
                                      <p:stCondLst>
                                        <p:cond delay="400"/>
                                      </p:stCondLst>
                                      <p:childTnLst>
                                        <p:animScale>
                                          <p:cBhvr>
                                            <p:cTn id="68" dur="100" fill="hold"/>
                                            <p:tgtEl>
                                              <p:spTgt spid="172"/>
                                            </p:tgtEl>
                                          </p:cBhvr>
                                          <p:by x="105000" y="105000"/>
                                        </p:animScale>
                                      </p:childTnLst>
                                    </p:cTn>
                                  </p:par>
                                  <p:par>
                                    <p:cTn id="69" presetID="6" presetClass="emph" presetSubtype="0" fill="hold" nodeType="withEffect">
                                      <p:stCondLst>
                                        <p:cond delay="500"/>
                                      </p:stCondLst>
                                      <p:childTnLst>
                                        <p:animScale>
                                          <p:cBhvr>
                                            <p:cTn id="70" dur="200" fill="hold"/>
                                            <p:tgtEl>
                                              <p:spTgt spid="172"/>
                                            </p:tgtEl>
                                          </p:cBhvr>
                                          <p:by x="95000" y="95000"/>
                                        </p:animScale>
                                      </p:childTnLst>
                                    </p:cTn>
                                  </p:par>
                                </p:childTnLst>
                              </p:cTn>
                            </p:par>
                            <p:par>
                              <p:cTn id="71" fill="hold">
                                <p:stCondLst>
                                  <p:cond delay="6300"/>
                                </p:stCondLst>
                                <p:childTnLst>
                                  <p:par>
                                    <p:cTn id="72" presetID="53" presetClass="entr" presetSubtype="16" fill="hold" nodeType="afterEffect">
                                      <p:stCondLst>
                                        <p:cond delay="0"/>
                                      </p:stCondLst>
                                      <p:childTnLst>
                                        <p:set>
                                          <p:cBhvr>
                                            <p:cTn id="73" dur="1" fill="hold">
                                              <p:stCondLst>
                                                <p:cond delay="0"/>
                                              </p:stCondLst>
                                            </p:cTn>
                                            <p:tgtEl>
                                              <p:spTgt spid="162"/>
                                            </p:tgtEl>
                                            <p:attrNameLst>
                                              <p:attrName>style.visibility</p:attrName>
                                            </p:attrNameLst>
                                          </p:cBhvr>
                                          <p:to>
                                            <p:strVal val="visible"/>
                                          </p:to>
                                        </p:set>
                                        <p:anim calcmode="lin" valueType="num">
                                          <p:cBhvr>
                                            <p:cTn id="74" dur="100" fill="hold"/>
                                            <p:tgtEl>
                                              <p:spTgt spid="162"/>
                                            </p:tgtEl>
                                            <p:attrNameLst>
                                              <p:attrName>ppt_w</p:attrName>
                                            </p:attrNameLst>
                                          </p:cBhvr>
                                          <p:tavLst>
                                            <p:tav tm="0">
                                              <p:val>
                                                <p:fltVal val="0"/>
                                              </p:val>
                                            </p:tav>
                                            <p:tav tm="100000">
                                              <p:val>
                                                <p:strVal val="#ppt_w"/>
                                              </p:val>
                                            </p:tav>
                                          </p:tavLst>
                                        </p:anim>
                                        <p:anim calcmode="lin" valueType="num">
                                          <p:cBhvr>
                                            <p:cTn id="75" dur="100" fill="hold"/>
                                            <p:tgtEl>
                                              <p:spTgt spid="162"/>
                                            </p:tgtEl>
                                            <p:attrNameLst>
                                              <p:attrName>ppt_h</p:attrName>
                                            </p:attrNameLst>
                                          </p:cBhvr>
                                          <p:tavLst>
                                            <p:tav tm="0">
                                              <p:val>
                                                <p:fltVal val="0"/>
                                              </p:val>
                                            </p:tav>
                                            <p:tav tm="100000">
                                              <p:val>
                                                <p:strVal val="#ppt_h"/>
                                              </p:val>
                                            </p:tav>
                                          </p:tavLst>
                                        </p:anim>
                                        <p:animEffect transition="in" filter="fade">
                                          <p:cBhvr>
                                            <p:cTn id="76" dur="100"/>
                                            <p:tgtEl>
                                              <p:spTgt spid="162"/>
                                            </p:tgtEl>
                                          </p:cBhvr>
                                        </p:animEffect>
                                      </p:childTnLst>
                                    </p:cTn>
                                  </p:par>
                                  <p:par>
                                    <p:cTn id="77" presetID="6" presetClass="emph" presetSubtype="0" fill="hold" nodeType="withEffect">
                                      <p:stCondLst>
                                        <p:cond delay="100"/>
                                      </p:stCondLst>
                                      <p:childTnLst>
                                        <p:animScale>
                                          <p:cBhvr>
                                            <p:cTn id="78" dur="100" fill="hold"/>
                                            <p:tgtEl>
                                              <p:spTgt spid="162"/>
                                            </p:tgtEl>
                                          </p:cBhvr>
                                          <p:by x="110000" y="110000"/>
                                        </p:animScale>
                                      </p:childTnLst>
                                    </p:cTn>
                                  </p:par>
                                  <p:par>
                                    <p:cTn id="79" presetID="6" presetClass="emph" presetSubtype="0" fill="hold" nodeType="withEffect">
                                      <p:stCondLst>
                                        <p:cond delay="200"/>
                                      </p:stCondLst>
                                      <p:childTnLst>
                                        <p:animScale>
                                          <p:cBhvr>
                                            <p:cTn id="80" dur="200" fill="hold"/>
                                            <p:tgtEl>
                                              <p:spTgt spid="162"/>
                                            </p:tgtEl>
                                          </p:cBhvr>
                                          <p:by x="90000" y="90000"/>
                                        </p:animScale>
                                      </p:childTnLst>
                                    </p:cTn>
                                  </p:par>
                                  <p:par>
                                    <p:cTn id="81" presetID="6" presetClass="emph" presetSubtype="0" fill="hold" nodeType="withEffect">
                                      <p:stCondLst>
                                        <p:cond delay="400"/>
                                      </p:stCondLst>
                                      <p:childTnLst>
                                        <p:animScale>
                                          <p:cBhvr>
                                            <p:cTn id="82" dur="100" fill="hold"/>
                                            <p:tgtEl>
                                              <p:spTgt spid="162"/>
                                            </p:tgtEl>
                                          </p:cBhvr>
                                          <p:by x="105000" y="105000"/>
                                        </p:animScale>
                                      </p:childTnLst>
                                    </p:cTn>
                                  </p:par>
                                  <p:par>
                                    <p:cTn id="83" presetID="6" presetClass="emph" presetSubtype="0" fill="hold" nodeType="withEffect">
                                      <p:stCondLst>
                                        <p:cond delay="500"/>
                                      </p:stCondLst>
                                      <p:childTnLst>
                                        <p:animScale>
                                          <p:cBhvr>
                                            <p:cTn id="84" dur="200" fill="hold"/>
                                            <p:tgtEl>
                                              <p:spTgt spid="162"/>
                                            </p:tgtEl>
                                          </p:cBhvr>
                                          <p:by x="95000" y="95000"/>
                                        </p:animScale>
                                      </p:childTnLst>
                                    </p:cTn>
                                  </p:par>
                                </p:childTnLst>
                              </p:cTn>
                            </p:par>
                            <p:par>
                              <p:cTn id="85" fill="hold">
                                <p:stCondLst>
                                  <p:cond delay="6800"/>
                                </p:stCondLst>
                                <p:childTnLst>
                                  <p:par>
                                    <p:cTn id="86" presetID="53" presetClass="entr" presetSubtype="16" fill="hold" nodeType="afterEffect">
                                      <p:stCondLst>
                                        <p:cond delay="0"/>
                                      </p:stCondLst>
                                      <p:childTnLst>
                                        <p:set>
                                          <p:cBhvr>
                                            <p:cTn id="87" dur="1" fill="hold">
                                              <p:stCondLst>
                                                <p:cond delay="0"/>
                                              </p:stCondLst>
                                            </p:cTn>
                                            <p:tgtEl>
                                              <p:spTgt spid="187"/>
                                            </p:tgtEl>
                                            <p:attrNameLst>
                                              <p:attrName>style.visibility</p:attrName>
                                            </p:attrNameLst>
                                          </p:cBhvr>
                                          <p:to>
                                            <p:strVal val="visible"/>
                                          </p:to>
                                        </p:set>
                                        <p:anim calcmode="lin" valueType="num">
                                          <p:cBhvr>
                                            <p:cTn id="88" dur="100" fill="hold"/>
                                            <p:tgtEl>
                                              <p:spTgt spid="187"/>
                                            </p:tgtEl>
                                            <p:attrNameLst>
                                              <p:attrName>ppt_w</p:attrName>
                                            </p:attrNameLst>
                                          </p:cBhvr>
                                          <p:tavLst>
                                            <p:tav tm="0">
                                              <p:val>
                                                <p:fltVal val="0"/>
                                              </p:val>
                                            </p:tav>
                                            <p:tav tm="100000">
                                              <p:val>
                                                <p:strVal val="#ppt_w"/>
                                              </p:val>
                                            </p:tav>
                                          </p:tavLst>
                                        </p:anim>
                                        <p:anim calcmode="lin" valueType="num">
                                          <p:cBhvr>
                                            <p:cTn id="89" dur="100" fill="hold"/>
                                            <p:tgtEl>
                                              <p:spTgt spid="187"/>
                                            </p:tgtEl>
                                            <p:attrNameLst>
                                              <p:attrName>ppt_h</p:attrName>
                                            </p:attrNameLst>
                                          </p:cBhvr>
                                          <p:tavLst>
                                            <p:tav tm="0">
                                              <p:val>
                                                <p:fltVal val="0"/>
                                              </p:val>
                                            </p:tav>
                                            <p:tav tm="100000">
                                              <p:val>
                                                <p:strVal val="#ppt_h"/>
                                              </p:val>
                                            </p:tav>
                                          </p:tavLst>
                                        </p:anim>
                                        <p:animEffect transition="in" filter="fade">
                                          <p:cBhvr>
                                            <p:cTn id="90" dur="100"/>
                                            <p:tgtEl>
                                              <p:spTgt spid="187"/>
                                            </p:tgtEl>
                                          </p:cBhvr>
                                        </p:animEffect>
                                      </p:childTnLst>
                                    </p:cTn>
                                  </p:par>
                                  <p:par>
                                    <p:cTn id="91" presetID="6" presetClass="emph" presetSubtype="0" fill="hold" nodeType="withEffect">
                                      <p:stCondLst>
                                        <p:cond delay="100"/>
                                      </p:stCondLst>
                                      <p:childTnLst>
                                        <p:animScale>
                                          <p:cBhvr>
                                            <p:cTn id="92" dur="100" fill="hold"/>
                                            <p:tgtEl>
                                              <p:spTgt spid="187"/>
                                            </p:tgtEl>
                                          </p:cBhvr>
                                          <p:by x="110000" y="110000"/>
                                        </p:animScale>
                                      </p:childTnLst>
                                    </p:cTn>
                                  </p:par>
                                  <p:par>
                                    <p:cTn id="93" presetID="6" presetClass="emph" presetSubtype="0" fill="hold" nodeType="withEffect">
                                      <p:stCondLst>
                                        <p:cond delay="200"/>
                                      </p:stCondLst>
                                      <p:childTnLst>
                                        <p:animScale>
                                          <p:cBhvr>
                                            <p:cTn id="94" dur="200" fill="hold"/>
                                            <p:tgtEl>
                                              <p:spTgt spid="187"/>
                                            </p:tgtEl>
                                          </p:cBhvr>
                                          <p:by x="90000" y="90000"/>
                                        </p:animScale>
                                      </p:childTnLst>
                                    </p:cTn>
                                  </p:par>
                                  <p:par>
                                    <p:cTn id="95" presetID="6" presetClass="emph" presetSubtype="0" fill="hold" nodeType="withEffect">
                                      <p:stCondLst>
                                        <p:cond delay="400"/>
                                      </p:stCondLst>
                                      <p:childTnLst>
                                        <p:animScale>
                                          <p:cBhvr>
                                            <p:cTn id="96" dur="100" fill="hold"/>
                                            <p:tgtEl>
                                              <p:spTgt spid="187"/>
                                            </p:tgtEl>
                                          </p:cBhvr>
                                          <p:by x="105000" y="105000"/>
                                        </p:animScale>
                                      </p:childTnLst>
                                    </p:cTn>
                                  </p:par>
                                  <p:par>
                                    <p:cTn id="97" presetID="6" presetClass="emph" presetSubtype="0" fill="hold" nodeType="withEffect">
                                      <p:stCondLst>
                                        <p:cond delay="500"/>
                                      </p:stCondLst>
                                      <p:childTnLst>
                                        <p:animScale>
                                          <p:cBhvr>
                                            <p:cTn id="98" dur="200" fill="hold"/>
                                            <p:tgtEl>
                                              <p:spTgt spid="187"/>
                                            </p:tgtEl>
                                          </p:cBhvr>
                                          <p:by x="95000" y="95000"/>
                                        </p:animScale>
                                      </p:childTnLst>
                                    </p:cTn>
                                  </p:par>
                                </p:childTnLst>
                              </p:cTn>
                            </p:par>
                            <p:par>
                              <p:cTn id="99" fill="hold">
                                <p:stCondLst>
                                  <p:cond delay="7300"/>
                                </p:stCondLst>
                                <p:childTnLst>
                                  <p:par>
                                    <p:cTn id="100" presetID="22" presetClass="entr" presetSubtype="2" fill="hold" nodeType="afterEffect">
                                      <p:stCondLst>
                                        <p:cond delay="0"/>
                                      </p:stCondLst>
                                      <p:childTnLst>
                                        <p:set>
                                          <p:cBhvr>
                                            <p:cTn id="101" dur="1" fill="hold">
                                              <p:stCondLst>
                                                <p:cond delay="0"/>
                                              </p:stCondLst>
                                            </p:cTn>
                                            <p:tgtEl>
                                              <p:spTgt spid="205"/>
                                            </p:tgtEl>
                                            <p:attrNameLst>
                                              <p:attrName>style.visibility</p:attrName>
                                            </p:attrNameLst>
                                          </p:cBhvr>
                                          <p:to>
                                            <p:strVal val="visible"/>
                                          </p:to>
                                        </p:set>
                                        <p:animEffect transition="in" filter="wipe(right)">
                                          <p:cBhvr>
                                            <p:cTn id="102" dur="500"/>
                                            <p:tgtEl>
                                              <p:spTgt spid="205"/>
                                            </p:tgtEl>
                                          </p:cBhvr>
                                        </p:animEffect>
                                      </p:childTnLst>
                                    </p:cTn>
                                  </p:par>
                                </p:childTnLst>
                              </p:cTn>
                            </p:par>
                            <p:par>
                              <p:cTn id="103" fill="hold">
                                <p:stCondLst>
                                  <p:cond delay="7800"/>
                                </p:stCondLst>
                                <p:childTnLst>
                                  <p:par>
                                    <p:cTn id="104" presetID="22" presetClass="entr" presetSubtype="4" fill="hold" nodeType="afterEffect">
                                      <p:stCondLst>
                                        <p:cond delay="0"/>
                                      </p:stCondLst>
                                      <p:childTnLst>
                                        <p:set>
                                          <p:cBhvr>
                                            <p:cTn id="105" dur="1" fill="hold">
                                              <p:stCondLst>
                                                <p:cond delay="0"/>
                                              </p:stCondLst>
                                            </p:cTn>
                                            <p:tgtEl>
                                              <p:spTgt spid="208"/>
                                            </p:tgtEl>
                                            <p:attrNameLst>
                                              <p:attrName>style.visibility</p:attrName>
                                            </p:attrNameLst>
                                          </p:cBhvr>
                                          <p:to>
                                            <p:strVal val="visible"/>
                                          </p:to>
                                        </p:set>
                                        <p:animEffect transition="in" filter="wipe(down)">
                                          <p:cBhvr>
                                            <p:cTn id="106" dur="500"/>
                                            <p:tgtEl>
                                              <p:spTgt spid="208"/>
                                            </p:tgtEl>
                                          </p:cBhvr>
                                        </p:animEffect>
                                      </p:childTnLst>
                                    </p:cTn>
                                  </p:par>
                                </p:childTnLst>
                              </p:cTn>
                            </p:par>
                            <p:par>
                              <p:cTn id="107" fill="hold">
                                <p:stCondLst>
                                  <p:cond delay="8300"/>
                                </p:stCondLst>
                                <p:childTnLst>
                                  <p:par>
                                    <p:cTn id="108" presetID="22" presetClass="entr" presetSubtype="8" fill="hold" nodeType="afterEffect">
                                      <p:stCondLst>
                                        <p:cond delay="0"/>
                                      </p:stCondLst>
                                      <p:childTnLst>
                                        <p:set>
                                          <p:cBhvr>
                                            <p:cTn id="109" dur="1" fill="hold">
                                              <p:stCondLst>
                                                <p:cond delay="0"/>
                                              </p:stCondLst>
                                            </p:cTn>
                                            <p:tgtEl>
                                              <p:spTgt spid="199"/>
                                            </p:tgtEl>
                                            <p:attrNameLst>
                                              <p:attrName>style.visibility</p:attrName>
                                            </p:attrNameLst>
                                          </p:cBhvr>
                                          <p:to>
                                            <p:strVal val="visible"/>
                                          </p:to>
                                        </p:set>
                                        <p:animEffect transition="in" filter="wipe(left)">
                                          <p:cBhvr>
                                            <p:cTn id="110" dur="500"/>
                                            <p:tgtEl>
                                              <p:spTgt spid="199"/>
                                            </p:tgtEl>
                                          </p:cBhvr>
                                        </p:animEffect>
                                      </p:childTnLst>
                                    </p:cTn>
                                  </p:par>
                                </p:childTnLst>
                              </p:cTn>
                            </p:par>
                            <p:par>
                              <p:cTn id="111" fill="hold">
                                <p:stCondLst>
                                  <p:cond delay="8800"/>
                                </p:stCondLst>
                                <p:childTnLst>
                                  <p:par>
                                    <p:cTn id="112" presetID="22" presetClass="entr" presetSubtype="1" fill="hold" nodeType="afterEffect">
                                      <p:stCondLst>
                                        <p:cond delay="0"/>
                                      </p:stCondLst>
                                      <p:childTnLst>
                                        <p:set>
                                          <p:cBhvr>
                                            <p:cTn id="113" dur="1" fill="hold">
                                              <p:stCondLst>
                                                <p:cond delay="0"/>
                                              </p:stCondLst>
                                            </p:cTn>
                                            <p:tgtEl>
                                              <p:spTgt spid="217"/>
                                            </p:tgtEl>
                                            <p:attrNameLst>
                                              <p:attrName>style.visibility</p:attrName>
                                            </p:attrNameLst>
                                          </p:cBhvr>
                                          <p:to>
                                            <p:strVal val="visible"/>
                                          </p:to>
                                        </p:set>
                                        <p:animEffect transition="in" filter="wipe(up)">
                                          <p:cBhvr>
                                            <p:cTn id="114" dur="500"/>
                                            <p:tgtEl>
                                              <p:spTgt spid="217"/>
                                            </p:tgtEl>
                                          </p:cBhvr>
                                        </p:animEffect>
                                      </p:childTnLst>
                                    </p:cTn>
                                  </p:par>
                                </p:childTnLst>
                              </p:cTn>
                            </p:par>
                            <p:par>
                              <p:cTn id="115" fill="hold">
                                <p:stCondLst>
                                  <p:cond delay="9300"/>
                                </p:stCondLst>
                                <p:childTnLst>
                                  <p:par>
                                    <p:cTn id="116" presetID="22" presetClass="entr" presetSubtype="8" fill="hold" nodeType="afterEffect">
                                      <p:stCondLst>
                                        <p:cond delay="0"/>
                                      </p:stCondLst>
                                      <p:childTnLst>
                                        <p:set>
                                          <p:cBhvr>
                                            <p:cTn id="117" dur="1" fill="hold">
                                              <p:stCondLst>
                                                <p:cond delay="0"/>
                                              </p:stCondLst>
                                            </p:cTn>
                                            <p:tgtEl>
                                              <p:spTgt spid="196"/>
                                            </p:tgtEl>
                                            <p:attrNameLst>
                                              <p:attrName>style.visibility</p:attrName>
                                            </p:attrNameLst>
                                          </p:cBhvr>
                                          <p:to>
                                            <p:strVal val="visible"/>
                                          </p:to>
                                        </p:set>
                                        <p:animEffect transition="in" filter="wipe(left)">
                                          <p:cBhvr>
                                            <p:cTn id="118" dur="500"/>
                                            <p:tgtEl>
                                              <p:spTgt spid="196"/>
                                            </p:tgtEl>
                                          </p:cBhvr>
                                        </p:animEffect>
                                      </p:childTnLst>
                                    </p:cTn>
                                  </p:par>
                                </p:childTnLst>
                              </p:cTn>
                            </p:par>
                            <p:par>
                              <p:cTn id="119" fill="hold">
                                <p:stCondLst>
                                  <p:cond delay="9800"/>
                                </p:stCondLst>
                                <p:childTnLst>
                                  <p:par>
                                    <p:cTn id="120" presetID="22" presetClass="entr" presetSubtype="1" fill="hold" nodeType="afterEffect">
                                      <p:stCondLst>
                                        <p:cond delay="0"/>
                                      </p:stCondLst>
                                      <p:childTnLst>
                                        <p:set>
                                          <p:cBhvr>
                                            <p:cTn id="121" dur="1" fill="hold">
                                              <p:stCondLst>
                                                <p:cond delay="0"/>
                                              </p:stCondLst>
                                            </p:cTn>
                                            <p:tgtEl>
                                              <p:spTgt spid="214"/>
                                            </p:tgtEl>
                                            <p:attrNameLst>
                                              <p:attrName>style.visibility</p:attrName>
                                            </p:attrNameLst>
                                          </p:cBhvr>
                                          <p:to>
                                            <p:strVal val="visible"/>
                                          </p:to>
                                        </p:set>
                                        <p:animEffect transition="in" filter="wipe(up)">
                                          <p:cBhvr>
                                            <p:cTn id="122" dur="500"/>
                                            <p:tgtEl>
                                              <p:spTgt spid="214"/>
                                            </p:tgtEl>
                                          </p:cBhvr>
                                        </p:animEffect>
                                      </p:childTnLst>
                                    </p:cTn>
                                  </p:par>
                                </p:childTnLst>
                              </p:cTn>
                            </p:par>
                            <p:par>
                              <p:cTn id="123" fill="hold">
                                <p:stCondLst>
                                  <p:cond delay="10300"/>
                                </p:stCondLst>
                                <p:childTnLst>
                                  <p:par>
                                    <p:cTn id="124" presetID="22" presetClass="entr" presetSubtype="2" fill="hold" nodeType="afterEffect">
                                      <p:stCondLst>
                                        <p:cond delay="0"/>
                                      </p:stCondLst>
                                      <p:childTnLst>
                                        <p:set>
                                          <p:cBhvr>
                                            <p:cTn id="125" dur="1" fill="hold">
                                              <p:stCondLst>
                                                <p:cond delay="0"/>
                                              </p:stCondLst>
                                            </p:cTn>
                                            <p:tgtEl>
                                              <p:spTgt spid="202"/>
                                            </p:tgtEl>
                                            <p:attrNameLst>
                                              <p:attrName>style.visibility</p:attrName>
                                            </p:attrNameLst>
                                          </p:cBhvr>
                                          <p:to>
                                            <p:strVal val="visible"/>
                                          </p:to>
                                        </p:set>
                                        <p:animEffect transition="in" filter="wipe(right)">
                                          <p:cBhvr>
                                            <p:cTn id="126" dur="500"/>
                                            <p:tgtEl>
                                              <p:spTgt spid="202"/>
                                            </p:tgtEl>
                                          </p:cBhvr>
                                        </p:animEffect>
                                      </p:childTnLst>
                                    </p:cTn>
                                  </p:par>
                                </p:childTnLst>
                              </p:cTn>
                            </p:par>
                            <p:par>
                              <p:cTn id="127" fill="hold">
                                <p:stCondLst>
                                  <p:cond delay="10800"/>
                                </p:stCondLst>
                                <p:childTnLst>
                                  <p:par>
                                    <p:cTn id="128" presetID="22" presetClass="entr" presetSubtype="4" fill="hold" nodeType="afterEffect">
                                      <p:stCondLst>
                                        <p:cond delay="0"/>
                                      </p:stCondLst>
                                      <p:childTnLst>
                                        <p:set>
                                          <p:cBhvr>
                                            <p:cTn id="129" dur="1" fill="hold">
                                              <p:stCondLst>
                                                <p:cond delay="0"/>
                                              </p:stCondLst>
                                            </p:cTn>
                                            <p:tgtEl>
                                              <p:spTgt spid="211"/>
                                            </p:tgtEl>
                                            <p:attrNameLst>
                                              <p:attrName>style.visibility</p:attrName>
                                            </p:attrNameLst>
                                          </p:cBhvr>
                                          <p:to>
                                            <p:strVal val="visible"/>
                                          </p:to>
                                        </p:set>
                                        <p:animEffect transition="in" filter="wipe(down)">
                                          <p:cBhvr>
                                            <p:cTn id="130"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220"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65" name="文本框 64"/>
          <p:cNvSpPr txBox="1"/>
          <p:nvPr/>
        </p:nvSpPr>
        <p:spPr>
          <a:xfrm>
            <a:off x="243720" y="71484"/>
            <a:ext cx="1630018" cy="398780"/>
          </a:xfrm>
          <a:prstGeom prst="rect">
            <a:avLst/>
          </a:prstGeom>
          <a:noFill/>
        </p:spPr>
        <p:txBody>
          <a:bodyPr wrap="square" rtlCol="0">
            <a:spAutoFit/>
          </a:bodyPr>
          <a:p>
            <a:pPr algn="ctr"/>
            <a:r>
              <a:rPr lang="zh-CN" altLang="en-US" sz="2000" dirty="0" smtClean="0">
                <a:solidFill>
                  <a:schemeClr val="bg1"/>
                </a:solidFill>
                <a:latin typeface="微软雅黑" panose="020B0503020204020204" pitchFamily="34" charset="-122"/>
                <a:ea typeface="微软雅黑" panose="020B0503020204020204" pitchFamily="34" charset="-122"/>
              </a:rPr>
              <a:t>圆通公司</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422275" y="746760"/>
            <a:ext cx="8340725" cy="3815080"/>
          </a:xfrm>
          <a:prstGeom prst="rect">
            <a:avLst/>
          </a:prstGeom>
          <a:noFill/>
        </p:spPr>
        <p:txBody>
          <a:bodyPr wrap="square" rtlCol="0">
            <a:spAutoFit/>
          </a:bodyPr>
          <a:p>
            <a:pPr algn="ctr"/>
            <a:r>
              <a:rPr lang="zh-CN" altLang="en-US" sz="2200">
                <a:latin typeface="微软雅黑" panose="020B0503020204020204" pitchFamily="34" charset="-122"/>
                <a:ea typeface="微软雅黑" panose="020B0503020204020204" pitchFamily="34" charset="-122"/>
              </a:rPr>
              <a:t>核心价值观</a:t>
            </a:r>
            <a:endParaRPr lang="zh-CN" altLang="en-US" sz="2200">
              <a:latin typeface="微软雅黑" panose="020B0503020204020204" pitchFamily="34" charset="-122"/>
              <a:ea typeface="微软雅黑" panose="020B0503020204020204" pitchFamily="34" charset="-122"/>
            </a:endParaRPr>
          </a:p>
          <a:p>
            <a:r>
              <a:rPr lang="zh-CN" altLang="en-US" sz="2200">
                <a:latin typeface="+mn-ea"/>
              </a:rPr>
              <a:t>    </a:t>
            </a:r>
            <a:r>
              <a:rPr lang="zh-CN" altLang="en-US" sz="2200">
                <a:latin typeface="幼圆" panose="02010509060101010101" charset="-122"/>
                <a:ea typeface="幼圆" panose="02010509060101010101" charset="-122"/>
              </a:rPr>
              <a:t>领先，领先的四个要素：速度、责任、诚信、共赢。速度是行动，责任是准则、诚信是根本，共赢是目的。领先是全体圆通人的共同信念,是全体圆通人为之追求和努力的方向。</a:t>
            </a:r>
            <a:endParaRPr lang="zh-CN" altLang="en-US" sz="2200">
              <a:latin typeface="幼圆" panose="02010509060101010101" charset="-122"/>
              <a:ea typeface="幼圆" panose="02010509060101010101" charset="-122"/>
            </a:endParaRPr>
          </a:p>
          <a:p>
            <a:endParaRPr lang="zh-CN" altLang="en-US" sz="2200">
              <a:latin typeface="+mn-ea"/>
            </a:endParaRPr>
          </a:p>
          <a:p>
            <a:pPr algn="ctr"/>
            <a:r>
              <a:rPr lang="zh-CN" altLang="en-US" sz="2200">
                <a:latin typeface="微软雅黑" panose="020B0503020204020204" pitchFamily="34" charset="-122"/>
                <a:ea typeface="微软雅黑" panose="020B0503020204020204" pitchFamily="34" charset="-122"/>
              </a:rPr>
              <a:t>企业现况</a:t>
            </a:r>
            <a:endParaRPr lang="zh-CN" altLang="en-US" sz="2200">
              <a:latin typeface="微软雅黑" panose="020B0503020204020204" pitchFamily="34" charset="-122"/>
              <a:ea typeface="微软雅黑" panose="020B0503020204020204" pitchFamily="34" charset="-122"/>
            </a:endParaRPr>
          </a:p>
          <a:p>
            <a:r>
              <a:rPr lang="zh-CN" altLang="en-US" sz="2200">
                <a:latin typeface="+mn-ea"/>
              </a:rPr>
              <a:t>    </a:t>
            </a:r>
            <a:r>
              <a:rPr lang="zh-CN" altLang="en-US" sz="2200">
                <a:latin typeface="幼圆" panose="02010509060101010101" charset="-122"/>
                <a:ea typeface="幼圆" panose="02010509060101010101" charset="-122"/>
              </a:rPr>
              <a:t>圆通速递目前在全国范围拥有自营枢纽转运中心60个，终端网点超过24,000个。截至2015年底，圆通速递快递服务网络覆盖全国31个省、自治区和直辖市，地级以上城市已实现全覆盖，县级以上城市覆盖率达到93.9%。圆通速递市场地位领先，根据中国快递协会的信息，圆通速递在2015年全年业务量在快递行业排名第一。</a:t>
            </a:r>
            <a:endParaRPr lang="zh-CN" altLang="en-US" sz="2200">
              <a:latin typeface="幼圆" panose="02010509060101010101" charset="-122"/>
              <a:ea typeface="幼圆" panose="02010509060101010101" charset="-122"/>
            </a:endParaRPr>
          </a:p>
        </p:txBody>
      </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194190" y="78469"/>
            <a:ext cx="1630018" cy="39878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顺丰公司</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576113" y="739125"/>
            <a:ext cx="1013171" cy="1267684"/>
            <a:chOff x="3295850" y="1895995"/>
            <a:chExt cx="3725149" cy="4660916"/>
          </a:xfrm>
        </p:grpSpPr>
        <p:sp>
          <p:nvSpPr>
            <p:cNvPr id="11" name="圆角矩形 10"/>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139700" dist="635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13" name="圆角矩形 12"/>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C8C8C"/>
                </a:gs>
                <a:gs pos="100000">
                  <a:srgbClr val="E35353"/>
                </a:gs>
              </a:gsLst>
              <a:lin ang="2700000" scaled="1"/>
              <a:tileRect/>
            </a:gradFill>
            <a:ln w="19050">
              <a:gradFill flip="none" rotWithShape="1">
                <a:gsLst>
                  <a:gs pos="0">
                    <a:srgbClr val="E35353"/>
                  </a:gs>
                  <a:gs pos="100000">
                    <a:srgbClr val="F1A9A9"/>
                  </a:gs>
                </a:gsLst>
                <a:lin ang="2700000" scaled="1"/>
                <a:tileRect/>
              </a:gradFill>
            </a:ln>
            <a:effectLst>
              <a:outerShdw blurRad="139700" dist="635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5" name="组合 14"/>
          <p:cNvGrpSpPr/>
          <p:nvPr/>
        </p:nvGrpSpPr>
        <p:grpSpPr>
          <a:xfrm>
            <a:off x="831382" y="997695"/>
            <a:ext cx="316790" cy="297164"/>
            <a:chOff x="3108756" y="2110160"/>
            <a:chExt cx="745081" cy="698920"/>
          </a:xfrm>
          <a:solidFill>
            <a:schemeClr val="bg1"/>
          </a:solidFill>
        </p:grpSpPr>
        <p:sp>
          <p:nvSpPr>
            <p:cNvPr id="16" name="Freeform 489"/>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7" name="Freeform 490"/>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8" name="Freeform 491"/>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9" name="Rectangle 492"/>
            <p:cNvSpPr>
              <a:spLocks noChangeArrowheads="1"/>
            </p:cNvSpPr>
            <p:nvPr/>
          </p:nvSpPr>
          <p:spPr bwMode="auto">
            <a:xfrm>
              <a:off x="3237144" y="2495323"/>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20" name="Rectangle 493"/>
            <p:cNvSpPr>
              <a:spLocks noChangeArrowheads="1"/>
            </p:cNvSpPr>
            <p:nvPr/>
          </p:nvSpPr>
          <p:spPr bwMode="auto">
            <a:xfrm>
              <a:off x="3237144" y="2449161"/>
              <a:ext cx="168779" cy="173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21" name="Rectangle 494"/>
            <p:cNvSpPr>
              <a:spLocks noChangeArrowheads="1"/>
            </p:cNvSpPr>
            <p:nvPr/>
          </p:nvSpPr>
          <p:spPr bwMode="auto">
            <a:xfrm>
              <a:off x="3237144" y="2403000"/>
              <a:ext cx="168779" cy="158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22" name="Rectangle 495"/>
            <p:cNvSpPr>
              <a:spLocks noChangeArrowheads="1"/>
            </p:cNvSpPr>
            <p:nvPr/>
          </p:nvSpPr>
          <p:spPr bwMode="auto">
            <a:xfrm>
              <a:off x="3237144" y="2357559"/>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23" name="Freeform 496"/>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sp>
        <p:nvSpPr>
          <p:cNvPr id="24" name="文本框 23"/>
          <p:cNvSpPr txBox="1"/>
          <p:nvPr/>
        </p:nvSpPr>
        <p:spPr>
          <a:xfrm>
            <a:off x="1488457" y="951436"/>
            <a:ext cx="1985375" cy="414020"/>
          </a:xfrm>
          <a:prstGeom prst="rect">
            <a:avLst/>
          </a:prstGeom>
          <a:noFill/>
        </p:spPr>
        <p:txBody>
          <a:bodyPr wrap="square" rtlCol="0">
            <a:spAutoFit/>
          </a:bodyPr>
          <a:lstStyle/>
          <a:p>
            <a:r>
              <a:rPr lang="en-US" altLang="zh-CN" sz="2100" dirty="0">
                <a:solidFill>
                  <a:srgbClr val="E45C5B"/>
                </a:solidFill>
                <a:latin typeface="微软雅黑 Light" panose="020B0502040204020203" charset="-122"/>
                <a:ea typeface="微软雅黑 Light" panose="020B0502040204020203" charset="-122"/>
              </a:rPr>
              <a:t>  </a:t>
            </a:r>
            <a:r>
              <a:rPr lang="zh-CN" altLang="en-US" sz="2100" dirty="0">
                <a:solidFill>
                  <a:srgbClr val="E45C5B"/>
                </a:solidFill>
                <a:latin typeface="微软雅黑" panose="020B0503020204020204" pitchFamily="34" charset="-122"/>
                <a:ea typeface="微软雅黑" panose="020B0503020204020204" pitchFamily="34" charset="-122"/>
              </a:rPr>
              <a:t>企 业 介 绍</a:t>
            </a:r>
            <a:endParaRPr lang="zh-CN" altLang="en-US" sz="2100" dirty="0">
              <a:solidFill>
                <a:srgbClr val="E45C5B"/>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51790" y="1544955"/>
            <a:ext cx="3443605" cy="2676525"/>
          </a:xfrm>
          <a:prstGeom prst="rect">
            <a:avLst/>
          </a:prstGeom>
          <a:noFill/>
        </p:spPr>
        <p:txBody>
          <a:bodyPr wrap="square" rtlCol="0">
            <a:spAutoFit/>
          </a:bodyPr>
          <a:lstStyle/>
          <a:p>
            <a:pPr indent="355600" algn="l" fontAlgn="auto">
              <a:lnSpc>
                <a:spcPct val="150000"/>
              </a:lnSpc>
              <a:extLst>
                <a:ext uri="{35155182-B16C-46BC-9424-99874614C6A1}">
                  <wpsdc:indentchars xmlns:wpsdc="http://www.wps.cn/officeDocument/2017/drawingmlCustomData" val="200" checksum="3837665281"/>
                </a:ext>
              </a:extLst>
            </a:pPr>
            <a:r>
              <a:rPr lang="zh-CN" altLang="en-US" sz="140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顺丰系国内领先的快递物流综合服务商，立志于为客户提供一体化的综合物流解决方案。顺丰 不仅提供配送端的高质量物流服务，还延伸至价值链前端的产、供、销、配等环节，以客户需求出发，利用大数据分析和云计算技术，为客户提供仓储管理、销售预测、大数据分析、结算管理等一体化的综合物流服务。</a:t>
            </a:r>
            <a:endParaRPr lang="zh-CN" altLang="en-US" sz="14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grpSp>
        <p:nvGrpSpPr>
          <p:cNvPr id="26" name="组合 25"/>
          <p:cNvGrpSpPr/>
          <p:nvPr/>
        </p:nvGrpSpPr>
        <p:grpSpPr>
          <a:xfrm>
            <a:off x="3917410" y="946747"/>
            <a:ext cx="4449874" cy="3299413"/>
            <a:chOff x="5223213" y="1262329"/>
            <a:chExt cx="5933165" cy="4399217"/>
          </a:xfrm>
        </p:grpSpPr>
        <p:sp>
          <p:nvSpPr>
            <p:cNvPr id="27" name="Freeform 5"/>
            <p:cNvSpPr/>
            <p:nvPr/>
          </p:nvSpPr>
          <p:spPr bwMode="auto">
            <a:xfrm rot="5400000">
              <a:off x="5775479" y="4503644"/>
              <a:ext cx="1227700" cy="108810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80" tIns="34290" rIns="68580" bIns="34290" numCol="1" anchor="t" anchorCtr="0" compatLnSpc="1"/>
            <a:lstStyle/>
            <a:p>
              <a:endParaRPr lang="zh-CN" altLang="en-US" sz="1015"/>
            </a:p>
          </p:txBody>
        </p:sp>
        <p:sp>
          <p:nvSpPr>
            <p:cNvPr id="28" name="Freeform 5"/>
            <p:cNvSpPr/>
            <p:nvPr/>
          </p:nvSpPr>
          <p:spPr bwMode="auto">
            <a:xfrm rot="5400000">
              <a:off x="5139779" y="4253187"/>
              <a:ext cx="1467522" cy="130065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80" tIns="34290" rIns="68580" bIns="34290" numCol="1" anchor="t" anchorCtr="0" compatLnSpc="1"/>
            <a:lstStyle/>
            <a:p>
              <a:endParaRPr lang="zh-CN" altLang="en-US" sz="1015"/>
            </a:p>
          </p:txBody>
        </p:sp>
        <p:sp>
          <p:nvSpPr>
            <p:cNvPr id="29" name="Freeform 5"/>
            <p:cNvSpPr/>
            <p:nvPr/>
          </p:nvSpPr>
          <p:spPr bwMode="auto">
            <a:xfrm rot="5400000">
              <a:off x="9319056" y="1382682"/>
              <a:ext cx="1227700" cy="108810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80" tIns="34290" rIns="68580" bIns="34290" numCol="1" anchor="t" anchorCtr="0" compatLnSpc="1"/>
            <a:lstStyle/>
            <a:p>
              <a:endParaRPr lang="zh-CN" altLang="en-US" sz="1015"/>
            </a:p>
          </p:txBody>
        </p:sp>
        <p:sp>
          <p:nvSpPr>
            <p:cNvPr id="30" name="Freeform 5"/>
            <p:cNvSpPr/>
            <p:nvPr/>
          </p:nvSpPr>
          <p:spPr bwMode="auto">
            <a:xfrm rot="5400000">
              <a:off x="9772292" y="1345763"/>
              <a:ext cx="1467520" cy="130065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80" tIns="34290" rIns="68580" bIns="34290" numCol="1" anchor="t" anchorCtr="0" compatLnSpc="1"/>
            <a:lstStyle/>
            <a:p>
              <a:endParaRPr lang="zh-CN" altLang="en-US" sz="1015"/>
            </a:p>
          </p:txBody>
        </p:sp>
      </p:grpSp>
      <p:pic>
        <p:nvPicPr>
          <p:cNvPr id="31" name="Picture 6"/>
          <p:cNvPicPr>
            <a:picLocks noChangeAspect="1"/>
          </p:cNvPicPr>
          <p:nvPr/>
        </p:nvPicPr>
        <p:blipFill>
          <a:blip r:embed="rId1" cstate="screen"/>
          <a:stretch>
            <a:fillRect/>
          </a:stretch>
        </p:blipFill>
        <p:spPr>
          <a:xfrm>
            <a:off x="3923791" y="1294582"/>
            <a:ext cx="4489139" cy="2603183"/>
          </a:xfrm>
          <a:prstGeom prst="rect">
            <a:avLst/>
          </a:prstGeom>
        </p:spPr>
      </p:pic>
      <p:pic>
        <p:nvPicPr>
          <p:cNvPr id="32" name="图片 31" descr="t0130d1f1487c166749"/>
          <p:cNvPicPr>
            <a:picLocks noChangeAspect="1"/>
          </p:cNvPicPr>
          <p:nvPr/>
        </p:nvPicPr>
        <p:blipFill>
          <a:blip r:embed="rId2"/>
          <a:stretch>
            <a:fillRect/>
          </a:stretch>
        </p:blipFill>
        <p:spPr>
          <a:xfrm>
            <a:off x="4467225" y="1485900"/>
            <a:ext cx="3402965" cy="2172335"/>
          </a:xfrm>
          <a:prstGeom prst="rect">
            <a:avLst/>
          </a:prstGeom>
        </p:spPr>
      </p:pic>
    </p:spTree>
  </p:cSld>
  <p:clrMapOvr>
    <a:masterClrMapping/>
  </p:clrMapOvr>
  <p:transition spd="slow" advTm="0">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22" presetClass="entr" presetSubtype="8"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par>
                              <p:cTn id="24" fill="hold">
                                <p:stCondLst>
                                  <p:cond delay="2800"/>
                                </p:stCondLst>
                                <p:childTnLst>
                                  <p:par>
                                    <p:cTn id="25" presetID="53" presetClass="entr" presetSubtype="16" fill="hold" nodeType="afterEffect">
                                      <p:stCondLst>
                                        <p:cond delay="400"/>
                                      </p:stCondLst>
                                      <p:childTnLst>
                                        <p:set>
                                          <p:cBhvr>
                                            <p:cTn id="26" dur="1" fill="hold">
                                              <p:stCondLst>
                                                <p:cond delay="0"/>
                                              </p:stCondLst>
                                            </p:cTn>
                                            <p:tgtEl>
                                              <p:spTgt spid="10"/>
                                            </p:tgtEl>
                                            <p:attrNameLst>
                                              <p:attrName>style.visibility</p:attrName>
                                            </p:attrNameLst>
                                          </p:cBhvr>
                                          <p:to>
                                            <p:strVal val="visible"/>
                                          </p:to>
                                        </p:set>
                                        <p:anim calcmode="lin" valueType="num">
                                          <p:cBhvr>
                                            <p:cTn id="27" dur="300" fill="hold"/>
                                            <p:tgtEl>
                                              <p:spTgt spid="10"/>
                                            </p:tgtEl>
                                            <p:attrNameLst>
                                              <p:attrName>ppt_w</p:attrName>
                                            </p:attrNameLst>
                                          </p:cBhvr>
                                          <p:tavLst>
                                            <p:tav tm="0">
                                              <p:val>
                                                <p:fltVal val="0"/>
                                              </p:val>
                                            </p:tav>
                                            <p:tav tm="100000">
                                              <p:val>
                                                <p:strVal val="#ppt_w"/>
                                              </p:val>
                                            </p:tav>
                                          </p:tavLst>
                                        </p:anim>
                                        <p:anim calcmode="lin" valueType="num">
                                          <p:cBhvr>
                                            <p:cTn id="28" dur="300" fill="hold"/>
                                            <p:tgtEl>
                                              <p:spTgt spid="10"/>
                                            </p:tgtEl>
                                            <p:attrNameLst>
                                              <p:attrName>ppt_h</p:attrName>
                                            </p:attrNameLst>
                                          </p:cBhvr>
                                          <p:tavLst>
                                            <p:tav tm="0">
                                              <p:val>
                                                <p:fltVal val="0"/>
                                              </p:val>
                                            </p:tav>
                                            <p:tav tm="100000">
                                              <p:val>
                                                <p:strVal val="#ppt_h"/>
                                              </p:val>
                                            </p:tav>
                                          </p:tavLst>
                                        </p:anim>
                                        <p:animEffect transition="in" filter="fade">
                                          <p:cBhvr>
                                            <p:cTn id="29" dur="300"/>
                                            <p:tgtEl>
                                              <p:spTgt spid="10"/>
                                            </p:tgtEl>
                                          </p:cBhvr>
                                        </p:animEffect>
                                      </p:childTnLst>
                                    </p:cTn>
                                  </p:par>
                                </p:childTnLst>
                              </p:cTn>
                            </p:par>
                            <p:par>
                              <p:cTn id="30" fill="hold">
                                <p:stCondLst>
                                  <p:cond delay="3700"/>
                                </p:stCondLst>
                                <p:childTnLst>
                                  <p:par>
                                    <p:cTn id="31" presetID="32" presetClass="emph" presetSubtype="0" fill="hold" nodeType="afterEffect">
                                      <p:stCondLst>
                                        <p:cond delay="0"/>
                                      </p:stCondLst>
                                      <p:childTnLst>
                                        <p:animRot by="120000">
                                          <p:cBhvr>
                                            <p:cTn id="32" dur="50" fill="hold">
                                              <p:stCondLst>
                                                <p:cond delay="0"/>
                                              </p:stCondLst>
                                            </p:cTn>
                                            <p:tgtEl>
                                              <p:spTgt spid="10"/>
                                            </p:tgtEl>
                                            <p:attrNameLst>
                                              <p:attrName>r</p:attrName>
                                            </p:attrNameLst>
                                          </p:cBhvr>
                                        </p:animRot>
                                        <p:animRot by="-240000">
                                          <p:cBhvr>
                                            <p:cTn id="33" dur="100" fill="hold">
                                              <p:stCondLst>
                                                <p:cond delay="100"/>
                                              </p:stCondLst>
                                            </p:cTn>
                                            <p:tgtEl>
                                              <p:spTgt spid="10"/>
                                            </p:tgtEl>
                                            <p:attrNameLst>
                                              <p:attrName>r</p:attrName>
                                            </p:attrNameLst>
                                          </p:cBhvr>
                                        </p:animRot>
                                        <p:animRot by="240000">
                                          <p:cBhvr>
                                            <p:cTn id="34" dur="100" fill="hold">
                                              <p:stCondLst>
                                                <p:cond delay="200"/>
                                              </p:stCondLst>
                                            </p:cTn>
                                            <p:tgtEl>
                                              <p:spTgt spid="10"/>
                                            </p:tgtEl>
                                            <p:attrNameLst>
                                              <p:attrName>r</p:attrName>
                                            </p:attrNameLst>
                                          </p:cBhvr>
                                        </p:animRot>
                                        <p:animRot by="-240000">
                                          <p:cBhvr>
                                            <p:cTn id="35" dur="100" fill="hold">
                                              <p:stCondLst>
                                                <p:cond delay="300"/>
                                              </p:stCondLst>
                                            </p:cTn>
                                            <p:tgtEl>
                                              <p:spTgt spid="10"/>
                                            </p:tgtEl>
                                            <p:attrNameLst>
                                              <p:attrName>r</p:attrName>
                                            </p:attrNameLst>
                                          </p:cBhvr>
                                        </p:animRot>
                                        <p:animRot by="120000">
                                          <p:cBhvr>
                                            <p:cTn id="36" dur="100" fill="hold">
                                              <p:stCondLst>
                                                <p:cond delay="400"/>
                                              </p:stCondLst>
                                            </p:cTn>
                                            <p:tgtEl>
                                              <p:spTgt spid="10"/>
                                            </p:tgtEl>
                                            <p:attrNameLst>
                                              <p:attrName>r</p:attrName>
                                            </p:attrNameLst>
                                          </p:cBhvr>
                                        </p:animRot>
                                      </p:childTnLst>
                                    </p:cTn>
                                  </p:par>
                                </p:childTnLst>
                              </p:cTn>
                            </p:par>
                            <p:par>
                              <p:cTn id="37" fill="hold">
                                <p:stCondLst>
                                  <p:cond delay="4200"/>
                                </p:stCondLst>
                                <p:childTnLst>
                                  <p:par>
                                    <p:cTn id="38" presetID="21" presetClass="entr" presetSubtype="1"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heel(1)">
                                          <p:cBhvr>
                                            <p:cTn id="40" dur="300"/>
                                            <p:tgtEl>
                                              <p:spTgt spid="15"/>
                                            </p:tgtEl>
                                          </p:cBhvr>
                                        </p:animEffect>
                                      </p:childTnLst>
                                    </p:cTn>
                                  </p:par>
                                </p:childTnLst>
                              </p:cTn>
                            </p:par>
                            <p:par>
                              <p:cTn id="41" fill="hold">
                                <p:stCondLst>
                                  <p:cond delay="4700"/>
                                </p:stCondLst>
                                <p:childTnLst>
                                  <p:par>
                                    <p:cTn id="42" presetID="26" presetClass="emph" presetSubtype="0" fill="hold" nodeType="afterEffect">
                                      <p:stCondLst>
                                        <p:cond delay="0"/>
                                      </p:stCondLst>
                                      <p:childTnLst>
                                        <p:animEffect transition="out" filter="fade">
                                          <p:cBhvr>
                                            <p:cTn id="43" dur="500" tmFilter="0, 0; .2, .5; .8, .5; 1, 0"/>
                                            <p:tgtEl>
                                              <p:spTgt spid="15"/>
                                            </p:tgtEl>
                                          </p:cBhvr>
                                        </p:animEffect>
                                        <p:animScale>
                                          <p:cBhvr>
                                            <p:cTn id="44" dur="250" autoRev="1" fill="hold"/>
                                            <p:tgtEl>
                                              <p:spTgt spid="15"/>
                                            </p:tgtEl>
                                          </p:cBhvr>
                                          <p:by x="105000" y="105000"/>
                                        </p:animScale>
                                      </p:childTnLst>
                                    </p:cTn>
                                  </p:par>
                                </p:childTnLst>
                              </p:cTn>
                            </p:par>
                            <p:par>
                              <p:cTn id="45" fill="hold">
                                <p:stCondLst>
                                  <p:cond delay="5200"/>
                                </p:stCondLst>
                                <p:childTnLst>
                                  <p:par>
                                    <p:cTn id="46" presetID="2" presetClass="entr" presetSubtype="4" accel="68000" fill="hold" grpId="0" nodeType="afterEffect" p14:presetBounceEnd="50000">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14:bounceEnd="50000">
                                          <p:cBhvr additive="base">
                                            <p:cTn id="48" dur="500" fill="hold"/>
                                            <p:tgtEl>
                                              <p:spTgt spid="24"/>
                                            </p:tgtEl>
                                            <p:attrNameLst>
                                              <p:attrName>ppt_x</p:attrName>
                                            </p:attrNameLst>
                                          </p:cBhvr>
                                          <p:tavLst>
                                            <p:tav tm="0">
                                              <p:val>
                                                <p:strVal val="#ppt_x"/>
                                              </p:val>
                                            </p:tav>
                                            <p:tav tm="100000">
                                              <p:val>
                                                <p:strVal val="#ppt_x"/>
                                              </p:val>
                                            </p:tav>
                                          </p:tavLst>
                                        </p:anim>
                                        <p:anim calcmode="lin" valueType="num" p14:bounceEnd="50000">
                                          <p:cBhvr additive="base">
                                            <p:cTn id="49" dur="500" fill="hold"/>
                                            <p:tgtEl>
                                              <p:spTgt spid="24"/>
                                            </p:tgtEl>
                                            <p:attrNameLst>
                                              <p:attrName>ppt_y</p:attrName>
                                            </p:attrNameLst>
                                          </p:cBhvr>
                                          <p:tavLst>
                                            <p:tav tm="0">
                                              <p:val>
                                                <p:strVal val="1+#ppt_h/2"/>
                                              </p:val>
                                            </p:tav>
                                            <p:tav tm="100000">
                                              <p:val>
                                                <p:strVal val="#ppt_y"/>
                                              </p:val>
                                            </p:tav>
                                          </p:tavLst>
                                        </p:anim>
                                      </p:childTnLst>
                                    </p:cTn>
                                  </p:par>
                                </p:childTnLst>
                              </p:cTn>
                            </p:par>
                            <p:par>
                              <p:cTn id="50" fill="hold">
                                <p:stCondLst>
                                  <p:cond delay="5700"/>
                                </p:stCondLst>
                                <p:childTnLst>
                                  <p:par>
                                    <p:cTn id="51" presetID="16" presetClass="entr" presetSubtype="37"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barn(outVertical)">
                                          <p:cBhvr>
                                            <p:cTn id="5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9" grpId="0"/>
          <p:bldP spid="24" grpId="0"/>
          <p:bldP spid="2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22" presetClass="entr" presetSubtype="8"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par>
                              <p:cTn id="24" fill="hold">
                                <p:stCondLst>
                                  <p:cond delay="2800"/>
                                </p:stCondLst>
                                <p:childTnLst>
                                  <p:par>
                                    <p:cTn id="25" presetID="53" presetClass="entr" presetSubtype="16" fill="hold" nodeType="afterEffect">
                                      <p:stCondLst>
                                        <p:cond delay="400"/>
                                      </p:stCondLst>
                                      <p:childTnLst>
                                        <p:set>
                                          <p:cBhvr>
                                            <p:cTn id="26" dur="1" fill="hold">
                                              <p:stCondLst>
                                                <p:cond delay="0"/>
                                              </p:stCondLst>
                                            </p:cTn>
                                            <p:tgtEl>
                                              <p:spTgt spid="10"/>
                                            </p:tgtEl>
                                            <p:attrNameLst>
                                              <p:attrName>style.visibility</p:attrName>
                                            </p:attrNameLst>
                                          </p:cBhvr>
                                          <p:to>
                                            <p:strVal val="visible"/>
                                          </p:to>
                                        </p:set>
                                        <p:anim calcmode="lin" valueType="num">
                                          <p:cBhvr>
                                            <p:cTn id="27" dur="300" fill="hold"/>
                                            <p:tgtEl>
                                              <p:spTgt spid="10"/>
                                            </p:tgtEl>
                                            <p:attrNameLst>
                                              <p:attrName>ppt_w</p:attrName>
                                            </p:attrNameLst>
                                          </p:cBhvr>
                                          <p:tavLst>
                                            <p:tav tm="0">
                                              <p:val>
                                                <p:fltVal val="0"/>
                                              </p:val>
                                            </p:tav>
                                            <p:tav tm="100000">
                                              <p:val>
                                                <p:strVal val="#ppt_w"/>
                                              </p:val>
                                            </p:tav>
                                          </p:tavLst>
                                        </p:anim>
                                        <p:anim calcmode="lin" valueType="num">
                                          <p:cBhvr>
                                            <p:cTn id="28" dur="300" fill="hold"/>
                                            <p:tgtEl>
                                              <p:spTgt spid="10"/>
                                            </p:tgtEl>
                                            <p:attrNameLst>
                                              <p:attrName>ppt_h</p:attrName>
                                            </p:attrNameLst>
                                          </p:cBhvr>
                                          <p:tavLst>
                                            <p:tav tm="0">
                                              <p:val>
                                                <p:fltVal val="0"/>
                                              </p:val>
                                            </p:tav>
                                            <p:tav tm="100000">
                                              <p:val>
                                                <p:strVal val="#ppt_h"/>
                                              </p:val>
                                            </p:tav>
                                          </p:tavLst>
                                        </p:anim>
                                        <p:animEffect transition="in" filter="fade">
                                          <p:cBhvr>
                                            <p:cTn id="29" dur="300"/>
                                            <p:tgtEl>
                                              <p:spTgt spid="10"/>
                                            </p:tgtEl>
                                          </p:cBhvr>
                                        </p:animEffect>
                                      </p:childTnLst>
                                    </p:cTn>
                                  </p:par>
                                </p:childTnLst>
                              </p:cTn>
                            </p:par>
                            <p:par>
                              <p:cTn id="30" fill="hold">
                                <p:stCondLst>
                                  <p:cond delay="3700"/>
                                </p:stCondLst>
                                <p:childTnLst>
                                  <p:par>
                                    <p:cTn id="31" presetID="32" presetClass="emph" presetSubtype="0" fill="hold" nodeType="afterEffect">
                                      <p:stCondLst>
                                        <p:cond delay="0"/>
                                      </p:stCondLst>
                                      <p:childTnLst>
                                        <p:animRot by="120000">
                                          <p:cBhvr>
                                            <p:cTn id="32" dur="50" fill="hold">
                                              <p:stCondLst>
                                                <p:cond delay="0"/>
                                              </p:stCondLst>
                                            </p:cTn>
                                            <p:tgtEl>
                                              <p:spTgt spid="10"/>
                                            </p:tgtEl>
                                            <p:attrNameLst>
                                              <p:attrName>r</p:attrName>
                                            </p:attrNameLst>
                                          </p:cBhvr>
                                        </p:animRot>
                                        <p:animRot by="-240000">
                                          <p:cBhvr>
                                            <p:cTn id="33" dur="100" fill="hold">
                                              <p:stCondLst>
                                                <p:cond delay="100"/>
                                              </p:stCondLst>
                                            </p:cTn>
                                            <p:tgtEl>
                                              <p:spTgt spid="10"/>
                                            </p:tgtEl>
                                            <p:attrNameLst>
                                              <p:attrName>r</p:attrName>
                                            </p:attrNameLst>
                                          </p:cBhvr>
                                        </p:animRot>
                                        <p:animRot by="240000">
                                          <p:cBhvr>
                                            <p:cTn id="34" dur="100" fill="hold">
                                              <p:stCondLst>
                                                <p:cond delay="200"/>
                                              </p:stCondLst>
                                            </p:cTn>
                                            <p:tgtEl>
                                              <p:spTgt spid="10"/>
                                            </p:tgtEl>
                                            <p:attrNameLst>
                                              <p:attrName>r</p:attrName>
                                            </p:attrNameLst>
                                          </p:cBhvr>
                                        </p:animRot>
                                        <p:animRot by="-240000">
                                          <p:cBhvr>
                                            <p:cTn id="35" dur="100" fill="hold">
                                              <p:stCondLst>
                                                <p:cond delay="300"/>
                                              </p:stCondLst>
                                            </p:cTn>
                                            <p:tgtEl>
                                              <p:spTgt spid="10"/>
                                            </p:tgtEl>
                                            <p:attrNameLst>
                                              <p:attrName>r</p:attrName>
                                            </p:attrNameLst>
                                          </p:cBhvr>
                                        </p:animRot>
                                        <p:animRot by="120000">
                                          <p:cBhvr>
                                            <p:cTn id="36" dur="100" fill="hold">
                                              <p:stCondLst>
                                                <p:cond delay="400"/>
                                              </p:stCondLst>
                                            </p:cTn>
                                            <p:tgtEl>
                                              <p:spTgt spid="10"/>
                                            </p:tgtEl>
                                            <p:attrNameLst>
                                              <p:attrName>r</p:attrName>
                                            </p:attrNameLst>
                                          </p:cBhvr>
                                        </p:animRot>
                                      </p:childTnLst>
                                    </p:cTn>
                                  </p:par>
                                </p:childTnLst>
                              </p:cTn>
                            </p:par>
                            <p:par>
                              <p:cTn id="37" fill="hold">
                                <p:stCondLst>
                                  <p:cond delay="4200"/>
                                </p:stCondLst>
                                <p:childTnLst>
                                  <p:par>
                                    <p:cTn id="38" presetID="21" presetClass="entr" presetSubtype="1"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heel(1)">
                                          <p:cBhvr>
                                            <p:cTn id="40" dur="300"/>
                                            <p:tgtEl>
                                              <p:spTgt spid="15"/>
                                            </p:tgtEl>
                                          </p:cBhvr>
                                        </p:animEffect>
                                      </p:childTnLst>
                                    </p:cTn>
                                  </p:par>
                                </p:childTnLst>
                              </p:cTn>
                            </p:par>
                            <p:par>
                              <p:cTn id="41" fill="hold">
                                <p:stCondLst>
                                  <p:cond delay="4700"/>
                                </p:stCondLst>
                                <p:childTnLst>
                                  <p:par>
                                    <p:cTn id="42" presetID="26" presetClass="emph" presetSubtype="0" fill="hold" nodeType="afterEffect">
                                      <p:stCondLst>
                                        <p:cond delay="0"/>
                                      </p:stCondLst>
                                      <p:childTnLst>
                                        <p:animEffect transition="out" filter="fade">
                                          <p:cBhvr>
                                            <p:cTn id="43" dur="500" tmFilter="0, 0; .2, .5; .8, .5; 1, 0"/>
                                            <p:tgtEl>
                                              <p:spTgt spid="15"/>
                                            </p:tgtEl>
                                          </p:cBhvr>
                                        </p:animEffect>
                                        <p:animScale>
                                          <p:cBhvr>
                                            <p:cTn id="44" dur="250" autoRev="1" fill="hold"/>
                                            <p:tgtEl>
                                              <p:spTgt spid="15"/>
                                            </p:tgtEl>
                                          </p:cBhvr>
                                          <p:by x="105000" y="105000"/>
                                        </p:animScale>
                                      </p:childTnLst>
                                    </p:cTn>
                                  </p:par>
                                </p:childTnLst>
                              </p:cTn>
                            </p:par>
                            <p:par>
                              <p:cTn id="45" fill="hold">
                                <p:stCondLst>
                                  <p:cond delay="5200"/>
                                </p:stCondLst>
                                <p:childTnLst>
                                  <p:par>
                                    <p:cTn id="46" presetID="2" presetClass="entr" presetSubtype="4" accel="6800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500" fill="hold"/>
                                            <p:tgtEl>
                                              <p:spTgt spid="24"/>
                                            </p:tgtEl>
                                            <p:attrNameLst>
                                              <p:attrName>ppt_x</p:attrName>
                                            </p:attrNameLst>
                                          </p:cBhvr>
                                          <p:tavLst>
                                            <p:tav tm="0">
                                              <p:val>
                                                <p:strVal val="#ppt_x"/>
                                              </p:val>
                                            </p:tav>
                                            <p:tav tm="100000">
                                              <p:val>
                                                <p:strVal val="#ppt_x"/>
                                              </p:val>
                                            </p:tav>
                                          </p:tavLst>
                                        </p:anim>
                                        <p:anim calcmode="lin" valueType="num">
                                          <p:cBhvr additive="base">
                                            <p:cTn id="49" dur="500" fill="hold"/>
                                            <p:tgtEl>
                                              <p:spTgt spid="24"/>
                                            </p:tgtEl>
                                            <p:attrNameLst>
                                              <p:attrName>ppt_y</p:attrName>
                                            </p:attrNameLst>
                                          </p:cBhvr>
                                          <p:tavLst>
                                            <p:tav tm="0">
                                              <p:val>
                                                <p:strVal val="1+#ppt_h/2"/>
                                              </p:val>
                                            </p:tav>
                                            <p:tav tm="100000">
                                              <p:val>
                                                <p:strVal val="#ppt_y"/>
                                              </p:val>
                                            </p:tav>
                                          </p:tavLst>
                                        </p:anim>
                                      </p:childTnLst>
                                    </p:cTn>
                                  </p:par>
                                </p:childTnLst>
                              </p:cTn>
                            </p:par>
                            <p:par>
                              <p:cTn id="50" fill="hold">
                                <p:stCondLst>
                                  <p:cond delay="5700"/>
                                </p:stCondLst>
                                <p:childTnLst>
                                  <p:par>
                                    <p:cTn id="51" presetID="16" presetClass="entr" presetSubtype="37"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barn(outVertical)">
                                          <p:cBhvr>
                                            <p:cTn id="5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9" grpId="0"/>
          <p:bldP spid="24" grpId="0"/>
          <p:bldP spid="25"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9878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顺丰公司</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 name="MH_SubTitle_1"/>
          <p:cNvSpPr>
            <a:spLocks noChangeArrowheads="1"/>
          </p:cNvSpPr>
          <p:nvPr>
            <p:custDataLst>
              <p:tags r:id="rId1"/>
            </p:custDataLst>
          </p:nvPr>
        </p:nvSpPr>
        <p:spPr bwMode="auto">
          <a:xfrm>
            <a:off x="969645" y="1554480"/>
            <a:ext cx="697865" cy="709930"/>
          </a:xfrm>
          <a:prstGeom prst="ellipse">
            <a:avLst/>
          </a:prstGeom>
          <a:gradFill>
            <a:gsLst>
              <a:gs pos="0">
                <a:srgbClr val="0699AC"/>
              </a:gs>
              <a:gs pos="100000">
                <a:srgbClr val="02B3C1"/>
              </a:gs>
            </a:gsLst>
            <a:lin ang="5400000" scaled="1"/>
          </a:gradFill>
          <a:ln w="28575" cap="flat">
            <a:gradFill>
              <a:gsLst>
                <a:gs pos="100000">
                  <a:srgbClr val="0699AC"/>
                </a:gs>
                <a:gs pos="0">
                  <a:srgbClr val="02B3C1"/>
                </a:gs>
              </a:gsLst>
              <a:lin ang="5400000" scaled="1"/>
            </a:gradFill>
            <a:prstDash val="solid"/>
            <a:miter lim="800000"/>
          </a:ln>
          <a:effectLst>
            <a:outerShdw blurRad="63500" sx="102000" sy="102000" algn="ctr" rotWithShape="0">
              <a:prstClr val="black">
                <a:alpha val="40000"/>
              </a:prstClr>
            </a:outerShdw>
          </a:effectLst>
        </p:spPr>
        <p:txBody>
          <a:bodyPr vert="horz" wrap="square" lIns="68580" tIns="34290" rIns="68580" bIns="34290" numCol="1" anchor="ctr" anchorCtr="1" compatLnSpc="1"/>
          <a:lstStyle/>
          <a:p>
            <a:r>
              <a:rPr lang="en-US" altLang="zh-CN" sz="1800" dirty="0">
                <a:solidFill>
                  <a:schemeClr val="bg1"/>
                </a:solidFill>
                <a:latin typeface="造字工房悦黑体验版细体" pitchFamily="50" charset="-122"/>
                <a:ea typeface="造字工房悦黑体验版细体" pitchFamily="50" charset="-122"/>
              </a:rPr>
              <a:t>1</a:t>
            </a:r>
            <a:endParaRPr lang="en-US" altLang="zh-CN" sz="1800" dirty="0">
              <a:solidFill>
                <a:schemeClr val="bg1"/>
              </a:solidFill>
              <a:latin typeface="造字工房悦黑体验版细体" pitchFamily="50" charset="-122"/>
              <a:ea typeface="造字工房悦黑体验版细体" pitchFamily="50" charset="-122"/>
            </a:endParaRPr>
          </a:p>
        </p:txBody>
      </p:sp>
      <p:grpSp>
        <p:nvGrpSpPr>
          <p:cNvPr id="17" name="组合 16"/>
          <p:cNvGrpSpPr/>
          <p:nvPr/>
        </p:nvGrpSpPr>
        <p:grpSpPr>
          <a:xfrm>
            <a:off x="2880995" y="1356995"/>
            <a:ext cx="1831340" cy="1122680"/>
            <a:chOff x="7329618" y="1739983"/>
            <a:chExt cx="2441686" cy="1612161"/>
          </a:xfrm>
        </p:grpSpPr>
        <p:sp>
          <p:nvSpPr>
            <p:cNvPr id="18" name="MH_Other_6"/>
            <p:cNvSpPr/>
            <p:nvPr>
              <p:custDataLst>
                <p:tags r:id="rId2"/>
              </p:custDataLst>
            </p:nvPr>
          </p:nvSpPr>
          <p:spPr bwMode="auto">
            <a:xfrm flipH="1">
              <a:off x="7329618" y="1739983"/>
              <a:ext cx="818704" cy="806080"/>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cxnSp>
          <p:nvCxnSpPr>
            <p:cNvPr id="19" name="MH_Other_8"/>
            <p:cNvCxnSpPr/>
            <p:nvPr>
              <p:custDataLst>
                <p:tags r:id="rId3"/>
              </p:custDataLst>
            </p:nvPr>
          </p:nvCxnSpPr>
          <p:spPr>
            <a:xfrm>
              <a:off x="8135698" y="2546063"/>
              <a:ext cx="825918"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sp>
          <p:nvSpPr>
            <p:cNvPr id="20" name="MH_Other_10"/>
            <p:cNvSpPr/>
            <p:nvPr>
              <p:custDataLst>
                <p:tags r:id="rId4"/>
              </p:custDataLst>
            </p:nvPr>
          </p:nvSpPr>
          <p:spPr bwMode="auto">
            <a:xfrm flipV="1">
              <a:off x="8952600" y="2546063"/>
              <a:ext cx="818704" cy="806081"/>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grpSp>
      <p:grpSp>
        <p:nvGrpSpPr>
          <p:cNvPr id="21" name="组合 20"/>
          <p:cNvGrpSpPr/>
          <p:nvPr/>
        </p:nvGrpSpPr>
        <p:grpSpPr>
          <a:xfrm>
            <a:off x="7936173" y="1413572"/>
            <a:ext cx="1094160" cy="604560"/>
            <a:chOff x="9771304" y="1739983"/>
            <a:chExt cx="1458880" cy="806080"/>
          </a:xfrm>
        </p:grpSpPr>
        <p:sp>
          <p:nvSpPr>
            <p:cNvPr id="22" name="MH_Other_9"/>
            <p:cNvSpPr/>
            <p:nvPr>
              <p:custDataLst>
                <p:tags r:id="rId5"/>
              </p:custDataLst>
            </p:nvPr>
          </p:nvSpPr>
          <p:spPr bwMode="auto">
            <a:xfrm flipH="1">
              <a:off x="9771304" y="1739983"/>
              <a:ext cx="818704" cy="806080"/>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cxnSp>
          <p:nvCxnSpPr>
            <p:cNvPr id="23" name="MH_Other_11"/>
            <p:cNvCxnSpPr/>
            <p:nvPr>
              <p:custDataLst>
                <p:tags r:id="rId6"/>
              </p:custDataLst>
            </p:nvPr>
          </p:nvCxnSpPr>
          <p:spPr>
            <a:xfrm>
              <a:off x="10577385" y="2546063"/>
              <a:ext cx="652799" cy="0"/>
            </a:xfrm>
            <a:prstGeom prst="line">
              <a:avLst/>
            </a:prstGeom>
            <a:ln w="25400">
              <a:solidFill>
                <a:srgbClr val="D5D5D5"/>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1245235" y="1356360"/>
            <a:ext cx="1824355" cy="1157605"/>
            <a:chOff x="4896947" y="1739983"/>
            <a:chExt cx="2432670" cy="1612161"/>
          </a:xfrm>
        </p:grpSpPr>
        <p:sp>
          <p:nvSpPr>
            <p:cNvPr id="29" name="MH_Other_4"/>
            <p:cNvSpPr/>
            <p:nvPr>
              <p:custDataLst>
                <p:tags r:id="rId7"/>
              </p:custDataLst>
            </p:nvPr>
          </p:nvSpPr>
          <p:spPr bwMode="auto">
            <a:xfrm flipH="1">
              <a:off x="4896947" y="1739983"/>
              <a:ext cx="818704" cy="806080"/>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sp>
          <p:nvSpPr>
            <p:cNvPr id="30" name="MH_Other_7"/>
            <p:cNvSpPr/>
            <p:nvPr>
              <p:custDataLst>
                <p:tags r:id="rId8"/>
              </p:custDataLst>
            </p:nvPr>
          </p:nvSpPr>
          <p:spPr bwMode="auto">
            <a:xfrm flipV="1">
              <a:off x="6510913" y="2546063"/>
              <a:ext cx="818704" cy="806081"/>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cxnSp>
          <p:nvCxnSpPr>
            <p:cNvPr id="31" name="MH_Other_13"/>
            <p:cNvCxnSpPr/>
            <p:nvPr>
              <p:custDataLst>
                <p:tags r:id="rId9"/>
              </p:custDataLst>
            </p:nvPr>
          </p:nvCxnSpPr>
          <p:spPr>
            <a:xfrm>
              <a:off x="5701225" y="2546063"/>
              <a:ext cx="825918"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521017" y="2717800"/>
            <a:ext cx="1596107" cy="1402080"/>
            <a:chOff x="694690" y="3623733"/>
            <a:chExt cx="2128142" cy="1869440"/>
          </a:xfrm>
        </p:grpSpPr>
        <p:sp>
          <p:nvSpPr>
            <p:cNvPr id="33" name="TextBox 96"/>
            <p:cNvSpPr txBox="1"/>
            <p:nvPr/>
          </p:nvSpPr>
          <p:spPr>
            <a:xfrm>
              <a:off x="1000995" y="3623733"/>
              <a:ext cx="1513840" cy="429260"/>
            </a:xfrm>
            <a:prstGeom prst="rect">
              <a:avLst/>
            </a:prstGeom>
            <a:noFill/>
          </p:spPr>
          <p:txBody>
            <a:bodyPr wrap="none" rtlCol="0">
              <a:spAutoFit/>
            </a:bodyPr>
            <a:lstStyle/>
            <a:p>
              <a:pPr algn="ctr"/>
              <a:r>
                <a:rPr lang="zh-CN" altLang="en-US" sz="1500" dirty="0">
                  <a:solidFill>
                    <a:schemeClr val="tx1"/>
                  </a:solidFill>
                  <a:effectLst>
                    <a:outerShdw blurRad="38100" dist="19050" dir="2700000" algn="tl" rotWithShape="0">
                      <a:schemeClr val="dk1">
                        <a:alpha val="40000"/>
                      </a:schemeClr>
                    </a:outerShdw>
                  </a:effectLst>
                  <a:latin typeface="造字工房悦黑体验版细体" pitchFamily="50" charset="-122"/>
                  <a:ea typeface="造字工房悦黑体验版细体" pitchFamily="50" charset="-122"/>
                </a:rPr>
                <a:t>创业起步期</a:t>
              </a:r>
              <a:endParaRPr lang="zh-CN" altLang="en-US" sz="1500" dirty="0">
                <a:solidFill>
                  <a:schemeClr val="tx1"/>
                </a:solidFill>
                <a:effectLst>
                  <a:outerShdw blurRad="38100" dist="19050" dir="2700000" algn="tl" rotWithShape="0">
                    <a:schemeClr val="dk1">
                      <a:alpha val="40000"/>
                    </a:schemeClr>
                  </a:outerShdw>
                </a:effectLst>
                <a:latin typeface="造字工房悦黑体验版细体" pitchFamily="50" charset="-122"/>
                <a:ea typeface="造字工房悦黑体验版细体" pitchFamily="50" charset="-122"/>
              </a:endParaRPr>
            </a:p>
          </p:txBody>
        </p:sp>
        <p:sp>
          <p:nvSpPr>
            <p:cNvPr id="34" name="Rectangle 5"/>
            <p:cNvSpPr/>
            <p:nvPr/>
          </p:nvSpPr>
          <p:spPr bwMode="auto">
            <a:xfrm>
              <a:off x="694690" y="4177511"/>
              <a:ext cx="2128142" cy="131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l" fontAlgn="base">
                <a:lnSpc>
                  <a:spcPct val="150000"/>
                </a:lnSpc>
                <a:spcBef>
                  <a:spcPct val="0"/>
                </a:spcBef>
                <a:spcAft>
                  <a:spcPct val="0"/>
                </a:spcAft>
              </a:pPr>
              <a:r>
                <a:rPr lang="zh-CN" sz="1400" dirty="0">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sym typeface="Gill Sans" charset="0"/>
                </a:rPr>
                <a:t>依托珠三角城市群，艰难的创业起步</a:t>
              </a:r>
              <a:endParaRPr lang="zh-CN" sz="1400" dirty="0">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cs typeface="Lato Light" charset="0"/>
                <a:sym typeface="Gill Sans" charset="0"/>
              </a:endParaRPr>
            </a:p>
          </p:txBody>
        </p:sp>
      </p:grpSp>
      <p:grpSp>
        <p:nvGrpSpPr>
          <p:cNvPr id="35" name="组合 34"/>
          <p:cNvGrpSpPr/>
          <p:nvPr/>
        </p:nvGrpSpPr>
        <p:grpSpPr>
          <a:xfrm>
            <a:off x="3799793" y="2717800"/>
            <a:ext cx="1596107" cy="1362075"/>
            <a:chOff x="3931858" y="3746500"/>
            <a:chExt cx="2128142" cy="1816100"/>
          </a:xfrm>
        </p:grpSpPr>
        <p:sp>
          <p:nvSpPr>
            <p:cNvPr id="36" name="TextBox 98"/>
            <p:cNvSpPr txBox="1"/>
            <p:nvPr/>
          </p:nvSpPr>
          <p:spPr>
            <a:xfrm>
              <a:off x="4239010" y="3746500"/>
              <a:ext cx="1513840" cy="429260"/>
            </a:xfrm>
            <a:prstGeom prst="rect">
              <a:avLst/>
            </a:prstGeom>
            <a:noFill/>
          </p:spPr>
          <p:txBody>
            <a:bodyPr wrap="none" rtlCol="0">
              <a:spAutoFit/>
            </a:bodyPr>
            <a:lstStyle/>
            <a:p>
              <a:pPr algn="ctr"/>
              <a:r>
                <a:rPr lang="zh-CN" altLang="en-US" sz="1500" dirty="0">
                  <a:effectLst>
                    <a:outerShdw blurRad="38100" dist="19050" dir="2700000" algn="tl" rotWithShape="0">
                      <a:schemeClr val="dk1">
                        <a:alpha val="40000"/>
                      </a:schemeClr>
                    </a:outerShdw>
                  </a:effectLst>
                  <a:latin typeface="造字工房悦黑体验版细体" pitchFamily="50" charset="-122"/>
                  <a:ea typeface="造字工房悦黑体验版细体" pitchFamily="50" charset="-122"/>
                </a:rPr>
                <a:t>管理优化期</a:t>
              </a:r>
              <a:endParaRPr lang="zh-CN" altLang="en-US" sz="1500" dirty="0">
                <a:effectLst>
                  <a:outerShdw blurRad="38100" dist="19050" dir="2700000" algn="tl" rotWithShape="0">
                    <a:schemeClr val="dk1">
                      <a:alpha val="40000"/>
                    </a:schemeClr>
                  </a:outerShdw>
                </a:effectLst>
                <a:latin typeface="造字工房悦黑体验版细体" pitchFamily="50" charset="-122"/>
                <a:ea typeface="造字工房悦黑体验版细体" pitchFamily="50" charset="-122"/>
              </a:endParaRPr>
            </a:p>
          </p:txBody>
        </p:sp>
        <p:sp>
          <p:nvSpPr>
            <p:cNvPr id="37" name="Rectangle 5"/>
            <p:cNvSpPr/>
            <p:nvPr/>
          </p:nvSpPr>
          <p:spPr bwMode="auto">
            <a:xfrm>
              <a:off x="3931858" y="4246938"/>
              <a:ext cx="2128142" cy="131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150000"/>
                </a:lnSpc>
              </a:pPr>
              <a:r>
                <a:rPr lang="zh-CN" sz="1400" dirty="0">
                  <a:effectLst>
                    <a:outerShdw blurRad="38100" dist="19050" dir="2700000" algn="tl" rotWithShape="0">
                      <a:schemeClr val="dk1">
                        <a:alpha val="40000"/>
                      </a:schemeClr>
                    </a:outerShdw>
                  </a:effectLst>
                  <a:latin typeface="幼圆" panose="02010509060101010101" charset="-122"/>
                  <a:ea typeface="幼圆" panose="02010509060101010101" charset="-122"/>
                  <a:sym typeface="Gill Sans" charset="0"/>
                </a:rPr>
                <a:t>成立总部，全面提升管理能力，规范网络，让客户感受更优质的服务</a:t>
              </a:r>
              <a:endParaRPr lang="zh-CN" sz="1400" dirty="0">
                <a:effectLst>
                  <a:outerShdw blurRad="38100" dist="19050" dir="2700000" algn="tl" rotWithShape="0">
                    <a:schemeClr val="dk1">
                      <a:alpha val="40000"/>
                    </a:schemeClr>
                  </a:outerShdw>
                </a:effectLst>
                <a:latin typeface="幼圆" panose="02010509060101010101" charset="-122"/>
                <a:ea typeface="幼圆" panose="02010509060101010101" charset="-122"/>
                <a:sym typeface="Lato Light" charset="0"/>
              </a:endParaRPr>
            </a:p>
          </p:txBody>
        </p:sp>
      </p:grpSp>
      <p:grpSp>
        <p:nvGrpSpPr>
          <p:cNvPr id="38" name="组合 37"/>
          <p:cNvGrpSpPr/>
          <p:nvPr/>
        </p:nvGrpSpPr>
        <p:grpSpPr>
          <a:xfrm>
            <a:off x="2194108" y="2717800"/>
            <a:ext cx="1596107" cy="1362075"/>
            <a:chOff x="6366331" y="3746500"/>
            <a:chExt cx="2128142" cy="1816100"/>
          </a:xfrm>
        </p:grpSpPr>
        <p:sp>
          <p:nvSpPr>
            <p:cNvPr id="39" name="TextBox 100"/>
            <p:cNvSpPr txBox="1"/>
            <p:nvPr/>
          </p:nvSpPr>
          <p:spPr>
            <a:xfrm>
              <a:off x="6673483" y="3746500"/>
              <a:ext cx="1513840" cy="429260"/>
            </a:xfrm>
            <a:prstGeom prst="rect">
              <a:avLst/>
            </a:prstGeom>
            <a:noFill/>
          </p:spPr>
          <p:txBody>
            <a:bodyPr wrap="none" rtlCol="0">
              <a:spAutoFit/>
            </a:bodyPr>
            <a:lstStyle/>
            <a:p>
              <a:pPr algn="ctr"/>
              <a:r>
                <a:rPr lang="zh-CN" altLang="en-US" sz="1500" dirty="0">
                  <a:effectLst>
                    <a:outerShdw blurRad="38100" dist="19050" dir="2700000" algn="tl" rotWithShape="0">
                      <a:schemeClr val="dk1">
                        <a:alpha val="40000"/>
                      </a:schemeClr>
                    </a:outerShdw>
                  </a:effectLst>
                  <a:latin typeface="造字工房悦黑体验版细体" pitchFamily="50" charset="-122"/>
                  <a:ea typeface="造字工房悦黑体验版细体" pitchFamily="50" charset="-122"/>
                </a:rPr>
                <a:t>高速成长期</a:t>
              </a:r>
              <a:endParaRPr lang="zh-CN" altLang="en-US" sz="1500" dirty="0">
                <a:solidFill>
                  <a:srgbClr val="E45C5B"/>
                </a:solidFill>
                <a:latin typeface="造字工房悦黑体验版细体" pitchFamily="50" charset="-122"/>
                <a:ea typeface="造字工房悦黑体验版细体" pitchFamily="50" charset="-122"/>
              </a:endParaRPr>
            </a:p>
          </p:txBody>
        </p:sp>
        <p:sp>
          <p:nvSpPr>
            <p:cNvPr id="40" name="Rectangle 5"/>
            <p:cNvSpPr/>
            <p:nvPr/>
          </p:nvSpPr>
          <p:spPr bwMode="auto">
            <a:xfrm>
              <a:off x="6366331" y="4246938"/>
              <a:ext cx="2128142" cy="131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150000"/>
                </a:lnSpc>
              </a:pPr>
              <a:r>
                <a:rPr lang="zh-CN" sz="1400" dirty="0">
                  <a:effectLst>
                    <a:outerShdw blurRad="38100" dist="19050" dir="2700000" algn="tl" rotWithShape="0">
                      <a:schemeClr val="dk1">
                        <a:alpha val="40000"/>
                      </a:schemeClr>
                    </a:outerShdw>
                  </a:effectLst>
                  <a:latin typeface="幼圆" panose="02010509060101010101" charset="-122"/>
                  <a:ea typeface="幼圆" panose="02010509060101010101" charset="-122"/>
                  <a:sym typeface="Gill Sans" charset="0"/>
                </a:rPr>
                <a:t>开始走出华南，走向全国，迎来高速发展</a:t>
              </a:r>
              <a:endParaRPr lang="zh-CN" sz="1400" dirty="0">
                <a:effectLst>
                  <a:outerShdw blurRad="38100" dist="19050" dir="2700000" algn="tl" rotWithShape="0">
                    <a:schemeClr val="dk1">
                      <a:alpha val="40000"/>
                    </a:schemeClr>
                  </a:outerShdw>
                </a:effectLst>
                <a:latin typeface="幼圆" panose="02010509060101010101" charset="-122"/>
                <a:ea typeface="幼圆" panose="02010509060101010101" charset="-122"/>
                <a:sym typeface="Lato Light" charset="0"/>
              </a:endParaRPr>
            </a:p>
          </p:txBody>
        </p:sp>
      </p:grpSp>
      <p:grpSp>
        <p:nvGrpSpPr>
          <p:cNvPr id="41" name="组合 40"/>
          <p:cNvGrpSpPr/>
          <p:nvPr/>
        </p:nvGrpSpPr>
        <p:grpSpPr>
          <a:xfrm>
            <a:off x="5472386" y="2717800"/>
            <a:ext cx="1596107" cy="1362075"/>
            <a:chOff x="8902642" y="3746500"/>
            <a:chExt cx="2128142" cy="1816100"/>
          </a:xfrm>
        </p:grpSpPr>
        <p:sp>
          <p:nvSpPr>
            <p:cNvPr id="42" name="TextBox 102"/>
            <p:cNvSpPr txBox="1"/>
            <p:nvPr/>
          </p:nvSpPr>
          <p:spPr>
            <a:xfrm>
              <a:off x="9209794" y="3746500"/>
              <a:ext cx="1513840" cy="429260"/>
            </a:xfrm>
            <a:prstGeom prst="rect">
              <a:avLst/>
            </a:prstGeom>
            <a:noFill/>
          </p:spPr>
          <p:txBody>
            <a:bodyPr wrap="none" rtlCol="0">
              <a:spAutoFit/>
            </a:bodyPr>
            <a:lstStyle/>
            <a:p>
              <a:pPr algn="ctr"/>
              <a:r>
                <a:rPr lang="zh-CN" altLang="en-US" sz="1500" dirty="0">
                  <a:effectLst>
                    <a:outerShdw blurRad="38100" dist="19050" dir="2700000" algn="tl" rotWithShape="0">
                      <a:schemeClr val="dk1">
                        <a:alpha val="40000"/>
                      </a:schemeClr>
                    </a:outerShdw>
                  </a:effectLst>
                  <a:latin typeface="造字工房悦黑体验版细体" pitchFamily="50" charset="-122"/>
                  <a:ea typeface="造字工房悦黑体验版细体" pitchFamily="50" charset="-122"/>
                </a:rPr>
                <a:t>竞争领先期</a:t>
              </a:r>
              <a:endParaRPr lang="zh-CN" altLang="en-US" sz="1500" dirty="0">
                <a:effectLst>
                  <a:outerShdw blurRad="38100" dist="19050" dir="2700000" algn="tl" rotWithShape="0">
                    <a:schemeClr val="dk1">
                      <a:alpha val="40000"/>
                    </a:schemeClr>
                  </a:outerShdw>
                </a:effectLst>
                <a:latin typeface="造字工房悦黑体验版细体" pitchFamily="50" charset="-122"/>
                <a:ea typeface="造字工房悦黑体验版细体" pitchFamily="50" charset="-122"/>
              </a:endParaRPr>
            </a:p>
          </p:txBody>
        </p:sp>
        <p:sp>
          <p:nvSpPr>
            <p:cNvPr id="43" name="Rectangle 5"/>
            <p:cNvSpPr/>
            <p:nvPr/>
          </p:nvSpPr>
          <p:spPr bwMode="auto">
            <a:xfrm>
              <a:off x="8902642" y="4246938"/>
              <a:ext cx="2128142" cy="131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150000"/>
                </a:lnSpc>
              </a:pPr>
              <a:r>
                <a:rPr lang="zh-CN" sz="1400" dirty="0">
                  <a:effectLst>
                    <a:outerShdw blurRad="38100" dist="19050" dir="2700000" algn="tl" rotWithShape="0">
                      <a:schemeClr val="dk1">
                        <a:alpha val="40000"/>
                      </a:schemeClr>
                    </a:outerShdw>
                  </a:effectLst>
                  <a:latin typeface="幼圆" panose="02010509060101010101" charset="-122"/>
                  <a:ea typeface="幼圆" panose="02010509060101010101" charset="-122"/>
                  <a:sym typeface="Gill Sans" charset="0"/>
                </a:rPr>
                <a:t>建立自有航空公司，逐步开拓国际市场，强化快速竞争优势</a:t>
              </a:r>
              <a:endParaRPr lang="zh-CN" sz="1400" dirty="0">
                <a:effectLst>
                  <a:outerShdw blurRad="38100" dist="19050" dir="2700000" algn="tl" rotWithShape="0">
                    <a:schemeClr val="dk1">
                      <a:alpha val="40000"/>
                    </a:schemeClr>
                  </a:outerShdw>
                </a:effectLst>
                <a:latin typeface="幼圆" panose="02010509060101010101" charset="-122"/>
                <a:ea typeface="幼圆" panose="02010509060101010101" charset="-122"/>
                <a:sym typeface="Lato Light" charset="0"/>
              </a:endParaRPr>
            </a:p>
          </p:txBody>
        </p:sp>
      </p:grpSp>
      <p:sp>
        <p:nvSpPr>
          <p:cNvPr id="44" name="MH_SubTitle_1"/>
          <p:cNvSpPr>
            <a:spLocks noChangeArrowheads="1"/>
          </p:cNvSpPr>
          <p:nvPr>
            <p:custDataLst>
              <p:tags r:id="rId10"/>
            </p:custDataLst>
          </p:nvPr>
        </p:nvSpPr>
        <p:spPr bwMode="auto">
          <a:xfrm>
            <a:off x="2643505" y="1554480"/>
            <a:ext cx="697865" cy="709930"/>
          </a:xfrm>
          <a:prstGeom prst="ellipse">
            <a:avLst/>
          </a:prstGeom>
          <a:solidFill>
            <a:srgbClr val="EA8080"/>
          </a:solidFill>
          <a:ln w="28575" cap="flat">
            <a:solidFill>
              <a:srgbClr val="EA8080"/>
            </a:solidFill>
            <a:prstDash val="solid"/>
            <a:miter lim="800000"/>
          </a:ln>
          <a:effectLst>
            <a:outerShdw blurRad="63500" sx="102000" sy="102000" algn="ctr" rotWithShape="0">
              <a:prstClr val="black">
                <a:alpha val="40000"/>
              </a:prstClr>
            </a:outerShdw>
          </a:effectLst>
        </p:spPr>
        <p:txBody>
          <a:bodyPr vert="horz" wrap="square" lIns="68580" tIns="34290" rIns="68580" bIns="34290" numCol="1" anchor="ctr" anchorCtr="1" compatLnSpc="1"/>
          <a:p>
            <a:r>
              <a:rPr lang="en-US" altLang="zh-CN" sz="1800" dirty="0">
                <a:solidFill>
                  <a:schemeClr val="bg1"/>
                </a:solidFill>
                <a:latin typeface="造字工房悦黑体验版细体" pitchFamily="50" charset="-122"/>
                <a:ea typeface="造字工房悦黑体验版细体" pitchFamily="50" charset="-122"/>
              </a:rPr>
              <a:t>2</a:t>
            </a:r>
            <a:endParaRPr lang="en-US" altLang="zh-CN" sz="1800" dirty="0">
              <a:solidFill>
                <a:schemeClr val="bg1"/>
              </a:solidFill>
              <a:latin typeface="造字工房悦黑体验版细体" pitchFamily="50" charset="-122"/>
              <a:ea typeface="造字工房悦黑体验版细体" pitchFamily="50" charset="-122"/>
            </a:endParaRPr>
          </a:p>
        </p:txBody>
      </p:sp>
      <p:grpSp>
        <p:nvGrpSpPr>
          <p:cNvPr id="45" name="组合 44"/>
          <p:cNvGrpSpPr/>
          <p:nvPr/>
        </p:nvGrpSpPr>
        <p:grpSpPr>
          <a:xfrm>
            <a:off x="254138" y="1840968"/>
            <a:ext cx="1094161" cy="604561"/>
            <a:chOff x="1001790" y="2546063"/>
            <a:chExt cx="1458881" cy="806081"/>
          </a:xfrm>
        </p:grpSpPr>
        <p:cxnSp>
          <p:nvCxnSpPr>
            <p:cNvPr id="46" name="MH_Other_1"/>
            <p:cNvCxnSpPr/>
            <p:nvPr>
              <p:custDataLst>
                <p:tags r:id="rId11"/>
              </p:custDataLst>
            </p:nvPr>
          </p:nvCxnSpPr>
          <p:spPr>
            <a:xfrm>
              <a:off x="1001790" y="2546063"/>
              <a:ext cx="652799" cy="0"/>
            </a:xfrm>
            <a:prstGeom prst="line">
              <a:avLst/>
            </a:prstGeom>
            <a:ln w="25400">
              <a:solidFill>
                <a:srgbClr val="D5D5D5"/>
              </a:solidFill>
              <a:headEnd type="oval"/>
            </a:ln>
          </p:spPr>
          <p:style>
            <a:lnRef idx="1">
              <a:schemeClr val="accent1"/>
            </a:lnRef>
            <a:fillRef idx="0">
              <a:schemeClr val="accent1"/>
            </a:fillRef>
            <a:effectRef idx="0">
              <a:schemeClr val="accent1"/>
            </a:effectRef>
            <a:fontRef idx="minor">
              <a:schemeClr val="tx1"/>
            </a:fontRef>
          </p:style>
        </p:cxnSp>
        <p:sp>
          <p:nvSpPr>
            <p:cNvPr id="47" name="MH_Other_3"/>
            <p:cNvSpPr/>
            <p:nvPr>
              <p:custDataLst>
                <p:tags r:id="rId12"/>
              </p:custDataLst>
            </p:nvPr>
          </p:nvSpPr>
          <p:spPr bwMode="auto">
            <a:xfrm flipV="1">
              <a:off x="1641967" y="2546063"/>
              <a:ext cx="818704" cy="806081"/>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p>
              <a:endParaRPr lang="zh-CN" altLang="en-US" sz="1800">
                <a:latin typeface="Microsoft JhengHei UI" panose="020B0604030504040204" pitchFamily="34" charset="-120"/>
                <a:ea typeface="Microsoft JhengHei UI" panose="020B0604030504040204" pitchFamily="34" charset="-120"/>
              </a:endParaRPr>
            </a:p>
          </p:txBody>
        </p:sp>
      </p:grpSp>
      <p:sp>
        <p:nvSpPr>
          <p:cNvPr id="48" name="MH_SubTitle_1"/>
          <p:cNvSpPr>
            <a:spLocks noChangeArrowheads="1"/>
          </p:cNvSpPr>
          <p:nvPr>
            <p:custDataLst>
              <p:tags r:id="rId13"/>
            </p:custDataLst>
          </p:nvPr>
        </p:nvSpPr>
        <p:spPr bwMode="auto">
          <a:xfrm>
            <a:off x="4248785" y="1554480"/>
            <a:ext cx="697865" cy="709930"/>
          </a:xfrm>
          <a:prstGeom prst="ellipse">
            <a:avLst/>
          </a:prstGeom>
          <a:solidFill>
            <a:srgbClr val="F8C170"/>
          </a:solidFill>
          <a:ln w="28575" cap="flat">
            <a:solidFill>
              <a:srgbClr val="F8C170"/>
            </a:solidFill>
            <a:prstDash val="solid"/>
            <a:miter lim="800000"/>
          </a:ln>
          <a:effectLst>
            <a:outerShdw blurRad="63500" sx="102000" sy="102000" algn="ctr" rotWithShape="0">
              <a:prstClr val="black">
                <a:alpha val="40000"/>
              </a:prstClr>
            </a:outerShdw>
          </a:effectLst>
        </p:spPr>
        <p:txBody>
          <a:bodyPr vert="horz" wrap="square" lIns="68580" tIns="34290" rIns="68580" bIns="34290" numCol="1" anchor="ctr" anchorCtr="1" compatLnSpc="1"/>
          <a:p>
            <a:r>
              <a:rPr lang="en-US" altLang="zh-CN" sz="1800" dirty="0">
                <a:solidFill>
                  <a:schemeClr val="bg1"/>
                </a:solidFill>
                <a:latin typeface="造字工房悦黑体验版细体" pitchFamily="50" charset="-122"/>
                <a:ea typeface="造字工房悦黑体验版细体" pitchFamily="50" charset="-122"/>
              </a:rPr>
              <a:t>3</a:t>
            </a:r>
            <a:endParaRPr lang="en-US" altLang="zh-CN" sz="1800" dirty="0">
              <a:solidFill>
                <a:schemeClr val="bg1"/>
              </a:solidFill>
              <a:latin typeface="造字工房悦黑体验版细体" pitchFamily="50" charset="-122"/>
              <a:ea typeface="造字工房悦黑体验版细体" pitchFamily="50" charset="-122"/>
            </a:endParaRPr>
          </a:p>
        </p:txBody>
      </p:sp>
      <p:grpSp>
        <p:nvGrpSpPr>
          <p:cNvPr id="49" name="组合 48"/>
          <p:cNvGrpSpPr/>
          <p:nvPr/>
        </p:nvGrpSpPr>
        <p:grpSpPr>
          <a:xfrm>
            <a:off x="4511040" y="1348740"/>
            <a:ext cx="1864360" cy="1139825"/>
            <a:chOff x="7329618" y="1739983"/>
            <a:chExt cx="2441686" cy="1612161"/>
          </a:xfrm>
        </p:grpSpPr>
        <p:sp>
          <p:nvSpPr>
            <p:cNvPr id="50" name="MH_Other_6"/>
            <p:cNvSpPr/>
            <p:nvPr>
              <p:custDataLst>
                <p:tags r:id="rId14"/>
              </p:custDataLst>
            </p:nvPr>
          </p:nvSpPr>
          <p:spPr bwMode="auto">
            <a:xfrm flipH="1">
              <a:off x="7329618" y="1739983"/>
              <a:ext cx="818704" cy="806080"/>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p>
              <a:endParaRPr lang="zh-CN" altLang="en-US" sz="1800">
                <a:latin typeface="Microsoft JhengHei UI" panose="020B0604030504040204" pitchFamily="34" charset="-120"/>
                <a:ea typeface="Microsoft JhengHei UI" panose="020B0604030504040204" pitchFamily="34" charset="-120"/>
              </a:endParaRPr>
            </a:p>
          </p:txBody>
        </p:sp>
        <p:cxnSp>
          <p:nvCxnSpPr>
            <p:cNvPr id="51" name="MH_Other_8"/>
            <p:cNvCxnSpPr/>
            <p:nvPr>
              <p:custDataLst>
                <p:tags r:id="rId15"/>
              </p:custDataLst>
            </p:nvPr>
          </p:nvCxnSpPr>
          <p:spPr>
            <a:xfrm>
              <a:off x="8135698" y="2546063"/>
              <a:ext cx="825918"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sp>
          <p:nvSpPr>
            <p:cNvPr id="52" name="MH_Other_10"/>
            <p:cNvSpPr/>
            <p:nvPr>
              <p:custDataLst>
                <p:tags r:id="rId16"/>
              </p:custDataLst>
            </p:nvPr>
          </p:nvSpPr>
          <p:spPr bwMode="auto">
            <a:xfrm flipV="1">
              <a:off x="8952600" y="2546063"/>
              <a:ext cx="818704" cy="806081"/>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p>
              <a:endParaRPr lang="zh-CN" altLang="en-US" sz="1800">
                <a:latin typeface="Microsoft JhengHei UI" panose="020B0604030504040204" pitchFamily="34" charset="-120"/>
                <a:ea typeface="Microsoft JhengHei UI" panose="020B0604030504040204" pitchFamily="34" charset="-120"/>
              </a:endParaRPr>
            </a:p>
          </p:txBody>
        </p:sp>
      </p:grpSp>
      <p:sp>
        <p:nvSpPr>
          <p:cNvPr id="53" name="MH_SubTitle_1"/>
          <p:cNvSpPr>
            <a:spLocks noChangeArrowheads="1"/>
          </p:cNvSpPr>
          <p:nvPr>
            <p:custDataLst>
              <p:tags r:id="rId17"/>
            </p:custDataLst>
          </p:nvPr>
        </p:nvSpPr>
        <p:spPr bwMode="auto">
          <a:xfrm>
            <a:off x="5922010" y="1563370"/>
            <a:ext cx="697865" cy="709930"/>
          </a:xfrm>
          <a:prstGeom prst="ellipse">
            <a:avLst/>
          </a:prstGeom>
          <a:solidFill>
            <a:srgbClr val="704280"/>
          </a:solidFill>
          <a:ln w="28575" cap="flat">
            <a:solidFill>
              <a:srgbClr val="704280"/>
            </a:solidFill>
            <a:prstDash val="solid"/>
            <a:miter lim="800000"/>
          </a:ln>
          <a:effectLst>
            <a:outerShdw blurRad="63500" sx="102000" sy="102000" algn="ctr" rotWithShape="0">
              <a:prstClr val="black">
                <a:alpha val="40000"/>
              </a:prstClr>
            </a:outerShdw>
          </a:effectLst>
        </p:spPr>
        <p:txBody>
          <a:bodyPr vert="horz" wrap="square" lIns="68580" tIns="34290" rIns="68580" bIns="34290" numCol="1" anchor="ctr" anchorCtr="1" compatLnSpc="1"/>
          <a:p>
            <a:r>
              <a:rPr lang="en-US" altLang="zh-CN" sz="1800" dirty="0">
                <a:solidFill>
                  <a:schemeClr val="bg1"/>
                </a:solidFill>
                <a:latin typeface="造字工房悦黑体验版细体" pitchFamily="50" charset="-122"/>
                <a:ea typeface="造字工房悦黑体验版细体" pitchFamily="50" charset="-122"/>
              </a:rPr>
              <a:t>4</a:t>
            </a:r>
            <a:endParaRPr lang="en-US" altLang="zh-CN" sz="1800" dirty="0">
              <a:solidFill>
                <a:schemeClr val="bg1"/>
              </a:solidFill>
              <a:latin typeface="造字工房悦黑体验版细体" pitchFamily="50" charset="-122"/>
              <a:ea typeface="造字工房悦黑体验版细体" pitchFamily="50" charset="-122"/>
            </a:endParaRPr>
          </a:p>
        </p:txBody>
      </p:sp>
      <p:grpSp>
        <p:nvGrpSpPr>
          <p:cNvPr id="54" name="组合 53"/>
          <p:cNvGrpSpPr/>
          <p:nvPr/>
        </p:nvGrpSpPr>
        <p:grpSpPr>
          <a:xfrm>
            <a:off x="6190615" y="1365250"/>
            <a:ext cx="1864360" cy="1139825"/>
            <a:chOff x="7329618" y="1739983"/>
            <a:chExt cx="2441686" cy="1612161"/>
          </a:xfrm>
        </p:grpSpPr>
        <p:sp>
          <p:nvSpPr>
            <p:cNvPr id="55" name="MH_Other_6"/>
            <p:cNvSpPr/>
            <p:nvPr>
              <p:custDataLst>
                <p:tags r:id="rId18"/>
              </p:custDataLst>
            </p:nvPr>
          </p:nvSpPr>
          <p:spPr bwMode="auto">
            <a:xfrm flipH="1">
              <a:off x="7329618" y="1739983"/>
              <a:ext cx="818704" cy="806080"/>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p>
              <a:endParaRPr lang="zh-CN" altLang="en-US" sz="1800">
                <a:latin typeface="Microsoft JhengHei UI" panose="020B0604030504040204" pitchFamily="34" charset="-120"/>
                <a:ea typeface="Microsoft JhengHei UI" panose="020B0604030504040204" pitchFamily="34" charset="-120"/>
              </a:endParaRPr>
            </a:p>
          </p:txBody>
        </p:sp>
        <p:cxnSp>
          <p:nvCxnSpPr>
            <p:cNvPr id="56" name="MH_Other_8"/>
            <p:cNvCxnSpPr/>
            <p:nvPr>
              <p:custDataLst>
                <p:tags r:id="rId19"/>
              </p:custDataLst>
            </p:nvPr>
          </p:nvCxnSpPr>
          <p:spPr>
            <a:xfrm>
              <a:off x="8135698" y="2546063"/>
              <a:ext cx="825918"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sp>
          <p:nvSpPr>
            <p:cNvPr id="57" name="MH_Other_10"/>
            <p:cNvSpPr/>
            <p:nvPr>
              <p:custDataLst>
                <p:tags r:id="rId20"/>
              </p:custDataLst>
            </p:nvPr>
          </p:nvSpPr>
          <p:spPr bwMode="auto">
            <a:xfrm flipV="1">
              <a:off x="8952600" y="2546063"/>
              <a:ext cx="818704" cy="806081"/>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p>
              <a:endParaRPr lang="zh-CN" altLang="en-US" sz="1800">
                <a:latin typeface="Microsoft JhengHei UI" panose="020B0604030504040204" pitchFamily="34" charset="-120"/>
                <a:ea typeface="Microsoft JhengHei UI" panose="020B0604030504040204" pitchFamily="34" charset="-120"/>
              </a:endParaRPr>
            </a:p>
          </p:txBody>
        </p:sp>
      </p:grpSp>
      <p:sp>
        <p:nvSpPr>
          <p:cNvPr id="58" name="MH_SubTitle_1"/>
          <p:cNvSpPr>
            <a:spLocks noChangeArrowheads="1"/>
          </p:cNvSpPr>
          <p:nvPr>
            <p:custDataLst>
              <p:tags r:id="rId21"/>
            </p:custDataLst>
          </p:nvPr>
        </p:nvSpPr>
        <p:spPr bwMode="auto">
          <a:xfrm>
            <a:off x="7644130" y="1579880"/>
            <a:ext cx="697865" cy="709930"/>
          </a:xfrm>
          <a:prstGeom prst="ellipse">
            <a:avLst/>
          </a:prstGeom>
          <a:solidFill>
            <a:srgbClr val="E56666"/>
          </a:solidFill>
          <a:ln w="28575" cap="flat">
            <a:solidFill>
              <a:srgbClr val="E56666"/>
            </a:solidFill>
            <a:prstDash val="solid"/>
            <a:miter lim="800000"/>
          </a:ln>
          <a:effectLst>
            <a:outerShdw blurRad="63500" sx="102000" sy="102000" algn="ctr" rotWithShape="0">
              <a:prstClr val="black">
                <a:alpha val="40000"/>
              </a:prstClr>
            </a:outerShdw>
          </a:effectLst>
        </p:spPr>
        <p:txBody>
          <a:bodyPr vert="horz" wrap="square" lIns="68580" tIns="34290" rIns="68580" bIns="34290" numCol="1" anchor="ctr" anchorCtr="1" compatLnSpc="1"/>
          <a:p>
            <a:r>
              <a:rPr lang="en-US" altLang="zh-CN" sz="1800" dirty="0">
                <a:solidFill>
                  <a:schemeClr val="bg1"/>
                </a:solidFill>
                <a:latin typeface="造字工房悦黑体验版细体" pitchFamily="50" charset="-122"/>
                <a:ea typeface="造字工房悦黑体验版细体" pitchFamily="50" charset="-122"/>
              </a:rPr>
              <a:t>5</a:t>
            </a:r>
            <a:endParaRPr lang="en-US" altLang="zh-CN" sz="1800" dirty="0">
              <a:solidFill>
                <a:schemeClr val="bg1"/>
              </a:solidFill>
              <a:latin typeface="造字工房悦黑体验版细体" pitchFamily="50" charset="-122"/>
              <a:ea typeface="造字工房悦黑体验版细体" pitchFamily="50" charset="-122"/>
            </a:endParaRPr>
          </a:p>
        </p:txBody>
      </p:sp>
      <p:grpSp>
        <p:nvGrpSpPr>
          <p:cNvPr id="59" name="组合 58"/>
          <p:cNvGrpSpPr/>
          <p:nvPr/>
        </p:nvGrpSpPr>
        <p:grpSpPr>
          <a:xfrm>
            <a:off x="7194550" y="2717800"/>
            <a:ext cx="1624330" cy="1781175"/>
            <a:chOff x="8902642" y="3746500"/>
            <a:chExt cx="2128142" cy="1816100"/>
          </a:xfrm>
        </p:grpSpPr>
        <p:sp>
          <p:nvSpPr>
            <p:cNvPr id="60" name="TextBox 102"/>
            <p:cNvSpPr txBox="1"/>
            <p:nvPr/>
          </p:nvSpPr>
          <p:spPr>
            <a:xfrm>
              <a:off x="9209794" y="3746500"/>
              <a:ext cx="1513840" cy="328258"/>
            </a:xfrm>
            <a:prstGeom prst="rect">
              <a:avLst/>
            </a:prstGeom>
            <a:noFill/>
          </p:spPr>
          <p:txBody>
            <a:bodyPr wrap="square" rtlCol="0">
              <a:spAutoFit/>
            </a:bodyPr>
            <a:p>
              <a:pPr algn="ctr"/>
              <a:r>
                <a:rPr lang="zh-CN" altLang="en-US" sz="1500" dirty="0">
                  <a:effectLst>
                    <a:outerShdw blurRad="38100" dist="19050" dir="2700000" algn="tl" rotWithShape="0">
                      <a:schemeClr val="dk1">
                        <a:alpha val="40000"/>
                      </a:schemeClr>
                    </a:outerShdw>
                  </a:effectLst>
                  <a:latin typeface="造字工房悦黑体验版细体" pitchFamily="50" charset="-122"/>
                  <a:ea typeface="造字工房悦黑体验版细体" pitchFamily="50" charset="-122"/>
                </a:rPr>
                <a:t>战略转型期</a:t>
              </a:r>
              <a:endParaRPr lang="zh-CN" altLang="en-US" sz="1500" dirty="0">
                <a:effectLst>
                  <a:outerShdw blurRad="38100" dist="19050" dir="2700000" algn="tl" rotWithShape="0">
                    <a:schemeClr val="dk1">
                      <a:alpha val="40000"/>
                    </a:schemeClr>
                  </a:outerShdw>
                </a:effectLst>
                <a:latin typeface="造字工房悦黑体验版细体" pitchFamily="50" charset="-122"/>
                <a:ea typeface="造字工房悦黑体验版细体" pitchFamily="50" charset="-122"/>
              </a:endParaRPr>
            </a:p>
          </p:txBody>
        </p:sp>
        <p:sp>
          <p:nvSpPr>
            <p:cNvPr id="61" name="Rectangle 5"/>
            <p:cNvSpPr/>
            <p:nvPr/>
          </p:nvSpPr>
          <p:spPr bwMode="auto">
            <a:xfrm>
              <a:off x="8902642" y="4128496"/>
              <a:ext cx="2128142" cy="1434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p>
              <a:pPr algn="ctr" fontAlgn="base">
                <a:lnSpc>
                  <a:spcPct val="150000"/>
                </a:lnSpc>
              </a:pPr>
              <a:r>
                <a:rPr lang="zh-CN" sz="1400" dirty="0">
                  <a:effectLst>
                    <a:outerShdw blurRad="38100" dist="19050" dir="2700000" algn="tl" rotWithShape="0">
                      <a:schemeClr val="dk1">
                        <a:alpha val="40000"/>
                      </a:schemeClr>
                    </a:outerShdw>
                  </a:effectLst>
                  <a:latin typeface="幼圆" panose="02010509060101010101" charset="-122"/>
                  <a:ea typeface="幼圆" panose="02010509060101010101" charset="-122"/>
                  <a:sym typeface="Gill Sans" charset="0"/>
                </a:rPr>
                <a:t>优化组织职责分工，提供一体化供应链解决方案，开始发力电商快递，向更高的目标进发</a:t>
              </a:r>
              <a:endParaRPr lang="zh-CN" sz="1400" dirty="0">
                <a:effectLst>
                  <a:outerShdw blurRad="38100" dist="19050" dir="2700000" algn="tl" rotWithShape="0">
                    <a:schemeClr val="dk1">
                      <a:alpha val="40000"/>
                    </a:schemeClr>
                  </a:outerShdw>
                </a:effectLst>
                <a:latin typeface="幼圆" panose="02010509060101010101" charset="-122"/>
                <a:ea typeface="幼圆" panose="02010509060101010101" charset="-122"/>
                <a:sym typeface="Lato Light" charset="0"/>
              </a:endParaRPr>
            </a:p>
          </p:txBody>
        </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30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9878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顺丰公司</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154" name="Group 8"/>
          <p:cNvGrpSpPr>
            <a:grpSpLocks noChangeAspect="1"/>
          </p:cNvGrpSpPr>
          <p:nvPr/>
        </p:nvGrpSpPr>
        <p:grpSpPr bwMode="auto">
          <a:xfrm>
            <a:off x="4798898" y="1464841"/>
            <a:ext cx="309704" cy="313048"/>
            <a:chOff x="4313" y="1262"/>
            <a:chExt cx="463" cy="468"/>
          </a:xfrm>
          <a:solidFill>
            <a:schemeClr val="tx1">
              <a:lumMod val="50000"/>
              <a:lumOff val="50000"/>
            </a:schemeClr>
          </a:solidFill>
        </p:grpSpPr>
        <p:sp>
          <p:nvSpPr>
            <p:cNvPr id="155" name="Rectangle 9"/>
            <p:cNvSpPr>
              <a:spLocks noChangeArrowheads="1"/>
            </p:cNvSpPr>
            <p:nvPr/>
          </p:nvSpPr>
          <p:spPr bwMode="auto">
            <a:xfrm>
              <a:off x="4603" y="1387"/>
              <a:ext cx="77" cy="3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156" name="Rectangle 10"/>
            <p:cNvSpPr>
              <a:spLocks noChangeArrowheads="1"/>
            </p:cNvSpPr>
            <p:nvPr/>
          </p:nvSpPr>
          <p:spPr bwMode="auto">
            <a:xfrm>
              <a:off x="4699" y="1349"/>
              <a:ext cx="77" cy="3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157" name="Rectangle 11"/>
            <p:cNvSpPr>
              <a:spLocks noChangeArrowheads="1"/>
            </p:cNvSpPr>
            <p:nvPr/>
          </p:nvSpPr>
          <p:spPr bwMode="auto">
            <a:xfrm>
              <a:off x="4515" y="1447"/>
              <a:ext cx="76" cy="28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158" name="Rectangle 12"/>
            <p:cNvSpPr>
              <a:spLocks noChangeArrowheads="1"/>
            </p:cNvSpPr>
            <p:nvPr/>
          </p:nvSpPr>
          <p:spPr bwMode="auto">
            <a:xfrm>
              <a:off x="4423" y="1486"/>
              <a:ext cx="80" cy="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159" name="Rectangle 13"/>
            <p:cNvSpPr>
              <a:spLocks noChangeArrowheads="1"/>
            </p:cNvSpPr>
            <p:nvPr/>
          </p:nvSpPr>
          <p:spPr bwMode="auto">
            <a:xfrm>
              <a:off x="4335" y="1565"/>
              <a:ext cx="76" cy="1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160" name="Freeform 14"/>
            <p:cNvSpPr/>
            <p:nvPr/>
          </p:nvSpPr>
          <p:spPr bwMode="auto">
            <a:xfrm>
              <a:off x="4313" y="1277"/>
              <a:ext cx="298" cy="247"/>
            </a:xfrm>
            <a:custGeom>
              <a:avLst/>
              <a:gdLst>
                <a:gd name="T0" fmla="*/ 0 w 298"/>
                <a:gd name="T1" fmla="*/ 240 h 247"/>
                <a:gd name="T2" fmla="*/ 290 w 298"/>
                <a:gd name="T3" fmla="*/ 0 h 247"/>
                <a:gd name="T4" fmla="*/ 298 w 298"/>
                <a:gd name="T5" fmla="*/ 7 h 247"/>
                <a:gd name="T6" fmla="*/ 7 w 298"/>
                <a:gd name="T7" fmla="*/ 247 h 247"/>
                <a:gd name="T8" fmla="*/ 0 w 298"/>
                <a:gd name="T9" fmla="*/ 240 h 247"/>
                <a:gd name="T10" fmla="*/ 0 w 298"/>
                <a:gd name="T11" fmla="*/ 240 h 247"/>
              </a:gdLst>
              <a:ahLst/>
              <a:cxnLst>
                <a:cxn ang="0">
                  <a:pos x="T0" y="T1"/>
                </a:cxn>
                <a:cxn ang="0">
                  <a:pos x="T2" y="T3"/>
                </a:cxn>
                <a:cxn ang="0">
                  <a:pos x="T4" y="T5"/>
                </a:cxn>
                <a:cxn ang="0">
                  <a:pos x="T6" y="T7"/>
                </a:cxn>
                <a:cxn ang="0">
                  <a:pos x="T8" y="T9"/>
                </a:cxn>
                <a:cxn ang="0">
                  <a:pos x="T10" y="T11"/>
                </a:cxn>
              </a:cxnLst>
              <a:rect l="0" t="0" r="r" b="b"/>
              <a:pathLst>
                <a:path w="298" h="247">
                  <a:moveTo>
                    <a:pt x="0" y="240"/>
                  </a:moveTo>
                  <a:lnTo>
                    <a:pt x="290" y="0"/>
                  </a:lnTo>
                  <a:lnTo>
                    <a:pt x="298" y="7"/>
                  </a:lnTo>
                  <a:lnTo>
                    <a:pt x="7" y="247"/>
                  </a:lnTo>
                  <a:lnTo>
                    <a:pt x="0" y="240"/>
                  </a:lnTo>
                  <a:lnTo>
                    <a:pt x="0" y="2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61" name="Freeform 15"/>
            <p:cNvSpPr/>
            <p:nvPr/>
          </p:nvSpPr>
          <p:spPr bwMode="auto">
            <a:xfrm>
              <a:off x="4567" y="1262"/>
              <a:ext cx="65" cy="58"/>
            </a:xfrm>
            <a:custGeom>
              <a:avLst/>
              <a:gdLst>
                <a:gd name="T0" fmla="*/ 0 w 65"/>
                <a:gd name="T1" fmla="*/ 3 h 58"/>
                <a:gd name="T2" fmla="*/ 65 w 65"/>
                <a:gd name="T3" fmla="*/ 0 h 58"/>
                <a:gd name="T4" fmla="*/ 36 w 65"/>
                <a:gd name="T5" fmla="*/ 58 h 58"/>
                <a:gd name="T6" fmla="*/ 0 w 65"/>
                <a:gd name="T7" fmla="*/ 3 h 58"/>
              </a:gdLst>
              <a:ahLst/>
              <a:cxnLst>
                <a:cxn ang="0">
                  <a:pos x="T0" y="T1"/>
                </a:cxn>
                <a:cxn ang="0">
                  <a:pos x="T2" y="T3"/>
                </a:cxn>
                <a:cxn ang="0">
                  <a:pos x="T4" y="T5"/>
                </a:cxn>
                <a:cxn ang="0">
                  <a:pos x="T6" y="T7"/>
                </a:cxn>
              </a:cxnLst>
              <a:rect l="0" t="0" r="r" b="b"/>
              <a:pathLst>
                <a:path w="65" h="58">
                  <a:moveTo>
                    <a:pt x="0" y="3"/>
                  </a:moveTo>
                  <a:lnTo>
                    <a:pt x="65" y="0"/>
                  </a:lnTo>
                  <a:lnTo>
                    <a:pt x="36" y="58"/>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sp>
        <p:nvSpPr>
          <p:cNvPr id="162" name="Freeform 19"/>
          <p:cNvSpPr/>
          <p:nvPr/>
        </p:nvSpPr>
        <p:spPr bwMode="auto">
          <a:xfrm>
            <a:off x="4835525" y="2186060"/>
            <a:ext cx="208335" cy="407765"/>
          </a:xfrm>
          <a:custGeom>
            <a:avLst/>
            <a:gdLst>
              <a:gd name="T0" fmla="*/ 38 w 96"/>
              <a:gd name="T1" fmla="*/ 191 h 191"/>
              <a:gd name="T2" fmla="*/ 38 w 96"/>
              <a:gd name="T3" fmla="*/ 168 h 191"/>
              <a:gd name="T4" fmla="*/ 0 w 96"/>
              <a:gd name="T5" fmla="*/ 158 h 191"/>
              <a:gd name="T6" fmla="*/ 6 w 96"/>
              <a:gd name="T7" fmla="*/ 136 h 191"/>
              <a:gd name="T8" fmla="*/ 43 w 96"/>
              <a:gd name="T9" fmla="*/ 146 h 191"/>
              <a:gd name="T10" fmla="*/ 67 w 96"/>
              <a:gd name="T11" fmla="*/ 128 h 191"/>
              <a:gd name="T12" fmla="*/ 42 w 96"/>
              <a:gd name="T13" fmla="*/ 104 h 191"/>
              <a:gd name="T14" fmla="*/ 2 w 96"/>
              <a:gd name="T15" fmla="*/ 63 h 191"/>
              <a:gd name="T16" fmla="*/ 39 w 96"/>
              <a:gd name="T17" fmla="*/ 23 h 191"/>
              <a:gd name="T18" fmla="*/ 39 w 96"/>
              <a:gd name="T19" fmla="*/ 0 h 191"/>
              <a:gd name="T20" fmla="*/ 58 w 96"/>
              <a:gd name="T21" fmla="*/ 0 h 191"/>
              <a:gd name="T22" fmla="*/ 58 w 96"/>
              <a:gd name="T23" fmla="*/ 22 h 191"/>
              <a:gd name="T24" fmla="*/ 90 w 96"/>
              <a:gd name="T25" fmla="*/ 30 h 191"/>
              <a:gd name="T26" fmla="*/ 84 w 96"/>
              <a:gd name="T27" fmla="*/ 51 h 191"/>
              <a:gd name="T28" fmla="*/ 52 w 96"/>
              <a:gd name="T29" fmla="*/ 43 h 191"/>
              <a:gd name="T30" fmla="*/ 30 w 96"/>
              <a:gd name="T31" fmla="*/ 59 h 191"/>
              <a:gd name="T32" fmla="*/ 59 w 96"/>
              <a:gd name="T33" fmla="*/ 82 h 191"/>
              <a:gd name="T34" fmla="*/ 96 w 96"/>
              <a:gd name="T35" fmla="*/ 125 h 191"/>
              <a:gd name="T36" fmla="*/ 57 w 96"/>
              <a:gd name="T37" fmla="*/ 167 h 191"/>
              <a:gd name="T38" fmla="*/ 57 w 96"/>
              <a:gd name="T39" fmla="*/ 191 h 191"/>
              <a:gd name="T40" fmla="*/ 38 w 96"/>
              <a:gd name="T41"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91">
                <a:moveTo>
                  <a:pt x="38" y="191"/>
                </a:moveTo>
                <a:cubicBezTo>
                  <a:pt x="38" y="168"/>
                  <a:pt x="38" y="168"/>
                  <a:pt x="38" y="168"/>
                </a:cubicBezTo>
                <a:cubicBezTo>
                  <a:pt x="23" y="168"/>
                  <a:pt x="9" y="163"/>
                  <a:pt x="0" y="158"/>
                </a:cubicBezTo>
                <a:cubicBezTo>
                  <a:pt x="6" y="136"/>
                  <a:pt x="6" y="136"/>
                  <a:pt x="6" y="136"/>
                </a:cubicBezTo>
                <a:cubicBezTo>
                  <a:pt x="16" y="141"/>
                  <a:pt x="29" y="146"/>
                  <a:pt x="43" y="146"/>
                </a:cubicBezTo>
                <a:cubicBezTo>
                  <a:pt x="57" y="146"/>
                  <a:pt x="67" y="139"/>
                  <a:pt x="67" y="128"/>
                </a:cubicBezTo>
                <a:cubicBezTo>
                  <a:pt x="67" y="117"/>
                  <a:pt x="59" y="111"/>
                  <a:pt x="42" y="104"/>
                </a:cubicBezTo>
                <a:cubicBezTo>
                  <a:pt x="18" y="95"/>
                  <a:pt x="2" y="84"/>
                  <a:pt x="2" y="63"/>
                </a:cubicBezTo>
                <a:cubicBezTo>
                  <a:pt x="2" y="43"/>
                  <a:pt x="16" y="27"/>
                  <a:pt x="39" y="23"/>
                </a:cubicBezTo>
                <a:cubicBezTo>
                  <a:pt x="39" y="0"/>
                  <a:pt x="39" y="0"/>
                  <a:pt x="39" y="0"/>
                </a:cubicBezTo>
                <a:cubicBezTo>
                  <a:pt x="58" y="0"/>
                  <a:pt x="58" y="0"/>
                  <a:pt x="58" y="0"/>
                </a:cubicBezTo>
                <a:cubicBezTo>
                  <a:pt x="58" y="22"/>
                  <a:pt x="58" y="22"/>
                  <a:pt x="58" y="22"/>
                </a:cubicBezTo>
                <a:cubicBezTo>
                  <a:pt x="73" y="22"/>
                  <a:pt x="83" y="26"/>
                  <a:pt x="90" y="30"/>
                </a:cubicBezTo>
                <a:cubicBezTo>
                  <a:pt x="84" y="51"/>
                  <a:pt x="84" y="51"/>
                  <a:pt x="84" y="51"/>
                </a:cubicBezTo>
                <a:cubicBezTo>
                  <a:pt x="79" y="49"/>
                  <a:pt x="68" y="43"/>
                  <a:pt x="52" y="43"/>
                </a:cubicBezTo>
                <a:cubicBezTo>
                  <a:pt x="36" y="43"/>
                  <a:pt x="30" y="52"/>
                  <a:pt x="30" y="59"/>
                </a:cubicBezTo>
                <a:cubicBezTo>
                  <a:pt x="30" y="69"/>
                  <a:pt x="39" y="74"/>
                  <a:pt x="59" y="82"/>
                </a:cubicBezTo>
                <a:cubicBezTo>
                  <a:pt x="85" y="92"/>
                  <a:pt x="96" y="105"/>
                  <a:pt x="96" y="125"/>
                </a:cubicBezTo>
                <a:cubicBezTo>
                  <a:pt x="96" y="145"/>
                  <a:pt x="83" y="162"/>
                  <a:pt x="57" y="167"/>
                </a:cubicBezTo>
                <a:cubicBezTo>
                  <a:pt x="57" y="191"/>
                  <a:pt x="57" y="191"/>
                  <a:pt x="57" y="191"/>
                </a:cubicBezTo>
                <a:lnTo>
                  <a:pt x="38" y="191"/>
                </a:lnTo>
                <a:close/>
              </a:path>
            </a:pathLst>
          </a:custGeom>
          <a:solidFill>
            <a:schemeClr val="tx1">
              <a:lumMod val="50000"/>
              <a:lumOff val="50000"/>
            </a:schemeClr>
          </a:solidFill>
          <a:ln>
            <a:noFill/>
          </a:ln>
        </p:spPr>
        <p:txBody>
          <a:bodyPr vert="horz" wrap="square" lIns="68580" tIns="34290" rIns="68580" bIns="34290" numCol="1" anchor="t" anchorCtr="0" compatLnSpc="1"/>
          <a:lstStyle/>
          <a:p>
            <a:endParaRPr lang="zh-CN" altLang="en-US" sz="1015"/>
          </a:p>
        </p:txBody>
      </p:sp>
      <p:grpSp>
        <p:nvGrpSpPr>
          <p:cNvPr id="163" name="Group 22"/>
          <p:cNvGrpSpPr>
            <a:grpSpLocks noChangeAspect="1"/>
          </p:cNvGrpSpPr>
          <p:nvPr/>
        </p:nvGrpSpPr>
        <p:grpSpPr bwMode="auto">
          <a:xfrm>
            <a:off x="4803006" y="3061298"/>
            <a:ext cx="298333" cy="298333"/>
            <a:chOff x="3617" y="1935"/>
            <a:chExt cx="446" cy="446"/>
          </a:xfrm>
          <a:solidFill>
            <a:schemeClr val="tx1">
              <a:lumMod val="50000"/>
              <a:lumOff val="50000"/>
            </a:schemeClr>
          </a:solidFill>
        </p:grpSpPr>
        <p:sp>
          <p:nvSpPr>
            <p:cNvPr id="164" name="Freeform 23"/>
            <p:cNvSpPr>
              <a:spLocks noEditPoints="1"/>
            </p:cNvSpPr>
            <p:nvPr/>
          </p:nvSpPr>
          <p:spPr bwMode="auto">
            <a:xfrm>
              <a:off x="3617" y="1935"/>
              <a:ext cx="446" cy="446"/>
            </a:xfrm>
            <a:custGeom>
              <a:avLst/>
              <a:gdLst>
                <a:gd name="T0" fmla="*/ 93 w 186"/>
                <a:gd name="T1" fmla="*/ 0 h 186"/>
                <a:gd name="T2" fmla="*/ 0 w 186"/>
                <a:gd name="T3" fmla="*/ 93 h 186"/>
                <a:gd name="T4" fmla="*/ 93 w 186"/>
                <a:gd name="T5" fmla="*/ 186 h 186"/>
                <a:gd name="T6" fmla="*/ 186 w 186"/>
                <a:gd name="T7" fmla="*/ 93 h 186"/>
                <a:gd name="T8" fmla="*/ 93 w 186"/>
                <a:gd name="T9" fmla="*/ 0 h 186"/>
                <a:gd name="T10" fmla="*/ 93 w 186"/>
                <a:gd name="T11" fmla="*/ 169 h 186"/>
                <a:gd name="T12" fmla="*/ 18 w 186"/>
                <a:gd name="T13" fmla="*/ 93 h 186"/>
                <a:gd name="T14" fmla="*/ 93 w 186"/>
                <a:gd name="T15" fmla="*/ 18 h 186"/>
                <a:gd name="T16" fmla="*/ 169 w 186"/>
                <a:gd name="T17" fmla="*/ 93 h 186"/>
                <a:gd name="T18" fmla="*/ 93 w 186"/>
                <a:gd name="T19" fmla="*/ 16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186">
                  <a:moveTo>
                    <a:pt x="93" y="0"/>
                  </a:moveTo>
                  <a:cubicBezTo>
                    <a:pt x="42" y="0"/>
                    <a:pt x="0" y="42"/>
                    <a:pt x="0" y="93"/>
                  </a:cubicBezTo>
                  <a:cubicBezTo>
                    <a:pt x="0" y="145"/>
                    <a:pt x="42" y="186"/>
                    <a:pt x="93" y="186"/>
                  </a:cubicBezTo>
                  <a:cubicBezTo>
                    <a:pt x="144" y="186"/>
                    <a:pt x="186" y="145"/>
                    <a:pt x="186" y="93"/>
                  </a:cubicBezTo>
                  <a:cubicBezTo>
                    <a:pt x="186" y="42"/>
                    <a:pt x="144" y="0"/>
                    <a:pt x="93" y="0"/>
                  </a:cubicBezTo>
                  <a:close/>
                  <a:moveTo>
                    <a:pt x="93" y="169"/>
                  </a:moveTo>
                  <a:cubicBezTo>
                    <a:pt x="52" y="169"/>
                    <a:pt x="18" y="135"/>
                    <a:pt x="18" y="93"/>
                  </a:cubicBezTo>
                  <a:cubicBezTo>
                    <a:pt x="18" y="52"/>
                    <a:pt x="52" y="18"/>
                    <a:pt x="93" y="18"/>
                  </a:cubicBezTo>
                  <a:cubicBezTo>
                    <a:pt x="135" y="18"/>
                    <a:pt x="169" y="52"/>
                    <a:pt x="169" y="93"/>
                  </a:cubicBezTo>
                  <a:cubicBezTo>
                    <a:pt x="169" y="135"/>
                    <a:pt x="135" y="169"/>
                    <a:pt x="93" y="1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65" name="Freeform 24"/>
            <p:cNvSpPr/>
            <p:nvPr/>
          </p:nvSpPr>
          <p:spPr bwMode="auto">
            <a:xfrm>
              <a:off x="3823" y="1990"/>
              <a:ext cx="175" cy="184"/>
            </a:xfrm>
            <a:custGeom>
              <a:avLst/>
              <a:gdLst>
                <a:gd name="T0" fmla="*/ 34 w 175"/>
                <a:gd name="T1" fmla="*/ 151 h 184"/>
                <a:gd name="T2" fmla="*/ 34 w 175"/>
                <a:gd name="T3" fmla="*/ 0 h 184"/>
                <a:gd name="T4" fmla="*/ 0 w 175"/>
                <a:gd name="T5" fmla="*/ 0 h 184"/>
                <a:gd name="T6" fmla="*/ 0 w 175"/>
                <a:gd name="T7" fmla="*/ 184 h 184"/>
                <a:gd name="T8" fmla="*/ 22 w 175"/>
                <a:gd name="T9" fmla="*/ 184 h 184"/>
                <a:gd name="T10" fmla="*/ 34 w 175"/>
                <a:gd name="T11" fmla="*/ 184 h 184"/>
                <a:gd name="T12" fmla="*/ 175 w 175"/>
                <a:gd name="T13" fmla="*/ 184 h 184"/>
                <a:gd name="T14" fmla="*/ 175 w 175"/>
                <a:gd name="T15" fmla="*/ 151 h 184"/>
                <a:gd name="T16" fmla="*/ 34 w 175"/>
                <a:gd name="T17" fmla="*/ 15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84">
                  <a:moveTo>
                    <a:pt x="34" y="151"/>
                  </a:moveTo>
                  <a:lnTo>
                    <a:pt x="34" y="0"/>
                  </a:lnTo>
                  <a:lnTo>
                    <a:pt x="0" y="0"/>
                  </a:lnTo>
                  <a:lnTo>
                    <a:pt x="0" y="184"/>
                  </a:lnTo>
                  <a:lnTo>
                    <a:pt x="22" y="184"/>
                  </a:lnTo>
                  <a:lnTo>
                    <a:pt x="34" y="184"/>
                  </a:lnTo>
                  <a:lnTo>
                    <a:pt x="175" y="184"/>
                  </a:lnTo>
                  <a:lnTo>
                    <a:pt x="175" y="151"/>
                  </a:lnTo>
                  <a:lnTo>
                    <a:pt x="34" y="1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sp>
        <p:nvSpPr>
          <p:cNvPr id="166" name="Freeform 28"/>
          <p:cNvSpPr>
            <a:spLocks noEditPoints="1"/>
          </p:cNvSpPr>
          <p:nvPr/>
        </p:nvSpPr>
        <p:spPr bwMode="auto">
          <a:xfrm>
            <a:off x="4756712" y="3770536"/>
            <a:ext cx="426460" cy="345440"/>
          </a:xfrm>
          <a:custGeom>
            <a:avLst/>
            <a:gdLst>
              <a:gd name="T0" fmla="*/ 114 w 200"/>
              <a:gd name="T1" fmla="*/ 17 h 161"/>
              <a:gd name="T2" fmla="*/ 18 w 200"/>
              <a:gd name="T3" fmla="*/ 50 h 161"/>
              <a:gd name="T4" fmla="*/ 51 w 200"/>
              <a:gd name="T5" fmla="*/ 146 h 161"/>
              <a:gd name="T6" fmla="*/ 138 w 200"/>
              <a:gd name="T7" fmla="*/ 127 h 161"/>
              <a:gd name="T8" fmla="*/ 186 w 200"/>
              <a:gd name="T9" fmla="*/ 150 h 161"/>
              <a:gd name="T10" fmla="*/ 200 w 200"/>
              <a:gd name="T11" fmla="*/ 122 h 161"/>
              <a:gd name="T12" fmla="*/ 152 w 200"/>
              <a:gd name="T13" fmla="*/ 98 h 161"/>
              <a:gd name="T14" fmla="*/ 114 w 200"/>
              <a:gd name="T15" fmla="*/ 17 h 161"/>
              <a:gd name="T16" fmla="*/ 127 w 200"/>
              <a:gd name="T17" fmla="*/ 103 h 161"/>
              <a:gd name="T18" fmla="*/ 61 w 200"/>
              <a:gd name="T19" fmla="*/ 126 h 161"/>
              <a:gd name="T20" fmla="*/ 38 w 200"/>
              <a:gd name="T21" fmla="*/ 60 h 161"/>
              <a:gd name="T22" fmla="*/ 104 w 200"/>
              <a:gd name="T23" fmla="*/ 37 h 161"/>
              <a:gd name="T24" fmla="*/ 127 w 200"/>
              <a:gd name="T25" fmla="*/ 10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161">
                <a:moveTo>
                  <a:pt x="114" y="17"/>
                </a:moveTo>
                <a:cubicBezTo>
                  <a:pt x="78" y="0"/>
                  <a:pt x="35" y="15"/>
                  <a:pt x="18" y="50"/>
                </a:cubicBezTo>
                <a:cubicBezTo>
                  <a:pt x="0" y="86"/>
                  <a:pt x="15" y="129"/>
                  <a:pt x="51" y="146"/>
                </a:cubicBezTo>
                <a:cubicBezTo>
                  <a:pt x="81" y="161"/>
                  <a:pt x="118" y="152"/>
                  <a:pt x="138" y="127"/>
                </a:cubicBezTo>
                <a:cubicBezTo>
                  <a:pt x="186" y="150"/>
                  <a:pt x="186" y="150"/>
                  <a:pt x="186" y="150"/>
                </a:cubicBezTo>
                <a:cubicBezTo>
                  <a:pt x="200" y="122"/>
                  <a:pt x="200" y="122"/>
                  <a:pt x="200" y="122"/>
                </a:cubicBezTo>
                <a:cubicBezTo>
                  <a:pt x="152" y="98"/>
                  <a:pt x="152" y="98"/>
                  <a:pt x="152" y="98"/>
                </a:cubicBezTo>
                <a:cubicBezTo>
                  <a:pt x="160" y="66"/>
                  <a:pt x="145" y="32"/>
                  <a:pt x="114" y="17"/>
                </a:cubicBezTo>
                <a:close/>
                <a:moveTo>
                  <a:pt x="127" y="103"/>
                </a:moveTo>
                <a:cubicBezTo>
                  <a:pt x="115" y="128"/>
                  <a:pt x="85" y="138"/>
                  <a:pt x="61" y="126"/>
                </a:cubicBezTo>
                <a:cubicBezTo>
                  <a:pt x="36" y="114"/>
                  <a:pt x="26" y="84"/>
                  <a:pt x="38" y="60"/>
                </a:cubicBezTo>
                <a:cubicBezTo>
                  <a:pt x="50" y="35"/>
                  <a:pt x="80" y="25"/>
                  <a:pt x="104" y="37"/>
                </a:cubicBezTo>
                <a:cubicBezTo>
                  <a:pt x="129" y="49"/>
                  <a:pt x="139" y="79"/>
                  <a:pt x="127" y="103"/>
                </a:cubicBezTo>
                <a:close/>
              </a:path>
            </a:pathLst>
          </a:custGeom>
          <a:solidFill>
            <a:schemeClr val="tx1">
              <a:lumMod val="50000"/>
              <a:lumOff val="50000"/>
            </a:schemeClr>
          </a:solidFill>
          <a:ln>
            <a:noFill/>
          </a:ln>
        </p:spPr>
        <p:txBody>
          <a:bodyPr vert="horz" wrap="square" lIns="68580" tIns="34290" rIns="68580" bIns="34290" numCol="1" anchor="t" anchorCtr="0" compatLnSpc="1"/>
          <a:lstStyle/>
          <a:p>
            <a:endParaRPr lang="zh-CN" altLang="en-US" sz="1015"/>
          </a:p>
        </p:txBody>
      </p:sp>
      <p:cxnSp>
        <p:nvCxnSpPr>
          <p:cNvPr id="167" name="直接连接符 166"/>
          <p:cNvCxnSpPr/>
          <p:nvPr/>
        </p:nvCxnSpPr>
        <p:spPr>
          <a:xfrm>
            <a:off x="5269743" y="1424674"/>
            <a:ext cx="1" cy="435509"/>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a:off x="5269743" y="2180116"/>
            <a:ext cx="1" cy="435509"/>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a:off x="5269743" y="3015814"/>
            <a:ext cx="1" cy="435509"/>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5269743" y="3742073"/>
            <a:ext cx="1" cy="435509"/>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1" name="文本框 170"/>
          <p:cNvSpPr txBox="1"/>
          <p:nvPr/>
        </p:nvSpPr>
        <p:spPr>
          <a:xfrm>
            <a:off x="5414122" y="1414632"/>
            <a:ext cx="2280938" cy="460375"/>
          </a:xfrm>
          <a:prstGeom prst="rect">
            <a:avLst/>
          </a:prstGeom>
          <a:noFill/>
        </p:spPr>
        <p:txBody>
          <a:bodyPr wrap="square" rtlCol="0">
            <a:spAutoFit/>
          </a:bodyPr>
          <a:lstStyle/>
          <a:p>
            <a:pPr algn="l"/>
            <a:r>
              <a:rPr lang="zh-CN" altLang="en-US" sz="1200">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sym typeface="+mn-ea"/>
              </a:rPr>
              <a:t>积极面貌 发展进步</a:t>
            </a:r>
            <a:endParaRPr lang="zh-CN" altLang="en-US" sz="1200">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sym typeface="+mn-ea"/>
            </a:endParaRPr>
          </a:p>
          <a:p>
            <a:pPr algn="l"/>
            <a:r>
              <a:rPr lang="zh-CN" altLang="en-US" sz="1200">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sym typeface="+mn-ea"/>
              </a:rPr>
              <a:t>创新理念 自我提高</a:t>
            </a:r>
            <a:endParaRPr lang="zh-CN" altLang="en-US" sz="1200" dirty="0">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sym typeface="+mn-ea"/>
            </a:endParaRPr>
          </a:p>
        </p:txBody>
      </p:sp>
      <p:sp>
        <p:nvSpPr>
          <p:cNvPr id="172" name="文本框 171"/>
          <p:cNvSpPr txBox="1"/>
          <p:nvPr/>
        </p:nvSpPr>
        <p:spPr>
          <a:xfrm>
            <a:off x="5414122" y="2162883"/>
            <a:ext cx="2280938" cy="460375"/>
          </a:xfrm>
          <a:prstGeom prst="rect">
            <a:avLst/>
          </a:prstGeom>
          <a:noFill/>
        </p:spPr>
        <p:txBody>
          <a:bodyPr wrap="square" rtlCol="0">
            <a:spAutoFit/>
          </a:bodyPr>
          <a:lstStyle/>
          <a:p>
            <a:pPr algn="l"/>
            <a:r>
              <a:rPr lang="zh-CN" altLang="en-US" sz="1200">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sym typeface="+mn-ea"/>
              </a:rPr>
              <a:t>回报社会 勇于承担</a:t>
            </a:r>
            <a:endParaRPr lang="zh-CN" altLang="en-US" sz="1200">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sym typeface="+mn-ea"/>
            </a:endParaRPr>
          </a:p>
          <a:p>
            <a:pPr algn="l"/>
            <a:r>
              <a:rPr lang="zh-CN" altLang="en-US" sz="1200">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sym typeface="+mn-ea"/>
              </a:rPr>
              <a:t>诚信敬业 协作共赢</a:t>
            </a:r>
            <a:endParaRPr lang="zh-CN" altLang="en-US" sz="1200" dirty="0">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sym typeface="+mn-ea"/>
            </a:endParaRPr>
          </a:p>
        </p:txBody>
      </p:sp>
      <p:sp>
        <p:nvSpPr>
          <p:cNvPr id="173" name="文本框 172"/>
          <p:cNvSpPr txBox="1"/>
          <p:nvPr/>
        </p:nvSpPr>
        <p:spPr>
          <a:xfrm>
            <a:off x="5414122" y="3007509"/>
            <a:ext cx="2280938" cy="460375"/>
          </a:xfrm>
          <a:prstGeom prst="rect">
            <a:avLst/>
          </a:prstGeom>
          <a:noFill/>
        </p:spPr>
        <p:txBody>
          <a:bodyPr wrap="square" rtlCol="0">
            <a:spAutoFit/>
          </a:bodyPr>
          <a:lstStyle/>
          <a:p>
            <a:pPr algn="l"/>
            <a:r>
              <a:rPr lang="zh-CN" altLang="en-US" sz="1200">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sym typeface="+mn-ea"/>
              </a:rPr>
              <a:t>活力团队 迎接挑战</a:t>
            </a:r>
            <a:endParaRPr lang="zh-CN" altLang="en-US" sz="1200">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sym typeface="+mn-ea"/>
            </a:endParaRPr>
          </a:p>
          <a:p>
            <a:pPr algn="l"/>
            <a:r>
              <a:rPr lang="zh-CN" altLang="en-US" sz="1200">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sym typeface="+mn-ea"/>
              </a:rPr>
              <a:t>务实心态 稳步前进</a:t>
            </a:r>
            <a:endParaRPr lang="zh-CN" altLang="en-US" sz="1200" dirty="0">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sym typeface="+mn-ea"/>
            </a:endParaRPr>
          </a:p>
        </p:txBody>
      </p:sp>
      <p:sp>
        <p:nvSpPr>
          <p:cNvPr id="174" name="文本框 173"/>
          <p:cNvSpPr txBox="1"/>
          <p:nvPr/>
        </p:nvSpPr>
        <p:spPr>
          <a:xfrm>
            <a:off x="5414122" y="3725584"/>
            <a:ext cx="2280938" cy="460375"/>
          </a:xfrm>
          <a:prstGeom prst="rect">
            <a:avLst/>
          </a:prstGeom>
          <a:noFill/>
        </p:spPr>
        <p:txBody>
          <a:bodyPr wrap="square" rtlCol="0">
            <a:spAutoFit/>
          </a:bodyPr>
          <a:lstStyle/>
          <a:p>
            <a:pPr algn="l"/>
            <a:r>
              <a:rPr lang="zh-CN" altLang="en-US" sz="1200">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sym typeface="+mn-ea"/>
              </a:rPr>
              <a:t>成就客户 推动经济</a:t>
            </a:r>
            <a:endParaRPr lang="zh-CN" altLang="en-US" sz="1200">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sym typeface="+mn-ea"/>
            </a:endParaRPr>
          </a:p>
          <a:p>
            <a:pPr algn="l"/>
            <a:r>
              <a:rPr lang="zh-CN" altLang="en-US" sz="1200">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sym typeface="+mn-ea"/>
              </a:rPr>
              <a:t>值得信赖 受人尊重</a:t>
            </a:r>
            <a:endParaRPr lang="zh-CN" altLang="en-US" sz="1200" dirty="0">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sym typeface="+mn-ea"/>
            </a:endParaRPr>
          </a:p>
        </p:txBody>
      </p:sp>
      <p:sp>
        <p:nvSpPr>
          <p:cNvPr id="10" name="文本框 9"/>
          <p:cNvSpPr txBox="1"/>
          <p:nvPr/>
        </p:nvSpPr>
        <p:spPr>
          <a:xfrm>
            <a:off x="643890" y="963295"/>
            <a:ext cx="3917950" cy="3322955"/>
          </a:xfrm>
          <a:prstGeom prst="rect">
            <a:avLst/>
          </a:prstGeom>
          <a:noFill/>
        </p:spPr>
        <p:txBody>
          <a:bodyPr wrap="square" rtlCol="0">
            <a:spAutoFit/>
          </a:bodyPr>
          <a:p>
            <a:pPr algn="ctr"/>
            <a:r>
              <a:rPr lang="zh-CN" altLang="en-US" sz="1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经营理念 </a:t>
            </a:r>
            <a:endParaRPr lang="zh-CN" altLang="en-US" sz="1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indent="406400" fontAlgn="auto">
              <a:lnSpc>
                <a:spcPct val="150000"/>
              </a:lnSpc>
              <a:extLst>
                <a:ext uri="{35155182-B16C-46BC-9424-99874614C6A1}">
                  <wpsdc:indentchars xmlns:wpsdc="http://www.wps.cn/officeDocument/2017/drawingmlCustomData" val="200" checksum="1740828767"/>
                </a:ext>
              </a:extLst>
            </a:pPr>
            <a:r>
              <a:rPr lang="zh-CN" altLang="en-US" sz="1600">
                <a:latin typeface="幼圆" panose="02010509060101010101" charset="-122"/>
                <a:ea typeface="幼圆" panose="02010509060101010101" charset="-122"/>
                <a:sym typeface="+mn-ea"/>
              </a:rPr>
              <a:t>顺丰将经营理念定位于“成就客户，推动经济，发展民族速递业”，帮助客户更快、更好地对市场做出反应：推出新的产品和调整策略，缩短贸易周期，降低经营成本，促进客户竞争力的提高。同时，顺丰不仅为国家发展贡献了税收，也解决了社会的就业压力，为国民经济的持续健康发展做出了应有的积极贡献。</a:t>
            </a:r>
            <a:endParaRPr lang="zh-CN" altLang="en-US" sz="1600">
              <a:latin typeface="幼圆" panose="02010509060101010101" charset="-122"/>
              <a:ea typeface="幼圆" panose="02010509060101010101" charset="-122"/>
            </a:endParaRPr>
          </a:p>
        </p:txBody>
      </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16" presetClass="entr" presetSubtype="42" fill="hold" nodeType="afterEffect">
                                      <p:stCondLst>
                                        <p:cond delay="0"/>
                                      </p:stCondLst>
                                      <p:childTnLst>
                                        <p:set>
                                          <p:cBhvr>
                                            <p:cTn id="22" dur="1" fill="hold">
                                              <p:stCondLst>
                                                <p:cond delay="0"/>
                                              </p:stCondLst>
                                            </p:cTn>
                                            <p:tgtEl>
                                              <p:spTgt spid="167"/>
                                            </p:tgtEl>
                                            <p:attrNameLst>
                                              <p:attrName>style.visibility</p:attrName>
                                            </p:attrNameLst>
                                          </p:cBhvr>
                                          <p:to>
                                            <p:strVal val="visible"/>
                                          </p:to>
                                        </p:set>
                                        <p:animEffect transition="in" filter="barn(outHorizontal)">
                                          <p:cBhvr>
                                            <p:cTn id="23" dur="500"/>
                                            <p:tgtEl>
                                              <p:spTgt spid="167"/>
                                            </p:tgtEl>
                                          </p:cBhvr>
                                        </p:animEffect>
                                      </p:childTnLst>
                                    </p:cTn>
                                  </p:par>
                                  <p:par>
                                    <p:cTn id="24" presetID="16" presetClass="entr" presetSubtype="42" fill="hold" nodeType="withEffect">
                                      <p:stCondLst>
                                        <p:cond delay="0"/>
                                      </p:stCondLst>
                                      <p:childTnLst>
                                        <p:set>
                                          <p:cBhvr>
                                            <p:cTn id="25" dur="1" fill="hold">
                                              <p:stCondLst>
                                                <p:cond delay="0"/>
                                              </p:stCondLst>
                                            </p:cTn>
                                            <p:tgtEl>
                                              <p:spTgt spid="168"/>
                                            </p:tgtEl>
                                            <p:attrNameLst>
                                              <p:attrName>style.visibility</p:attrName>
                                            </p:attrNameLst>
                                          </p:cBhvr>
                                          <p:to>
                                            <p:strVal val="visible"/>
                                          </p:to>
                                        </p:set>
                                        <p:animEffect transition="in" filter="barn(outHorizontal)">
                                          <p:cBhvr>
                                            <p:cTn id="26" dur="500"/>
                                            <p:tgtEl>
                                              <p:spTgt spid="168"/>
                                            </p:tgtEl>
                                          </p:cBhvr>
                                        </p:animEffect>
                                      </p:childTnLst>
                                    </p:cTn>
                                  </p:par>
                                  <p:par>
                                    <p:cTn id="27" presetID="16" presetClass="entr" presetSubtype="42" fill="hold" nodeType="withEffect">
                                      <p:stCondLst>
                                        <p:cond delay="0"/>
                                      </p:stCondLst>
                                      <p:childTnLst>
                                        <p:set>
                                          <p:cBhvr>
                                            <p:cTn id="28" dur="1" fill="hold">
                                              <p:stCondLst>
                                                <p:cond delay="0"/>
                                              </p:stCondLst>
                                            </p:cTn>
                                            <p:tgtEl>
                                              <p:spTgt spid="169"/>
                                            </p:tgtEl>
                                            <p:attrNameLst>
                                              <p:attrName>style.visibility</p:attrName>
                                            </p:attrNameLst>
                                          </p:cBhvr>
                                          <p:to>
                                            <p:strVal val="visible"/>
                                          </p:to>
                                        </p:set>
                                        <p:animEffect transition="in" filter="barn(outHorizontal)">
                                          <p:cBhvr>
                                            <p:cTn id="29" dur="500"/>
                                            <p:tgtEl>
                                              <p:spTgt spid="169"/>
                                            </p:tgtEl>
                                          </p:cBhvr>
                                        </p:animEffect>
                                      </p:childTnLst>
                                    </p:cTn>
                                  </p:par>
                                  <p:par>
                                    <p:cTn id="30" presetID="16" presetClass="entr" presetSubtype="42" fill="hold" nodeType="withEffect">
                                      <p:stCondLst>
                                        <p:cond delay="0"/>
                                      </p:stCondLst>
                                      <p:childTnLst>
                                        <p:set>
                                          <p:cBhvr>
                                            <p:cTn id="31" dur="1" fill="hold">
                                              <p:stCondLst>
                                                <p:cond delay="0"/>
                                              </p:stCondLst>
                                            </p:cTn>
                                            <p:tgtEl>
                                              <p:spTgt spid="170"/>
                                            </p:tgtEl>
                                            <p:attrNameLst>
                                              <p:attrName>style.visibility</p:attrName>
                                            </p:attrNameLst>
                                          </p:cBhvr>
                                          <p:to>
                                            <p:strVal val="visible"/>
                                          </p:to>
                                        </p:set>
                                        <p:animEffect transition="in" filter="barn(outHorizontal)">
                                          <p:cBhvr>
                                            <p:cTn id="32" dur="500"/>
                                            <p:tgtEl>
                                              <p:spTgt spid="170"/>
                                            </p:tgtEl>
                                          </p:cBhvr>
                                        </p:animEffect>
                                      </p:childTnLst>
                                    </p:cTn>
                                  </p:par>
                                </p:childTnLst>
                              </p:cTn>
                            </p:par>
                            <p:par>
                              <p:cTn id="33" fill="hold">
                                <p:stCondLst>
                                  <p:cond delay="2800"/>
                                </p:stCondLst>
                                <p:childTnLst>
                                  <p:par>
                                    <p:cTn id="34" presetID="12" presetClass="entr" presetSubtype="2" fill="hold" nodeType="afterEffect">
                                      <p:stCondLst>
                                        <p:cond delay="0"/>
                                      </p:stCondLst>
                                      <p:childTnLst>
                                        <p:set>
                                          <p:cBhvr>
                                            <p:cTn id="35" dur="1" fill="hold">
                                              <p:stCondLst>
                                                <p:cond delay="0"/>
                                              </p:stCondLst>
                                            </p:cTn>
                                            <p:tgtEl>
                                              <p:spTgt spid="154"/>
                                            </p:tgtEl>
                                            <p:attrNameLst>
                                              <p:attrName>style.visibility</p:attrName>
                                            </p:attrNameLst>
                                          </p:cBhvr>
                                          <p:to>
                                            <p:strVal val="visible"/>
                                          </p:to>
                                        </p:set>
                                        <p:anim calcmode="lin" valueType="num">
                                          <p:cBhvr additive="base">
                                            <p:cTn id="36" dur="500"/>
                                            <p:tgtEl>
                                              <p:spTgt spid="154"/>
                                            </p:tgtEl>
                                            <p:attrNameLst>
                                              <p:attrName>ppt_x</p:attrName>
                                            </p:attrNameLst>
                                          </p:cBhvr>
                                          <p:tavLst>
                                            <p:tav tm="0">
                                              <p:val>
                                                <p:strVal val="#ppt_x+#ppt_w*1.125000"/>
                                              </p:val>
                                            </p:tav>
                                            <p:tav tm="100000">
                                              <p:val>
                                                <p:strVal val="#ppt_x"/>
                                              </p:val>
                                            </p:tav>
                                          </p:tavLst>
                                        </p:anim>
                                        <p:animEffect transition="in" filter="wipe(left)">
                                          <p:cBhvr>
                                            <p:cTn id="37" dur="500"/>
                                            <p:tgtEl>
                                              <p:spTgt spid="154"/>
                                            </p:tgtEl>
                                          </p:cBhvr>
                                        </p:animEffect>
                                      </p:childTnLst>
                                    </p:cTn>
                                  </p:par>
                                  <p:par>
                                    <p:cTn id="38" presetID="12" presetClass="entr" presetSubtype="8" fill="hold" grpId="0" nodeType="withEffect">
                                      <p:stCondLst>
                                        <p:cond delay="0"/>
                                      </p:stCondLst>
                                      <p:childTnLst>
                                        <p:set>
                                          <p:cBhvr>
                                            <p:cTn id="39" dur="1" fill="hold">
                                              <p:stCondLst>
                                                <p:cond delay="0"/>
                                              </p:stCondLst>
                                            </p:cTn>
                                            <p:tgtEl>
                                              <p:spTgt spid="171"/>
                                            </p:tgtEl>
                                            <p:attrNameLst>
                                              <p:attrName>style.visibility</p:attrName>
                                            </p:attrNameLst>
                                          </p:cBhvr>
                                          <p:to>
                                            <p:strVal val="visible"/>
                                          </p:to>
                                        </p:set>
                                        <p:anim calcmode="lin" valueType="num">
                                          <p:cBhvr additive="base">
                                            <p:cTn id="40" dur="500"/>
                                            <p:tgtEl>
                                              <p:spTgt spid="171"/>
                                            </p:tgtEl>
                                            <p:attrNameLst>
                                              <p:attrName>ppt_x</p:attrName>
                                            </p:attrNameLst>
                                          </p:cBhvr>
                                          <p:tavLst>
                                            <p:tav tm="0">
                                              <p:val>
                                                <p:strVal val="#ppt_x-#ppt_w*1.125000"/>
                                              </p:val>
                                            </p:tav>
                                            <p:tav tm="100000">
                                              <p:val>
                                                <p:strVal val="#ppt_x"/>
                                              </p:val>
                                            </p:tav>
                                          </p:tavLst>
                                        </p:anim>
                                        <p:animEffect transition="in" filter="wipe(right)">
                                          <p:cBhvr>
                                            <p:cTn id="41" dur="500"/>
                                            <p:tgtEl>
                                              <p:spTgt spid="171"/>
                                            </p:tgtEl>
                                          </p:cBhvr>
                                        </p:animEffect>
                                      </p:childTnLst>
                                    </p:cTn>
                                  </p:par>
                                </p:childTnLst>
                              </p:cTn>
                            </p:par>
                            <p:par>
                              <p:cTn id="42" fill="hold">
                                <p:stCondLst>
                                  <p:cond delay="3300"/>
                                </p:stCondLst>
                                <p:childTnLst>
                                  <p:par>
                                    <p:cTn id="43" presetID="12" presetClass="entr" presetSubtype="2" fill="hold" grpId="0" nodeType="afterEffect">
                                      <p:stCondLst>
                                        <p:cond delay="0"/>
                                      </p:stCondLst>
                                      <p:childTnLst>
                                        <p:set>
                                          <p:cBhvr>
                                            <p:cTn id="44" dur="1" fill="hold">
                                              <p:stCondLst>
                                                <p:cond delay="0"/>
                                              </p:stCondLst>
                                            </p:cTn>
                                            <p:tgtEl>
                                              <p:spTgt spid="162"/>
                                            </p:tgtEl>
                                            <p:attrNameLst>
                                              <p:attrName>style.visibility</p:attrName>
                                            </p:attrNameLst>
                                          </p:cBhvr>
                                          <p:to>
                                            <p:strVal val="visible"/>
                                          </p:to>
                                        </p:set>
                                        <p:anim calcmode="lin" valueType="num">
                                          <p:cBhvr additive="base">
                                            <p:cTn id="45" dur="500"/>
                                            <p:tgtEl>
                                              <p:spTgt spid="162"/>
                                            </p:tgtEl>
                                            <p:attrNameLst>
                                              <p:attrName>ppt_x</p:attrName>
                                            </p:attrNameLst>
                                          </p:cBhvr>
                                          <p:tavLst>
                                            <p:tav tm="0">
                                              <p:val>
                                                <p:strVal val="#ppt_x+#ppt_w*1.125000"/>
                                              </p:val>
                                            </p:tav>
                                            <p:tav tm="100000">
                                              <p:val>
                                                <p:strVal val="#ppt_x"/>
                                              </p:val>
                                            </p:tav>
                                          </p:tavLst>
                                        </p:anim>
                                        <p:animEffect transition="in" filter="wipe(left)">
                                          <p:cBhvr>
                                            <p:cTn id="46" dur="500"/>
                                            <p:tgtEl>
                                              <p:spTgt spid="162"/>
                                            </p:tgtEl>
                                          </p:cBhvr>
                                        </p:animEffect>
                                      </p:childTnLst>
                                    </p:cTn>
                                  </p:par>
                                  <p:par>
                                    <p:cTn id="47" presetID="12" presetClass="entr" presetSubtype="8" fill="hold" grpId="0" nodeType="withEffect">
                                      <p:stCondLst>
                                        <p:cond delay="0"/>
                                      </p:stCondLst>
                                      <p:childTnLst>
                                        <p:set>
                                          <p:cBhvr>
                                            <p:cTn id="48" dur="1" fill="hold">
                                              <p:stCondLst>
                                                <p:cond delay="0"/>
                                              </p:stCondLst>
                                            </p:cTn>
                                            <p:tgtEl>
                                              <p:spTgt spid="172"/>
                                            </p:tgtEl>
                                            <p:attrNameLst>
                                              <p:attrName>style.visibility</p:attrName>
                                            </p:attrNameLst>
                                          </p:cBhvr>
                                          <p:to>
                                            <p:strVal val="visible"/>
                                          </p:to>
                                        </p:set>
                                        <p:anim calcmode="lin" valueType="num">
                                          <p:cBhvr additive="base">
                                            <p:cTn id="49" dur="500"/>
                                            <p:tgtEl>
                                              <p:spTgt spid="172"/>
                                            </p:tgtEl>
                                            <p:attrNameLst>
                                              <p:attrName>ppt_x</p:attrName>
                                            </p:attrNameLst>
                                          </p:cBhvr>
                                          <p:tavLst>
                                            <p:tav tm="0">
                                              <p:val>
                                                <p:strVal val="#ppt_x-#ppt_w*1.125000"/>
                                              </p:val>
                                            </p:tav>
                                            <p:tav tm="100000">
                                              <p:val>
                                                <p:strVal val="#ppt_x"/>
                                              </p:val>
                                            </p:tav>
                                          </p:tavLst>
                                        </p:anim>
                                        <p:animEffect transition="in" filter="wipe(right)">
                                          <p:cBhvr>
                                            <p:cTn id="50" dur="500"/>
                                            <p:tgtEl>
                                              <p:spTgt spid="172"/>
                                            </p:tgtEl>
                                          </p:cBhvr>
                                        </p:animEffect>
                                      </p:childTnLst>
                                    </p:cTn>
                                  </p:par>
                                </p:childTnLst>
                              </p:cTn>
                            </p:par>
                            <p:par>
                              <p:cTn id="51" fill="hold">
                                <p:stCondLst>
                                  <p:cond delay="3800"/>
                                </p:stCondLst>
                                <p:childTnLst>
                                  <p:par>
                                    <p:cTn id="52" presetID="12" presetClass="entr" presetSubtype="2" fill="hold" nodeType="afterEffect">
                                      <p:stCondLst>
                                        <p:cond delay="0"/>
                                      </p:stCondLst>
                                      <p:childTnLst>
                                        <p:set>
                                          <p:cBhvr>
                                            <p:cTn id="53" dur="1" fill="hold">
                                              <p:stCondLst>
                                                <p:cond delay="0"/>
                                              </p:stCondLst>
                                            </p:cTn>
                                            <p:tgtEl>
                                              <p:spTgt spid="163"/>
                                            </p:tgtEl>
                                            <p:attrNameLst>
                                              <p:attrName>style.visibility</p:attrName>
                                            </p:attrNameLst>
                                          </p:cBhvr>
                                          <p:to>
                                            <p:strVal val="visible"/>
                                          </p:to>
                                        </p:set>
                                        <p:anim calcmode="lin" valueType="num">
                                          <p:cBhvr additive="base">
                                            <p:cTn id="54" dur="500"/>
                                            <p:tgtEl>
                                              <p:spTgt spid="163"/>
                                            </p:tgtEl>
                                            <p:attrNameLst>
                                              <p:attrName>ppt_x</p:attrName>
                                            </p:attrNameLst>
                                          </p:cBhvr>
                                          <p:tavLst>
                                            <p:tav tm="0">
                                              <p:val>
                                                <p:strVal val="#ppt_x+#ppt_w*1.125000"/>
                                              </p:val>
                                            </p:tav>
                                            <p:tav tm="100000">
                                              <p:val>
                                                <p:strVal val="#ppt_x"/>
                                              </p:val>
                                            </p:tav>
                                          </p:tavLst>
                                        </p:anim>
                                        <p:animEffect transition="in" filter="wipe(left)">
                                          <p:cBhvr>
                                            <p:cTn id="55" dur="500"/>
                                            <p:tgtEl>
                                              <p:spTgt spid="163"/>
                                            </p:tgtEl>
                                          </p:cBhvr>
                                        </p:animEffect>
                                      </p:childTnLst>
                                    </p:cTn>
                                  </p:par>
                                  <p:par>
                                    <p:cTn id="56" presetID="12" presetClass="entr" presetSubtype="8" fill="hold" grpId="0" nodeType="withEffect">
                                      <p:stCondLst>
                                        <p:cond delay="0"/>
                                      </p:stCondLst>
                                      <p:childTnLst>
                                        <p:set>
                                          <p:cBhvr>
                                            <p:cTn id="57" dur="1" fill="hold">
                                              <p:stCondLst>
                                                <p:cond delay="0"/>
                                              </p:stCondLst>
                                            </p:cTn>
                                            <p:tgtEl>
                                              <p:spTgt spid="173"/>
                                            </p:tgtEl>
                                            <p:attrNameLst>
                                              <p:attrName>style.visibility</p:attrName>
                                            </p:attrNameLst>
                                          </p:cBhvr>
                                          <p:to>
                                            <p:strVal val="visible"/>
                                          </p:to>
                                        </p:set>
                                        <p:anim calcmode="lin" valueType="num">
                                          <p:cBhvr additive="base">
                                            <p:cTn id="58" dur="500"/>
                                            <p:tgtEl>
                                              <p:spTgt spid="173"/>
                                            </p:tgtEl>
                                            <p:attrNameLst>
                                              <p:attrName>ppt_x</p:attrName>
                                            </p:attrNameLst>
                                          </p:cBhvr>
                                          <p:tavLst>
                                            <p:tav tm="0">
                                              <p:val>
                                                <p:strVal val="#ppt_x-#ppt_w*1.125000"/>
                                              </p:val>
                                            </p:tav>
                                            <p:tav tm="100000">
                                              <p:val>
                                                <p:strVal val="#ppt_x"/>
                                              </p:val>
                                            </p:tav>
                                          </p:tavLst>
                                        </p:anim>
                                        <p:animEffect transition="in" filter="wipe(right)">
                                          <p:cBhvr>
                                            <p:cTn id="59" dur="500"/>
                                            <p:tgtEl>
                                              <p:spTgt spid="173"/>
                                            </p:tgtEl>
                                          </p:cBhvr>
                                        </p:animEffect>
                                      </p:childTnLst>
                                    </p:cTn>
                                  </p:par>
                                </p:childTnLst>
                              </p:cTn>
                            </p:par>
                            <p:par>
                              <p:cTn id="60" fill="hold">
                                <p:stCondLst>
                                  <p:cond delay="4300"/>
                                </p:stCondLst>
                                <p:childTnLst>
                                  <p:par>
                                    <p:cTn id="61" presetID="12" presetClass="entr" presetSubtype="2" fill="hold" grpId="0" nodeType="afterEffect">
                                      <p:stCondLst>
                                        <p:cond delay="0"/>
                                      </p:stCondLst>
                                      <p:childTnLst>
                                        <p:set>
                                          <p:cBhvr>
                                            <p:cTn id="62" dur="1" fill="hold">
                                              <p:stCondLst>
                                                <p:cond delay="0"/>
                                              </p:stCondLst>
                                            </p:cTn>
                                            <p:tgtEl>
                                              <p:spTgt spid="166"/>
                                            </p:tgtEl>
                                            <p:attrNameLst>
                                              <p:attrName>style.visibility</p:attrName>
                                            </p:attrNameLst>
                                          </p:cBhvr>
                                          <p:to>
                                            <p:strVal val="visible"/>
                                          </p:to>
                                        </p:set>
                                        <p:anim calcmode="lin" valueType="num">
                                          <p:cBhvr additive="base">
                                            <p:cTn id="63" dur="500"/>
                                            <p:tgtEl>
                                              <p:spTgt spid="166"/>
                                            </p:tgtEl>
                                            <p:attrNameLst>
                                              <p:attrName>ppt_x</p:attrName>
                                            </p:attrNameLst>
                                          </p:cBhvr>
                                          <p:tavLst>
                                            <p:tav tm="0">
                                              <p:val>
                                                <p:strVal val="#ppt_x+#ppt_w*1.125000"/>
                                              </p:val>
                                            </p:tav>
                                            <p:tav tm="100000">
                                              <p:val>
                                                <p:strVal val="#ppt_x"/>
                                              </p:val>
                                            </p:tav>
                                          </p:tavLst>
                                        </p:anim>
                                        <p:animEffect transition="in" filter="wipe(left)">
                                          <p:cBhvr>
                                            <p:cTn id="64" dur="500"/>
                                            <p:tgtEl>
                                              <p:spTgt spid="166"/>
                                            </p:tgtEl>
                                          </p:cBhvr>
                                        </p:animEffect>
                                      </p:childTnLst>
                                    </p:cTn>
                                  </p:par>
                                  <p:par>
                                    <p:cTn id="65" presetID="12" presetClass="entr" presetSubtype="8" fill="hold" grpId="0" nodeType="withEffect">
                                      <p:stCondLst>
                                        <p:cond delay="0"/>
                                      </p:stCondLst>
                                      <p:childTnLst>
                                        <p:set>
                                          <p:cBhvr>
                                            <p:cTn id="66" dur="1" fill="hold">
                                              <p:stCondLst>
                                                <p:cond delay="0"/>
                                              </p:stCondLst>
                                            </p:cTn>
                                            <p:tgtEl>
                                              <p:spTgt spid="174"/>
                                            </p:tgtEl>
                                            <p:attrNameLst>
                                              <p:attrName>style.visibility</p:attrName>
                                            </p:attrNameLst>
                                          </p:cBhvr>
                                          <p:to>
                                            <p:strVal val="visible"/>
                                          </p:to>
                                        </p:set>
                                        <p:anim calcmode="lin" valueType="num">
                                          <p:cBhvr additive="base">
                                            <p:cTn id="67" dur="500"/>
                                            <p:tgtEl>
                                              <p:spTgt spid="174"/>
                                            </p:tgtEl>
                                            <p:attrNameLst>
                                              <p:attrName>ppt_x</p:attrName>
                                            </p:attrNameLst>
                                          </p:cBhvr>
                                          <p:tavLst>
                                            <p:tav tm="0">
                                              <p:val>
                                                <p:strVal val="#ppt_x-#ppt_w*1.125000"/>
                                              </p:val>
                                            </p:tav>
                                            <p:tav tm="100000">
                                              <p:val>
                                                <p:strVal val="#ppt_x"/>
                                              </p:val>
                                            </p:tav>
                                          </p:tavLst>
                                        </p:anim>
                                        <p:animEffect transition="in" filter="wipe(right)">
                                          <p:cBhvr>
                                            <p:cTn id="68"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9" grpId="0"/>
          <p:bldP spid="162" grpId="0" bldLvl="0" animBg="1"/>
          <p:bldP spid="166" grpId="0" bldLvl="0" animBg="1"/>
          <p:bldP spid="171" grpId="0"/>
          <p:bldP spid="172" grpId="0"/>
          <p:bldP spid="173" grpId="0"/>
          <p:bldP spid="17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16" presetClass="entr" presetSubtype="42" fill="hold" nodeType="afterEffect">
                                      <p:stCondLst>
                                        <p:cond delay="0"/>
                                      </p:stCondLst>
                                      <p:childTnLst>
                                        <p:set>
                                          <p:cBhvr>
                                            <p:cTn id="22" dur="1" fill="hold">
                                              <p:stCondLst>
                                                <p:cond delay="0"/>
                                              </p:stCondLst>
                                            </p:cTn>
                                            <p:tgtEl>
                                              <p:spTgt spid="167"/>
                                            </p:tgtEl>
                                            <p:attrNameLst>
                                              <p:attrName>style.visibility</p:attrName>
                                            </p:attrNameLst>
                                          </p:cBhvr>
                                          <p:to>
                                            <p:strVal val="visible"/>
                                          </p:to>
                                        </p:set>
                                        <p:animEffect transition="in" filter="barn(outHorizontal)">
                                          <p:cBhvr>
                                            <p:cTn id="23" dur="500"/>
                                            <p:tgtEl>
                                              <p:spTgt spid="167"/>
                                            </p:tgtEl>
                                          </p:cBhvr>
                                        </p:animEffect>
                                      </p:childTnLst>
                                    </p:cTn>
                                  </p:par>
                                  <p:par>
                                    <p:cTn id="24" presetID="16" presetClass="entr" presetSubtype="42" fill="hold" nodeType="withEffect">
                                      <p:stCondLst>
                                        <p:cond delay="0"/>
                                      </p:stCondLst>
                                      <p:childTnLst>
                                        <p:set>
                                          <p:cBhvr>
                                            <p:cTn id="25" dur="1" fill="hold">
                                              <p:stCondLst>
                                                <p:cond delay="0"/>
                                              </p:stCondLst>
                                            </p:cTn>
                                            <p:tgtEl>
                                              <p:spTgt spid="168"/>
                                            </p:tgtEl>
                                            <p:attrNameLst>
                                              <p:attrName>style.visibility</p:attrName>
                                            </p:attrNameLst>
                                          </p:cBhvr>
                                          <p:to>
                                            <p:strVal val="visible"/>
                                          </p:to>
                                        </p:set>
                                        <p:animEffect transition="in" filter="barn(outHorizontal)">
                                          <p:cBhvr>
                                            <p:cTn id="26" dur="500"/>
                                            <p:tgtEl>
                                              <p:spTgt spid="168"/>
                                            </p:tgtEl>
                                          </p:cBhvr>
                                        </p:animEffect>
                                      </p:childTnLst>
                                    </p:cTn>
                                  </p:par>
                                  <p:par>
                                    <p:cTn id="27" presetID="16" presetClass="entr" presetSubtype="42" fill="hold" nodeType="withEffect">
                                      <p:stCondLst>
                                        <p:cond delay="0"/>
                                      </p:stCondLst>
                                      <p:childTnLst>
                                        <p:set>
                                          <p:cBhvr>
                                            <p:cTn id="28" dur="1" fill="hold">
                                              <p:stCondLst>
                                                <p:cond delay="0"/>
                                              </p:stCondLst>
                                            </p:cTn>
                                            <p:tgtEl>
                                              <p:spTgt spid="169"/>
                                            </p:tgtEl>
                                            <p:attrNameLst>
                                              <p:attrName>style.visibility</p:attrName>
                                            </p:attrNameLst>
                                          </p:cBhvr>
                                          <p:to>
                                            <p:strVal val="visible"/>
                                          </p:to>
                                        </p:set>
                                        <p:animEffect transition="in" filter="barn(outHorizontal)">
                                          <p:cBhvr>
                                            <p:cTn id="29" dur="500"/>
                                            <p:tgtEl>
                                              <p:spTgt spid="169"/>
                                            </p:tgtEl>
                                          </p:cBhvr>
                                        </p:animEffect>
                                      </p:childTnLst>
                                    </p:cTn>
                                  </p:par>
                                  <p:par>
                                    <p:cTn id="30" presetID="16" presetClass="entr" presetSubtype="42" fill="hold" nodeType="withEffect">
                                      <p:stCondLst>
                                        <p:cond delay="0"/>
                                      </p:stCondLst>
                                      <p:childTnLst>
                                        <p:set>
                                          <p:cBhvr>
                                            <p:cTn id="31" dur="1" fill="hold">
                                              <p:stCondLst>
                                                <p:cond delay="0"/>
                                              </p:stCondLst>
                                            </p:cTn>
                                            <p:tgtEl>
                                              <p:spTgt spid="170"/>
                                            </p:tgtEl>
                                            <p:attrNameLst>
                                              <p:attrName>style.visibility</p:attrName>
                                            </p:attrNameLst>
                                          </p:cBhvr>
                                          <p:to>
                                            <p:strVal val="visible"/>
                                          </p:to>
                                        </p:set>
                                        <p:animEffect transition="in" filter="barn(outHorizontal)">
                                          <p:cBhvr>
                                            <p:cTn id="32" dur="500"/>
                                            <p:tgtEl>
                                              <p:spTgt spid="170"/>
                                            </p:tgtEl>
                                          </p:cBhvr>
                                        </p:animEffect>
                                      </p:childTnLst>
                                    </p:cTn>
                                  </p:par>
                                </p:childTnLst>
                              </p:cTn>
                            </p:par>
                            <p:par>
                              <p:cTn id="33" fill="hold">
                                <p:stCondLst>
                                  <p:cond delay="2800"/>
                                </p:stCondLst>
                                <p:childTnLst>
                                  <p:par>
                                    <p:cTn id="34" presetID="12" presetClass="entr" presetSubtype="2" fill="hold" nodeType="afterEffect">
                                      <p:stCondLst>
                                        <p:cond delay="0"/>
                                      </p:stCondLst>
                                      <p:childTnLst>
                                        <p:set>
                                          <p:cBhvr>
                                            <p:cTn id="35" dur="1" fill="hold">
                                              <p:stCondLst>
                                                <p:cond delay="0"/>
                                              </p:stCondLst>
                                            </p:cTn>
                                            <p:tgtEl>
                                              <p:spTgt spid="154"/>
                                            </p:tgtEl>
                                            <p:attrNameLst>
                                              <p:attrName>style.visibility</p:attrName>
                                            </p:attrNameLst>
                                          </p:cBhvr>
                                          <p:to>
                                            <p:strVal val="visible"/>
                                          </p:to>
                                        </p:set>
                                        <p:anim calcmode="lin" valueType="num">
                                          <p:cBhvr additive="base">
                                            <p:cTn id="36" dur="500"/>
                                            <p:tgtEl>
                                              <p:spTgt spid="154"/>
                                            </p:tgtEl>
                                            <p:attrNameLst>
                                              <p:attrName>ppt_x</p:attrName>
                                            </p:attrNameLst>
                                          </p:cBhvr>
                                          <p:tavLst>
                                            <p:tav tm="0">
                                              <p:val>
                                                <p:strVal val="#ppt_x+#ppt_w*1.125000"/>
                                              </p:val>
                                            </p:tav>
                                            <p:tav tm="100000">
                                              <p:val>
                                                <p:strVal val="#ppt_x"/>
                                              </p:val>
                                            </p:tav>
                                          </p:tavLst>
                                        </p:anim>
                                        <p:animEffect transition="in" filter="wipe(left)">
                                          <p:cBhvr>
                                            <p:cTn id="37" dur="500"/>
                                            <p:tgtEl>
                                              <p:spTgt spid="154"/>
                                            </p:tgtEl>
                                          </p:cBhvr>
                                        </p:animEffect>
                                      </p:childTnLst>
                                    </p:cTn>
                                  </p:par>
                                  <p:par>
                                    <p:cTn id="38" presetID="12" presetClass="entr" presetSubtype="8" fill="hold" grpId="0" nodeType="withEffect">
                                      <p:stCondLst>
                                        <p:cond delay="0"/>
                                      </p:stCondLst>
                                      <p:childTnLst>
                                        <p:set>
                                          <p:cBhvr>
                                            <p:cTn id="39" dur="1" fill="hold">
                                              <p:stCondLst>
                                                <p:cond delay="0"/>
                                              </p:stCondLst>
                                            </p:cTn>
                                            <p:tgtEl>
                                              <p:spTgt spid="171"/>
                                            </p:tgtEl>
                                            <p:attrNameLst>
                                              <p:attrName>style.visibility</p:attrName>
                                            </p:attrNameLst>
                                          </p:cBhvr>
                                          <p:to>
                                            <p:strVal val="visible"/>
                                          </p:to>
                                        </p:set>
                                        <p:anim calcmode="lin" valueType="num">
                                          <p:cBhvr additive="base">
                                            <p:cTn id="40" dur="500"/>
                                            <p:tgtEl>
                                              <p:spTgt spid="171"/>
                                            </p:tgtEl>
                                            <p:attrNameLst>
                                              <p:attrName>ppt_x</p:attrName>
                                            </p:attrNameLst>
                                          </p:cBhvr>
                                          <p:tavLst>
                                            <p:tav tm="0">
                                              <p:val>
                                                <p:strVal val="#ppt_x-#ppt_w*1.125000"/>
                                              </p:val>
                                            </p:tav>
                                            <p:tav tm="100000">
                                              <p:val>
                                                <p:strVal val="#ppt_x"/>
                                              </p:val>
                                            </p:tav>
                                          </p:tavLst>
                                        </p:anim>
                                        <p:animEffect transition="in" filter="wipe(right)">
                                          <p:cBhvr>
                                            <p:cTn id="41" dur="500"/>
                                            <p:tgtEl>
                                              <p:spTgt spid="171"/>
                                            </p:tgtEl>
                                          </p:cBhvr>
                                        </p:animEffect>
                                      </p:childTnLst>
                                    </p:cTn>
                                  </p:par>
                                </p:childTnLst>
                              </p:cTn>
                            </p:par>
                            <p:par>
                              <p:cTn id="42" fill="hold">
                                <p:stCondLst>
                                  <p:cond delay="3300"/>
                                </p:stCondLst>
                                <p:childTnLst>
                                  <p:par>
                                    <p:cTn id="43" presetID="12" presetClass="entr" presetSubtype="2" fill="hold" grpId="0" nodeType="afterEffect">
                                      <p:stCondLst>
                                        <p:cond delay="0"/>
                                      </p:stCondLst>
                                      <p:childTnLst>
                                        <p:set>
                                          <p:cBhvr>
                                            <p:cTn id="44" dur="1" fill="hold">
                                              <p:stCondLst>
                                                <p:cond delay="0"/>
                                              </p:stCondLst>
                                            </p:cTn>
                                            <p:tgtEl>
                                              <p:spTgt spid="162"/>
                                            </p:tgtEl>
                                            <p:attrNameLst>
                                              <p:attrName>style.visibility</p:attrName>
                                            </p:attrNameLst>
                                          </p:cBhvr>
                                          <p:to>
                                            <p:strVal val="visible"/>
                                          </p:to>
                                        </p:set>
                                        <p:anim calcmode="lin" valueType="num">
                                          <p:cBhvr additive="base">
                                            <p:cTn id="45" dur="500"/>
                                            <p:tgtEl>
                                              <p:spTgt spid="162"/>
                                            </p:tgtEl>
                                            <p:attrNameLst>
                                              <p:attrName>ppt_x</p:attrName>
                                            </p:attrNameLst>
                                          </p:cBhvr>
                                          <p:tavLst>
                                            <p:tav tm="0">
                                              <p:val>
                                                <p:strVal val="#ppt_x+#ppt_w*1.125000"/>
                                              </p:val>
                                            </p:tav>
                                            <p:tav tm="100000">
                                              <p:val>
                                                <p:strVal val="#ppt_x"/>
                                              </p:val>
                                            </p:tav>
                                          </p:tavLst>
                                        </p:anim>
                                        <p:animEffect transition="in" filter="wipe(left)">
                                          <p:cBhvr>
                                            <p:cTn id="46" dur="500"/>
                                            <p:tgtEl>
                                              <p:spTgt spid="162"/>
                                            </p:tgtEl>
                                          </p:cBhvr>
                                        </p:animEffect>
                                      </p:childTnLst>
                                    </p:cTn>
                                  </p:par>
                                  <p:par>
                                    <p:cTn id="47" presetID="12" presetClass="entr" presetSubtype="8" fill="hold" grpId="0" nodeType="withEffect">
                                      <p:stCondLst>
                                        <p:cond delay="0"/>
                                      </p:stCondLst>
                                      <p:childTnLst>
                                        <p:set>
                                          <p:cBhvr>
                                            <p:cTn id="48" dur="1" fill="hold">
                                              <p:stCondLst>
                                                <p:cond delay="0"/>
                                              </p:stCondLst>
                                            </p:cTn>
                                            <p:tgtEl>
                                              <p:spTgt spid="172"/>
                                            </p:tgtEl>
                                            <p:attrNameLst>
                                              <p:attrName>style.visibility</p:attrName>
                                            </p:attrNameLst>
                                          </p:cBhvr>
                                          <p:to>
                                            <p:strVal val="visible"/>
                                          </p:to>
                                        </p:set>
                                        <p:anim calcmode="lin" valueType="num">
                                          <p:cBhvr additive="base">
                                            <p:cTn id="49" dur="500"/>
                                            <p:tgtEl>
                                              <p:spTgt spid="172"/>
                                            </p:tgtEl>
                                            <p:attrNameLst>
                                              <p:attrName>ppt_x</p:attrName>
                                            </p:attrNameLst>
                                          </p:cBhvr>
                                          <p:tavLst>
                                            <p:tav tm="0">
                                              <p:val>
                                                <p:strVal val="#ppt_x-#ppt_w*1.125000"/>
                                              </p:val>
                                            </p:tav>
                                            <p:tav tm="100000">
                                              <p:val>
                                                <p:strVal val="#ppt_x"/>
                                              </p:val>
                                            </p:tav>
                                          </p:tavLst>
                                        </p:anim>
                                        <p:animEffect transition="in" filter="wipe(right)">
                                          <p:cBhvr>
                                            <p:cTn id="50" dur="500"/>
                                            <p:tgtEl>
                                              <p:spTgt spid="172"/>
                                            </p:tgtEl>
                                          </p:cBhvr>
                                        </p:animEffect>
                                      </p:childTnLst>
                                    </p:cTn>
                                  </p:par>
                                </p:childTnLst>
                              </p:cTn>
                            </p:par>
                            <p:par>
                              <p:cTn id="51" fill="hold">
                                <p:stCondLst>
                                  <p:cond delay="3800"/>
                                </p:stCondLst>
                                <p:childTnLst>
                                  <p:par>
                                    <p:cTn id="52" presetID="12" presetClass="entr" presetSubtype="2" fill="hold" nodeType="afterEffect">
                                      <p:stCondLst>
                                        <p:cond delay="0"/>
                                      </p:stCondLst>
                                      <p:childTnLst>
                                        <p:set>
                                          <p:cBhvr>
                                            <p:cTn id="53" dur="1" fill="hold">
                                              <p:stCondLst>
                                                <p:cond delay="0"/>
                                              </p:stCondLst>
                                            </p:cTn>
                                            <p:tgtEl>
                                              <p:spTgt spid="163"/>
                                            </p:tgtEl>
                                            <p:attrNameLst>
                                              <p:attrName>style.visibility</p:attrName>
                                            </p:attrNameLst>
                                          </p:cBhvr>
                                          <p:to>
                                            <p:strVal val="visible"/>
                                          </p:to>
                                        </p:set>
                                        <p:anim calcmode="lin" valueType="num">
                                          <p:cBhvr additive="base">
                                            <p:cTn id="54" dur="500"/>
                                            <p:tgtEl>
                                              <p:spTgt spid="163"/>
                                            </p:tgtEl>
                                            <p:attrNameLst>
                                              <p:attrName>ppt_x</p:attrName>
                                            </p:attrNameLst>
                                          </p:cBhvr>
                                          <p:tavLst>
                                            <p:tav tm="0">
                                              <p:val>
                                                <p:strVal val="#ppt_x+#ppt_w*1.125000"/>
                                              </p:val>
                                            </p:tav>
                                            <p:tav tm="100000">
                                              <p:val>
                                                <p:strVal val="#ppt_x"/>
                                              </p:val>
                                            </p:tav>
                                          </p:tavLst>
                                        </p:anim>
                                        <p:animEffect transition="in" filter="wipe(left)">
                                          <p:cBhvr>
                                            <p:cTn id="55" dur="500"/>
                                            <p:tgtEl>
                                              <p:spTgt spid="163"/>
                                            </p:tgtEl>
                                          </p:cBhvr>
                                        </p:animEffect>
                                      </p:childTnLst>
                                    </p:cTn>
                                  </p:par>
                                  <p:par>
                                    <p:cTn id="56" presetID="12" presetClass="entr" presetSubtype="8" fill="hold" grpId="0" nodeType="withEffect">
                                      <p:stCondLst>
                                        <p:cond delay="0"/>
                                      </p:stCondLst>
                                      <p:childTnLst>
                                        <p:set>
                                          <p:cBhvr>
                                            <p:cTn id="57" dur="1" fill="hold">
                                              <p:stCondLst>
                                                <p:cond delay="0"/>
                                              </p:stCondLst>
                                            </p:cTn>
                                            <p:tgtEl>
                                              <p:spTgt spid="173"/>
                                            </p:tgtEl>
                                            <p:attrNameLst>
                                              <p:attrName>style.visibility</p:attrName>
                                            </p:attrNameLst>
                                          </p:cBhvr>
                                          <p:to>
                                            <p:strVal val="visible"/>
                                          </p:to>
                                        </p:set>
                                        <p:anim calcmode="lin" valueType="num">
                                          <p:cBhvr additive="base">
                                            <p:cTn id="58" dur="500"/>
                                            <p:tgtEl>
                                              <p:spTgt spid="173"/>
                                            </p:tgtEl>
                                            <p:attrNameLst>
                                              <p:attrName>ppt_x</p:attrName>
                                            </p:attrNameLst>
                                          </p:cBhvr>
                                          <p:tavLst>
                                            <p:tav tm="0">
                                              <p:val>
                                                <p:strVal val="#ppt_x-#ppt_w*1.125000"/>
                                              </p:val>
                                            </p:tav>
                                            <p:tav tm="100000">
                                              <p:val>
                                                <p:strVal val="#ppt_x"/>
                                              </p:val>
                                            </p:tav>
                                          </p:tavLst>
                                        </p:anim>
                                        <p:animEffect transition="in" filter="wipe(right)">
                                          <p:cBhvr>
                                            <p:cTn id="59" dur="500"/>
                                            <p:tgtEl>
                                              <p:spTgt spid="173"/>
                                            </p:tgtEl>
                                          </p:cBhvr>
                                        </p:animEffect>
                                      </p:childTnLst>
                                    </p:cTn>
                                  </p:par>
                                </p:childTnLst>
                              </p:cTn>
                            </p:par>
                            <p:par>
                              <p:cTn id="60" fill="hold">
                                <p:stCondLst>
                                  <p:cond delay="4300"/>
                                </p:stCondLst>
                                <p:childTnLst>
                                  <p:par>
                                    <p:cTn id="61" presetID="12" presetClass="entr" presetSubtype="2" fill="hold" grpId="0" nodeType="afterEffect">
                                      <p:stCondLst>
                                        <p:cond delay="0"/>
                                      </p:stCondLst>
                                      <p:childTnLst>
                                        <p:set>
                                          <p:cBhvr>
                                            <p:cTn id="62" dur="1" fill="hold">
                                              <p:stCondLst>
                                                <p:cond delay="0"/>
                                              </p:stCondLst>
                                            </p:cTn>
                                            <p:tgtEl>
                                              <p:spTgt spid="166"/>
                                            </p:tgtEl>
                                            <p:attrNameLst>
                                              <p:attrName>style.visibility</p:attrName>
                                            </p:attrNameLst>
                                          </p:cBhvr>
                                          <p:to>
                                            <p:strVal val="visible"/>
                                          </p:to>
                                        </p:set>
                                        <p:anim calcmode="lin" valueType="num">
                                          <p:cBhvr additive="base">
                                            <p:cTn id="63" dur="500"/>
                                            <p:tgtEl>
                                              <p:spTgt spid="166"/>
                                            </p:tgtEl>
                                            <p:attrNameLst>
                                              <p:attrName>ppt_x</p:attrName>
                                            </p:attrNameLst>
                                          </p:cBhvr>
                                          <p:tavLst>
                                            <p:tav tm="0">
                                              <p:val>
                                                <p:strVal val="#ppt_x+#ppt_w*1.125000"/>
                                              </p:val>
                                            </p:tav>
                                            <p:tav tm="100000">
                                              <p:val>
                                                <p:strVal val="#ppt_x"/>
                                              </p:val>
                                            </p:tav>
                                          </p:tavLst>
                                        </p:anim>
                                        <p:animEffect transition="in" filter="wipe(left)">
                                          <p:cBhvr>
                                            <p:cTn id="64" dur="500"/>
                                            <p:tgtEl>
                                              <p:spTgt spid="166"/>
                                            </p:tgtEl>
                                          </p:cBhvr>
                                        </p:animEffect>
                                      </p:childTnLst>
                                    </p:cTn>
                                  </p:par>
                                  <p:par>
                                    <p:cTn id="65" presetID="12" presetClass="entr" presetSubtype="8" fill="hold" grpId="0" nodeType="withEffect">
                                      <p:stCondLst>
                                        <p:cond delay="0"/>
                                      </p:stCondLst>
                                      <p:childTnLst>
                                        <p:set>
                                          <p:cBhvr>
                                            <p:cTn id="66" dur="1" fill="hold">
                                              <p:stCondLst>
                                                <p:cond delay="0"/>
                                              </p:stCondLst>
                                            </p:cTn>
                                            <p:tgtEl>
                                              <p:spTgt spid="174"/>
                                            </p:tgtEl>
                                            <p:attrNameLst>
                                              <p:attrName>style.visibility</p:attrName>
                                            </p:attrNameLst>
                                          </p:cBhvr>
                                          <p:to>
                                            <p:strVal val="visible"/>
                                          </p:to>
                                        </p:set>
                                        <p:anim calcmode="lin" valueType="num">
                                          <p:cBhvr additive="base">
                                            <p:cTn id="67" dur="500"/>
                                            <p:tgtEl>
                                              <p:spTgt spid="174"/>
                                            </p:tgtEl>
                                            <p:attrNameLst>
                                              <p:attrName>ppt_x</p:attrName>
                                            </p:attrNameLst>
                                          </p:cBhvr>
                                          <p:tavLst>
                                            <p:tav tm="0">
                                              <p:val>
                                                <p:strVal val="#ppt_x-#ppt_w*1.125000"/>
                                              </p:val>
                                            </p:tav>
                                            <p:tav tm="100000">
                                              <p:val>
                                                <p:strVal val="#ppt_x"/>
                                              </p:val>
                                            </p:tav>
                                          </p:tavLst>
                                        </p:anim>
                                        <p:animEffect transition="in" filter="wipe(right)">
                                          <p:cBhvr>
                                            <p:cTn id="68"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9" grpId="0"/>
          <p:bldP spid="162" grpId="0" bldLvl="0" animBg="1"/>
          <p:bldP spid="166" grpId="0" bldLvl="0" animBg="1"/>
          <p:bldP spid="171" grpId="0"/>
          <p:bldP spid="172" grpId="0"/>
          <p:bldP spid="173" grpId="0"/>
          <p:bldP spid="174"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71484"/>
            <a:ext cx="1630018" cy="39878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顺丰公司</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9" name="文本框 108"/>
          <p:cNvSpPr txBox="1"/>
          <p:nvPr/>
        </p:nvSpPr>
        <p:spPr>
          <a:xfrm>
            <a:off x="568325" y="620395"/>
            <a:ext cx="8007985" cy="4092575"/>
          </a:xfrm>
          <a:prstGeom prst="rect">
            <a:avLst/>
          </a:prstGeom>
          <a:noFill/>
        </p:spPr>
        <p:txBody>
          <a:bodyPr wrap="square" rtlCol="0">
            <a:spAutoFit/>
          </a:bodyPr>
          <a:p>
            <a:pPr algn="ctr"/>
            <a:r>
              <a:rPr lang="zh-CN" altLang="en-US" sz="2000">
                <a:latin typeface="微软雅黑" panose="020B0503020204020204" pitchFamily="34" charset="-122"/>
                <a:ea typeface="微软雅黑" panose="020B0503020204020204" pitchFamily="34" charset="-122"/>
              </a:rPr>
              <a:t>核心价值观</a:t>
            </a:r>
            <a:endParaRPr lang="zh-CN" altLang="en-US" sz="2000">
              <a:latin typeface="微软雅黑" panose="020B0503020204020204" pitchFamily="34" charset="-122"/>
              <a:ea typeface="微软雅黑" panose="020B0503020204020204" pitchFamily="34" charset="-122"/>
            </a:endParaRPr>
          </a:p>
          <a:p>
            <a:endParaRPr lang="zh-CN" altLang="en-US" sz="2000" b="1">
              <a:latin typeface="幼圆" panose="02010509060101010101" charset="-122"/>
              <a:ea typeface="幼圆" panose="02010509060101010101" charset="-122"/>
            </a:endParaRPr>
          </a:p>
          <a:p>
            <a:r>
              <a:rPr lang="en-US" altLang="zh-CN" sz="2000">
                <a:latin typeface="幼圆" panose="02010509060101010101" charset="-122"/>
                <a:ea typeface="幼圆" panose="02010509060101010101" charset="-122"/>
              </a:rPr>
              <a:t>·</a:t>
            </a:r>
            <a:r>
              <a:rPr lang="zh-CN" altLang="en-US" sz="2000">
                <a:latin typeface="幼圆" panose="02010509060101010101" charset="-122"/>
                <a:ea typeface="幼圆" panose="02010509060101010101" charset="-122"/>
              </a:rPr>
              <a:t>成就客户</a:t>
            </a:r>
            <a:endParaRPr lang="zh-CN" altLang="en-US" sz="2000">
              <a:latin typeface="幼圆" panose="02010509060101010101" charset="-122"/>
              <a:ea typeface="幼圆" panose="02010509060101010101" charset="-122"/>
            </a:endParaRPr>
          </a:p>
          <a:p>
            <a:r>
              <a:rPr lang="zh-CN" altLang="en-US" sz="2000">
                <a:latin typeface="幼圆" panose="02010509060101010101" charset="-122"/>
                <a:ea typeface="幼圆" panose="02010509060101010101" charset="-122"/>
              </a:rPr>
              <a:t>客户为先，创造极致的服务体验；随需而变，成就卓越的客户价值。</a:t>
            </a:r>
            <a:endParaRPr lang="zh-CN" altLang="en-US" sz="2000">
              <a:latin typeface="幼圆" panose="02010509060101010101" charset="-122"/>
              <a:ea typeface="幼圆" panose="02010509060101010101" charset="-122"/>
            </a:endParaRPr>
          </a:p>
          <a:p>
            <a:endParaRPr lang="zh-CN" altLang="en-US" sz="2000">
              <a:latin typeface="幼圆" panose="02010509060101010101" charset="-122"/>
              <a:ea typeface="幼圆" panose="02010509060101010101" charset="-122"/>
            </a:endParaRPr>
          </a:p>
          <a:p>
            <a:r>
              <a:rPr lang="en-US" altLang="zh-CN" sz="2000">
                <a:latin typeface="幼圆" panose="02010509060101010101" charset="-122"/>
                <a:ea typeface="幼圆" panose="02010509060101010101" charset="-122"/>
              </a:rPr>
              <a:t>·</a:t>
            </a:r>
            <a:r>
              <a:rPr lang="zh-CN" altLang="en-US" sz="2000">
                <a:latin typeface="幼圆" panose="02010509060101010101" charset="-122"/>
                <a:ea typeface="幼圆" panose="02010509060101010101" charset="-122"/>
              </a:rPr>
              <a:t>创新包容</a:t>
            </a:r>
            <a:endParaRPr lang="zh-CN" altLang="en-US" sz="2000">
              <a:latin typeface="幼圆" panose="02010509060101010101" charset="-122"/>
              <a:ea typeface="幼圆" panose="02010509060101010101" charset="-122"/>
            </a:endParaRPr>
          </a:p>
          <a:p>
            <a:r>
              <a:rPr lang="zh-CN" altLang="en-US" sz="2000">
                <a:latin typeface="幼圆" panose="02010509060101010101" charset="-122"/>
                <a:ea typeface="幼圆" panose="02010509060101010101" charset="-122"/>
              </a:rPr>
              <a:t>以创新之心，探求末知之路。以包容之道，佑护创新前行。</a:t>
            </a:r>
            <a:endParaRPr lang="zh-CN" altLang="en-US" sz="2000">
              <a:latin typeface="幼圆" panose="02010509060101010101" charset="-122"/>
              <a:ea typeface="幼圆" panose="02010509060101010101" charset="-122"/>
            </a:endParaRPr>
          </a:p>
          <a:p>
            <a:endParaRPr lang="zh-CN" altLang="en-US" sz="2000">
              <a:latin typeface="幼圆" panose="02010509060101010101" charset="-122"/>
              <a:ea typeface="幼圆" panose="02010509060101010101" charset="-122"/>
            </a:endParaRPr>
          </a:p>
          <a:p>
            <a:r>
              <a:rPr lang="en-US" altLang="zh-CN" sz="2000">
                <a:latin typeface="幼圆" panose="02010509060101010101" charset="-122"/>
                <a:ea typeface="幼圆" panose="02010509060101010101" charset="-122"/>
              </a:rPr>
              <a:t>·</a:t>
            </a:r>
            <a:r>
              <a:rPr lang="zh-CN" altLang="en-US" sz="2000">
                <a:latin typeface="幼圆" panose="02010509060101010101" charset="-122"/>
                <a:ea typeface="幼圆" panose="02010509060101010101" charset="-122"/>
              </a:rPr>
              <a:t>平等尊重</a:t>
            </a:r>
            <a:endParaRPr lang="zh-CN" altLang="en-US" sz="2000">
              <a:latin typeface="幼圆" panose="02010509060101010101" charset="-122"/>
              <a:ea typeface="幼圆" panose="02010509060101010101" charset="-122"/>
            </a:endParaRPr>
          </a:p>
          <a:p>
            <a:r>
              <a:rPr lang="zh-CN" altLang="en-US" sz="2000">
                <a:latin typeface="幼圆" panose="02010509060101010101" charset="-122"/>
                <a:ea typeface="幼圆" panose="02010509060101010101" charset="-122"/>
              </a:rPr>
              <a:t>平等相待，视对方为另一个自己；彼此尊重，用倾听和理解接纳他人。</a:t>
            </a:r>
            <a:endParaRPr lang="zh-CN" altLang="en-US" sz="2000">
              <a:latin typeface="幼圆" panose="02010509060101010101" charset="-122"/>
              <a:ea typeface="幼圆" panose="02010509060101010101" charset="-122"/>
            </a:endParaRPr>
          </a:p>
          <a:p>
            <a:endParaRPr lang="zh-CN" altLang="en-US" sz="2000">
              <a:latin typeface="幼圆" panose="02010509060101010101" charset="-122"/>
              <a:ea typeface="幼圆" panose="02010509060101010101" charset="-122"/>
            </a:endParaRPr>
          </a:p>
          <a:p>
            <a:r>
              <a:rPr lang="en-US" altLang="zh-CN" sz="2000">
                <a:latin typeface="幼圆" panose="02010509060101010101" charset="-122"/>
                <a:ea typeface="幼圆" panose="02010509060101010101" charset="-122"/>
              </a:rPr>
              <a:t>·</a:t>
            </a:r>
            <a:r>
              <a:rPr lang="zh-CN" altLang="en-US" sz="2000">
                <a:latin typeface="幼圆" panose="02010509060101010101" charset="-122"/>
                <a:ea typeface="幼圆" panose="02010509060101010101" charset="-122"/>
              </a:rPr>
              <a:t>开放共赢</a:t>
            </a:r>
            <a:endParaRPr lang="zh-CN" altLang="en-US" sz="2000">
              <a:latin typeface="幼圆" panose="02010509060101010101" charset="-122"/>
              <a:ea typeface="幼圆" panose="02010509060101010101" charset="-122"/>
            </a:endParaRPr>
          </a:p>
          <a:p>
            <a:r>
              <a:rPr lang="zh-CN" altLang="en-US" sz="2000">
                <a:latin typeface="幼圆" panose="02010509060101010101" charset="-122"/>
                <a:ea typeface="幼圆" panose="02010509060101010101" charset="-122"/>
              </a:rPr>
              <a:t>拥抱变化，在开放中寻发展；求同存异，在合作中赢未来。</a:t>
            </a:r>
            <a:endParaRPr lang="zh-CN" altLang="en-US" sz="2000">
              <a:latin typeface="幼圆" panose="02010509060101010101" charset="-122"/>
              <a:ea typeface="幼圆" panose="02010509060101010101" charset="-122"/>
            </a:endParaRPr>
          </a:p>
        </p:txBody>
      </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9"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71484"/>
            <a:ext cx="1630018" cy="39878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顺丰公司</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9" name="文本框 108"/>
          <p:cNvSpPr txBox="1"/>
          <p:nvPr/>
        </p:nvSpPr>
        <p:spPr>
          <a:xfrm>
            <a:off x="568325" y="551815"/>
            <a:ext cx="8007985" cy="4307840"/>
          </a:xfrm>
          <a:prstGeom prst="rect">
            <a:avLst/>
          </a:prstGeom>
          <a:noFill/>
        </p:spPr>
        <p:txBody>
          <a:bodyPr wrap="square" rtlCol="0">
            <a:spAutoFit/>
          </a:bodyPr>
          <a:p>
            <a:pPr algn="ctr" fontAlgn="auto">
              <a:spcBef>
                <a:spcPts val="600"/>
              </a:spcBef>
            </a:pPr>
            <a:r>
              <a:rPr lang="zh-CN" altLang="en-US" sz="2000">
                <a:latin typeface="微软雅黑" panose="020B0503020204020204" pitchFamily="34" charset="-122"/>
                <a:ea typeface="微软雅黑" panose="020B0503020204020204" pitchFamily="34" charset="-122"/>
              </a:rPr>
              <a:t>企业现状</a:t>
            </a:r>
            <a:endParaRPr lang="zh-CN" altLang="en-US" sz="2000">
              <a:latin typeface="微软雅黑" panose="020B0503020204020204" pitchFamily="34" charset="-122"/>
              <a:ea typeface="微软雅黑" panose="020B0503020204020204" pitchFamily="34" charset="-122"/>
            </a:endParaRPr>
          </a:p>
          <a:p>
            <a:pPr fontAlgn="auto">
              <a:spcBef>
                <a:spcPts val="600"/>
              </a:spcBef>
            </a:pPr>
            <a:r>
              <a:rPr lang="zh-CN" altLang="en-US" sz="1800">
                <a:latin typeface="幼圆" panose="02010509060101010101" charset="-122"/>
                <a:ea typeface="幼圆" panose="02010509060101010101" charset="-122"/>
              </a:rPr>
              <a:t>    目前，顺丰自有庞大的服务网络，自有服务网络具有服务标准统一、服务质量稳定、安全性能高等显著优点，能最大程度地保障客户利益。截至今年，顺丰拥有38家直属分公司，2500多个自营网点，覆盖国内32个省、直辖市以及港澳台地区，覆盖地级市达186个，县级市达958个。自有服务网络具有服务标准统一、服务质量稳定、安全性能高等优点，能最大程度的保障客户利益。</a:t>
            </a:r>
            <a:endParaRPr lang="zh-CN" altLang="en-US" sz="1800">
              <a:latin typeface="幼圆" panose="02010509060101010101" charset="-122"/>
              <a:ea typeface="幼圆" panose="02010509060101010101" charset="-122"/>
            </a:endParaRPr>
          </a:p>
          <a:p>
            <a:pPr fontAlgn="auto">
              <a:spcBef>
                <a:spcPts val="600"/>
              </a:spcBef>
            </a:pPr>
            <a:r>
              <a:rPr lang="zh-CN" altLang="en-US" sz="1800">
                <a:latin typeface="幼圆" panose="02010509060101010101" charset="-122"/>
                <a:ea typeface="幼圆" panose="02010509060101010101" charset="-122"/>
              </a:rPr>
              <a:t>    集散能力顺丰拥有3个先进的分拨中心，100余个一、二级中转场，应用大批先进设备，配备自动/半自化分拣系统，全部实现流水线作业，实现快件分拣数据传输信息化。</a:t>
            </a:r>
            <a:endParaRPr lang="zh-CN" altLang="en-US" sz="1800">
              <a:latin typeface="幼圆" panose="02010509060101010101" charset="-122"/>
              <a:ea typeface="幼圆" panose="02010509060101010101" charset="-122"/>
            </a:endParaRPr>
          </a:p>
          <a:p>
            <a:pPr fontAlgn="auto">
              <a:spcBef>
                <a:spcPts val="600"/>
              </a:spcBef>
            </a:pPr>
            <a:r>
              <a:rPr lang="zh-CN" altLang="en-US" sz="1800">
                <a:latin typeface="幼圆" panose="02010509060101010101" charset="-122"/>
                <a:ea typeface="幼圆" panose="02010509060101010101" charset="-122"/>
              </a:rPr>
              <a:t>    陆运能力顺丰拥有各类陆运干线1200余条，4000多辆自营车辆，并配备先进的全球GPS定位系统，全程监控，为快件中转、速递服务提供强有力的支持。</a:t>
            </a:r>
            <a:endParaRPr lang="zh-CN" altLang="en-US" sz="1800">
              <a:latin typeface="幼圆" panose="02010509060101010101" charset="-122"/>
              <a:ea typeface="幼圆" panose="02010509060101010101" charset="-122"/>
            </a:endParaRPr>
          </a:p>
          <a:p>
            <a:pPr fontAlgn="auto">
              <a:spcBef>
                <a:spcPts val="600"/>
              </a:spcBef>
            </a:pPr>
            <a:r>
              <a:rPr lang="zh-CN" altLang="en-US" sz="1800">
                <a:latin typeface="幼圆" panose="02010509060101010101" charset="-122"/>
                <a:ea typeface="幼圆" panose="02010509060101010101" charset="-122"/>
              </a:rPr>
              <a:t>航空运力顺丰目前拥有11架专机，日执行30个航段，全网设有45个航空组，签约多家航空公司400余条航线，每日800个以上的常用航班，为客户提供飞一般的服务。顺丰速运是目前中国速递行业中速度最快的快递公司之一。</a:t>
            </a:r>
            <a:endParaRPr lang="zh-CN" altLang="en-US" sz="1800">
              <a:latin typeface="幼圆" panose="02010509060101010101" charset="-122"/>
              <a:ea typeface="幼圆" panose="02010509060101010101" charset="-122"/>
            </a:endParaRPr>
          </a:p>
        </p:txBody>
      </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9"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851755" y="1505713"/>
            <a:ext cx="2065817" cy="2584754"/>
            <a:chOff x="3295850" y="1895995"/>
            <a:chExt cx="3725149" cy="4660916"/>
          </a:xfrm>
        </p:grpSpPr>
        <p:sp>
          <p:nvSpPr>
            <p:cNvPr id="26" name="圆角矩形 25"/>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7"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28" name="圆角矩形 27"/>
            <p:cNvSpPr/>
            <p:nvPr/>
          </p:nvSpPr>
          <p:spPr>
            <a:xfrm rot="2760000">
              <a:off x="3384391" y="2878566"/>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9"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1BDD1"/>
                </a:gs>
                <a:gs pos="100000">
                  <a:srgbClr val="0194A3"/>
                </a:gs>
              </a:gsLst>
              <a:lin ang="2700000" scaled="1"/>
              <a:tileRect/>
            </a:gradFill>
            <a:ln w="25400">
              <a:gradFill flip="none" rotWithShape="1">
                <a:gsLst>
                  <a:gs pos="0">
                    <a:srgbClr val="0194A3"/>
                  </a:gs>
                  <a:gs pos="100000">
                    <a:srgbClr val="01CFE5"/>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sp>
        <p:nvSpPr>
          <p:cNvPr id="30" name="圆角矩形 29"/>
          <p:cNvSpPr/>
          <p:nvPr/>
        </p:nvSpPr>
        <p:spPr>
          <a:xfrm>
            <a:off x="3397295" y="1980707"/>
            <a:ext cx="3894951" cy="751080"/>
          </a:xfrm>
          <a:prstGeom prst="roundRect">
            <a:avLst>
              <a:gd name="adj" fmla="val 9976"/>
            </a:avLst>
          </a:prstGeom>
          <a:solidFill>
            <a:srgbClr val="01ACBE"/>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1" name="组合 30"/>
          <p:cNvGrpSpPr/>
          <p:nvPr/>
        </p:nvGrpSpPr>
        <p:grpSpPr>
          <a:xfrm>
            <a:off x="3467584" y="2294564"/>
            <a:ext cx="118508" cy="118509"/>
            <a:chOff x="4486616" y="3001075"/>
            <a:chExt cx="274695" cy="274699"/>
          </a:xfrm>
        </p:grpSpPr>
        <p:sp>
          <p:nvSpPr>
            <p:cNvPr id="32" name="椭圆 31"/>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3" name="椭圆 32"/>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34" name="组合 33"/>
          <p:cNvGrpSpPr/>
          <p:nvPr/>
        </p:nvGrpSpPr>
        <p:grpSpPr>
          <a:xfrm>
            <a:off x="3168079" y="2294564"/>
            <a:ext cx="118508" cy="118509"/>
            <a:chOff x="4486616" y="3001075"/>
            <a:chExt cx="274695" cy="274699"/>
          </a:xfrm>
        </p:grpSpPr>
        <p:sp>
          <p:nvSpPr>
            <p:cNvPr id="35" name="椭圆 34"/>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6" name="椭圆 35"/>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37" name="组合 36"/>
          <p:cNvGrpSpPr/>
          <p:nvPr/>
        </p:nvGrpSpPr>
        <p:grpSpPr>
          <a:xfrm>
            <a:off x="3234638" y="2328226"/>
            <a:ext cx="288238" cy="46073"/>
            <a:chOff x="4312849" y="3104300"/>
            <a:chExt cx="384317" cy="61430"/>
          </a:xfrm>
        </p:grpSpPr>
        <p:sp>
          <p:nvSpPr>
            <p:cNvPr id="38" name="圆角矩形 37"/>
            <p:cNvSpPr/>
            <p:nvPr/>
          </p:nvSpPr>
          <p:spPr>
            <a:xfrm rot="16200000">
              <a:off x="4493802" y="296236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9" name="圆角矩形 38"/>
            <p:cNvSpPr/>
            <p:nvPr/>
          </p:nvSpPr>
          <p:spPr>
            <a:xfrm rot="16200000">
              <a:off x="4493803" y="292334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40" name="组合 39"/>
          <p:cNvGrpSpPr/>
          <p:nvPr/>
        </p:nvGrpSpPr>
        <p:grpSpPr>
          <a:xfrm>
            <a:off x="4047518" y="2163081"/>
            <a:ext cx="513267" cy="422057"/>
            <a:chOff x="5000451" y="2884106"/>
            <a:chExt cx="684356" cy="562742"/>
          </a:xfrm>
        </p:grpSpPr>
        <p:sp>
          <p:nvSpPr>
            <p:cNvPr id="41" name="椭圆 40"/>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2" name="文本框 41"/>
            <p:cNvSpPr txBox="1"/>
            <p:nvPr/>
          </p:nvSpPr>
          <p:spPr>
            <a:xfrm>
              <a:off x="5000451" y="2887759"/>
              <a:ext cx="684356" cy="553996"/>
            </a:xfrm>
            <a:prstGeom prst="rect">
              <a:avLst/>
            </a:prstGeom>
            <a:noFill/>
          </p:spPr>
          <p:txBody>
            <a:bodyPr wrap="square" rtlCol="0">
              <a:spAutoFit/>
            </a:bodyPr>
            <a:lstStyle/>
            <a:p>
              <a:pPr algn="ctr"/>
              <a:r>
                <a:rPr lang="en-US" altLang="zh-CN" sz="2100" dirty="0">
                  <a:solidFill>
                    <a:srgbClr val="01ACBE"/>
                  </a:solidFill>
                  <a:latin typeface="Impact" panose="020B0806030902050204" pitchFamily="34" charset="0"/>
                </a:rPr>
                <a:t>03</a:t>
              </a:r>
              <a:endParaRPr lang="zh-CN" altLang="en-US" sz="2100" dirty="0">
                <a:solidFill>
                  <a:srgbClr val="01ACBE"/>
                </a:solidFill>
                <a:latin typeface="Impact" panose="020B0806030902050204" pitchFamily="34" charset="0"/>
              </a:endParaRPr>
            </a:p>
          </p:txBody>
        </p:sp>
      </p:grpSp>
      <p:grpSp>
        <p:nvGrpSpPr>
          <p:cNvPr id="43" name="组合 42"/>
          <p:cNvGrpSpPr/>
          <p:nvPr/>
        </p:nvGrpSpPr>
        <p:grpSpPr>
          <a:xfrm>
            <a:off x="2285366" y="2088121"/>
            <a:ext cx="598901" cy="497016"/>
            <a:chOff x="9404083" y="1238855"/>
            <a:chExt cx="801342" cy="665020"/>
          </a:xfrm>
          <a:solidFill>
            <a:schemeClr val="bg1"/>
          </a:solidFill>
        </p:grpSpPr>
        <p:sp>
          <p:nvSpPr>
            <p:cNvPr id="44" name="Freeform 583"/>
            <p:cNvSpPr/>
            <p:nvPr/>
          </p:nvSpPr>
          <p:spPr bwMode="auto">
            <a:xfrm>
              <a:off x="9404083" y="1238855"/>
              <a:ext cx="801342" cy="308708"/>
            </a:xfrm>
            <a:custGeom>
              <a:avLst/>
              <a:gdLst>
                <a:gd name="T0" fmla="*/ 924 w 1111"/>
                <a:gd name="T1" fmla="*/ 0 h 428"/>
                <a:gd name="T2" fmla="*/ 958 w 1111"/>
                <a:gd name="T3" fmla="*/ 55 h 428"/>
                <a:gd name="T4" fmla="*/ 542 w 1111"/>
                <a:gd name="T5" fmla="*/ 281 h 428"/>
                <a:gd name="T6" fmla="*/ 0 w 1111"/>
                <a:gd name="T7" fmla="*/ 355 h 428"/>
                <a:gd name="T8" fmla="*/ 3 w 1111"/>
                <a:gd name="T9" fmla="*/ 428 h 428"/>
                <a:gd name="T10" fmla="*/ 570 w 1111"/>
                <a:gd name="T11" fmla="*/ 355 h 428"/>
                <a:gd name="T12" fmla="*/ 986 w 1111"/>
                <a:gd name="T13" fmla="*/ 121 h 428"/>
                <a:gd name="T14" fmla="*/ 1021 w 1111"/>
                <a:gd name="T15" fmla="*/ 184 h 428"/>
                <a:gd name="T16" fmla="*/ 1111 w 1111"/>
                <a:gd name="T17" fmla="*/ 0 h 428"/>
                <a:gd name="T18" fmla="*/ 924 w 1111"/>
                <a:gd name="T19"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1" h="428">
                  <a:moveTo>
                    <a:pt x="924" y="0"/>
                  </a:moveTo>
                  <a:lnTo>
                    <a:pt x="958" y="55"/>
                  </a:lnTo>
                  <a:lnTo>
                    <a:pt x="542" y="281"/>
                  </a:lnTo>
                  <a:lnTo>
                    <a:pt x="0" y="355"/>
                  </a:lnTo>
                  <a:lnTo>
                    <a:pt x="3" y="428"/>
                  </a:lnTo>
                  <a:lnTo>
                    <a:pt x="570" y="355"/>
                  </a:lnTo>
                  <a:lnTo>
                    <a:pt x="986" y="121"/>
                  </a:lnTo>
                  <a:lnTo>
                    <a:pt x="1021" y="184"/>
                  </a:lnTo>
                  <a:lnTo>
                    <a:pt x="1111" y="0"/>
                  </a:lnTo>
                  <a:lnTo>
                    <a:pt x="9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5" name="Freeform 584"/>
            <p:cNvSpPr/>
            <p:nvPr/>
          </p:nvSpPr>
          <p:spPr bwMode="auto">
            <a:xfrm>
              <a:off x="9915470" y="1392487"/>
              <a:ext cx="208450" cy="511387"/>
            </a:xfrm>
            <a:custGeom>
              <a:avLst/>
              <a:gdLst>
                <a:gd name="T0" fmla="*/ 0 w 289"/>
                <a:gd name="T1" fmla="*/ 709 h 709"/>
                <a:gd name="T2" fmla="*/ 289 w 289"/>
                <a:gd name="T3" fmla="*/ 709 h 709"/>
                <a:gd name="T4" fmla="*/ 289 w 289"/>
                <a:gd name="T5" fmla="*/ 0 h 709"/>
                <a:gd name="T6" fmla="*/ 0 w 289"/>
                <a:gd name="T7" fmla="*/ 161 h 709"/>
                <a:gd name="T8" fmla="*/ 0 w 289"/>
                <a:gd name="T9" fmla="*/ 709 h 709"/>
              </a:gdLst>
              <a:ahLst/>
              <a:cxnLst>
                <a:cxn ang="0">
                  <a:pos x="T0" y="T1"/>
                </a:cxn>
                <a:cxn ang="0">
                  <a:pos x="T2" y="T3"/>
                </a:cxn>
                <a:cxn ang="0">
                  <a:pos x="T4" y="T5"/>
                </a:cxn>
                <a:cxn ang="0">
                  <a:pos x="T6" y="T7"/>
                </a:cxn>
                <a:cxn ang="0">
                  <a:pos x="T8" y="T9"/>
                </a:cxn>
              </a:cxnLst>
              <a:rect l="0" t="0" r="r" b="b"/>
              <a:pathLst>
                <a:path w="289" h="709">
                  <a:moveTo>
                    <a:pt x="0" y="709"/>
                  </a:moveTo>
                  <a:lnTo>
                    <a:pt x="289" y="709"/>
                  </a:lnTo>
                  <a:lnTo>
                    <a:pt x="289" y="0"/>
                  </a:lnTo>
                  <a:lnTo>
                    <a:pt x="0" y="161"/>
                  </a:lnTo>
                  <a:lnTo>
                    <a:pt x="0" y="7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6" name="Freeform 585"/>
            <p:cNvSpPr/>
            <p:nvPr/>
          </p:nvSpPr>
          <p:spPr bwMode="auto">
            <a:xfrm>
              <a:off x="9663743" y="1528809"/>
              <a:ext cx="180320" cy="375065"/>
            </a:xfrm>
            <a:custGeom>
              <a:avLst/>
              <a:gdLst>
                <a:gd name="T0" fmla="*/ 0 w 250"/>
                <a:gd name="T1" fmla="*/ 520 h 520"/>
                <a:gd name="T2" fmla="*/ 250 w 250"/>
                <a:gd name="T3" fmla="*/ 520 h 520"/>
                <a:gd name="T4" fmla="*/ 250 w 250"/>
                <a:gd name="T5" fmla="*/ 0 h 520"/>
                <a:gd name="T6" fmla="*/ 0 w 250"/>
                <a:gd name="T7" fmla="*/ 42 h 520"/>
                <a:gd name="T8" fmla="*/ 0 w 250"/>
                <a:gd name="T9" fmla="*/ 520 h 520"/>
              </a:gdLst>
              <a:ahLst/>
              <a:cxnLst>
                <a:cxn ang="0">
                  <a:pos x="T0" y="T1"/>
                </a:cxn>
                <a:cxn ang="0">
                  <a:pos x="T2" y="T3"/>
                </a:cxn>
                <a:cxn ang="0">
                  <a:pos x="T4" y="T5"/>
                </a:cxn>
                <a:cxn ang="0">
                  <a:pos x="T6" y="T7"/>
                </a:cxn>
                <a:cxn ang="0">
                  <a:pos x="T8" y="T9"/>
                </a:cxn>
              </a:cxnLst>
              <a:rect l="0" t="0" r="r" b="b"/>
              <a:pathLst>
                <a:path w="250" h="520">
                  <a:moveTo>
                    <a:pt x="0" y="520"/>
                  </a:moveTo>
                  <a:lnTo>
                    <a:pt x="250" y="520"/>
                  </a:lnTo>
                  <a:lnTo>
                    <a:pt x="250" y="0"/>
                  </a:lnTo>
                  <a:lnTo>
                    <a:pt x="0" y="42"/>
                  </a:lnTo>
                  <a:lnTo>
                    <a:pt x="0" y="5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7" name="Freeform 586"/>
            <p:cNvSpPr/>
            <p:nvPr/>
          </p:nvSpPr>
          <p:spPr bwMode="auto">
            <a:xfrm>
              <a:off x="9404083" y="1569922"/>
              <a:ext cx="189697" cy="333953"/>
            </a:xfrm>
            <a:custGeom>
              <a:avLst/>
              <a:gdLst>
                <a:gd name="T0" fmla="*/ 0 w 263"/>
                <a:gd name="T1" fmla="*/ 463 h 463"/>
                <a:gd name="T2" fmla="*/ 263 w 263"/>
                <a:gd name="T3" fmla="*/ 463 h 463"/>
                <a:gd name="T4" fmla="*/ 263 w 263"/>
                <a:gd name="T5" fmla="*/ 0 h 463"/>
                <a:gd name="T6" fmla="*/ 0 w 263"/>
                <a:gd name="T7" fmla="*/ 30 h 463"/>
                <a:gd name="T8" fmla="*/ 0 w 263"/>
                <a:gd name="T9" fmla="*/ 463 h 463"/>
              </a:gdLst>
              <a:ahLst/>
              <a:cxnLst>
                <a:cxn ang="0">
                  <a:pos x="T0" y="T1"/>
                </a:cxn>
                <a:cxn ang="0">
                  <a:pos x="T2" y="T3"/>
                </a:cxn>
                <a:cxn ang="0">
                  <a:pos x="T4" y="T5"/>
                </a:cxn>
                <a:cxn ang="0">
                  <a:pos x="T6" y="T7"/>
                </a:cxn>
                <a:cxn ang="0">
                  <a:pos x="T8" y="T9"/>
                </a:cxn>
              </a:cxnLst>
              <a:rect l="0" t="0" r="r" b="b"/>
              <a:pathLst>
                <a:path w="263" h="463">
                  <a:moveTo>
                    <a:pt x="0" y="463"/>
                  </a:moveTo>
                  <a:lnTo>
                    <a:pt x="263" y="463"/>
                  </a:lnTo>
                  <a:lnTo>
                    <a:pt x="263" y="0"/>
                  </a:lnTo>
                  <a:lnTo>
                    <a:pt x="0" y="30"/>
                  </a:lnTo>
                  <a:lnTo>
                    <a:pt x="0" y="4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sp>
        <p:nvSpPr>
          <p:cNvPr id="48" name="文本框 47"/>
          <p:cNvSpPr txBox="1"/>
          <p:nvPr/>
        </p:nvSpPr>
        <p:spPr>
          <a:xfrm>
            <a:off x="4389880" y="2115048"/>
            <a:ext cx="2629909" cy="506730"/>
          </a:xfrm>
          <a:prstGeom prst="rect">
            <a:avLst/>
          </a:prstGeom>
          <a:noFill/>
        </p:spPr>
        <p:txBody>
          <a:bodyPr wrap="square" rtlCol="0">
            <a:spAutoFit/>
          </a:bodyPr>
          <a:lstStyle/>
          <a:p>
            <a:pPr algn="ctr"/>
            <a:r>
              <a:rPr lang="zh-CN" altLang="en-US" sz="2700" dirty="0" smtClean="0">
                <a:solidFill>
                  <a:schemeClr val="bg1"/>
                </a:solidFill>
                <a:latin typeface="造字工房悦黑体验版细体" pitchFamily="50" charset="-122"/>
                <a:ea typeface="造字工房悦黑体验版细体" pitchFamily="50" charset="-122"/>
              </a:rPr>
              <a:t>职 位 探 索</a:t>
            </a:r>
            <a:endParaRPr lang="zh-CN" altLang="en-US" sz="2700" dirty="0">
              <a:solidFill>
                <a:schemeClr val="bg1"/>
              </a:solidFill>
              <a:latin typeface="造字工房悦黑体验版细体" pitchFamily="50" charset="-122"/>
              <a:ea typeface="造字工房悦黑体验版细体" pitchFamily="50" charset="-122"/>
            </a:endParaRPr>
          </a:p>
        </p:txBody>
      </p:sp>
      <p:sp>
        <p:nvSpPr>
          <p:cNvPr id="49" name="矩形 48"/>
          <p:cNvSpPr/>
          <p:nvPr/>
        </p:nvSpPr>
        <p:spPr>
          <a:xfrm>
            <a:off x="3773198" y="2808648"/>
            <a:ext cx="915670" cy="247650"/>
          </a:xfrm>
          <a:prstGeom prst="rect">
            <a:avLst/>
          </a:prstGeom>
        </p:spPr>
        <p:txBody>
          <a:bodyPr wrap="none">
            <a:spAutoFit/>
          </a:bodyPr>
          <a:lstStyle/>
          <a:p>
            <a:pPr marL="214630" indent="-214630">
              <a:buFont typeface="Wingdings" panose="05000000000000000000" pitchFamily="2" charset="2"/>
              <a:buChar char="l"/>
            </a:pPr>
            <a:r>
              <a:rPr lang="zh-CN" altLang="en-US" sz="1015" dirty="0" smtClean="0">
                <a:solidFill>
                  <a:schemeClr val="bg1">
                    <a:lumMod val="50000"/>
                  </a:schemeClr>
                </a:solidFill>
                <a:latin typeface="造字工房悦黑体验版细体" pitchFamily="50" charset="-122"/>
                <a:ea typeface="造字工房悦黑体验版细体" pitchFamily="50" charset="-122"/>
              </a:rPr>
              <a:t>工作内容</a:t>
            </a:r>
            <a:endParaRPr lang="zh-CN" altLang="en-US" sz="1015" dirty="0">
              <a:solidFill>
                <a:schemeClr val="bg1">
                  <a:lumMod val="50000"/>
                </a:schemeClr>
              </a:solidFill>
              <a:latin typeface="造字工房悦黑体验版细体" pitchFamily="50" charset="-122"/>
              <a:ea typeface="造字工房悦黑体验版细体" pitchFamily="50" charset="-122"/>
            </a:endParaRPr>
          </a:p>
        </p:txBody>
      </p:sp>
      <p:sp>
        <p:nvSpPr>
          <p:cNvPr id="50" name="矩形 49"/>
          <p:cNvSpPr/>
          <p:nvPr/>
        </p:nvSpPr>
        <p:spPr>
          <a:xfrm>
            <a:off x="5401973" y="2792593"/>
            <a:ext cx="915670" cy="247650"/>
          </a:xfrm>
          <a:prstGeom prst="rect">
            <a:avLst/>
          </a:prstGeom>
        </p:spPr>
        <p:txBody>
          <a:bodyPr wrap="none">
            <a:spAutoFit/>
          </a:bodyPr>
          <a:lstStyle/>
          <a:p>
            <a:pPr marL="214630" indent="-214630">
              <a:buFont typeface="Wingdings" panose="05000000000000000000" pitchFamily="2" charset="2"/>
              <a:buChar char="l"/>
            </a:pPr>
            <a:r>
              <a:rPr lang="zh-CN" altLang="en-US" sz="1015" dirty="0" smtClean="0">
                <a:solidFill>
                  <a:schemeClr val="bg1">
                    <a:lumMod val="50000"/>
                  </a:schemeClr>
                </a:solidFill>
                <a:latin typeface="造字工房悦黑体验版细体" pitchFamily="50" charset="-122"/>
                <a:ea typeface="造字工房悦黑体验版细体" pitchFamily="50" charset="-122"/>
              </a:rPr>
              <a:t>工作要求</a:t>
            </a:r>
            <a:endParaRPr lang="zh-CN" altLang="en-US" sz="1015" dirty="0">
              <a:solidFill>
                <a:schemeClr val="bg1">
                  <a:lumMod val="50000"/>
                </a:schemeClr>
              </a:solidFill>
              <a:latin typeface="造字工房悦黑体验版细体" pitchFamily="50" charset="-122"/>
              <a:ea typeface="造字工房悦黑体验版细体" pitchFamily="50" charset="-122"/>
            </a:endParaRPr>
          </a:p>
        </p:txBody>
      </p:sp>
      <p:sp>
        <p:nvSpPr>
          <p:cNvPr id="51" name="矩形 50"/>
          <p:cNvSpPr/>
          <p:nvPr/>
        </p:nvSpPr>
        <p:spPr>
          <a:xfrm>
            <a:off x="3773198" y="3122224"/>
            <a:ext cx="915670" cy="247650"/>
          </a:xfrm>
          <a:prstGeom prst="rect">
            <a:avLst/>
          </a:prstGeom>
        </p:spPr>
        <p:txBody>
          <a:bodyPr wrap="none">
            <a:spAutoFit/>
          </a:bodyPr>
          <a:lstStyle/>
          <a:p>
            <a:pPr marL="214630" indent="-214630">
              <a:buFont typeface="Wingdings" panose="05000000000000000000" pitchFamily="2" charset="2"/>
              <a:buChar char="l"/>
            </a:pPr>
            <a:r>
              <a:rPr lang="zh-CN" altLang="en-US" sz="1015" dirty="0">
                <a:solidFill>
                  <a:schemeClr val="bg1">
                    <a:lumMod val="50000"/>
                  </a:schemeClr>
                </a:solidFill>
                <a:latin typeface="造字工房悦黑体验版细体" pitchFamily="50" charset="-122"/>
                <a:ea typeface="造字工房悦黑体验版细体" pitchFamily="50" charset="-122"/>
              </a:rPr>
              <a:t>工作现状</a:t>
            </a:r>
            <a:endParaRPr lang="zh-CN" altLang="en-US" sz="1015" dirty="0">
              <a:solidFill>
                <a:schemeClr val="bg1">
                  <a:lumMod val="50000"/>
                </a:schemeClr>
              </a:solidFill>
              <a:latin typeface="造字工房悦黑体验版细体" pitchFamily="50" charset="-122"/>
              <a:ea typeface="造字工房悦黑体验版细体" pitchFamily="50" charset="-122"/>
            </a:endParaRPr>
          </a:p>
        </p:txBody>
      </p:sp>
      <p:sp>
        <p:nvSpPr>
          <p:cNvPr id="2" name="矩形 1"/>
          <p:cNvSpPr/>
          <p:nvPr/>
        </p:nvSpPr>
        <p:spPr>
          <a:xfrm>
            <a:off x="5401973" y="3122158"/>
            <a:ext cx="915670" cy="247650"/>
          </a:xfrm>
          <a:prstGeom prst="rect">
            <a:avLst/>
          </a:prstGeom>
        </p:spPr>
        <p:txBody>
          <a:bodyPr wrap="none">
            <a:spAutoFit/>
          </a:bodyPr>
          <a:p>
            <a:pPr marL="214630" indent="-214630">
              <a:buFont typeface="Wingdings" panose="05000000000000000000" pitchFamily="2" charset="2"/>
              <a:buChar char="l"/>
            </a:pPr>
            <a:r>
              <a:rPr lang="zh-CN" altLang="en-US" sz="1015" dirty="0" smtClean="0">
                <a:solidFill>
                  <a:schemeClr val="bg1">
                    <a:lumMod val="50000"/>
                  </a:schemeClr>
                </a:solidFill>
                <a:latin typeface="造字工房悦黑体验版细体" pitchFamily="50" charset="-122"/>
                <a:ea typeface="造字工房悦黑体验版细体" pitchFamily="50" charset="-122"/>
              </a:rPr>
              <a:t>发展前景</a:t>
            </a:r>
            <a:endParaRPr lang="zh-CN" altLang="en-US" sz="1015" dirty="0">
              <a:solidFill>
                <a:schemeClr val="bg1">
                  <a:lumMod val="50000"/>
                </a:schemeClr>
              </a:solidFill>
              <a:latin typeface="造字工房悦黑体验版细体" pitchFamily="50" charset="-122"/>
              <a:ea typeface="造字工房悦黑体验版细体" pitchFamily="50" charset="-122"/>
            </a:endParaRPr>
          </a:p>
        </p:txBody>
      </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300" fill="hold"/>
                                            <p:tgtEl>
                                              <p:spTgt spid="25"/>
                                            </p:tgtEl>
                                            <p:attrNameLst>
                                              <p:attrName>ppt_w</p:attrName>
                                            </p:attrNameLst>
                                          </p:cBhvr>
                                          <p:tavLst>
                                            <p:tav tm="0">
                                              <p:val>
                                                <p:fltVal val="0"/>
                                              </p:val>
                                            </p:tav>
                                            <p:tav tm="100000">
                                              <p:val>
                                                <p:strVal val="#ppt_w"/>
                                              </p:val>
                                            </p:tav>
                                          </p:tavLst>
                                        </p:anim>
                                        <p:anim calcmode="lin" valueType="num">
                                          <p:cBhvr>
                                            <p:cTn id="8" dur="300" fill="hold"/>
                                            <p:tgtEl>
                                              <p:spTgt spid="25"/>
                                            </p:tgtEl>
                                            <p:attrNameLst>
                                              <p:attrName>ppt_h</p:attrName>
                                            </p:attrNameLst>
                                          </p:cBhvr>
                                          <p:tavLst>
                                            <p:tav tm="0">
                                              <p:val>
                                                <p:fltVal val="0"/>
                                              </p:val>
                                            </p:tav>
                                            <p:tav tm="100000">
                                              <p:val>
                                                <p:strVal val="#ppt_h"/>
                                              </p:val>
                                            </p:tav>
                                          </p:tavLst>
                                        </p:anim>
                                        <p:animEffect transition="in" filter="fade">
                                          <p:cBhvr>
                                            <p:cTn id="9" dur="300"/>
                                            <p:tgtEl>
                                              <p:spTgt spid="25"/>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60" fill="hold">
                                              <p:stCondLst>
                                                <p:cond delay="0"/>
                                              </p:stCondLst>
                                            </p:cTn>
                                            <p:tgtEl>
                                              <p:spTgt spid="25"/>
                                            </p:tgtEl>
                                            <p:attrNameLst>
                                              <p:attrName>r</p:attrName>
                                            </p:attrNameLst>
                                          </p:cBhvr>
                                        </p:animRot>
                                        <p:animRot by="-240000">
                                          <p:cBhvr>
                                            <p:cTn id="13" dur="120" fill="hold">
                                              <p:stCondLst>
                                                <p:cond delay="120"/>
                                              </p:stCondLst>
                                            </p:cTn>
                                            <p:tgtEl>
                                              <p:spTgt spid="25"/>
                                            </p:tgtEl>
                                            <p:attrNameLst>
                                              <p:attrName>r</p:attrName>
                                            </p:attrNameLst>
                                          </p:cBhvr>
                                        </p:animRot>
                                        <p:animRot by="240000">
                                          <p:cBhvr>
                                            <p:cTn id="14" dur="120" fill="hold">
                                              <p:stCondLst>
                                                <p:cond delay="240"/>
                                              </p:stCondLst>
                                            </p:cTn>
                                            <p:tgtEl>
                                              <p:spTgt spid="25"/>
                                            </p:tgtEl>
                                            <p:attrNameLst>
                                              <p:attrName>r</p:attrName>
                                            </p:attrNameLst>
                                          </p:cBhvr>
                                        </p:animRot>
                                        <p:animRot by="-240000">
                                          <p:cBhvr>
                                            <p:cTn id="15" dur="120" fill="hold">
                                              <p:stCondLst>
                                                <p:cond delay="360"/>
                                              </p:stCondLst>
                                            </p:cTn>
                                            <p:tgtEl>
                                              <p:spTgt spid="25"/>
                                            </p:tgtEl>
                                            <p:attrNameLst>
                                              <p:attrName>r</p:attrName>
                                            </p:attrNameLst>
                                          </p:cBhvr>
                                        </p:animRot>
                                        <p:animRot by="120000">
                                          <p:cBhvr>
                                            <p:cTn id="16" dur="120" fill="hold">
                                              <p:stCondLst>
                                                <p:cond delay="480"/>
                                              </p:stCondLst>
                                            </p:cTn>
                                            <p:tgtEl>
                                              <p:spTgt spid="25"/>
                                            </p:tgtEl>
                                            <p:attrNameLst>
                                              <p:attrName>r</p:attrName>
                                            </p:attrNameLst>
                                          </p:cBhvr>
                                        </p:animRot>
                                      </p:childTnLst>
                                    </p:cTn>
                                  </p:par>
                                </p:childTnLst>
                              </p:cTn>
                            </p:par>
                            <p:par>
                              <p:cTn id="17" fill="hold">
                                <p:stCondLst>
                                  <p:cond delay="1500"/>
                                </p:stCondLst>
                                <p:childTnLst>
                                  <p:par>
                                    <p:cTn id="18" presetID="37" presetClass="entr" presetSubtype="0" fill="hold"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700"/>
                                            <p:tgtEl>
                                              <p:spTgt spid="43"/>
                                            </p:tgtEl>
                                          </p:cBhvr>
                                        </p:animEffect>
                                        <p:anim calcmode="lin" valueType="num">
                                          <p:cBhvr>
                                            <p:cTn id="21" dur="700" fill="hold"/>
                                            <p:tgtEl>
                                              <p:spTgt spid="43"/>
                                            </p:tgtEl>
                                            <p:attrNameLst>
                                              <p:attrName>ppt_x</p:attrName>
                                            </p:attrNameLst>
                                          </p:cBhvr>
                                          <p:tavLst>
                                            <p:tav tm="0">
                                              <p:val>
                                                <p:strVal val="#ppt_x"/>
                                              </p:val>
                                            </p:tav>
                                            <p:tav tm="100000">
                                              <p:val>
                                                <p:strVal val="#ppt_x"/>
                                              </p:val>
                                            </p:tav>
                                          </p:tavLst>
                                        </p:anim>
                                        <p:anim calcmode="lin" valueType="num">
                                          <p:cBhvr>
                                            <p:cTn id="22" dur="630" decel="100000" fill="hold"/>
                                            <p:tgtEl>
                                              <p:spTgt spid="43"/>
                                            </p:tgtEl>
                                            <p:attrNameLst>
                                              <p:attrName>ppt_y</p:attrName>
                                            </p:attrNameLst>
                                          </p:cBhvr>
                                          <p:tavLst>
                                            <p:tav tm="0">
                                              <p:val>
                                                <p:strVal val="#ppt_y+1"/>
                                              </p:val>
                                            </p:tav>
                                            <p:tav tm="100000">
                                              <p:val>
                                                <p:strVal val="#ppt_y-.03"/>
                                              </p:val>
                                            </p:tav>
                                          </p:tavLst>
                                        </p:anim>
                                        <p:anim calcmode="lin" valueType="num">
                                          <p:cBhvr>
                                            <p:cTn id="23" dur="70" accel="100000" fill="hold">
                                              <p:stCondLst>
                                                <p:cond delay="630"/>
                                              </p:stCondLst>
                                            </p:cTn>
                                            <p:tgtEl>
                                              <p:spTgt spid="43"/>
                                            </p:tgtEl>
                                            <p:attrNameLst>
                                              <p:attrName>ppt_y</p:attrName>
                                            </p:attrNameLst>
                                          </p:cBhvr>
                                          <p:tavLst>
                                            <p:tav tm="0">
                                              <p:val>
                                                <p:strVal val="#ppt_y-.03"/>
                                              </p:val>
                                            </p:tav>
                                            <p:tav tm="100000">
                                              <p:val>
                                                <p:strVal val="#ppt_y"/>
                                              </p:val>
                                            </p:tav>
                                          </p:tavLst>
                                        </p:anim>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left)">
                                          <p:cBhvr>
                                            <p:cTn id="30" dur="500"/>
                                            <p:tgtEl>
                                              <p:spTgt spid="37"/>
                                            </p:tgtEl>
                                          </p:cBhvr>
                                        </p:animEffect>
                                      </p:childTnLst>
                                    </p:cTn>
                                  </p:par>
                                </p:childTnLst>
                              </p:cTn>
                            </p:par>
                            <p:par>
                              <p:cTn id="31" fill="hold">
                                <p:stCondLst>
                                  <p:cond delay="3000"/>
                                </p:stCondLst>
                                <p:childTnLst>
                                  <p:par>
                                    <p:cTn id="32" presetID="1" presetClass="entr" presetSubtype="0"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childTnLst>
                                    </p:cTn>
                                  </p:par>
                                </p:childTnLst>
                              </p:cTn>
                            </p:par>
                            <p:par>
                              <p:cTn id="34" fill="hold">
                                <p:stCondLst>
                                  <p:cond delay="3000"/>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14:bounceEnd="50000">
                                          <p:cBhvr additive="base">
                                            <p:cTn id="37" dur="500" fill="hold"/>
                                            <p:tgtEl>
                                              <p:spTgt spid="30"/>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30"/>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p:cTn id="42" dur="200" fill="hold"/>
                                            <p:tgtEl>
                                              <p:spTgt spid="40"/>
                                            </p:tgtEl>
                                            <p:attrNameLst>
                                              <p:attrName>ppt_w</p:attrName>
                                            </p:attrNameLst>
                                          </p:cBhvr>
                                          <p:tavLst>
                                            <p:tav tm="0">
                                              <p:val>
                                                <p:fltVal val="0"/>
                                              </p:val>
                                            </p:tav>
                                            <p:tav tm="100000">
                                              <p:val>
                                                <p:strVal val="#ppt_w"/>
                                              </p:val>
                                            </p:tav>
                                          </p:tavLst>
                                        </p:anim>
                                        <p:anim calcmode="lin" valueType="num">
                                          <p:cBhvr>
                                            <p:cTn id="43" dur="200" fill="hold"/>
                                            <p:tgtEl>
                                              <p:spTgt spid="40"/>
                                            </p:tgtEl>
                                            <p:attrNameLst>
                                              <p:attrName>ppt_h</p:attrName>
                                            </p:attrNameLst>
                                          </p:cBhvr>
                                          <p:tavLst>
                                            <p:tav tm="0">
                                              <p:val>
                                                <p:fltVal val="0"/>
                                              </p:val>
                                            </p:tav>
                                            <p:tav tm="100000">
                                              <p:val>
                                                <p:strVal val="#ppt_h"/>
                                              </p:val>
                                            </p:tav>
                                          </p:tavLst>
                                        </p:anim>
                                        <p:animEffect transition="in" filter="fade">
                                          <p:cBhvr>
                                            <p:cTn id="44" dur="200"/>
                                            <p:tgtEl>
                                              <p:spTgt spid="40"/>
                                            </p:tgtEl>
                                          </p:cBhvr>
                                        </p:animEffect>
                                      </p:childTnLst>
                                    </p:cTn>
                                  </p:par>
                                </p:childTnLst>
                              </p:cTn>
                            </p:par>
                            <p:par>
                              <p:cTn id="45" fill="hold">
                                <p:stCondLst>
                                  <p:cond delay="4000"/>
                                </p:stCondLst>
                                <p:childTnLst>
                                  <p:par>
                                    <p:cTn id="46" presetID="26" presetClass="emph" presetSubtype="0" fill="hold" nodeType="afterEffect">
                                      <p:stCondLst>
                                        <p:cond delay="0"/>
                                      </p:stCondLst>
                                      <p:childTnLst>
                                        <p:animEffect transition="out" filter="fade">
                                          <p:cBhvr>
                                            <p:cTn id="47" dur="500" tmFilter="0, 0; .2, .5; .8, .5; 1, 0"/>
                                            <p:tgtEl>
                                              <p:spTgt spid="40"/>
                                            </p:tgtEl>
                                          </p:cBhvr>
                                        </p:animEffect>
                                        <p:animScale>
                                          <p:cBhvr>
                                            <p:cTn id="48" dur="250" autoRev="1" fill="hold"/>
                                            <p:tgtEl>
                                              <p:spTgt spid="40"/>
                                            </p:tgtEl>
                                          </p:cBhvr>
                                          <p:by x="105000" y="105000"/>
                                        </p:animScale>
                                      </p:childTnLst>
                                    </p:cTn>
                                  </p:par>
                                </p:childTnLst>
                              </p:cTn>
                            </p:par>
                            <p:par>
                              <p:cTn id="49" fill="hold">
                                <p:stCondLst>
                                  <p:cond delay="4500"/>
                                </p:stCondLst>
                                <p:childTnLst>
                                  <p:par>
                                    <p:cTn id="50" presetID="16" presetClass="entr" presetSubtype="37" fill="hold" grpId="0" nodeType="afterEffect">
                                      <p:stCondLst>
                                        <p:cond delay="200"/>
                                      </p:stCondLst>
                                      <p:childTnLst>
                                        <p:set>
                                          <p:cBhvr>
                                            <p:cTn id="51" dur="1" fill="hold">
                                              <p:stCondLst>
                                                <p:cond delay="0"/>
                                              </p:stCondLst>
                                            </p:cTn>
                                            <p:tgtEl>
                                              <p:spTgt spid="48"/>
                                            </p:tgtEl>
                                            <p:attrNameLst>
                                              <p:attrName>style.visibility</p:attrName>
                                            </p:attrNameLst>
                                          </p:cBhvr>
                                          <p:to>
                                            <p:strVal val="visible"/>
                                          </p:to>
                                        </p:set>
                                        <p:animEffect transition="in" filter="barn(outVertical)">
                                          <p:cBhvr>
                                            <p:cTn id="52" dur="500"/>
                                            <p:tgtEl>
                                              <p:spTgt spid="48"/>
                                            </p:tgtEl>
                                          </p:cBhvr>
                                        </p:animEffect>
                                      </p:childTnLst>
                                    </p:cTn>
                                  </p:par>
                                </p:childTnLst>
                              </p:cTn>
                            </p:par>
                            <p:par>
                              <p:cTn id="53" fill="hold">
                                <p:stCondLst>
                                  <p:cond delay="5200"/>
                                </p:stCondLst>
                                <p:childTnLst>
                                  <p:par>
                                    <p:cTn id="54" presetID="50" presetClass="entr" presetSubtype="0" decel="100000" fill="hold" grpId="0" nodeType="afterEffect">
                                      <p:stCondLst>
                                        <p:cond delay="0"/>
                                      </p:stCondLst>
                                      <p:childTnLst>
                                        <p:set>
                                          <p:cBhvr>
                                            <p:cTn id="55" dur="1" fill="hold">
                                              <p:stCondLst>
                                                <p:cond delay="0"/>
                                              </p:stCondLst>
                                            </p:cTn>
                                            <p:tgtEl>
                                              <p:spTgt spid="49"/>
                                            </p:tgtEl>
                                            <p:attrNameLst>
                                              <p:attrName>style.visibility</p:attrName>
                                            </p:attrNameLst>
                                          </p:cBhvr>
                                          <p:to>
                                            <p:strVal val="visible"/>
                                          </p:to>
                                        </p:set>
                                        <p:anim calcmode="lin" valueType="num">
                                          <p:cBhvr>
                                            <p:cTn id="56" dur="1000" fill="hold"/>
                                            <p:tgtEl>
                                              <p:spTgt spid="49"/>
                                            </p:tgtEl>
                                            <p:attrNameLst>
                                              <p:attrName>ppt_w</p:attrName>
                                            </p:attrNameLst>
                                          </p:cBhvr>
                                          <p:tavLst>
                                            <p:tav tm="0">
                                              <p:val>
                                                <p:strVal val="#ppt_w+.3"/>
                                              </p:val>
                                            </p:tav>
                                            <p:tav tm="100000">
                                              <p:val>
                                                <p:strVal val="#ppt_w"/>
                                              </p:val>
                                            </p:tav>
                                          </p:tavLst>
                                        </p:anim>
                                        <p:anim calcmode="lin" valueType="num">
                                          <p:cBhvr>
                                            <p:cTn id="57" dur="1000" fill="hold"/>
                                            <p:tgtEl>
                                              <p:spTgt spid="49"/>
                                            </p:tgtEl>
                                            <p:attrNameLst>
                                              <p:attrName>ppt_h</p:attrName>
                                            </p:attrNameLst>
                                          </p:cBhvr>
                                          <p:tavLst>
                                            <p:tav tm="0">
                                              <p:val>
                                                <p:strVal val="#ppt_h"/>
                                              </p:val>
                                            </p:tav>
                                            <p:tav tm="100000">
                                              <p:val>
                                                <p:strVal val="#ppt_h"/>
                                              </p:val>
                                            </p:tav>
                                          </p:tavLst>
                                        </p:anim>
                                        <p:animEffect transition="in" filter="fade">
                                          <p:cBhvr>
                                            <p:cTn id="58" dur="1000"/>
                                            <p:tgtEl>
                                              <p:spTgt spid="49"/>
                                            </p:tgtEl>
                                          </p:cBhvr>
                                        </p:animEffect>
                                      </p:childTnLst>
                                    </p:cTn>
                                  </p:par>
                                  <p:par>
                                    <p:cTn id="59" presetID="50" presetClass="entr" presetSubtype="0" decel="100000" fill="hold" grpId="0" nodeType="withEffect">
                                      <p:stCondLst>
                                        <p:cond delay="350"/>
                                      </p:stCondLst>
                                      <p:childTnLst>
                                        <p:set>
                                          <p:cBhvr>
                                            <p:cTn id="60" dur="1" fill="hold">
                                              <p:stCondLst>
                                                <p:cond delay="0"/>
                                              </p:stCondLst>
                                            </p:cTn>
                                            <p:tgtEl>
                                              <p:spTgt spid="50"/>
                                            </p:tgtEl>
                                            <p:attrNameLst>
                                              <p:attrName>style.visibility</p:attrName>
                                            </p:attrNameLst>
                                          </p:cBhvr>
                                          <p:to>
                                            <p:strVal val="visible"/>
                                          </p:to>
                                        </p:set>
                                        <p:anim calcmode="lin" valueType="num">
                                          <p:cBhvr>
                                            <p:cTn id="61" dur="1000" fill="hold"/>
                                            <p:tgtEl>
                                              <p:spTgt spid="50"/>
                                            </p:tgtEl>
                                            <p:attrNameLst>
                                              <p:attrName>ppt_w</p:attrName>
                                            </p:attrNameLst>
                                          </p:cBhvr>
                                          <p:tavLst>
                                            <p:tav tm="0">
                                              <p:val>
                                                <p:strVal val="#ppt_w+.3"/>
                                              </p:val>
                                            </p:tav>
                                            <p:tav tm="100000">
                                              <p:val>
                                                <p:strVal val="#ppt_w"/>
                                              </p:val>
                                            </p:tav>
                                          </p:tavLst>
                                        </p:anim>
                                        <p:anim calcmode="lin" valueType="num">
                                          <p:cBhvr>
                                            <p:cTn id="62" dur="1000" fill="hold"/>
                                            <p:tgtEl>
                                              <p:spTgt spid="50"/>
                                            </p:tgtEl>
                                            <p:attrNameLst>
                                              <p:attrName>ppt_h</p:attrName>
                                            </p:attrNameLst>
                                          </p:cBhvr>
                                          <p:tavLst>
                                            <p:tav tm="0">
                                              <p:val>
                                                <p:strVal val="#ppt_h"/>
                                              </p:val>
                                            </p:tav>
                                            <p:tav tm="100000">
                                              <p:val>
                                                <p:strVal val="#ppt_h"/>
                                              </p:val>
                                            </p:tav>
                                          </p:tavLst>
                                        </p:anim>
                                        <p:animEffect transition="in" filter="fade">
                                          <p:cBhvr>
                                            <p:cTn id="63" dur="1000"/>
                                            <p:tgtEl>
                                              <p:spTgt spid="50"/>
                                            </p:tgtEl>
                                          </p:cBhvr>
                                        </p:animEffect>
                                      </p:childTnLst>
                                    </p:cTn>
                                  </p:par>
                                  <p:par>
                                    <p:cTn id="64" presetID="50" presetClass="entr" presetSubtype="0" decel="100000" fill="hold" grpId="0" nodeType="withEffect">
                                      <p:stCondLst>
                                        <p:cond delay="650"/>
                                      </p:stCondLst>
                                      <p:childTnLst>
                                        <p:set>
                                          <p:cBhvr>
                                            <p:cTn id="65" dur="1" fill="hold">
                                              <p:stCondLst>
                                                <p:cond delay="0"/>
                                              </p:stCondLst>
                                            </p:cTn>
                                            <p:tgtEl>
                                              <p:spTgt spid="51"/>
                                            </p:tgtEl>
                                            <p:attrNameLst>
                                              <p:attrName>style.visibility</p:attrName>
                                            </p:attrNameLst>
                                          </p:cBhvr>
                                          <p:to>
                                            <p:strVal val="visible"/>
                                          </p:to>
                                        </p:set>
                                        <p:anim calcmode="lin" valueType="num">
                                          <p:cBhvr>
                                            <p:cTn id="66" dur="1000" fill="hold"/>
                                            <p:tgtEl>
                                              <p:spTgt spid="51"/>
                                            </p:tgtEl>
                                            <p:attrNameLst>
                                              <p:attrName>ppt_w</p:attrName>
                                            </p:attrNameLst>
                                          </p:cBhvr>
                                          <p:tavLst>
                                            <p:tav tm="0">
                                              <p:val>
                                                <p:strVal val="#ppt_w+.3"/>
                                              </p:val>
                                            </p:tav>
                                            <p:tav tm="100000">
                                              <p:val>
                                                <p:strVal val="#ppt_w"/>
                                              </p:val>
                                            </p:tav>
                                          </p:tavLst>
                                        </p:anim>
                                        <p:anim calcmode="lin" valueType="num">
                                          <p:cBhvr>
                                            <p:cTn id="67" dur="1000" fill="hold"/>
                                            <p:tgtEl>
                                              <p:spTgt spid="51"/>
                                            </p:tgtEl>
                                            <p:attrNameLst>
                                              <p:attrName>ppt_h</p:attrName>
                                            </p:attrNameLst>
                                          </p:cBhvr>
                                          <p:tavLst>
                                            <p:tav tm="0">
                                              <p:val>
                                                <p:strVal val="#ppt_h"/>
                                              </p:val>
                                            </p:tav>
                                            <p:tav tm="100000">
                                              <p:val>
                                                <p:strVal val="#ppt_h"/>
                                              </p:val>
                                            </p:tav>
                                          </p:tavLst>
                                        </p:anim>
                                        <p:animEffect transition="in" filter="fade">
                                          <p:cBhvr>
                                            <p:cTn id="68"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8" grpId="0"/>
          <p:bldP spid="49" grpId="0"/>
          <p:bldP spid="50" grpId="0"/>
          <p:bldP spid="5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300" fill="hold"/>
                                            <p:tgtEl>
                                              <p:spTgt spid="25"/>
                                            </p:tgtEl>
                                            <p:attrNameLst>
                                              <p:attrName>ppt_w</p:attrName>
                                            </p:attrNameLst>
                                          </p:cBhvr>
                                          <p:tavLst>
                                            <p:tav tm="0">
                                              <p:val>
                                                <p:fltVal val="0"/>
                                              </p:val>
                                            </p:tav>
                                            <p:tav tm="100000">
                                              <p:val>
                                                <p:strVal val="#ppt_w"/>
                                              </p:val>
                                            </p:tav>
                                          </p:tavLst>
                                        </p:anim>
                                        <p:anim calcmode="lin" valueType="num">
                                          <p:cBhvr>
                                            <p:cTn id="8" dur="300" fill="hold"/>
                                            <p:tgtEl>
                                              <p:spTgt spid="25"/>
                                            </p:tgtEl>
                                            <p:attrNameLst>
                                              <p:attrName>ppt_h</p:attrName>
                                            </p:attrNameLst>
                                          </p:cBhvr>
                                          <p:tavLst>
                                            <p:tav tm="0">
                                              <p:val>
                                                <p:fltVal val="0"/>
                                              </p:val>
                                            </p:tav>
                                            <p:tav tm="100000">
                                              <p:val>
                                                <p:strVal val="#ppt_h"/>
                                              </p:val>
                                            </p:tav>
                                          </p:tavLst>
                                        </p:anim>
                                        <p:animEffect transition="in" filter="fade">
                                          <p:cBhvr>
                                            <p:cTn id="9" dur="300"/>
                                            <p:tgtEl>
                                              <p:spTgt spid="25"/>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60" fill="hold">
                                              <p:stCondLst>
                                                <p:cond delay="0"/>
                                              </p:stCondLst>
                                            </p:cTn>
                                            <p:tgtEl>
                                              <p:spTgt spid="25"/>
                                            </p:tgtEl>
                                            <p:attrNameLst>
                                              <p:attrName>r</p:attrName>
                                            </p:attrNameLst>
                                          </p:cBhvr>
                                        </p:animRot>
                                        <p:animRot by="-240000">
                                          <p:cBhvr>
                                            <p:cTn id="13" dur="120" fill="hold">
                                              <p:stCondLst>
                                                <p:cond delay="120"/>
                                              </p:stCondLst>
                                            </p:cTn>
                                            <p:tgtEl>
                                              <p:spTgt spid="25"/>
                                            </p:tgtEl>
                                            <p:attrNameLst>
                                              <p:attrName>r</p:attrName>
                                            </p:attrNameLst>
                                          </p:cBhvr>
                                        </p:animRot>
                                        <p:animRot by="240000">
                                          <p:cBhvr>
                                            <p:cTn id="14" dur="120" fill="hold">
                                              <p:stCondLst>
                                                <p:cond delay="240"/>
                                              </p:stCondLst>
                                            </p:cTn>
                                            <p:tgtEl>
                                              <p:spTgt spid="25"/>
                                            </p:tgtEl>
                                            <p:attrNameLst>
                                              <p:attrName>r</p:attrName>
                                            </p:attrNameLst>
                                          </p:cBhvr>
                                        </p:animRot>
                                        <p:animRot by="-240000">
                                          <p:cBhvr>
                                            <p:cTn id="15" dur="120" fill="hold">
                                              <p:stCondLst>
                                                <p:cond delay="360"/>
                                              </p:stCondLst>
                                            </p:cTn>
                                            <p:tgtEl>
                                              <p:spTgt spid="25"/>
                                            </p:tgtEl>
                                            <p:attrNameLst>
                                              <p:attrName>r</p:attrName>
                                            </p:attrNameLst>
                                          </p:cBhvr>
                                        </p:animRot>
                                        <p:animRot by="120000">
                                          <p:cBhvr>
                                            <p:cTn id="16" dur="120" fill="hold">
                                              <p:stCondLst>
                                                <p:cond delay="480"/>
                                              </p:stCondLst>
                                            </p:cTn>
                                            <p:tgtEl>
                                              <p:spTgt spid="25"/>
                                            </p:tgtEl>
                                            <p:attrNameLst>
                                              <p:attrName>r</p:attrName>
                                            </p:attrNameLst>
                                          </p:cBhvr>
                                        </p:animRot>
                                      </p:childTnLst>
                                    </p:cTn>
                                  </p:par>
                                </p:childTnLst>
                              </p:cTn>
                            </p:par>
                            <p:par>
                              <p:cTn id="17" fill="hold">
                                <p:stCondLst>
                                  <p:cond delay="1500"/>
                                </p:stCondLst>
                                <p:childTnLst>
                                  <p:par>
                                    <p:cTn id="18" presetID="37" presetClass="entr" presetSubtype="0" fill="hold"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700"/>
                                            <p:tgtEl>
                                              <p:spTgt spid="43"/>
                                            </p:tgtEl>
                                          </p:cBhvr>
                                        </p:animEffect>
                                        <p:anim calcmode="lin" valueType="num">
                                          <p:cBhvr>
                                            <p:cTn id="21" dur="700" fill="hold"/>
                                            <p:tgtEl>
                                              <p:spTgt spid="43"/>
                                            </p:tgtEl>
                                            <p:attrNameLst>
                                              <p:attrName>ppt_x</p:attrName>
                                            </p:attrNameLst>
                                          </p:cBhvr>
                                          <p:tavLst>
                                            <p:tav tm="0">
                                              <p:val>
                                                <p:strVal val="#ppt_x"/>
                                              </p:val>
                                            </p:tav>
                                            <p:tav tm="100000">
                                              <p:val>
                                                <p:strVal val="#ppt_x"/>
                                              </p:val>
                                            </p:tav>
                                          </p:tavLst>
                                        </p:anim>
                                        <p:anim calcmode="lin" valueType="num">
                                          <p:cBhvr>
                                            <p:cTn id="22" dur="630" decel="100000" fill="hold"/>
                                            <p:tgtEl>
                                              <p:spTgt spid="43"/>
                                            </p:tgtEl>
                                            <p:attrNameLst>
                                              <p:attrName>ppt_y</p:attrName>
                                            </p:attrNameLst>
                                          </p:cBhvr>
                                          <p:tavLst>
                                            <p:tav tm="0">
                                              <p:val>
                                                <p:strVal val="#ppt_y+1"/>
                                              </p:val>
                                            </p:tav>
                                            <p:tav tm="100000">
                                              <p:val>
                                                <p:strVal val="#ppt_y-.03"/>
                                              </p:val>
                                            </p:tav>
                                          </p:tavLst>
                                        </p:anim>
                                        <p:anim calcmode="lin" valueType="num">
                                          <p:cBhvr>
                                            <p:cTn id="23" dur="70" accel="100000" fill="hold">
                                              <p:stCondLst>
                                                <p:cond delay="630"/>
                                              </p:stCondLst>
                                            </p:cTn>
                                            <p:tgtEl>
                                              <p:spTgt spid="43"/>
                                            </p:tgtEl>
                                            <p:attrNameLst>
                                              <p:attrName>ppt_y</p:attrName>
                                            </p:attrNameLst>
                                          </p:cBhvr>
                                          <p:tavLst>
                                            <p:tav tm="0">
                                              <p:val>
                                                <p:strVal val="#ppt_y-.03"/>
                                              </p:val>
                                            </p:tav>
                                            <p:tav tm="100000">
                                              <p:val>
                                                <p:strVal val="#ppt_y"/>
                                              </p:val>
                                            </p:tav>
                                          </p:tavLst>
                                        </p:anim>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left)">
                                          <p:cBhvr>
                                            <p:cTn id="30" dur="500"/>
                                            <p:tgtEl>
                                              <p:spTgt spid="37"/>
                                            </p:tgtEl>
                                          </p:cBhvr>
                                        </p:animEffect>
                                      </p:childTnLst>
                                    </p:cTn>
                                  </p:par>
                                </p:childTnLst>
                              </p:cTn>
                            </p:par>
                            <p:par>
                              <p:cTn id="31" fill="hold">
                                <p:stCondLst>
                                  <p:cond delay="3000"/>
                                </p:stCondLst>
                                <p:childTnLst>
                                  <p:par>
                                    <p:cTn id="32" presetID="1" presetClass="entr" presetSubtype="0"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childTnLst>
                                    </p:cTn>
                                  </p:par>
                                </p:childTnLst>
                              </p:cTn>
                            </p:par>
                            <p:par>
                              <p:cTn id="34" fill="hold">
                                <p:stCondLst>
                                  <p:cond delay="3000"/>
                                </p:stCondLst>
                                <p:childTnLst>
                                  <p:par>
                                    <p:cTn id="35" presetID="2" presetClass="entr" presetSubtype="2" accel="70000"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1+#ppt_w/2"/>
                                              </p:val>
                                            </p:tav>
                                            <p:tav tm="100000">
                                              <p:val>
                                                <p:strVal val="#ppt_x"/>
                                              </p:val>
                                            </p:tav>
                                          </p:tavLst>
                                        </p:anim>
                                        <p:anim calcmode="lin" valueType="num">
                                          <p:cBhvr additive="base">
                                            <p:cTn id="38" dur="500" fill="hold"/>
                                            <p:tgtEl>
                                              <p:spTgt spid="30"/>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p:cTn id="42" dur="200" fill="hold"/>
                                            <p:tgtEl>
                                              <p:spTgt spid="40"/>
                                            </p:tgtEl>
                                            <p:attrNameLst>
                                              <p:attrName>ppt_w</p:attrName>
                                            </p:attrNameLst>
                                          </p:cBhvr>
                                          <p:tavLst>
                                            <p:tav tm="0">
                                              <p:val>
                                                <p:fltVal val="0"/>
                                              </p:val>
                                            </p:tav>
                                            <p:tav tm="100000">
                                              <p:val>
                                                <p:strVal val="#ppt_w"/>
                                              </p:val>
                                            </p:tav>
                                          </p:tavLst>
                                        </p:anim>
                                        <p:anim calcmode="lin" valueType="num">
                                          <p:cBhvr>
                                            <p:cTn id="43" dur="200" fill="hold"/>
                                            <p:tgtEl>
                                              <p:spTgt spid="40"/>
                                            </p:tgtEl>
                                            <p:attrNameLst>
                                              <p:attrName>ppt_h</p:attrName>
                                            </p:attrNameLst>
                                          </p:cBhvr>
                                          <p:tavLst>
                                            <p:tav tm="0">
                                              <p:val>
                                                <p:fltVal val="0"/>
                                              </p:val>
                                            </p:tav>
                                            <p:tav tm="100000">
                                              <p:val>
                                                <p:strVal val="#ppt_h"/>
                                              </p:val>
                                            </p:tav>
                                          </p:tavLst>
                                        </p:anim>
                                        <p:animEffect transition="in" filter="fade">
                                          <p:cBhvr>
                                            <p:cTn id="44" dur="200"/>
                                            <p:tgtEl>
                                              <p:spTgt spid="40"/>
                                            </p:tgtEl>
                                          </p:cBhvr>
                                        </p:animEffect>
                                      </p:childTnLst>
                                    </p:cTn>
                                  </p:par>
                                </p:childTnLst>
                              </p:cTn>
                            </p:par>
                            <p:par>
                              <p:cTn id="45" fill="hold">
                                <p:stCondLst>
                                  <p:cond delay="4000"/>
                                </p:stCondLst>
                                <p:childTnLst>
                                  <p:par>
                                    <p:cTn id="46" presetID="26" presetClass="emph" presetSubtype="0" fill="hold" nodeType="afterEffect">
                                      <p:stCondLst>
                                        <p:cond delay="0"/>
                                      </p:stCondLst>
                                      <p:childTnLst>
                                        <p:animEffect transition="out" filter="fade">
                                          <p:cBhvr>
                                            <p:cTn id="47" dur="500" tmFilter="0, 0; .2, .5; .8, .5; 1, 0"/>
                                            <p:tgtEl>
                                              <p:spTgt spid="40"/>
                                            </p:tgtEl>
                                          </p:cBhvr>
                                        </p:animEffect>
                                        <p:animScale>
                                          <p:cBhvr>
                                            <p:cTn id="48" dur="250" autoRev="1" fill="hold"/>
                                            <p:tgtEl>
                                              <p:spTgt spid="40"/>
                                            </p:tgtEl>
                                          </p:cBhvr>
                                          <p:by x="105000" y="105000"/>
                                        </p:animScale>
                                      </p:childTnLst>
                                    </p:cTn>
                                  </p:par>
                                </p:childTnLst>
                              </p:cTn>
                            </p:par>
                            <p:par>
                              <p:cTn id="49" fill="hold">
                                <p:stCondLst>
                                  <p:cond delay="4500"/>
                                </p:stCondLst>
                                <p:childTnLst>
                                  <p:par>
                                    <p:cTn id="50" presetID="16" presetClass="entr" presetSubtype="37" fill="hold" grpId="0" nodeType="afterEffect">
                                      <p:stCondLst>
                                        <p:cond delay="200"/>
                                      </p:stCondLst>
                                      <p:childTnLst>
                                        <p:set>
                                          <p:cBhvr>
                                            <p:cTn id="51" dur="1" fill="hold">
                                              <p:stCondLst>
                                                <p:cond delay="0"/>
                                              </p:stCondLst>
                                            </p:cTn>
                                            <p:tgtEl>
                                              <p:spTgt spid="48"/>
                                            </p:tgtEl>
                                            <p:attrNameLst>
                                              <p:attrName>style.visibility</p:attrName>
                                            </p:attrNameLst>
                                          </p:cBhvr>
                                          <p:to>
                                            <p:strVal val="visible"/>
                                          </p:to>
                                        </p:set>
                                        <p:animEffect transition="in" filter="barn(outVertical)">
                                          <p:cBhvr>
                                            <p:cTn id="52" dur="500"/>
                                            <p:tgtEl>
                                              <p:spTgt spid="48"/>
                                            </p:tgtEl>
                                          </p:cBhvr>
                                        </p:animEffect>
                                      </p:childTnLst>
                                    </p:cTn>
                                  </p:par>
                                </p:childTnLst>
                              </p:cTn>
                            </p:par>
                            <p:par>
                              <p:cTn id="53" fill="hold">
                                <p:stCondLst>
                                  <p:cond delay="5200"/>
                                </p:stCondLst>
                                <p:childTnLst>
                                  <p:par>
                                    <p:cTn id="54" presetID="50" presetClass="entr" presetSubtype="0" decel="100000" fill="hold" grpId="0" nodeType="afterEffect">
                                      <p:stCondLst>
                                        <p:cond delay="0"/>
                                      </p:stCondLst>
                                      <p:childTnLst>
                                        <p:set>
                                          <p:cBhvr>
                                            <p:cTn id="55" dur="1" fill="hold">
                                              <p:stCondLst>
                                                <p:cond delay="0"/>
                                              </p:stCondLst>
                                            </p:cTn>
                                            <p:tgtEl>
                                              <p:spTgt spid="49"/>
                                            </p:tgtEl>
                                            <p:attrNameLst>
                                              <p:attrName>style.visibility</p:attrName>
                                            </p:attrNameLst>
                                          </p:cBhvr>
                                          <p:to>
                                            <p:strVal val="visible"/>
                                          </p:to>
                                        </p:set>
                                        <p:anim calcmode="lin" valueType="num">
                                          <p:cBhvr>
                                            <p:cTn id="56" dur="1000" fill="hold"/>
                                            <p:tgtEl>
                                              <p:spTgt spid="49"/>
                                            </p:tgtEl>
                                            <p:attrNameLst>
                                              <p:attrName>ppt_w</p:attrName>
                                            </p:attrNameLst>
                                          </p:cBhvr>
                                          <p:tavLst>
                                            <p:tav tm="0">
                                              <p:val>
                                                <p:strVal val="#ppt_w+.3"/>
                                              </p:val>
                                            </p:tav>
                                            <p:tav tm="100000">
                                              <p:val>
                                                <p:strVal val="#ppt_w"/>
                                              </p:val>
                                            </p:tav>
                                          </p:tavLst>
                                        </p:anim>
                                        <p:anim calcmode="lin" valueType="num">
                                          <p:cBhvr>
                                            <p:cTn id="57" dur="1000" fill="hold"/>
                                            <p:tgtEl>
                                              <p:spTgt spid="49"/>
                                            </p:tgtEl>
                                            <p:attrNameLst>
                                              <p:attrName>ppt_h</p:attrName>
                                            </p:attrNameLst>
                                          </p:cBhvr>
                                          <p:tavLst>
                                            <p:tav tm="0">
                                              <p:val>
                                                <p:strVal val="#ppt_h"/>
                                              </p:val>
                                            </p:tav>
                                            <p:tav tm="100000">
                                              <p:val>
                                                <p:strVal val="#ppt_h"/>
                                              </p:val>
                                            </p:tav>
                                          </p:tavLst>
                                        </p:anim>
                                        <p:animEffect transition="in" filter="fade">
                                          <p:cBhvr>
                                            <p:cTn id="58" dur="1000"/>
                                            <p:tgtEl>
                                              <p:spTgt spid="49"/>
                                            </p:tgtEl>
                                          </p:cBhvr>
                                        </p:animEffect>
                                      </p:childTnLst>
                                    </p:cTn>
                                  </p:par>
                                  <p:par>
                                    <p:cTn id="59" presetID="50" presetClass="entr" presetSubtype="0" decel="100000" fill="hold" grpId="0" nodeType="withEffect">
                                      <p:stCondLst>
                                        <p:cond delay="350"/>
                                      </p:stCondLst>
                                      <p:childTnLst>
                                        <p:set>
                                          <p:cBhvr>
                                            <p:cTn id="60" dur="1" fill="hold">
                                              <p:stCondLst>
                                                <p:cond delay="0"/>
                                              </p:stCondLst>
                                            </p:cTn>
                                            <p:tgtEl>
                                              <p:spTgt spid="50"/>
                                            </p:tgtEl>
                                            <p:attrNameLst>
                                              <p:attrName>style.visibility</p:attrName>
                                            </p:attrNameLst>
                                          </p:cBhvr>
                                          <p:to>
                                            <p:strVal val="visible"/>
                                          </p:to>
                                        </p:set>
                                        <p:anim calcmode="lin" valueType="num">
                                          <p:cBhvr>
                                            <p:cTn id="61" dur="1000" fill="hold"/>
                                            <p:tgtEl>
                                              <p:spTgt spid="50"/>
                                            </p:tgtEl>
                                            <p:attrNameLst>
                                              <p:attrName>ppt_w</p:attrName>
                                            </p:attrNameLst>
                                          </p:cBhvr>
                                          <p:tavLst>
                                            <p:tav tm="0">
                                              <p:val>
                                                <p:strVal val="#ppt_w+.3"/>
                                              </p:val>
                                            </p:tav>
                                            <p:tav tm="100000">
                                              <p:val>
                                                <p:strVal val="#ppt_w"/>
                                              </p:val>
                                            </p:tav>
                                          </p:tavLst>
                                        </p:anim>
                                        <p:anim calcmode="lin" valueType="num">
                                          <p:cBhvr>
                                            <p:cTn id="62" dur="1000" fill="hold"/>
                                            <p:tgtEl>
                                              <p:spTgt spid="50"/>
                                            </p:tgtEl>
                                            <p:attrNameLst>
                                              <p:attrName>ppt_h</p:attrName>
                                            </p:attrNameLst>
                                          </p:cBhvr>
                                          <p:tavLst>
                                            <p:tav tm="0">
                                              <p:val>
                                                <p:strVal val="#ppt_h"/>
                                              </p:val>
                                            </p:tav>
                                            <p:tav tm="100000">
                                              <p:val>
                                                <p:strVal val="#ppt_h"/>
                                              </p:val>
                                            </p:tav>
                                          </p:tavLst>
                                        </p:anim>
                                        <p:animEffect transition="in" filter="fade">
                                          <p:cBhvr>
                                            <p:cTn id="63" dur="1000"/>
                                            <p:tgtEl>
                                              <p:spTgt spid="50"/>
                                            </p:tgtEl>
                                          </p:cBhvr>
                                        </p:animEffect>
                                      </p:childTnLst>
                                    </p:cTn>
                                  </p:par>
                                  <p:par>
                                    <p:cTn id="64" presetID="50" presetClass="entr" presetSubtype="0" decel="100000" fill="hold" grpId="0" nodeType="withEffect">
                                      <p:stCondLst>
                                        <p:cond delay="650"/>
                                      </p:stCondLst>
                                      <p:childTnLst>
                                        <p:set>
                                          <p:cBhvr>
                                            <p:cTn id="65" dur="1" fill="hold">
                                              <p:stCondLst>
                                                <p:cond delay="0"/>
                                              </p:stCondLst>
                                            </p:cTn>
                                            <p:tgtEl>
                                              <p:spTgt spid="51"/>
                                            </p:tgtEl>
                                            <p:attrNameLst>
                                              <p:attrName>style.visibility</p:attrName>
                                            </p:attrNameLst>
                                          </p:cBhvr>
                                          <p:to>
                                            <p:strVal val="visible"/>
                                          </p:to>
                                        </p:set>
                                        <p:anim calcmode="lin" valueType="num">
                                          <p:cBhvr>
                                            <p:cTn id="66" dur="1000" fill="hold"/>
                                            <p:tgtEl>
                                              <p:spTgt spid="51"/>
                                            </p:tgtEl>
                                            <p:attrNameLst>
                                              <p:attrName>ppt_w</p:attrName>
                                            </p:attrNameLst>
                                          </p:cBhvr>
                                          <p:tavLst>
                                            <p:tav tm="0">
                                              <p:val>
                                                <p:strVal val="#ppt_w+.3"/>
                                              </p:val>
                                            </p:tav>
                                            <p:tav tm="100000">
                                              <p:val>
                                                <p:strVal val="#ppt_w"/>
                                              </p:val>
                                            </p:tav>
                                          </p:tavLst>
                                        </p:anim>
                                        <p:anim calcmode="lin" valueType="num">
                                          <p:cBhvr>
                                            <p:cTn id="67" dur="1000" fill="hold"/>
                                            <p:tgtEl>
                                              <p:spTgt spid="51"/>
                                            </p:tgtEl>
                                            <p:attrNameLst>
                                              <p:attrName>ppt_h</p:attrName>
                                            </p:attrNameLst>
                                          </p:cBhvr>
                                          <p:tavLst>
                                            <p:tav tm="0">
                                              <p:val>
                                                <p:strVal val="#ppt_h"/>
                                              </p:val>
                                            </p:tav>
                                            <p:tav tm="100000">
                                              <p:val>
                                                <p:strVal val="#ppt_h"/>
                                              </p:val>
                                            </p:tav>
                                          </p:tavLst>
                                        </p:anim>
                                        <p:animEffect transition="in" filter="fade">
                                          <p:cBhvr>
                                            <p:cTn id="68"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8" grpId="0"/>
          <p:bldP spid="49" grpId="0"/>
          <p:bldP spid="50" grpId="0"/>
          <p:bldP spid="51"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3567908" y="-879297"/>
            <a:ext cx="1756222" cy="1756222"/>
            <a:chOff x="2894659" y="1465288"/>
            <a:chExt cx="1727827" cy="1727827"/>
          </a:xfrm>
        </p:grpSpPr>
        <p:grpSp>
          <p:nvGrpSpPr>
            <p:cNvPr id="110" name="组合 109"/>
            <p:cNvGrpSpPr/>
            <p:nvPr/>
          </p:nvGrpSpPr>
          <p:grpSpPr>
            <a:xfrm rot="1771504">
              <a:off x="2914532" y="1485269"/>
              <a:ext cx="1688083" cy="1687866"/>
              <a:chOff x="1827622" y="1343919"/>
              <a:chExt cx="2304000" cy="2304000"/>
            </a:xfrm>
          </p:grpSpPr>
          <p:sp>
            <p:nvSpPr>
              <p:cNvPr id="112" name="椭圆 11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13" name="椭圆 11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111" name="流程图: 联系 110"/>
            <p:cNvSpPr/>
            <p:nvPr/>
          </p:nvSpPr>
          <p:spPr>
            <a:xfrm>
              <a:off x="2894659" y="1465288"/>
              <a:ext cx="1727827" cy="1727827"/>
            </a:xfrm>
            <a:prstGeom prst="flowChartConnector">
              <a:avLst/>
            </a:prstGeom>
            <a:noFill/>
            <a:ln w="3175">
              <a:solidFill>
                <a:srgbClr val="00B7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4" name="组合 113"/>
          <p:cNvGrpSpPr/>
          <p:nvPr/>
        </p:nvGrpSpPr>
        <p:grpSpPr>
          <a:xfrm rot="1771504">
            <a:off x="3575961" y="378942"/>
            <a:ext cx="272244" cy="272209"/>
            <a:chOff x="1827622" y="1343919"/>
            <a:chExt cx="2304000" cy="2304000"/>
          </a:xfrm>
        </p:grpSpPr>
        <p:sp>
          <p:nvSpPr>
            <p:cNvPr id="115" name="椭圆 11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16" name="椭圆 11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17" name="组合 116"/>
          <p:cNvGrpSpPr/>
          <p:nvPr/>
        </p:nvGrpSpPr>
        <p:grpSpPr>
          <a:xfrm rot="1771504">
            <a:off x="5177750" y="37314"/>
            <a:ext cx="272244" cy="272209"/>
            <a:chOff x="1827622" y="1343919"/>
            <a:chExt cx="2304000" cy="2304000"/>
          </a:xfrm>
        </p:grpSpPr>
        <p:sp>
          <p:nvSpPr>
            <p:cNvPr id="118" name="椭圆 11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19" name="椭圆 118"/>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20" name="组合 119"/>
          <p:cNvGrpSpPr/>
          <p:nvPr/>
        </p:nvGrpSpPr>
        <p:grpSpPr>
          <a:xfrm rot="1771504">
            <a:off x="4219534" y="449833"/>
            <a:ext cx="216832" cy="216804"/>
            <a:chOff x="1827622" y="1343919"/>
            <a:chExt cx="2304000" cy="2304000"/>
          </a:xfrm>
        </p:grpSpPr>
        <p:sp>
          <p:nvSpPr>
            <p:cNvPr id="121" name="椭圆 12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22" name="椭圆 121"/>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23" name="组合 122"/>
          <p:cNvGrpSpPr/>
          <p:nvPr/>
        </p:nvGrpSpPr>
        <p:grpSpPr>
          <a:xfrm rot="1771504">
            <a:off x="4695048" y="474506"/>
            <a:ext cx="402249" cy="402197"/>
            <a:chOff x="1827622" y="1343919"/>
            <a:chExt cx="2304000" cy="2304000"/>
          </a:xfrm>
        </p:grpSpPr>
        <p:sp>
          <p:nvSpPr>
            <p:cNvPr id="124" name="椭圆 12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25" name="椭圆 124"/>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26" name="组合 125"/>
          <p:cNvGrpSpPr/>
          <p:nvPr/>
        </p:nvGrpSpPr>
        <p:grpSpPr>
          <a:xfrm rot="1771504">
            <a:off x="3507274" y="-102313"/>
            <a:ext cx="166140" cy="166119"/>
            <a:chOff x="1827622" y="1343919"/>
            <a:chExt cx="2304000" cy="2304000"/>
          </a:xfrm>
        </p:grpSpPr>
        <p:sp>
          <p:nvSpPr>
            <p:cNvPr id="127" name="椭圆 126"/>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28" name="椭圆 127"/>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29" name="组合 128"/>
          <p:cNvGrpSpPr/>
          <p:nvPr/>
        </p:nvGrpSpPr>
        <p:grpSpPr>
          <a:xfrm rot="1771504">
            <a:off x="3898802" y="816764"/>
            <a:ext cx="202768" cy="202742"/>
            <a:chOff x="1827622" y="1343919"/>
            <a:chExt cx="2304000" cy="2304000"/>
          </a:xfrm>
        </p:grpSpPr>
        <p:sp>
          <p:nvSpPr>
            <p:cNvPr id="130" name="椭圆 12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31" name="椭圆 13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132" name="文本框 131"/>
          <p:cNvSpPr txBox="1"/>
          <p:nvPr/>
        </p:nvSpPr>
        <p:spPr>
          <a:xfrm>
            <a:off x="3938055" y="-4064"/>
            <a:ext cx="1090736" cy="523220"/>
          </a:xfrm>
          <a:prstGeom prst="rect">
            <a:avLst/>
          </a:prstGeom>
          <a:noFill/>
        </p:spPr>
        <p:txBody>
          <a:bodyPr wrap="square" rtlCol="0">
            <a:spAutoFit/>
          </a:bodyPr>
          <a:lstStyle/>
          <a:p>
            <a:r>
              <a:rPr lang="zh-CN" altLang="en-US" sz="2800" dirty="0" smtClean="0">
                <a:solidFill>
                  <a:srgbClr val="00B7CA"/>
                </a:solidFill>
                <a:latin typeface="黑体" panose="02010609060101010101" pitchFamily="49" charset="-122"/>
                <a:ea typeface="黑体" panose="02010609060101010101" pitchFamily="49" charset="-122"/>
              </a:rPr>
              <a:t>目 录</a:t>
            </a:r>
            <a:endParaRPr lang="zh-CN" altLang="en-US" sz="2800" dirty="0">
              <a:solidFill>
                <a:srgbClr val="00B7CA"/>
              </a:solidFill>
              <a:latin typeface="黑体" panose="02010609060101010101" pitchFamily="49" charset="-122"/>
              <a:ea typeface="黑体" panose="02010609060101010101" pitchFamily="49" charset="-122"/>
            </a:endParaRPr>
          </a:p>
        </p:txBody>
      </p:sp>
      <p:grpSp>
        <p:nvGrpSpPr>
          <p:cNvPr id="140" name="组合 139"/>
          <p:cNvGrpSpPr/>
          <p:nvPr/>
        </p:nvGrpSpPr>
        <p:grpSpPr>
          <a:xfrm>
            <a:off x="2628303" y="1828800"/>
            <a:ext cx="762943" cy="762943"/>
            <a:chOff x="2705448" y="1864234"/>
            <a:chExt cx="762943" cy="762943"/>
          </a:xfrm>
        </p:grpSpPr>
        <p:grpSp>
          <p:nvGrpSpPr>
            <p:cNvPr id="141" name="组合 140"/>
            <p:cNvGrpSpPr/>
            <p:nvPr/>
          </p:nvGrpSpPr>
          <p:grpSpPr>
            <a:xfrm>
              <a:off x="2705448" y="1864234"/>
              <a:ext cx="762943" cy="762943"/>
              <a:chOff x="2894659" y="1465288"/>
              <a:chExt cx="1727827" cy="1727827"/>
            </a:xfrm>
          </p:grpSpPr>
          <p:grpSp>
            <p:nvGrpSpPr>
              <p:cNvPr id="143" name="组合 142"/>
              <p:cNvGrpSpPr/>
              <p:nvPr/>
            </p:nvGrpSpPr>
            <p:grpSpPr>
              <a:xfrm rot="1771504">
                <a:off x="2914532" y="1485269"/>
                <a:ext cx="1688083" cy="1687866"/>
                <a:chOff x="1827622" y="1343919"/>
                <a:chExt cx="2304000" cy="2304000"/>
              </a:xfrm>
            </p:grpSpPr>
            <p:sp>
              <p:nvSpPr>
                <p:cNvPr id="145" name="椭圆 14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B757"/>
                    </a:solidFill>
                    <a:latin typeface="华文细黑" panose="02010600040101010101" pitchFamily="2" charset="-122"/>
                    <a:ea typeface="华文细黑" panose="02010600040101010101" pitchFamily="2" charset="-122"/>
                  </a:endParaRPr>
                </a:p>
              </p:txBody>
            </p:sp>
            <p:sp>
              <p:nvSpPr>
                <p:cNvPr id="146" name="椭圆 14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B757"/>
                    </a:solidFill>
                    <a:latin typeface="华文细黑" panose="02010600040101010101" pitchFamily="2" charset="-122"/>
                    <a:ea typeface="华文细黑" panose="02010600040101010101" pitchFamily="2" charset="-122"/>
                  </a:endParaRPr>
                </a:p>
              </p:txBody>
            </p:sp>
          </p:grpSp>
          <p:sp>
            <p:nvSpPr>
              <p:cNvPr id="144" name="流程图: 联系 143"/>
              <p:cNvSpPr/>
              <p:nvPr/>
            </p:nvSpPr>
            <p:spPr>
              <a:xfrm>
                <a:off x="2894659" y="1465288"/>
                <a:ext cx="1727827" cy="1727827"/>
              </a:xfrm>
              <a:prstGeom prst="flowChartConnector">
                <a:avLst/>
              </a:prstGeom>
              <a:noFill/>
              <a:ln w="3175">
                <a:solidFill>
                  <a:srgbClr val="FFB7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B757"/>
                  </a:solidFill>
                </a:endParaRPr>
              </a:p>
            </p:txBody>
          </p:sp>
        </p:grpSp>
        <p:sp>
          <p:nvSpPr>
            <p:cNvPr id="142" name="文本框 141"/>
            <p:cNvSpPr txBox="1"/>
            <p:nvPr/>
          </p:nvSpPr>
          <p:spPr>
            <a:xfrm>
              <a:off x="2824946" y="2053130"/>
              <a:ext cx="526473" cy="398780"/>
            </a:xfrm>
            <a:prstGeom prst="rect">
              <a:avLst/>
            </a:prstGeom>
            <a:noFill/>
          </p:spPr>
          <p:txBody>
            <a:bodyPr wrap="square" rtlCol="0">
              <a:spAutoFit/>
            </a:bodyPr>
            <a:lstStyle/>
            <a:p>
              <a:r>
                <a:rPr lang="en-US" altLang="zh-CN" sz="2000" b="1" dirty="0" smtClean="0">
                  <a:solidFill>
                    <a:srgbClr val="FFB757"/>
                  </a:solidFill>
                  <a:latin typeface="方正兰亭超细黑简体" panose="02000000000000000000" pitchFamily="2" charset="-122"/>
                  <a:ea typeface="方正兰亭超细黑简体" panose="02000000000000000000" pitchFamily="2" charset="-122"/>
                </a:rPr>
                <a:t>01</a:t>
              </a:r>
              <a:endParaRPr lang="zh-CN" altLang="en-US" sz="2000" b="1" dirty="0">
                <a:solidFill>
                  <a:srgbClr val="FFB757"/>
                </a:solidFill>
                <a:latin typeface="方正兰亭超细黑简体" panose="02000000000000000000" pitchFamily="2" charset="-122"/>
                <a:ea typeface="方正兰亭超细黑简体" panose="02000000000000000000" pitchFamily="2" charset="-122"/>
              </a:endParaRPr>
            </a:p>
          </p:txBody>
        </p:sp>
      </p:grpSp>
      <p:grpSp>
        <p:nvGrpSpPr>
          <p:cNvPr id="147" name="组合 146"/>
          <p:cNvGrpSpPr/>
          <p:nvPr/>
        </p:nvGrpSpPr>
        <p:grpSpPr>
          <a:xfrm>
            <a:off x="3645808" y="1828800"/>
            <a:ext cx="762943" cy="762943"/>
            <a:chOff x="4132381" y="1864234"/>
            <a:chExt cx="762943" cy="762943"/>
          </a:xfrm>
        </p:grpSpPr>
        <p:grpSp>
          <p:nvGrpSpPr>
            <p:cNvPr id="148" name="组合 147"/>
            <p:cNvGrpSpPr/>
            <p:nvPr/>
          </p:nvGrpSpPr>
          <p:grpSpPr>
            <a:xfrm>
              <a:off x="4132381" y="1864234"/>
              <a:ext cx="762943" cy="762943"/>
              <a:chOff x="2894659" y="1465288"/>
              <a:chExt cx="1727827" cy="1727827"/>
            </a:xfrm>
          </p:grpSpPr>
          <p:grpSp>
            <p:nvGrpSpPr>
              <p:cNvPr id="150" name="组合 149"/>
              <p:cNvGrpSpPr/>
              <p:nvPr/>
            </p:nvGrpSpPr>
            <p:grpSpPr>
              <a:xfrm rot="1771504">
                <a:off x="2914532" y="1485269"/>
                <a:ext cx="1688083" cy="1687866"/>
                <a:chOff x="1827622" y="1343919"/>
                <a:chExt cx="2304000" cy="2304000"/>
              </a:xfrm>
            </p:grpSpPr>
            <p:sp>
              <p:nvSpPr>
                <p:cNvPr id="152" name="椭圆 15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53" name="椭圆 15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151" name="流程图: 联系 150"/>
              <p:cNvSpPr/>
              <p:nvPr/>
            </p:nvSpPr>
            <p:spPr>
              <a:xfrm>
                <a:off x="2894659" y="1465288"/>
                <a:ext cx="1727827" cy="1727827"/>
              </a:xfrm>
              <a:prstGeom prst="flowChartConnector">
                <a:avLst/>
              </a:prstGeom>
              <a:noFill/>
              <a:ln w="3175">
                <a:solidFill>
                  <a:srgbClr val="714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9" name="文本框 148"/>
            <p:cNvSpPr txBox="1"/>
            <p:nvPr/>
          </p:nvSpPr>
          <p:spPr>
            <a:xfrm>
              <a:off x="4247986" y="2048949"/>
              <a:ext cx="526473" cy="398780"/>
            </a:xfrm>
            <a:prstGeom prst="rect">
              <a:avLst/>
            </a:prstGeom>
            <a:noFill/>
          </p:spPr>
          <p:txBody>
            <a:bodyPr wrap="square" rtlCol="0">
              <a:spAutoFit/>
            </a:bodyPr>
            <a:lstStyle/>
            <a:p>
              <a:r>
                <a:rPr lang="en-US" altLang="zh-CN" sz="2000" b="1" dirty="0" smtClean="0">
                  <a:solidFill>
                    <a:srgbClr val="714383"/>
                  </a:solidFill>
                  <a:latin typeface="方正兰亭超细黑简体" panose="02000000000000000000" pitchFamily="2" charset="-122"/>
                  <a:ea typeface="方正兰亭超细黑简体" panose="02000000000000000000" pitchFamily="2" charset="-122"/>
                </a:rPr>
                <a:t>02</a:t>
              </a:r>
              <a:endParaRPr lang="en-US" altLang="zh-CN" sz="2000" b="1" dirty="0" smtClean="0">
                <a:solidFill>
                  <a:srgbClr val="714383"/>
                </a:solidFill>
                <a:latin typeface="方正兰亭超细黑简体" panose="02000000000000000000" pitchFamily="2" charset="-122"/>
                <a:ea typeface="方正兰亭超细黑简体" panose="02000000000000000000" pitchFamily="2" charset="-122"/>
              </a:endParaRPr>
            </a:p>
          </p:txBody>
        </p:sp>
      </p:grpSp>
      <p:grpSp>
        <p:nvGrpSpPr>
          <p:cNvPr id="154" name="组合 153"/>
          <p:cNvGrpSpPr/>
          <p:nvPr/>
        </p:nvGrpSpPr>
        <p:grpSpPr>
          <a:xfrm>
            <a:off x="4662748" y="1836795"/>
            <a:ext cx="762943" cy="762943"/>
            <a:chOff x="5617616" y="1872229"/>
            <a:chExt cx="762943" cy="762943"/>
          </a:xfrm>
        </p:grpSpPr>
        <p:grpSp>
          <p:nvGrpSpPr>
            <p:cNvPr id="155" name="组合 154"/>
            <p:cNvGrpSpPr/>
            <p:nvPr/>
          </p:nvGrpSpPr>
          <p:grpSpPr>
            <a:xfrm>
              <a:off x="5617616" y="1872229"/>
              <a:ext cx="762943" cy="762943"/>
              <a:chOff x="2894659" y="1465288"/>
              <a:chExt cx="1727827" cy="1727827"/>
            </a:xfrm>
          </p:grpSpPr>
          <p:grpSp>
            <p:nvGrpSpPr>
              <p:cNvPr id="157" name="组合 156"/>
              <p:cNvGrpSpPr/>
              <p:nvPr/>
            </p:nvGrpSpPr>
            <p:grpSpPr>
              <a:xfrm rot="1771504">
                <a:off x="2914532" y="1485269"/>
                <a:ext cx="1688083" cy="1687866"/>
                <a:chOff x="1827622" y="1343919"/>
                <a:chExt cx="2304000" cy="2304000"/>
              </a:xfrm>
            </p:grpSpPr>
            <p:sp>
              <p:nvSpPr>
                <p:cNvPr id="159" name="椭圆 15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60" name="椭圆 159"/>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158" name="流程图: 联系 157"/>
              <p:cNvSpPr/>
              <p:nvPr/>
            </p:nvSpPr>
            <p:spPr>
              <a:xfrm>
                <a:off x="2894659" y="1465288"/>
                <a:ext cx="1727827" cy="1727827"/>
              </a:xfrm>
              <a:prstGeom prst="flowChartConnector">
                <a:avLst/>
              </a:prstGeom>
              <a:noFill/>
              <a:ln w="3175">
                <a:solidFill>
                  <a:srgbClr val="E5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6" name="文本框 155"/>
            <p:cNvSpPr txBox="1"/>
            <p:nvPr/>
          </p:nvSpPr>
          <p:spPr>
            <a:xfrm>
              <a:off x="5735850" y="2053130"/>
              <a:ext cx="526473" cy="398780"/>
            </a:xfrm>
            <a:prstGeom prst="rect">
              <a:avLst/>
            </a:prstGeom>
            <a:noFill/>
          </p:spPr>
          <p:txBody>
            <a:bodyPr wrap="square" rtlCol="0">
              <a:spAutoFit/>
            </a:bodyPr>
            <a:lstStyle/>
            <a:p>
              <a:r>
                <a:rPr lang="en-US" altLang="zh-CN" sz="2000" b="1" dirty="0" smtClean="0">
                  <a:solidFill>
                    <a:srgbClr val="E56666"/>
                  </a:solidFill>
                  <a:latin typeface="方正兰亭超细黑简体" panose="02000000000000000000" pitchFamily="2" charset="-122"/>
                  <a:ea typeface="方正兰亭超细黑简体" panose="02000000000000000000" pitchFamily="2" charset="-122"/>
                </a:rPr>
                <a:t>03</a:t>
              </a:r>
              <a:endParaRPr lang="zh-CN" altLang="en-US" sz="2000" b="1" dirty="0">
                <a:solidFill>
                  <a:srgbClr val="E56666"/>
                </a:solidFill>
                <a:latin typeface="方正兰亭超细黑简体" panose="02000000000000000000" pitchFamily="2" charset="-122"/>
                <a:ea typeface="方正兰亭超细黑简体" panose="02000000000000000000" pitchFamily="2" charset="-122"/>
              </a:endParaRPr>
            </a:p>
          </p:txBody>
        </p:sp>
      </p:grpSp>
      <p:grpSp>
        <p:nvGrpSpPr>
          <p:cNvPr id="164" name="组合 163"/>
          <p:cNvGrpSpPr/>
          <p:nvPr/>
        </p:nvGrpSpPr>
        <p:grpSpPr>
          <a:xfrm>
            <a:off x="1943202" y="3065552"/>
            <a:ext cx="2133141" cy="630655"/>
            <a:chOff x="2020347" y="3100986"/>
            <a:chExt cx="2133141" cy="630655"/>
          </a:xfrm>
        </p:grpSpPr>
        <p:sp>
          <p:nvSpPr>
            <p:cNvPr id="165" name="文本框 164"/>
            <p:cNvSpPr txBox="1"/>
            <p:nvPr/>
          </p:nvSpPr>
          <p:spPr>
            <a:xfrm>
              <a:off x="2020347" y="3100986"/>
              <a:ext cx="2133141" cy="337185"/>
            </a:xfrm>
            <a:prstGeom prst="rect">
              <a:avLst/>
            </a:prstGeom>
            <a:noFill/>
          </p:spPr>
          <p:txBody>
            <a:bodyPr wrap="square" rtlCol="0">
              <a:spAutoFit/>
            </a:bodyPr>
            <a:lstStyle/>
            <a:p>
              <a:pPr algn="ctr"/>
              <a:r>
                <a:rPr lang="zh-CN" altLang="en-US" sz="1600" dirty="0" smtClean="0">
                  <a:solidFill>
                    <a:srgbClr val="FFC000"/>
                  </a:solidFill>
                  <a:latin typeface="华文细黑" panose="02010600040101010101" pitchFamily="2" charset="-122"/>
                  <a:ea typeface="华文细黑" panose="02010600040101010101" pitchFamily="2" charset="-122"/>
                </a:rPr>
                <a:t>行业探秘</a:t>
              </a:r>
              <a:endParaRPr lang="zh-CN" altLang="en-US" sz="1600" dirty="0">
                <a:solidFill>
                  <a:srgbClr val="FFC000"/>
                </a:solidFill>
                <a:latin typeface="华文细黑" panose="02010600040101010101" pitchFamily="2" charset="-122"/>
                <a:ea typeface="华文细黑" panose="02010600040101010101" pitchFamily="2" charset="-122"/>
              </a:endParaRPr>
            </a:p>
          </p:txBody>
        </p:sp>
        <p:sp>
          <p:nvSpPr>
            <p:cNvPr id="166" name="文本框 165"/>
            <p:cNvSpPr txBox="1"/>
            <p:nvPr/>
          </p:nvSpPr>
          <p:spPr>
            <a:xfrm>
              <a:off x="2504237" y="3470031"/>
              <a:ext cx="1165359" cy="261610"/>
            </a:xfrm>
            <a:prstGeom prst="rect">
              <a:avLst/>
            </a:prstGeom>
            <a:noFill/>
          </p:spPr>
          <p:txBody>
            <a:bodyPr wrap="square" rtlCol="0">
              <a:spAutoFit/>
            </a:bodyPr>
            <a:lstStyle/>
            <a:p>
              <a:pPr algn="ctr"/>
              <a:endParaRPr lang="zh-CN" altLang="en-US" sz="1100" dirty="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167" name="组合 166"/>
          <p:cNvGrpSpPr/>
          <p:nvPr/>
        </p:nvGrpSpPr>
        <p:grpSpPr>
          <a:xfrm>
            <a:off x="2985372" y="3068786"/>
            <a:ext cx="2133141" cy="627421"/>
            <a:chOff x="3444649" y="3104220"/>
            <a:chExt cx="2133141" cy="627421"/>
          </a:xfrm>
        </p:grpSpPr>
        <p:sp>
          <p:nvSpPr>
            <p:cNvPr id="168" name="文本框 167"/>
            <p:cNvSpPr txBox="1"/>
            <p:nvPr/>
          </p:nvSpPr>
          <p:spPr>
            <a:xfrm>
              <a:off x="3444649" y="3104220"/>
              <a:ext cx="2133141" cy="337185"/>
            </a:xfrm>
            <a:prstGeom prst="rect">
              <a:avLst/>
            </a:prstGeom>
            <a:noFill/>
          </p:spPr>
          <p:txBody>
            <a:bodyPr wrap="square" rtlCol="0">
              <a:spAutoFit/>
            </a:bodyPr>
            <a:lstStyle/>
            <a:p>
              <a:pPr algn="ctr"/>
              <a:r>
                <a:rPr lang="zh-CN" altLang="en-US" sz="1600" dirty="0" smtClean="0">
                  <a:solidFill>
                    <a:srgbClr val="714383"/>
                  </a:solidFill>
                  <a:latin typeface="华文细黑" panose="02010600040101010101" pitchFamily="2" charset="-122"/>
                  <a:ea typeface="华文细黑" panose="02010600040101010101" pitchFamily="2" charset="-122"/>
                </a:rPr>
                <a:t>企业介绍</a:t>
              </a:r>
              <a:endParaRPr lang="zh-CN" altLang="en-US" sz="1600" dirty="0">
                <a:solidFill>
                  <a:srgbClr val="714383"/>
                </a:solidFill>
                <a:latin typeface="华文细黑" panose="02010600040101010101" pitchFamily="2" charset="-122"/>
                <a:ea typeface="华文细黑" panose="02010600040101010101" pitchFamily="2" charset="-122"/>
              </a:endParaRPr>
            </a:p>
          </p:txBody>
        </p:sp>
        <p:sp>
          <p:nvSpPr>
            <p:cNvPr id="169" name="文本框 168"/>
            <p:cNvSpPr txBox="1"/>
            <p:nvPr/>
          </p:nvSpPr>
          <p:spPr>
            <a:xfrm>
              <a:off x="3928539" y="3470031"/>
              <a:ext cx="1165359" cy="261610"/>
            </a:xfrm>
            <a:prstGeom prst="rect">
              <a:avLst/>
            </a:prstGeom>
            <a:noFill/>
          </p:spPr>
          <p:txBody>
            <a:bodyPr wrap="square" rtlCol="0">
              <a:spAutoFit/>
            </a:bodyPr>
            <a:lstStyle/>
            <a:p>
              <a:pPr algn="ctr"/>
              <a:endParaRPr lang="zh-CN" altLang="en-US" sz="1100" dirty="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170" name="组合 169"/>
          <p:cNvGrpSpPr/>
          <p:nvPr/>
        </p:nvGrpSpPr>
        <p:grpSpPr>
          <a:xfrm>
            <a:off x="4042552" y="3064769"/>
            <a:ext cx="2133141" cy="638090"/>
            <a:chOff x="4999811" y="3100203"/>
            <a:chExt cx="2133141" cy="638090"/>
          </a:xfrm>
        </p:grpSpPr>
        <p:sp>
          <p:nvSpPr>
            <p:cNvPr id="171" name="文本框 170"/>
            <p:cNvSpPr txBox="1"/>
            <p:nvPr/>
          </p:nvSpPr>
          <p:spPr>
            <a:xfrm>
              <a:off x="4999811" y="3100203"/>
              <a:ext cx="2133141" cy="337185"/>
            </a:xfrm>
            <a:prstGeom prst="rect">
              <a:avLst/>
            </a:prstGeom>
            <a:noFill/>
          </p:spPr>
          <p:txBody>
            <a:bodyPr wrap="square" rtlCol="0">
              <a:spAutoFit/>
            </a:bodyPr>
            <a:lstStyle/>
            <a:p>
              <a:pPr algn="ctr"/>
              <a:r>
                <a:rPr lang="zh-CN" altLang="en-US" sz="1600" dirty="0" smtClean="0">
                  <a:solidFill>
                    <a:srgbClr val="E56666"/>
                  </a:solidFill>
                  <a:latin typeface="华文细黑" panose="02010600040101010101" pitchFamily="2" charset="-122"/>
                  <a:ea typeface="华文细黑" panose="02010600040101010101" pitchFamily="2" charset="-122"/>
                </a:rPr>
                <a:t>职位探索</a:t>
              </a:r>
              <a:endParaRPr lang="zh-CN" altLang="en-US" sz="1600" dirty="0">
                <a:solidFill>
                  <a:srgbClr val="E56666"/>
                </a:solidFill>
                <a:latin typeface="华文细黑" panose="02010600040101010101" pitchFamily="2" charset="-122"/>
                <a:ea typeface="华文细黑" panose="02010600040101010101" pitchFamily="2" charset="-122"/>
              </a:endParaRPr>
            </a:p>
          </p:txBody>
        </p:sp>
        <p:sp>
          <p:nvSpPr>
            <p:cNvPr id="172" name="文本框 171"/>
            <p:cNvSpPr txBox="1"/>
            <p:nvPr/>
          </p:nvSpPr>
          <p:spPr>
            <a:xfrm>
              <a:off x="5491146" y="3476683"/>
              <a:ext cx="1165359" cy="261610"/>
            </a:xfrm>
            <a:prstGeom prst="rect">
              <a:avLst/>
            </a:prstGeom>
            <a:noFill/>
          </p:spPr>
          <p:txBody>
            <a:bodyPr wrap="square" rtlCol="0">
              <a:spAutoFit/>
            </a:bodyPr>
            <a:lstStyle/>
            <a:p>
              <a:pPr algn="ctr"/>
              <a:endParaRPr lang="en-US" altLang="zh-CN" sz="1100" dirty="0" smtClean="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176" name="组合 175"/>
          <p:cNvGrpSpPr/>
          <p:nvPr/>
        </p:nvGrpSpPr>
        <p:grpSpPr>
          <a:xfrm rot="1771504">
            <a:off x="3177137" y="2330391"/>
            <a:ext cx="272244" cy="272209"/>
            <a:chOff x="1827622" y="1343919"/>
            <a:chExt cx="2304000" cy="2304000"/>
          </a:xfrm>
        </p:grpSpPr>
        <p:sp>
          <p:nvSpPr>
            <p:cNvPr id="177" name="椭圆 176"/>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78" name="椭圆 177"/>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79" name="组合 178"/>
          <p:cNvGrpSpPr/>
          <p:nvPr/>
        </p:nvGrpSpPr>
        <p:grpSpPr>
          <a:xfrm rot="1771504">
            <a:off x="4213462" y="2310680"/>
            <a:ext cx="272244" cy="272209"/>
            <a:chOff x="1827622" y="1343919"/>
            <a:chExt cx="2304000" cy="2304000"/>
          </a:xfrm>
        </p:grpSpPr>
        <p:sp>
          <p:nvSpPr>
            <p:cNvPr id="180" name="椭圆 17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81" name="椭圆 18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82" name="组合 181"/>
          <p:cNvGrpSpPr/>
          <p:nvPr/>
        </p:nvGrpSpPr>
        <p:grpSpPr>
          <a:xfrm rot="1771504">
            <a:off x="5260782" y="2328930"/>
            <a:ext cx="272244" cy="272209"/>
            <a:chOff x="1827622" y="1343919"/>
            <a:chExt cx="2304000" cy="2304000"/>
          </a:xfrm>
        </p:grpSpPr>
        <p:sp>
          <p:nvSpPr>
            <p:cNvPr id="183" name="椭圆 182"/>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84" name="椭圆 183"/>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85" name="组合 184"/>
          <p:cNvGrpSpPr/>
          <p:nvPr/>
        </p:nvGrpSpPr>
        <p:grpSpPr>
          <a:xfrm>
            <a:off x="5717267" y="1828800"/>
            <a:ext cx="762943" cy="762943"/>
            <a:chOff x="5617616" y="1872229"/>
            <a:chExt cx="762943" cy="762943"/>
          </a:xfrm>
        </p:grpSpPr>
        <p:grpSp>
          <p:nvGrpSpPr>
            <p:cNvPr id="186" name="组合 185"/>
            <p:cNvGrpSpPr/>
            <p:nvPr/>
          </p:nvGrpSpPr>
          <p:grpSpPr>
            <a:xfrm>
              <a:off x="5617616" y="1872229"/>
              <a:ext cx="762943" cy="762943"/>
              <a:chOff x="2894659" y="1465288"/>
              <a:chExt cx="1727827" cy="1727827"/>
            </a:xfrm>
          </p:grpSpPr>
          <p:grpSp>
            <p:nvGrpSpPr>
              <p:cNvPr id="188" name="组合 187"/>
              <p:cNvGrpSpPr/>
              <p:nvPr/>
            </p:nvGrpSpPr>
            <p:grpSpPr>
              <a:xfrm rot="1771504">
                <a:off x="2914532" y="1485269"/>
                <a:ext cx="1688083" cy="1687866"/>
                <a:chOff x="1827622" y="1343919"/>
                <a:chExt cx="2304000" cy="2304000"/>
              </a:xfrm>
            </p:grpSpPr>
            <p:sp>
              <p:nvSpPr>
                <p:cNvPr id="190" name="椭圆 18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91" name="椭圆 19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189" name="流程图: 联系 188"/>
              <p:cNvSpPr/>
              <p:nvPr/>
            </p:nvSpPr>
            <p:spPr>
              <a:xfrm>
                <a:off x="2894659" y="1465288"/>
                <a:ext cx="1727827" cy="1727827"/>
              </a:xfrm>
              <a:prstGeom prst="flowChartConnector">
                <a:avLst/>
              </a:prstGeom>
              <a:no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7" name="文本框 186"/>
            <p:cNvSpPr txBox="1"/>
            <p:nvPr/>
          </p:nvSpPr>
          <p:spPr>
            <a:xfrm>
              <a:off x="5735850" y="2053130"/>
              <a:ext cx="526473" cy="398780"/>
            </a:xfrm>
            <a:prstGeom prst="rect">
              <a:avLst/>
            </a:prstGeom>
            <a:noFill/>
          </p:spPr>
          <p:txBody>
            <a:bodyPr wrap="square" rtlCol="0">
              <a:spAutoFit/>
            </a:bodyPr>
            <a:lstStyle/>
            <a:p>
              <a:r>
                <a:rPr lang="en-US" altLang="zh-CN" sz="2000" b="1" dirty="0" smtClean="0">
                  <a:solidFill>
                    <a:srgbClr val="00B0F0"/>
                  </a:solidFill>
                  <a:latin typeface="方正兰亭超细黑简体" panose="02000000000000000000" pitchFamily="2" charset="-122"/>
                  <a:ea typeface="方正兰亭超细黑简体" panose="02000000000000000000" pitchFamily="2" charset="-122"/>
                </a:rPr>
                <a:t>04</a:t>
              </a:r>
              <a:endParaRPr lang="zh-CN" altLang="en-US" sz="2000" b="1" dirty="0">
                <a:solidFill>
                  <a:srgbClr val="00B0F0"/>
                </a:solidFill>
                <a:latin typeface="方正兰亭超细黑简体" panose="02000000000000000000" pitchFamily="2" charset="-122"/>
                <a:ea typeface="方正兰亭超细黑简体" panose="02000000000000000000" pitchFamily="2" charset="-122"/>
              </a:endParaRPr>
            </a:p>
          </p:txBody>
        </p:sp>
      </p:grpSp>
      <p:grpSp>
        <p:nvGrpSpPr>
          <p:cNvPr id="192" name="组合 191"/>
          <p:cNvGrpSpPr/>
          <p:nvPr/>
        </p:nvGrpSpPr>
        <p:grpSpPr>
          <a:xfrm>
            <a:off x="5084051" y="3080904"/>
            <a:ext cx="2133141" cy="638090"/>
            <a:chOff x="4999811" y="3100203"/>
            <a:chExt cx="2133141" cy="638090"/>
          </a:xfrm>
        </p:grpSpPr>
        <p:sp>
          <p:nvSpPr>
            <p:cNvPr id="193" name="文本框 192"/>
            <p:cNvSpPr txBox="1"/>
            <p:nvPr/>
          </p:nvSpPr>
          <p:spPr>
            <a:xfrm>
              <a:off x="4999811" y="3100203"/>
              <a:ext cx="2133141" cy="338554"/>
            </a:xfrm>
            <a:prstGeom prst="rect">
              <a:avLst/>
            </a:prstGeom>
            <a:noFill/>
          </p:spPr>
          <p:txBody>
            <a:bodyPr wrap="square" rtlCol="0">
              <a:spAutoFit/>
            </a:bodyPr>
            <a:lstStyle/>
            <a:p>
              <a:pPr algn="ctr"/>
              <a:r>
                <a:rPr lang="zh-CN" altLang="en-US" sz="1600" dirty="0" smtClean="0">
                  <a:solidFill>
                    <a:srgbClr val="00B0F0"/>
                  </a:solidFill>
                  <a:latin typeface="华文细黑" panose="02010600040101010101" pitchFamily="2" charset="-122"/>
                  <a:ea typeface="华文细黑" panose="02010600040101010101" pitchFamily="2" charset="-122"/>
                </a:rPr>
                <a:t>研究结论</a:t>
              </a:r>
              <a:endParaRPr lang="zh-CN" altLang="en-US" sz="1600" dirty="0">
                <a:solidFill>
                  <a:srgbClr val="00B0F0"/>
                </a:solidFill>
                <a:latin typeface="华文细黑" panose="02010600040101010101" pitchFamily="2" charset="-122"/>
                <a:ea typeface="华文细黑" panose="02010600040101010101" pitchFamily="2" charset="-122"/>
              </a:endParaRPr>
            </a:p>
          </p:txBody>
        </p:sp>
        <p:sp>
          <p:nvSpPr>
            <p:cNvPr id="194" name="文本框 193"/>
            <p:cNvSpPr txBox="1"/>
            <p:nvPr/>
          </p:nvSpPr>
          <p:spPr>
            <a:xfrm>
              <a:off x="5491146" y="3476683"/>
              <a:ext cx="1165359" cy="261610"/>
            </a:xfrm>
            <a:prstGeom prst="rect">
              <a:avLst/>
            </a:prstGeom>
            <a:noFill/>
          </p:spPr>
          <p:txBody>
            <a:bodyPr wrap="square" rtlCol="0">
              <a:spAutoFit/>
            </a:bodyPr>
            <a:lstStyle/>
            <a:p>
              <a:pPr algn="ctr"/>
              <a:endParaRPr lang="en-US" altLang="zh-CN" sz="1100" dirty="0" smtClean="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195" name="组合 194"/>
          <p:cNvGrpSpPr/>
          <p:nvPr/>
        </p:nvGrpSpPr>
        <p:grpSpPr>
          <a:xfrm rot="1771504">
            <a:off x="6315301" y="2320935"/>
            <a:ext cx="272244" cy="272209"/>
            <a:chOff x="1827622" y="1343919"/>
            <a:chExt cx="2304000" cy="2304000"/>
          </a:xfrm>
        </p:grpSpPr>
        <p:sp>
          <p:nvSpPr>
            <p:cNvPr id="196" name="椭圆 195"/>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97" name="椭圆 196"/>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207" name="文本框 206"/>
          <p:cNvSpPr txBox="1"/>
          <p:nvPr/>
        </p:nvSpPr>
        <p:spPr>
          <a:xfrm>
            <a:off x="6541770" y="3434715"/>
            <a:ext cx="1165225" cy="261620"/>
          </a:xfrm>
          <a:prstGeom prst="rect">
            <a:avLst/>
          </a:prstGeom>
          <a:noFill/>
        </p:spPr>
        <p:txBody>
          <a:bodyPr wrap="square" rtlCol="0">
            <a:spAutoFit/>
          </a:bodyPr>
          <a:lstStyle/>
          <a:p>
            <a:pPr algn="ctr"/>
            <a:endParaRPr lang="en-US" altLang="zh-CN" sz="1100" dirty="0" smtClean="0">
              <a:solidFill>
                <a:schemeClr val="tx1">
                  <a:lumMod val="50000"/>
                  <a:lumOff val="50000"/>
                </a:schemeClr>
              </a:solidFill>
              <a:latin typeface="华文细黑" panose="02010600040101010101" pitchFamily="2" charset="-122"/>
              <a:ea typeface="华文细黑" panose="02010600040101010101" pitchFamily="2" charset="-122"/>
            </a:endParaRPr>
          </a:p>
        </p:txBody>
      </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0000" fill="hold" nodeType="afterEffect" p14:presetBounceEnd="30000">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14:bounceEnd="30000">
                                          <p:cBhvr additive="base">
                                            <p:cTn id="7" dur="2000" fill="hold"/>
                                            <p:tgtEl>
                                              <p:spTgt spid="109"/>
                                            </p:tgtEl>
                                            <p:attrNameLst>
                                              <p:attrName>ppt_x</p:attrName>
                                            </p:attrNameLst>
                                          </p:cBhvr>
                                          <p:tavLst>
                                            <p:tav tm="0">
                                              <p:val>
                                                <p:strVal val="#ppt_x"/>
                                              </p:val>
                                            </p:tav>
                                            <p:tav tm="100000">
                                              <p:val>
                                                <p:strVal val="#ppt_x"/>
                                              </p:val>
                                            </p:tav>
                                          </p:tavLst>
                                        </p:anim>
                                        <p:anim calcmode="lin" valueType="num" p14:bounceEnd="30000">
                                          <p:cBhvr additive="base">
                                            <p:cTn id="8" dur="2000" fill="hold"/>
                                            <p:tgtEl>
                                              <p:spTgt spid="109"/>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 presetClass="entr" presetSubtype="8" accel="30000" fill="hold" nodeType="afterEffect" p14:presetBounceEnd="30000">
                                      <p:stCondLst>
                                        <p:cond delay="0"/>
                                      </p:stCondLst>
                                      <p:childTnLst>
                                        <p:set>
                                          <p:cBhvr>
                                            <p:cTn id="11" dur="1" fill="hold">
                                              <p:stCondLst>
                                                <p:cond delay="0"/>
                                              </p:stCondLst>
                                            </p:cTn>
                                            <p:tgtEl>
                                              <p:spTgt spid="126"/>
                                            </p:tgtEl>
                                            <p:attrNameLst>
                                              <p:attrName>style.visibility</p:attrName>
                                            </p:attrNameLst>
                                          </p:cBhvr>
                                          <p:to>
                                            <p:strVal val="visible"/>
                                          </p:to>
                                        </p:set>
                                        <p:anim calcmode="lin" valueType="num" p14:bounceEnd="30000">
                                          <p:cBhvr additive="base">
                                            <p:cTn id="12" dur="2000" fill="hold"/>
                                            <p:tgtEl>
                                              <p:spTgt spid="126"/>
                                            </p:tgtEl>
                                            <p:attrNameLst>
                                              <p:attrName>ppt_x</p:attrName>
                                            </p:attrNameLst>
                                          </p:cBhvr>
                                          <p:tavLst>
                                            <p:tav tm="0">
                                              <p:val>
                                                <p:strVal val="0-#ppt_w/2"/>
                                              </p:val>
                                            </p:tav>
                                            <p:tav tm="100000">
                                              <p:val>
                                                <p:strVal val="#ppt_x"/>
                                              </p:val>
                                            </p:tav>
                                          </p:tavLst>
                                        </p:anim>
                                        <p:anim calcmode="lin" valueType="num" p14:bounceEnd="30000">
                                          <p:cBhvr additive="base">
                                            <p:cTn id="13" dur="2000" fill="hold"/>
                                            <p:tgtEl>
                                              <p:spTgt spid="126"/>
                                            </p:tgtEl>
                                            <p:attrNameLst>
                                              <p:attrName>ppt_y</p:attrName>
                                            </p:attrNameLst>
                                          </p:cBhvr>
                                          <p:tavLst>
                                            <p:tav tm="0">
                                              <p:val>
                                                <p:strVal val="#ppt_y"/>
                                              </p:val>
                                            </p:tav>
                                            <p:tav tm="100000">
                                              <p:val>
                                                <p:strVal val="#ppt_y"/>
                                              </p:val>
                                            </p:tav>
                                          </p:tavLst>
                                        </p:anim>
                                      </p:childTnLst>
                                    </p:cTn>
                                  </p:par>
                                  <p:par>
                                    <p:cTn id="14" presetID="2" presetClass="entr" presetSubtype="3" accel="30000" fill="hold" nodeType="withEffect" p14:presetBounceEnd="30000">
                                      <p:stCondLst>
                                        <p:cond delay="0"/>
                                      </p:stCondLst>
                                      <p:childTnLst>
                                        <p:set>
                                          <p:cBhvr>
                                            <p:cTn id="15" dur="1" fill="hold">
                                              <p:stCondLst>
                                                <p:cond delay="0"/>
                                              </p:stCondLst>
                                            </p:cTn>
                                            <p:tgtEl>
                                              <p:spTgt spid="117"/>
                                            </p:tgtEl>
                                            <p:attrNameLst>
                                              <p:attrName>style.visibility</p:attrName>
                                            </p:attrNameLst>
                                          </p:cBhvr>
                                          <p:to>
                                            <p:strVal val="visible"/>
                                          </p:to>
                                        </p:set>
                                        <p:anim calcmode="lin" valueType="num" p14:bounceEnd="30000">
                                          <p:cBhvr additive="base">
                                            <p:cTn id="16" dur="2000" fill="hold"/>
                                            <p:tgtEl>
                                              <p:spTgt spid="117"/>
                                            </p:tgtEl>
                                            <p:attrNameLst>
                                              <p:attrName>ppt_x</p:attrName>
                                            </p:attrNameLst>
                                          </p:cBhvr>
                                          <p:tavLst>
                                            <p:tav tm="0">
                                              <p:val>
                                                <p:strVal val="1+#ppt_w/2"/>
                                              </p:val>
                                            </p:tav>
                                            <p:tav tm="100000">
                                              <p:val>
                                                <p:strVal val="#ppt_x"/>
                                              </p:val>
                                            </p:tav>
                                          </p:tavLst>
                                        </p:anim>
                                        <p:anim calcmode="lin" valueType="num" p14:bounceEnd="30000">
                                          <p:cBhvr additive="base">
                                            <p:cTn id="17" dur="2000" fill="hold"/>
                                            <p:tgtEl>
                                              <p:spTgt spid="117"/>
                                            </p:tgtEl>
                                            <p:attrNameLst>
                                              <p:attrName>ppt_y</p:attrName>
                                            </p:attrNameLst>
                                          </p:cBhvr>
                                          <p:tavLst>
                                            <p:tav tm="0">
                                              <p:val>
                                                <p:strVal val="0-#ppt_h/2"/>
                                              </p:val>
                                            </p:tav>
                                            <p:tav tm="100000">
                                              <p:val>
                                                <p:strVal val="#ppt_y"/>
                                              </p:val>
                                            </p:tav>
                                          </p:tavLst>
                                        </p:anim>
                                      </p:childTnLst>
                                    </p:cTn>
                                  </p:par>
                                  <p:par>
                                    <p:cTn id="18" presetID="2" presetClass="entr" presetSubtype="12" accel="30000" fill="hold" nodeType="withEffect" p14:presetBounceEnd="30000">
                                      <p:stCondLst>
                                        <p:cond delay="0"/>
                                      </p:stCondLst>
                                      <p:childTnLst>
                                        <p:set>
                                          <p:cBhvr>
                                            <p:cTn id="19" dur="1" fill="hold">
                                              <p:stCondLst>
                                                <p:cond delay="0"/>
                                              </p:stCondLst>
                                            </p:cTn>
                                            <p:tgtEl>
                                              <p:spTgt spid="114"/>
                                            </p:tgtEl>
                                            <p:attrNameLst>
                                              <p:attrName>style.visibility</p:attrName>
                                            </p:attrNameLst>
                                          </p:cBhvr>
                                          <p:to>
                                            <p:strVal val="visible"/>
                                          </p:to>
                                        </p:set>
                                        <p:anim calcmode="lin" valueType="num" p14:bounceEnd="30000">
                                          <p:cBhvr additive="base">
                                            <p:cTn id="20" dur="2000" fill="hold"/>
                                            <p:tgtEl>
                                              <p:spTgt spid="114"/>
                                            </p:tgtEl>
                                            <p:attrNameLst>
                                              <p:attrName>ppt_x</p:attrName>
                                            </p:attrNameLst>
                                          </p:cBhvr>
                                          <p:tavLst>
                                            <p:tav tm="0">
                                              <p:val>
                                                <p:strVal val="0-#ppt_w/2"/>
                                              </p:val>
                                            </p:tav>
                                            <p:tav tm="100000">
                                              <p:val>
                                                <p:strVal val="#ppt_x"/>
                                              </p:val>
                                            </p:tav>
                                          </p:tavLst>
                                        </p:anim>
                                        <p:anim calcmode="lin" valueType="num" p14:bounceEnd="30000">
                                          <p:cBhvr additive="base">
                                            <p:cTn id="21" dur="2000" fill="hold"/>
                                            <p:tgtEl>
                                              <p:spTgt spid="114"/>
                                            </p:tgtEl>
                                            <p:attrNameLst>
                                              <p:attrName>ppt_y</p:attrName>
                                            </p:attrNameLst>
                                          </p:cBhvr>
                                          <p:tavLst>
                                            <p:tav tm="0">
                                              <p:val>
                                                <p:strVal val="1+#ppt_h/2"/>
                                              </p:val>
                                            </p:tav>
                                            <p:tav tm="100000">
                                              <p:val>
                                                <p:strVal val="#ppt_y"/>
                                              </p:val>
                                            </p:tav>
                                          </p:tavLst>
                                        </p:anim>
                                      </p:childTnLst>
                                    </p:cTn>
                                  </p:par>
                                  <p:par>
                                    <p:cTn id="22" presetID="2" presetClass="entr" presetSubtype="6" accel="30000" fill="hold" nodeType="withEffect" p14:presetBounceEnd="30000">
                                      <p:stCondLst>
                                        <p:cond delay="0"/>
                                      </p:stCondLst>
                                      <p:childTnLst>
                                        <p:set>
                                          <p:cBhvr>
                                            <p:cTn id="23" dur="1" fill="hold">
                                              <p:stCondLst>
                                                <p:cond delay="0"/>
                                              </p:stCondLst>
                                            </p:cTn>
                                            <p:tgtEl>
                                              <p:spTgt spid="120"/>
                                            </p:tgtEl>
                                            <p:attrNameLst>
                                              <p:attrName>style.visibility</p:attrName>
                                            </p:attrNameLst>
                                          </p:cBhvr>
                                          <p:to>
                                            <p:strVal val="visible"/>
                                          </p:to>
                                        </p:set>
                                        <p:anim calcmode="lin" valueType="num" p14:bounceEnd="30000">
                                          <p:cBhvr additive="base">
                                            <p:cTn id="24" dur="2000" fill="hold"/>
                                            <p:tgtEl>
                                              <p:spTgt spid="120"/>
                                            </p:tgtEl>
                                            <p:attrNameLst>
                                              <p:attrName>ppt_x</p:attrName>
                                            </p:attrNameLst>
                                          </p:cBhvr>
                                          <p:tavLst>
                                            <p:tav tm="0">
                                              <p:val>
                                                <p:strVal val="1+#ppt_w/2"/>
                                              </p:val>
                                            </p:tav>
                                            <p:tav tm="100000">
                                              <p:val>
                                                <p:strVal val="#ppt_x"/>
                                              </p:val>
                                            </p:tav>
                                          </p:tavLst>
                                        </p:anim>
                                        <p:anim calcmode="lin" valueType="num" p14:bounceEnd="30000">
                                          <p:cBhvr additive="base">
                                            <p:cTn id="25" dur="2000" fill="hold"/>
                                            <p:tgtEl>
                                              <p:spTgt spid="120"/>
                                            </p:tgtEl>
                                            <p:attrNameLst>
                                              <p:attrName>ppt_y</p:attrName>
                                            </p:attrNameLst>
                                          </p:cBhvr>
                                          <p:tavLst>
                                            <p:tav tm="0">
                                              <p:val>
                                                <p:strVal val="1+#ppt_h/2"/>
                                              </p:val>
                                            </p:tav>
                                            <p:tav tm="100000">
                                              <p:val>
                                                <p:strVal val="#ppt_y"/>
                                              </p:val>
                                            </p:tav>
                                          </p:tavLst>
                                        </p:anim>
                                      </p:childTnLst>
                                    </p:cTn>
                                  </p:par>
                                  <p:par>
                                    <p:cTn id="26" presetID="2" presetClass="entr" presetSubtype="4" accel="30000" fill="hold" nodeType="withEffect" p14:presetBounceEnd="30000">
                                      <p:stCondLst>
                                        <p:cond delay="0"/>
                                      </p:stCondLst>
                                      <p:childTnLst>
                                        <p:set>
                                          <p:cBhvr>
                                            <p:cTn id="27" dur="1" fill="hold">
                                              <p:stCondLst>
                                                <p:cond delay="0"/>
                                              </p:stCondLst>
                                            </p:cTn>
                                            <p:tgtEl>
                                              <p:spTgt spid="129"/>
                                            </p:tgtEl>
                                            <p:attrNameLst>
                                              <p:attrName>style.visibility</p:attrName>
                                            </p:attrNameLst>
                                          </p:cBhvr>
                                          <p:to>
                                            <p:strVal val="visible"/>
                                          </p:to>
                                        </p:set>
                                        <p:anim calcmode="lin" valueType="num" p14:bounceEnd="30000">
                                          <p:cBhvr additive="base">
                                            <p:cTn id="28" dur="2000" fill="hold"/>
                                            <p:tgtEl>
                                              <p:spTgt spid="129"/>
                                            </p:tgtEl>
                                            <p:attrNameLst>
                                              <p:attrName>ppt_x</p:attrName>
                                            </p:attrNameLst>
                                          </p:cBhvr>
                                          <p:tavLst>
                                            <p:tav tm="0">
                                              <p:val>
                                                <p:strVal val="#ppt_x"/>
                                              </p:val>
                                            </p:tav>
                                            <p:tav tm="100000">
                                              <p:val>
                                                <p:strVal val="#ppt_x"/>
                                              </p:val>
                                            </p:tav>
                                          </p:tavLst>
                                        </p:anim>
                                        <p:anim calcmode="lin" valueType="num" p14:bounceEnd="30000">
                                          <p:cBhvr additive="base">
                                            <p:cTn id="29" dur="2000" fill="hold"/>
                                            <p:tgtEl>
                                              <p:spTgt spid="129"/>
                                            </p:tgtEl>
                                            <p:attrNameLst>
                                              <p:attrName>ppt_y</p:attrName>
                                            </p:attrNameLst>
                                          </p:cBhvr>
                                          <p:tavLst>
                                            <p:tav tm="0">
                                              <p:val>
                                                <p:strVal val="1+#ppt_h/2"/>
                                              </p:val>
                                            </p:tav>
                                            <p:tav tm="100000">
                                              <p:val>
                                                <p:strVal val="#ppt_y"/>
                                              </p:val>
                                            </p:tav>
                                          </p:tavLst>
                                        </p:anim>
                                      </p:childTnLst>
                                    </p:cTn>
                                  </p:par>
                                  <p:par>
                                    <p:cTn id="30" presetID="2" presetClass="entr" presetSubtype="2" accel="30000" fill="hold" nodeType="withEffect" p14:presetBounceEnd="30000">
                                      <p:stCondLst>
                                        <p:cond delay="0"/>
                                      </p:stCondLst>
                                      <p:childTnLst>
                                        <p:set>
                                          <p:cBhvr>
                                            <p:cTn id="31" dur="1" fill="hold">
                                              <p:stCondLst>
                                                <p:cond delay="0"/>
                                              </p:stCondLst>
                                            </p:cTn>
                                            <p:tgtEl>
                                              <p:spTgt spid="123"/>
                                            </p:tgtEl>
                                            <p:attrNameLst>
                                              <p:attrName>style.visibility</p:attrName>
                                            </p:attrNameLst>
                                          </p:cBhvr>
                                          <p:to>
                                            <p:strVal val="visible"/>
                                          </p:to>
                                        </p:set>
                                        <p:anim calcmode="lin" valueType="num" p14:bounceEnd="30000">
                                          <p:cBhvr additive="base">
                                            <p:cTn id="32" dur="2000" fill="hold"/>
                                            <p:tgtEl>
                                              <p:spTgt spid="123"/>
                                            </p:tgtEl>
                                            <p:attrNameLst>
                                              <p:attrName>ppt_x</p:attrName>
                                            </p:attrNameLst>
                                          </p:cBhvr>
                                          <p:tavLst>
                                            <p:tav tm="0">
                                              <p:val>
                                                <p:strVal val="1+#ppt_w/2"/>
                                              </p:val>
                                            </p:tav>
                                            <p:tav tm="100000">
                                              <p:val>
                                                <p:strVal val="#ppt_x"/>
                                              </p:val>
                                            </p:tav>
                                          </p:tavLst>
                                        </p:anim>
                                        <p:anim calcmode="lin" valueType="num" p14:bounceEnd="30000">
                                          <p:cBhvr additive="base">
                                            <p:cTn id="33" dur="2000" fill="hold"/>
                                            <p:tgtEl>
                                              <p:spTgt spid="123"/>
                                            </p:tgtEl>
                                            <p:attrNameLst>
                                              <p:attrName>ppt_y</p:attrName>
                                            </p:attrNameLst>
                                          </p:cBhvr>
                                          <p:tavLst>
                                            <p:tav tm="0">
                                              <p:val>
                                                <p:strVal val="#ppt_y"/>
                                              </p:val>
                                            </p:tav>
                                            <p:tav tm="100000">
                                              <p:val>
                                                <p:strVal val="#ppt_y"/>
                                              </p:val>
                                            </p:tav>
                                          </p:tavLst>
                                        </p:anim>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132"/>
                                            </p:tgtEl>
                                            <p:attrNameLst>
                                              <p:attrName>style.visibility</p:attrName>
                                            </p:attrNameLst>
                                          </p:cBhvr>
                                          <p:to>
                                            <p:strVal val="visible"/>
                                          </p:to>
                                        </p:set>
                                        <p:animEffect transition="in" filter="fade">
                                          <p:cBhvr>
                                            <p:cTn id="37" dur="500"/>
                                            <p:tgtEl>
                                              <p:spTgt spid="132"/>
                                            </p:tgtEl>
                                          </p:cBhvr>
                                        </p:animEffect>
                                      </p:childTnLst>
                                    </p:cTn>
                                  </p:par>
                                  <p:par>
                                    <p:cTn id="38" presetID="2" presetClass="entr" presetSubtype="9" accel="30000" fill="hold" nodeType="withEffect" p14:presetBounceEnd="30000">
                                      <p:stCondLst>
                                        <p:cond delay="0"/>
                                      </p:stCondLst>
                                      <p:childTnLst>
                                        <p:set>
                                          <p:cBhvr>
                                            <p:cTn id="39" dur="1" fill="hold">
                                              <p:stCondLst>
                                                <p:cond delay="0"/>
                                              </p:stCondLst>
                                            </p:cTn>
                                            <p:tgtEl>
                                              <p:spTgt spid="140"/>
                                            </p:tgtEl>
                                            <p:attrNameLst>
                                              <p:attrName>style.visibility</p:attrName>
                                            </p:attrNameLst>
                                          </p:cBhvr>
                                          <p:to>
                                            <p:strVal val="visible"/>
                                          </p:to>
                                        </p:set>
                                        <p:anim calcmode="lin" valueType="num" p14:bounceEnd="30000">
                                          <p:cBhvr additive="base">
                                            <p:cTn id="40" dur="2000" fill="hold"/>
                                            <p:tgtEl>
                                              <p:spTgt spid="140"/>
                                            </p:tgtEl>
                                            <p:attrNameLst>
                                              <p:attrName>ppt_x</p:attrName>
                                            </p:attrNameLst>
                                          </p:cBhvr>
                                          <p:tavLst>
                                            <p:tav tm="0">
                                              <p:val>
                                                <p:strVal val="0-#ppt_w/2"/>
                                              </p:val>
                                            </p:tav>
                                            <p:tav tm="100000">
                                              <p:val>
                                                <p:strVal val="#ppt_x"/>
                                              </p:val>
                                            </p:tav>
                                          </p:tavLst>
                                        </p:anim>
                                        <p:anim calcmode="lin" valueType="num" p14:bounceEnd="30000">
                                          <p:cBhvr additive="base">
                                            <p:cTn id="41" dur="2000" fill="hold"/>
                                            <p:tgtEl>
                                              <p:spTgt spid="140"/>
                                            </p:tgtEl>
                                            <p:attrNameLst>
                                              <p:attrName>ppt_y</p:attrName>
                                            </p:attrNameLst>
                                          </p:cBhvr>
                                          <p:tavLst>
                                            <p:tav tm="0">
                                              <p:val>
                                                <p:strVal val="0-#ppt_h/2"/>
                                              </p:val>
                                            </p:tav>
                                            <p:tav tm="100000">
                                              <p:val>
                                                <p:strVal val="#ppt_y"/>
                                              </p:val>
                                            </p:tav>
                                          </p:tavLst>
                                        </p:anim>
                                      </p:childTnLst>
                                    </p:cTn>
                                  </p:par>
                                  <p:par>
                                    <p:cTn id="42" presetID="2" presetClass="entr" presetSubtype="9" accel="30000" fill="hold" nodeType="withEffect" p14:presetBounceEnd="30000">
                                      <p:stCondLst>
                                        <p:cond delay="0"/>
                                      </p:stCondLst>
                                      <p:childTnLst>
                                        <p:set>
                                          <p:cBhvr>
                                            <p:cTn id="43" dur="1" fill="hold">
                                              <p:stCondLst>
                                                <p:cond delay="0"/>
                                              </p:stCondLst>
                                            </p:cTn>
                                            <p:tgtEl>
                                              <p:spTgt spid="147"/>
                                            </p:tgtEl>
                                            <p:attrNameLst>
                                              <p:attrName>style.visibility</p:attrName>
                                            </p:attrNameLst>
                                          </p:cBhvr>
                                          <p:to>
                                            <p:strVal val="visible"/>
                                          </p:to>
                                        </p:set>
                                        <p:anim calcmode="lin" valueType="num" p14:bounceEnd="30000">
                                          <p:cBhvr additive="base">
                                            <p:cTn id="44" dur="2000" fill="hold"/>
                                            <p:tgtEl>
                                              <p:spTgt spid="147"/>
                                            </p:tgtEl>
                                            <p:attrNameLst>
                                              <p:attrName>ppt_x</p:attrName>
                                            </p:attrNameLst>
                                          </p:cBhvr>
                                          <p:tavLst>
                                            <p:tav tm="0">
                                              <p:val>
                                                <p:strVal val="0-#ppt_w/2"/>
                                              </p:val>
                                            </p:tav>
                                            <p:tav tm="100000">
                                              <p:val>
                                                <p:strVal val="#ppt_x"/>
                                              </p:val>
                                            </p:tav>
                                          </p:tavLst>
                                        </p:anim>
                                        <p:anim calcmode="lin" valueType="num" p14:bounceEnd="30000">
                                          <p:cBhvr additive="base">
                                            <p:cTn id="45" dur="2000" fill="hold"/>
                                            <p:tgtEl>
                                              <p:spTgt spid="147"/>
                                            </p:tgtEl>
                                            <p:attrNameLst>
                                              <p:attrName>ppt_y</p:attrName>
                                            </p:attrNameLst>
                                          </p:cBhvr>
                                          <p:tavLst>
                                            <p:tav tm="0">
                                              <p:val>
                                                <p:strVal val="0-#ppt_h/2"/>
                                              </p:val>
                                            </p:tav>
                                            <p:tav tm="100000">
                                              <p:val>
                                                <p:strVal val="#ppt_y"/>
                                              </p:val>
                                            </p:tav>
                                          </p:tavLst>
                                        </p:anim>
                                      </p:childTnLst>
                                    </p:cTn>
                                  </p:par>
                                  <p:par>
                                    <p:cTn id="46" presetID="2" presetClass="entr" presetSubtype="9" accel="30000" fill="hold" nodeType="withEffect" p14:presetBounceEnd="30000">
                                      <p:stCondLst>
                                        <p:cond delay="0"/>
                                      </p:stCondLst>
                                      <p:childTnLst>
                                        <p:set>
                                          <p:cBhvr>
                                            <p:cTn id="47" dur="1" fill="hold">
                                              <p:stCondLst>
                                                <p:cond delay="0"/>
                                              </p:stCondLst>
                                            </p:cTn>
                                            <p:tgtEl>
                                              <p:spTgt spid="154"/>
                                            </p:tgtEl>
                                            <p:attrNameLst>
                                              <p:attrName>style.visibility</p:attrName>
                                            </p:attrNameLst>
                                          </p:cBhvr>
                                          <p:to>
                                            <p:strVal val="visible"/>
                                          </p:to>
                                        </p:set>
                                        <p:anim calcmode="lin" valueType="num" p14:bounceEnd="30000">
                                          <p:cBhvr additive="base">
                                            <p:cTn id="48" dur="2000" fill="hold"/>
                                            <p:tgtEl>
                                              <p:spTgt spid="154"/>
                                            </p:tgtEl>
                                            <p:attrNameLst>
                                              <p:attrName>ppt_x</p:attrName>
                                            </p:attrNameLst>
                                          </p:cBhvr>
                                          <p:tavLst>
                                            <p:tav tm="0">
                                              <p:val>
                                                <p:strVal val="0-#ppt_w/2"/>
                                              </p:val>
                                            </p:tav>
                                            <p:tav tm="100000">
                                              <p:val>
                                                <p:strVal val="#ppt_x"/>
                                              </p:val>
                                            </p:tav>
                                          </p:tavLst>
                                        </p:anim>
                                        <p:anim calcmode="lin" valueType="num" p14:bounceEnd="30000">
                                          <p:cBhvr additive="base">
                                            <p:cTn id="49" dur="2000" fill="hold"/>
                                            <p:tgtEl>
                                              <p:spTgt spid="154"/>
                                            </p:tgtEl>
                                            <p:attrNameLst>
                                              <p:attrName>ppt_y</p:attrName>
                                            </p:attrNameLst>
                                          </p:cBhvr>
                                          <p:tavLst>
                                            <p:tav tm="0">
                                              <p:val>
                                                <p:strVal val="0-#ppt_h/2"/>
                                              </p:val>
                                            </p:tav>
                                            <p:tav tm="100000">
                                              <p:val>
                                                <p:strVal val="#ppt_y"/>
                                              </p:val>
                                            </p:tav>
                                          </p:tavLst>
                                        </p:anim>
                                      </p:childTnLst>
                                    </p:cTn>
                                  </p:par>
                                  <p:par>
                                    <p:cTn id="50" presetID="2" presetClass="entr" presetSubtype="6" accel="30000" fill="hold" nodeType="withEffect" p14:presetBounceEnd="30000">
                                      <p:stCondLst>
                                        <p:cond delay="0"/>
                                      </p:stCondLst>
                                      <p:childTnLst>
                                        <p:set>
                                          <p:cBhvr>
                                            <p:cTn id="51" dur="1" fill="hold">
                                              <p:stCondLst>
                                                <p:cond delay="0"/>
                                              </p:stCondLst>
                                            </p:cTn>
                                            <p:tgtEl>
                                              <p:spTgt spid="176"/>
                                            </p:tgtEl>
                                            <p:attrNameLst>
                                              <p:attrName>style.visibility</p:attrName>
                                            </p:attrNameLst>
                                          </p:cBhvr>
                                          <p:to>
                                            <p:strVal val="visible"/>
                                          </p:to>
                                        </p:set>
                                        <p:anim calcmode="lin" valueType="num" p14:bounceEnd="30000">
                                          <p:cBhvr additive="base">
                                            <p:cTn id="52" dur="2000" fill="hold"/>
                                            <p:tgtEl>
                                              <p:spTgt spid="176"/>
                                            </p:tgtEl>
                                            <p:attrNameLst>
                                              <p:attrName>ppt_x</p:attrName>
                                            </p:attrNameLst>
                                          </p:cBhvr>
                                          <p:tavLst>
                                            <p:tav tm="0">
                                              <p:val>
                                                <p:strVal val="1+#ppt_w/2"/>
                                              </p:val>
                                            </p:tav>
                                            <p:tav tm="100000">
                                              <p:val>
                                                <p:strVal val="#ppt_x"/>
                                              </p:val>
                                            </p:tav>
                                          </p:tavLst>
                                        </p:anim>
                                        <p:anim calcmode="lin" valueType="num" p14:bounceEnd="30000">
                                          <p:cBhvr additive="base">
                                            <p:cTn id="53" dur="2000" fill="hold"/>
                                            <p:tgtEl>
                                              <p:spTgt spid="176"/>
                                            </p:tgtEl>
                                            <p:attrNameLst>
                                              <p:attrName>ppt_y</p:attrName>
                                            </p:attrNameLst>
                                          </p:cBhvr>
                                          <p:tavLst>
                                            <p:tav tm="0">
                                              <p:val>
                                                <p:strVal val="1+#ppt_h/2"/>
                                              </p:val>
                                            </p:tav>
                                            <p:tav tm="100000">
                                              <p:val>
                                                <p:strVal val="#ppt_y"/>
                                              </p:val>
                                            </p:tav>
                                          </p:tavLst>
                                        </p:anim>
                                      </p:childTnLst>
                                    </p:cTn>
                                  </p:par>
                                  <p:par>
                                    <p:cTn id="54" presetID="2" presetClass="entr" presetSubtype="6" accel="30000" fill="hold" nodeType="withEffect" p14:presetBounceEnd="30000">
                                      <p:stCondLst>
                                        <p:cond delay="0"/>
                                      </p:stCondLst>
                                      <p:childTnLst>
                                        <p:set>
                                          <p:cBhvr>
                                            <p:cTn id="55" dur="1" fill="hold">
                                              <p:stCondLst>
                                                <p:cond delay="0"/>
                                              </p:stCondLst>
                                            </p:cTn>
                                            <p:tgtEl>
                                              <p:spTgt spid="179"/>
                                            </p:tgtEl>
                                            <p:attrNameLst>
                                              <p:attrName>style.visibility</p:attrName>
                                            </p:attrNameLst>
                                          </p:cBhvr>
                                          <p:to>
                                            <p:strVal val="visible"/>
                                          </p:to>
                                        </p:set>
                                        <p:anim calcmode="lin" valueType="num" p14:bounceEnd="30000">
                                          <p:cBhvr additive="base">
                                            <p:cTn id="56" dur="2000" fill="hold"/>
                                            <p:tgtEl>
                                              <p:spTgt spid="179"/>
                                            </p:tgtEl>
                                            <p:attrNameLst>
                                              <p:attrName>ppt_x</p:attrName>
                                            </p:attrNameLst>
                                          </p:cBhvr>
                                          <p:tavLst>
                                            <p:tav tm="0">
                                              <p:val>
                                                <p:strVal val="1+#ppt_w/2"/>
                                              </p:val>
                                            </p:tav>
                                            <p:tav tm="100000">
                                              <p:val>
                                                <p:strVal val="#ppt_x"/>
                                              </p:val>
                                            </p:tav>
                                          </p:tavLst>
                                        </p:anim>
                                        <p:anim calcmode="lin" valueType="num" p14:bounceEnd="30000">
                                          <p:cBhvr additive="base">
                                            <p:cTn id="57" dur="2000" fill="hold"/>
                                            <p:tgtEl>
                                              <p:spTgt spid="179"/>
                                            </p:tgtEl>
                                            <p:attrNameLst>
                                              <p:attrName>ppt_y</p:attrName>
                                            </p:attrNameLst>
                                          </p:cBhvr>
                                          <p:tavLst>
                                            <p:tav tm="0">
                                              <p:val>
                                                <p:strVal val="1+#ppt_h/2"/>
                                              </p:val>
                                            </p:tav>
                                            <p:tav tm="100000">
                                              <p:val>
                                                <p:strVal val="#ppt_y"/>
                                              </p:val>
                                            </p:tav>
                                          </p:tavLst>
                                        </p:anim>
                                      </p:childTnLst>
                                    </p:cTn>
                                  </p:par>
                                  <p:par>
                                    <p:cTn id="58" presetID="2" presetClass="entr" presetSubtype="6" accel="30000" fill="hold" nodeType="withEffect" p14:presetBounceEnd="30000">
                                      <p:stCondLst>
                                        <p:cond delay="0"/>
                                      </p:stCondLst>
                                      <p:childTnLst>
                                        <p:set>
                                          <p:cBhvr>
                                            <p:cTn id="59" dur="1" fill="hold">
                                              <p:stCondLst>
                                                <p:cond delay="0"/>
                                              </p:stCondLst>
                                            </p:cTn>
                                            <p:tgtEl>
                                              <p:spTgt spid="182"/>
                                            </p:tgtEl>
                                            <p:attrNameLst>
                                              <p:attrName>style.visibility</p:attrName>
                                            </p:attrNameLst>
                                          </p:cBhvr>
                                          <p:to>
                                            <p:strVal val="visible"/>
                                          </p:to>
                                        </p:set>
                                        <p:anim calcmode="lin" valueType="num" p14:bounceEnd="30000">
                                          <p:cBhvr additive="base">
                                            <p:cTn id="60" dur="2000" fill="hold"/>
                                            <p:tgtEl>
                                              <p:spTgt spid="182"/>
                                            </p:tgtEl>
                                            <p:attrNameLst>
                                              <p:attrName>ppt_x</p:attrName>
                                            </p:attrNameLst>
                                          </p:cBhvr>
                                          <p:tavLst>
                                            <p:tav tm="0">
                                              <p:val>
                                                <p:strVal val="1+#ppt_w/2"/>
                                              </p:val>
                                            </p:tav>
                                            <p:tav tm="100000">
                                              <p:val>
                                                <p:strVal val="#ppt_x"/>
                                              </p:val>
                                            </p:tav>
                                          </p:tavLst>
                                        </p:anim>
                                        <p:anim calcmode="lin" valueType="num" p14:bounceEnd="30000">
                                          <p:cBhvr additive="base">
                                            <p:cTn id="61" dur="2000" fill="hold"/>
                                            <p:tgtEl>
                                              <p:spTgt spid="182"/>
                                            </p:tgtEl>
                                            <p:attrNameLst>
                                              <p:attrName>ppt_y</p:attrName>
                                            </p:attrNameLst>
                                          </p:cBhvr>
                                          <p:tavLst>
                                            <p:tav tm="0">
                                              <p:val>
                                                <p:strVal val="1+#ppt_h/2"/>
                                              </p:val>
                                            </p:tav>
                                            <p:tav tm="100000">
                                              <p:val>
                                                <p:strVal val="#ppt_y"/>
                                              </p:val>
                                            </p:tav>
                                          </p:tavLst>
                                        </p:anim>
                                      </p:childTnLst>
                                    </p:cTn>
                                  </p:par>
                                  <p:par>
                                    <p:cTn id="62" presetID="2" presetClass="entr" presetSubtype="9" accel="30000" fill="hold" nodeType="withEffect" p14:presetBounceEnd="30000">
                                      <p:stCondLst>
                                        <p:cond delay="0"/>
                                      </p:stCondLst>
                                      <p:childTnLst>
                                        <p:set>
                                          <p:cBhvr>
                                            <p:cTn id="63" dur="1" fill="hold">
                                              <p:stCondLst>
                                                <p:cond delay="0"/>
                                              </p:stCondLst>
                                            </p:cTn>
                                            <p:tgtEl>
                                              <p:spTgt spid="185"/>
                                            </p:tgtEl>
                                            <p:attrNameLst>
                                              <p:attrName>style.visibility</p:attrName>
                                            </p:attrNameLst>
                                          </p:cBhvr>
                                          <p:to>
                                            <p:strVal val="visible"/>
                                          </p:to>
                                        </p:set>
                                        <p:anim calcmode="lin" valueType="num" p14:bounceEnd="30000">
                                          <p:cBhvr additive="base">
                                            <p:cTn id="64" dur="2000" fill="hold"/>
                                            <p:tgtEl>
                                              <p:spTgt spid="185"/>
                                            </p:tgtEl>
                                            <p:attrNameLst>
                                              <p:attrName>ppt_x</p:attrName>
                                            </p:attrNameLst>
                                          </p:cBhvr>
                                          <p:tavLst>
                                            <p:tav tm="0">
                                              <p:val>
                                                <p:strVal val="0-#ppt_w/2"/>
                                              </p:val>
                                            </p:tav>
                                            <p:tav tm="100000">
                                              <p:val>
                                                <p:strVal val="#ppt_x"/>
                                              </p:val>
                                            </p:tav>
                                          </p:tavLst>
                                        </p:anim>
                                        <p:anim calcmode="lin" valueType="num" p14:bounceEnd="30000">
                                          <p:cBhvr additive="base">
                                            <p:cTn id="65" dur="2000" fill="hold"/>
                                            <p:tgtEl>
                                              <p:spTgt spid="185"/>
                                            </p:tgtEl>
                                            <p:attrNameLst>
                                              <p:attrName>ppt_y</p:attrName>
                                            </p:attrNameLst>
                                          </p:cBhvr>
                                          <p:tavLst>
                                            <p:tav tm="0">
                                              <p:val>
                                                <p:strVal val="0-#ppt_h/2"/>
                                              </p:val>
                                            </p:tav>
                                            <p:tav tm="100000">
                                              <p:val>
                                                <p:strVal val="#ppt_y"/>
                                              </p:val>
                                            </p:tav>
                                          </p:tavLst>
                                        </p:anim>
                                      </p:childTnLst>
                                    </p:cTn>
                                  </p:par>
                                  <p:par>
                                    <p:cTn id="66" presetID="2" presetClass="entr" presetSubtype="6" accel="30000" fill="hold" nodeType="withEffect" p14:presetBounceEnd="30000">
                                      <p:stCondLst>
                                        <p:cond delay="0"/>
                                      </p:stCondLst>
                                      <p:childTnLst>
                                        <p:set>
                                          <p:cBhvr>
                                            <p:cTn id="67" dur="1" fill="hold">
                                              <p:stCondLst>
                                                <p:cond delay="0"/>
                                              </p:stCondLst>
                                            </p:cTn>
                                            <p:tgtEl>
                                              <p:spTgt spid="195"/>
                                            </p:tgtEl>
                                            <p:attrNameLst>
                                              <p:attrName>style.visibility</p:attrName>
                                            </p:attrNameLst>
                                          </p:cBhvr>
                                          <p:to>
                                            <p:strVal val="visible"/>
                                          </p:to>
                                        </p:set>
                                        <p:anim calcmode="lin" valueType="num" p14:bounceEnd="30000">
                                          <p:cBhvr additive="base">
                                            <p:cTn id="68" dur="2000" fill="hold"/>
                                            <p:tgtEl>
                                              <p:spTgt spid="195"/>
                                            </p:tgtEl>
                                            <p:attrNameLst>
                                              <p:attrName>ppt_x</p:attrName>
                                            </p:attrNameLst>
                                          </p:cBhvr>
                                          <p:tavLst>
                                            <p:tav tm="0">
                                              <p:val>
                                                <p:strVal val="1+#ppt_w/2"/>
                                              </p:val>
                                            </p:tav>
                                            <p:tav tm="100000">
                                              <p:val>
                                                <p:strVal val="#ppt_x"/>
                                              </p:val>
                                            </p:tav>
                                          </p:tavLst>
                                        </p:anim>
                                        <p:anim calcmode="lin" valueType="num" p14:bounceEnd="30000">
                                          <p:cBhvr additive="base">
                                            <p:cTn id="69" dur="2000" fill="hold"/>
                                            <p:tgtEl>
                                              <p:spTgt spid="195"/>
                                            </p:tgtEl>
                                            <p:attrNameLst>
                                              <p:attrName>ppt_y</p:attrName>
                                            </p:attrNameLst>
                                          </p:cBhvr>
                                          <p:tavLst>
                                            <p:tav tm="0">
                                              <p:val>
                                                <p:strVal val="1+#ppt_h/2"/>
                                              </p:val>
                                            </p:tav>
                                            <p:tav tm="100000">
                                              <p:val>
                                                <p:strVal val="#ppt_y"/>
                                              </p:val>
                                            </p:tav>
                                          </p:tavLst>
                                        </p:anim>
                                      </p:childTnLst>
                                    </p:cTn>
                                  </p:par>
                                  <p:par>
                                    <p:cTn id="70" presetID="12" presetClass="entr" presetSubtype="1" fill="hold" nodeType="withEffect">
                                      <p:stCondLst>
                                        <p:cond delay="100"/>
                                      </p:stCondLst>
                                      <p:childTnLst>
                                        <p:set>
                                          <p:cBhvr>
                                            <p:cTn id="71" dur="1" fill="hold">
                                              <p:stCondLst>
                                                <p:cond delay="0"/>
                                              </p:stCondLst>
                                            </p:cTn>
                                            <p:tgtEl>
                                              <p:spTgt spid="164"/>
                                            </p:tgtEl>
                                            <p:attrNameLst>
                                              <p:attrName>style.visibility</p:attrName>
                                            </p:attrNameLst>
                                          </p:cBhvr>
                                          <p:to>
                                            <p:strVal val="visible"/>
                                          </p:to>
                                        </p:set>
                                        <p:anim calcmode="lin" valueType="num">
                                          <p:cBhvr additive="base">
                                            <p:cTn id="72" dur="800"/>
                                            <p:tgtEl>
                                              <p:spTgt spid="164"/>
                                            </p:tgtEl>
                                            <p:attrNameLst>
                                              <p:attrName>ppt_y</p:attrName>
                                            </p:attrNameLst>
                                          </p:cBhvr>
                                          <p:tavLst>
                                            <p:tav tm="0">
                                              <p:val>
                                                <p:strVal val="#ppt_y-#ppt_h*1.125000"/>
                                              </p:val>
                                            </p:tav>
                                            <p:tav tm="100000">
                                              <p:val>
                                                <p:strVal val="#ppt_y"/>
                                              </p:val>
                                            </p:tav>
                                          </p:tavLst>
                                        </p:anim>
                                        <p:animEffect transition="in" filter="wipe(down)">
                                          <p:cBhvr>
                                            <p:cTn id="73" dur="800"/>
                                            <p:tgtEl>
                                              <p:spTgt spid="164"/>
                                            </p:tgtEl>
                                          </p:cBhvr>
                                        </p:animEffect>
                                      </p:childTnLst>
                                    </p:cTn>
                                  </p:par>
                                  <p:par>
                                    <p:cTn id="74" presetID="12" presetClass="entr" presetSubtype="1" fill="hold" nodeType="withEffect">
                                      <p:stCondLst>
                                        <p:cond delay="200"/>
                                      </p:stCondLst>
                                      <p:childTnLst>
                                        <p:set>
                                          <p:cBhvr>
                                            <p:cTn id="75" dur="1" fill="hold">
                                              <p:stCondLst>
                                                <p:cond delay="0"/>
                                              </p:stCondLst>
                                            </p:cTn>
                                            <p:tgtEl>
                                              <p:spTgt spid="167"/>
                                            </p:tgtEl>
                                            <p:attrNameLst>
                                              <p:attrName>style.visibility</p:attrName>
                                            </p:attrNameLst>
                                          </p:cBhvr>
                                          <p:to>
                                            <p:strVal val="visible"/>
                                          </p:to>
                                        </p:set>
                                        <p:anim calcmode="lin" valueType="num">
                                          <p:cBhvr additive="base">
                                            <p:cTn id="76" dur="800"/>
                                            <p:tgtEl>
                                              <p:spTgt spid="167"/>
                                            </p:tgtEl>
                                            <p:attrNameLst>
                                              <p:attrName>ppt_y</p:attrName>
                                            </p:attrNameLst>
                                          </p:cBhvr>
                                          <p:tavLst>
                                            <p:tav tm="0">
                                              <p:val>
                                                <p:strVal val="#ppt_y-#ppt_h*1.125000"/>
                                              </p:val>
                                            </p:tav>
                                            <p:tav tm="100000">
                                              <p:val>
                                                <p:strVal val="#ppt_y"/>
                                              </p:val>
                                            </p:tav>
                                          </p:tavLst>
                                        </p:anim>
                                        <p:animEffect transition="in" filter="wipe(down)">
                                          <p:cBhvr>
                                            <p:cTn id="77" dur="800"/>
                                            <p:tgtEl>
                                              <p:spTgt spid="167"/>
                                            </p:tgtEl>
                                          </p:cBhvr>
                                        </p:animEffect>
                                      </p:childTnLst>
                                    </p:cTn>
                                  </p:par>
                                  <p:par>
                                    <p:cTn id="78" presetID="12" presetClass="entr" presetSubtype="1" fill="hold" nodeType="withEffect">
                                      <p:stCondLst>
                                        <p:cond delay="300"/>
                                      </p:stCondLst>
                                      <p:childTnLst>
                                        <p:set>
                                          <p:cBhvr>
                                            <p:cTn id="79" dur="1" fill="hold">
                                              <p:stCondLst>
                                                <p:cond delay="0"/>
                                              </p:stCondLst>
                                            </p:cTn>
                                            <p:tgtEl>
                                              <p:spTgt spid="170"/>
                                            </p:tgtEl>
                                            <p:attrNameLst>
                                              <p:attrName>style.visibility</p:attrName>
                                            </p:attrNameLst>
                                          </p:cBhvr>
                                          <p:to>
                                            <p:strVal val="visible"/>
                                          </p:to>
                                        </p:set>
                                        <p:anim calcmode="lin" valueType="num">
                                          <p:cBhvr additive="base">
                                            <p:cTn id="80" dur="800"/>
                                            <p:tgtEl>
                                              <p:spTgt spid="170"/>
                                            </p:tgtEl>
                                            <p:attrNameLst>
                                              <p:attrName>ppt_y</p:attrName>
                                            </p:attrNameLst>
                                          </p:cBhvr>
                                          <p:tavLst>
                                            <p:tav tm="0">
                                              <p:val>
                                                <p:strVal val="#ppt_y-#ppt_h*1.125000"/>
                                              </p:val>
                                            </p:tav>
                                            <p:tav tm="100000">
                                              <p:val>
                                                <p:strVal val="#ppt_y"/>
                                              </p:val>
                                            </p:tav>
                                          </p:tavLst>
                                        </p:anim>
                                        <p:animEffect transition="in" filter="wipe(down)">
                                          <p:cBhvr>
                                            <p:cTn id="81" dur="800"/>
                                            <p:tgtEl>
                                              <p:spTgt spid="170"/>
                                            </p:tgtEl>
                                          </p:cBhvr>
                                        </p:animEffect>
                                      </p:childTnLst>
                                    </p:cTn>
                                  </p:par>
                                  <p:par>
                                    <p:cTn id="82" presetID="12" presetClass="entr" presetSubtype="1" fill="hold" nodeType="withEffect">
                                      <p:stCondLst>
                                        <p:cond delay="300"/>
                                      </p:stCondLst>
                                      <p:childTnLst>
                                        <p:set>
                                          <p:cBhvr>
                                            <p:cTn id="83" dur="1" fill="hold">
                                              <p:stCondLst>
                                                <p:cond delay="0"/>
                                              </p:stCondLst>
                                            </p:cTn>
                                            <p:tgtEl>
                                              <p:spTgt spid="192"/>
                                            </p:tgtEl>
                                            <p:attrNameLst>
                                              <p:attrName>style.visibility</p:attrName>
                                            </p:attrNameLst>
                                          </p:cBhvr>
                                          <p:to>
                                            <p:strVal val="visible"/>
                                          </p:to>
                                        </p:set>
                                        <p:anim calcmode="lin" valueType="num">
                                          <p:cBhvr additive="base">
                                            <p:cTn id="84" dur="800"/>
                                            <p:tgtEl>
                                              <p:spTgt spid="192"/>
                                            </p:tgtEl>
                                            <p:attrNameLst>
                                              <p:attrName>ppt_y</p:attrName>
                                            </p:attrNameLst>
                                          </p:cBhvr>
                                          <p:tavLst>
                                            <p:tav tm="0">
                                              <p:val>
                                                <p:strVal val="#ppt_y-#ppt_h*1.125000"/>
                                              </p:val>
                                            </p:tav>
                                            <p:tav tm="100000">
                                              <p:val>
                                                <p:strVal val="#ppt_y"/>
                                              </p:val>
                                            </p:tav>
                                          </p:tavLst>
                                        </p:anim>
                                        <p:animEffect transition="in" filter="wipe(down)">
                                          <p:cBhvr>
                                            <p:cTn id="85" dur="8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0000" fill="hold" nodeType="after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2000" fill="hold"/>
                                            <p:tgtEl>
                                              <p:spTgt spid="109"/>
                                            </p:tgtEl>
                                            <p:attrNameLst>
                                              <p:attrName>ppt_x</p:attrName>
                                            </p:attrNameLst>
                                          </p:cBhvr>
                                          <p:tavLst>
                                            <p:tav tm="0">
                                              <p:val>
                                                <p:strVal val="#ppt_x"/>
                                              </p:val>
                                            </p:tav>
                                            <p:tav tm="100000">
                                              <p:val>
                                                <p:strVal val="#ppt_x"/>
                                              </p:val>
                                            </p:tav>
                                          </p:tavLst>
                                        </p:anim>
                                        <p:anim calcmode="lin" valueType="num">
                                          <p:cBhvr additive="base">
                                            <p:cTn id="8" dur="2000" fill="hold"/>
                                            <p:tgtEl>
                                              <p:spTgt spid="109"/>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 presetClass="entr" presetSubtype="8" accel="30000" fill="hold" nodeType="afterEffect">
                                      <p:stCondLst>
                                        <p:cond delay="0"/>
                                      </p:stCondLst>
                                      <p:childTnLst>
                                        <p:set>
                                          <p:cBhvr>
                                            <p:cTn id="11" dur="1" fill="hold">
                                              <p:stCondLst>
                                                <p:cond delay="0"/>
                                              </p:stCondLst>
                                            </p:cTn>
                                            <p:tgtEl>
                                              <p:spTgt spid="126"/>
                                            </p:tgtEl>
                                            <p:attrNameLst>
                                              <p:attrName>style.visibility</p:attrName>
                                            </p:attrNameLst>
                                          </p:cBhvr>
                                          <p:to>
                                            <p:strVal val="visible"/>
                                          </p:to>
                                        </p:set>
                                        <p:anim calcmode="lin" valueType="num">
                                          <p:cBhvr additive="base">
                                            <p:cTn id="12" dur="2000" fill="hold"/>
                                            <p:tgtEl>
                                              <p:spTgt spid="126"/>
                                            </p:tgtEl>
                                            <p:attrNameLst>
                                              <p:attrName>ppt_x</p:attrName>
                                            </p:attrNameLst>
                                          </p:cBhvr>
                                          <p:tavLst>
                                            <p:tav tm="0">
                                              <p:val>
                                                <p:strVal val="0-#ppt_w/2"/>
                                              </p:val>
                                            </p:tav>
                                            <p:tav tm="100000">
                                              <p:val>
                                                <p:strVal val="#ppt_x"/>
                                              </p:val>
                                            </p:tav>
                                          </p:tavLst>
                                        </p:anim>
                                        <p:anim calcmode="lin" valueType="num">
                                          <p:cBhvr additive="base">
                                            <p:cTn id="13" dur="2000" fill="hold"/>
                                            <p:tgtEl>
                                              <p:spTgt spid="126"/>
                                            </p:tgtEl>
                                            <p:attrNameLst>
                                              <p:attrName>ppt_y</p:attrName>
                                            </p:attrNameLst>
                                          </p:cBhvr>
                                          <p:tavLst>
                                            <p:tav tm="0">
                                              <p:val>
                                                <p:strVal val="#ppt_y"/>
                                              </p:val>
                                            </p:tav>
                                            <p:tav tm="100000">
                                              <p:val>
                                                <p:strVal val="#ppt_y"/>
                                              </p:val>
                                            </p:tav>
                                          </p:tavLst>
                                        </p:anim>
                                      </p:childTnLst>
                                    </p:cTn>
                                  </p:par>
                                  <p:par>
                                    <p:cTn id="14" presetID="2" presetClass="entr" presetSubtype="3" accel="30000" fill="hold" nodeType="withEffect">
                                      <p:stCondLst>
                                        <p:cond delay="0"/>
                                      </p:stCondLst>
                                      <p:childTnLst>
                                        <p:set>
                                          <p:cBhvr>
                                            <p:cTn id="15" dur="1" fill="hold">
                                              <p:stCondLst>
                                                <p:cond delay="0"/>
                                              </p:stCondLst>
                                            </p:cTn>
                                            <p:tgtEl>
                                              <p:spTgt spid="117"/>
                                            </p:tgtEl>
                                            <p:attrNameLst>
                                              <p:attrName>style.visibility</p:attrName>
                                            </p:attrNameLst>
                                          </p:cBhvr>
                                          <p:to>
                                            <p:strVal val="visible"/>
                                          </p:to>
                                        </p:set>
                                        <p:anim calcmode="lin" valueType="num">
                                          <p:cBhvr additive="base">
                                            <p:cTn id="16" dur="2000" fill="hold"/>
                                            <p:tgtEl>
                                              <p:spTgt spid="117"/>
                                            </p:tgtEl>
                                            <p:attrNameLst>
                                              <p:attrName>ppt_x</p:attrName>
                                            </p:attrNameLst>
                                          </p:cBhvr>
                                          <p:tavLst>
                                            <p:tav tm="0">
                                              <p:val>
                                                <p:strVal val="1+#ppt_w/2"/>
                                              </p:val>
                                            </p:tav>
                                            <p:tav tm="100000">
                                              <p:val>
                                                <p:strVal val="#ppt_x"/>
                                              </p:val>
                                            </p:tav>
                                          </p:tavLst>
                                        </p:anim>
                                        <p:anim calcmode="lin" valueType="num">
                                          <p:cBhvr additive="base">
                                            <p:cTn id="17" dur="2000" fill="hold"/>
                                            <p:tgtEl>
                                              <p:spTgt spid="117"/>
                                            </p:tgtEl>
                                            <p:attrNameLst>
                                              <p:attrName>ppt_y</p:attrName>
                                            </p:attrNameLst>
                                          </p:cBhvr>
                                          <p:tavLst>
                                            <p:tav tm="0">
                                              <p:val>
                                                <p:strVal val="0-#ppt_h/2"/>
                                              </p:val>
                                            </p:tav>
                                            <p:tav tm="100000">
                                              <p:val>
                                                <p:strVal val="#ppt_y"/>
                                              </p:val>
                                            </p:tav>
                                          </p:tavLst>
                                        </p:anim>
                                      </p:childTnLst>
                                    </p:cTn>
                                  </p:par>
                                  <p:par>
                                    <p:cTn id="18" presetID="2" presetClass="entr" presetSubtype="12" accel="30000" fill="hold" nodeType="withEffect">
                                      <p:stCondLst>
                                        <p:cond delay="0"/>
                                      </p:stCondLst>
                                      <p:childTnLst>
                                        <p:set>
                                          <p:cBhvr>
                                            <p:cTn id="19" dur="1" fill="hold">
                                              <p:stCondLst>
                                                <p:cond delay="0"/>
                                              </p:stCondLst>
                                            </p:cTn>
                                            <p:tgtEl>
                                              <p:spTgt spid="114"/>
                                            </p:tgtEl>
                                            <p:attrNameLst>
                                              <p:attrName>style.visibility</p:attrName>
                                            </p:attrNameLst>
                                          </p:cBhvr>
                                          <p:to>
                                            <p:strVal val="visible"/>
                                          </p:to>
                                        </p:set>
                                        <p:anim calcmode="lin" valueType="num">
                                          <p:cBhvr additive="base">
                                            <p:cTn id="20" dur="2000" fill="hold"/>
                                            <p:tgtEl>
                                              <p:spTgt spid="114"/>
                                            </p:tgtEl>
                                            <p:attrNameLst>
                                              <p:attrName>ppt_x</p:attrName>
                                            </p:attrNameLst>
                                          </p:cBhvr>
                                          <p:tavLst>
                                            <p:tav tm="0">
                                              <p:val>
                                                <p:strVal val="0-#ppt_w/2"/>
                                              </p:val>
                                            </p:tav>
                                            <p:tav tm="100000">
                                              <p:val>
                                                <p:strVal val="#ppt_x"/>
                                              </p:val>
                                            </p:tav>
                                          </p:tavLst>
                                        </p:anim>
                                        <p:anim calcmode="lin" valueType="num">
                                          <p:cBhvr additive="base">
                                            <p:cTn id="21" dur="2000" fill="hold"/>
                                            <p:tgtEl>
                                              <p:spTgt spid="114"/>
                                            </p:tgtEl>
                                            <p:attrNameLst>
                                              <p:attrName>ppt_y</p:attrName>
                                            </p:attrNameLst>
                                          </p:cBhvr>
                                          <p:tavLst>
                                            <p:tav tm="0">
                                              <p:val>
                                                <p:strVal val="1+#ppt_h/2"/>
                                              </p:val>
                                            </p:tav>
                                            <p:tav tm="100000">
                                              <p:val>
                                                <p:strVal val="#ppt_y"/>
                                              </p:val>
                                            </p:tav>
                                          </p:tavLst>
                                        </p:anim>
                                      </p:childTnLst>
                                    </p:cTn>
                                  </p:par>
                                  <p:par>
                                    <p:cTn id="22" presetID="2" presetClass="entr" presetSubtype="6" accel="30000" fill="hold" nodeType="withEffect">
                                      <p:stCondLst>
                                        <p:cond delay="0"/>
                                      </p:stCondLst>
                                      <p:childTnLst>
                                        <p:set>
                                          <p:cBhvr>
                                            <p:cTn id="23" dur="1" fill="hold">
                                              <p:stCondLst>
                                                <p:cond delay="0"/>
                                              </p:stCondLst>
                                            </p:cTn>
                                            <p:tgtEl>
                                              <p:spTgt spid="120"/>
                                            </p:tgtEl>
                                            <p:attrNameLst>
                                              <p:attrName>style.visibility</p:attrName>
                                            </p:attrNameLst>
                                          </p:cBhvr>
                                          <p:to>
                                            <p:strVal val="visible"/>
                                          </p:to>
                                        </p:set>
                                        <p:anim calcmode="lin" valueType="num">
                                          <p:cBhvr additive="base">
                                            <p:cTn id="24" dur="2000" fill="hold"/>
                                            <p:tgtEl>
                                              <p:spTgt spid="120"/>
                                            </p:tgtEl>
                                            <p:attrNameLst>
                                              <p:attrName>ppt_x</p:attrName>
                                            </p:attrNameLst>
                                          </p:cBhvr>
                                          <p:tavLst>
                                            <p:tav tm="0">
                                              <p:val>
                                                <p:strVal val="1+#ppt_w/2"/>
                                              </p:val>
                                            </p:tav>
                                            <p:tav tm="100000">
                                              <p:val>
                                                <p:strVal val="#ppt_x"/>
                                              </p:val>
                                            </p:tav>
                                          </p:tavLst>
                                        </p:anim>
                                        <p:anim calcmode="lin" valueType="num">
                                          <p:cBhvr additive="base">
                                            <p:cTn id="25" dur="2000" fill="hold"/>
                                            <p:tgtEl>
                                              <p:spTgt spid="120"/>
                                            </p:tgtEl>
                                            <p:attrNameLst>
                                              <p:attrName>ppt_y</p:attrName>
                                            </p:attrNameLst>
                                          </p:cBhvr>
                                          <p:tavLst>
                                            <p:tav tm="0">
                                              <p:val>
                                                <p:strVal val="1+#ppt_h/2"/>
                                              </p:val>
                                            </p:tav>
                                            <p:tav tm="100000">
                                              <p:val>
                                                <p:strVal val="#ppt_y"/>
                                              </p:val>
                                            </p:tav>
                                          </p:tavLst>
                                        </p:anim>
                                      </p:childTnLst>
                                    </p:cTn>
                                  </p:par>
                                  <p:par>
                                    <p:cTn id="26" presetID="2" presetClass="entr" presetSubtype="4" accel="30000" fill="hold" nodeType="withEffect">
                                      <p:stCondLst>
                                        <p:cond delay="0"/>
                                      </p:stCondLst>
                                      <p:childTnLst>
                                        <p:set>
                                          <p:cBhvr>
                                            <p:cTn id="27" dur="1" fill="hold">
                                              <p:stCondLst>
                                                <p:cond delay="0"/>
                                              </p:stCondLst>
                                            </p:cTn>
                                            <p:tgtEl>
                                              <p:spTgt spid="129"/>
                                            </p:tgtEl>
                                            <p:attrNameLst>
                                              <p:attrName>style.visibility</p:attrName>
                                            </p:attrNameLst>
                                          </p:cBhvr>
                                          <p:to>
                                            <p:strVal val="visible"/>
                                          </p:to>
                                        </p:set>
                                        <p:anim calcmode="lin" valueType="num">
                                          <p:cBhvr additive="base">
                                            <p:cTn id="28" dur="2000" fill="hold"/>
                                            <p:tgtEl>
                                              <p:spTgt spid="129"/>
                                            </p:tgtEl>
                                            <p:attrNameLst>
                                              <p:attrName>ppt_x</p:attrName>
                                            </p:attrNameLst>
                                          </p:cBhvr>
                                          <p:tavLst>
                                            <p:tav tm="0">
                                              <p:val>
                                                <p:strVal val="#ppt_x"/>
                                              </p:val>
                                            </p:tav>
                                            <p:tav tm="100000">
                                              <p:val>
                                                <p:strVal val="#ppt_x"/>
                                              </p:val>
                                            </p:tav>
                                          </p:tavLst>
                                        </p:anim>
                                        <p:anim calcmode="lin" valueType="num">
                                          <p:cBhvr additive="base">
                                            <p:cTn id="29" dur="2000" fill="hold"/>
                                            <p:tgtEl>
                                              <p:spTgt spid="129"/>
                                            </p:tgtEl>
                                            <p:attrNameLst>
                                              <p:attrName>ppt_y</p:attrName>
                                            </p:attrNameLst>
                                          </p:cBhvr>
                                          <p:tavLst>
                                            <p:tav tm="0">
                                              <p:val>
                                                <p:strVal val="1+#ppt_h/2"/>
                                              </p:val>
                                            </p:tav>
                                            <p:tav tm="100000">
                                              <p:val>
                                                <p:strVal val="#ppt_y"/>
                                              </p:val>
                                            </p:tav>
                                          </p:tavLst>
                                        </p:anim>
                                      </p:childTnLst>
                                    </p:cTn>
                                  </p:par>
                                  <p:par>
                                    <p:cTn id="30" presetID="2" presetClass="entr" presetSubtype="2" accel="30000" fill="hold" nodeType="withEffect">
                                      <p:stCondLst>
                                        <p:cond delay="0"/>
                                      </p:stCondLst>
                                      <p:childTnLst>
                                        <p:set>
                                          <p:cBhvr>
                                            <p:cTn id="31" dur="1" fill="hold">
                                              <p:stCondLst>
                                                <p:cond delay="0"/>
                                              </p:stCondLst>
                                            </p:cTn>
                                            <p:tgtEl>
                                              <p:spTgt spid="123"/>
                                            </p:tgtEl>
                                            <p:attrNameLst>
                                              <p:attrName>style.visibility</p:attrName>
                                            </p:attrNameLst>
                                          </p:cBhvr>
                                          <p:to>
                                            <p:strVal val="visible"/>
                                          </p:to>
                                        </p:set>
                                        <p:anim calcmode="lin" valueType="num">
                                          <p:cBhvr additive="base">
                                            <p:cTn id="32" dur="2000" fill="hold"/>
                                            <p:tgtEl>
                                              <p:spTgt spid="123"/>
                                            </p:tgtEl>
                                            <p:attrNameLst>
                                              <p:attrName>ppt_x</p:attrName>
                                            </p:attrNameLst>
                                          </p:cBhvr>
                                          <p:tavLst>
                                            <p:tav tm="0">
                                              <p:val>
                                                <p:strVal val="1+#ppt_w/2"/>
                                              </p:val>
                                            </p:tav>
                                            <p:tav tm="100000">
                                              <p:val>
                                                <p:strVal val="#ppt_x"/>
                                              </p:val>
                                            </p:tav>
                                          </p:tavLst>
                                        </p:anim>
                                        <p:anim calcmode="lin" valueType="num">
                                          <p:cBhvr additive="base">
                                            <p:cTn id="33" dur="2000" fill="hold"/>
                                            <p:tgtEl>
                                              <p:spTgt spid="123"/>
                                            </p:tgtEl>
                                            <p:attrNameLst>
                                              <p:attrName>ppt_y</p:attrName>
                                            </p:attrNameLst>
                                          </p:cBhvr>
                                          <p:tavLst>
                                            <p:tav tm="0">
                                              <p:val>
                                                <p:strVal val="#ppt_y"/>
                                              </p:val>
                                            </p:tav>
                                            <p:tav tm="100000">
                                              <p:val>
                                                <p:strVal val="#ppt_y"/>
                                              </p:val>
                                            </p:tav>
                                          </p:tavLst>
                                        </p:anim>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132"/>
                                            </p:tgtEl>
                                            <p:attrNameLst>
                                              <p:attrName>style.visibility</p:attrName>
                                            </p:attrNameLst>
                                          </p:cBhvr>
                                          <p:to>
                                            <p:strVal val="visible"/>
                                          </p:to>
                                        </p:set>
                                        <p:animEffect transition="in" filter="fade">
                                          <p:cBhvr>
                                            <p:cTn id="37" dur="500"/>
                                            <p:tgtEl>
                                              <p:spTgt spid="132"/>
                                            </p:tgtEl>
                                          </p:cBhvr>
                                        </p:animEffect>
                                      </p:childTnLst>
                                    </p:cTn>
                                  </p:par>
                                  <p:par>
                                    <p:cTn id="38" presetID="2" presetClass="entr" presetSubtype="9" accel="30000" fill="hold" nodeType="withEffect">
                                      <p:stCondLst>
                                        <p:cond delay="0"/>
                                      </p:stCondLst>
                                      <p:childTnLst>
                                        <p:set>
                                          <p:cBhvr>
                                            <p:cTn id="39" dur="1" fill="hold">
                                              <p:stCondLst>
                                                <p:cond delay="0"/>
                                              </p:stCondLst>
                                            </p:cTn>
                                            <p:tgtEl>
                                              <p:spTgt spid="140"/>
                                            </p:tgtEl>
                                            <p:attrNameLst>
                                              <p:attrName>style.visibility</p:attrName>
                                            </p:attrNameLst>
                                          </p:cBhvr>
                                          <p:to>
                                            <p:strVal val="visible"/>
                                          </p:to>
                                        </p:set>
                                        <p:anim calcmode="lin" valueType="num">
                                          <p:cBhvr additive="base">
                                            <p:cTn id="40" dur="2000" fill="hold"/>
                                            <p:tgtEl>
                                              <p:spTgt spid="140"/>
                                            </p:tgtEl>
                                            <p:attrNameLst>
                                              <p:attrName>ppt_x</p:attrName>
                                            </p:attrNameLst>
                                          </p:cBhvr>
                                          <p:tavLst>
                                            <p:tav tm="0">
                                              <p:val>
                                                <p:strVal val="0-#ppt_w/2"/>
                                              </p:val>
                                            </p:tav>
                                            <p:tav tm="100000">
                                              <p:val>
                                                <p:strVal val="#ppt_x"/>
                                              </p:val>
                                            </p:tav>
                                          </p:tavLst>
                                        </p:anim>
                                        <p:anim calcmode="lin" valueType="num">
                                          <p:cBhvr additive="base">
                                            <p:cTn id="41" dur="2000" fill="hold"/>
                                            <p:tgtEl>
                                              <p:spTgt spid="140"/>
                                            </p:tgtEl>
                                            <p:attrNameLst>
                                              <p:attrName>ppt_y</p:attrName>
                                            </p:attrNameLst>
                                          </p:cBhvr>
                                          <p:tavLst>
                                            <p:tav tm="0">
                                              <p:val>
                                                <p:strVal val="0-#ppt_h/2"/>
                                              </p:val>
                                            </p:tav>
                                            <p:tav tm="100000">
                                              <p:val>
                                                <p:strVal val="#ppt_y"/>
                                              </p:val>
                                            </p:tav>
                                          </p:tavLst>
                                        </p:anim>
                                      </p:childTnLst>
                                    </p:cTn>
                                  </p:par>
                                  <p:par>
                                    <p:cTn id="42" presetID="2" presetClass="entr" presetSubtype="9" accel="30000" fill="hold" nodeType="withEffect">
                                      <p:stCondLst>
                                        <p:cond delay="0"/>
                                      </p:stCondLst>
                                      <p:childTnLst>
                                        <p:set>
                                          <p:cBhvr>
                                            <p:cTn id="43" dur="1" fill="hold">
                                              <p:stCondLst>
                                                <p:cond delay="0"/>
                                              </p:stCondLst>
                                            </p:cTn>
                                            <p:tgtEl>
                                              <p:spTgt spid="147"/>
                                            </p:tgtEl>
                                            <p:attrNameLst>
                                              <p:attrName>style.visibility</p:attrName>
                                            </p:attrNameLst>
                                          </p:cBhvr>
                                          <p:to>
                                            <p:strVal val="visible"/>
                                          </p:to>
                                        </p:set>
                                        <p:anim calcmode="lin" valueType="num">
                                          <p:cBhvr additive="base">
                                            <p:cTn id="44" dur="2000" fill="hold"/>
                                            <p:tgtEl>
                                              <p:spTgt spid="147"/>
                                            </p:tgtEl>
                                            <p:attrNameLst>
                                              <p:attrName>ppt_x</p:attrName>
                                            </p:attrNameLst>
                                          </p:cBhvr>
                                          <p:tavLst>
                                            <p:tav tm="0">
                                              <p:val>
                                                <p:strVal val="0-#ppt_w/2"/>
                                              </p:val>
                                            </p:tav>
                                            <p:tav tm="100000">
                                              <p:val>
                                                <p:strVal val="#ppt_x"/>
                                              </p:val>
                                            </p:tav>
                                          </p:tavLst>
                                        </p:anim>
                                        <p:anim calcmode="lin" valueType="num">
                                          <p:cBhvr additive="base">
                                            <p:cTn id="45" dur="2000" fill="hold"/>
                                            <p:tgtEl>
                                              <p:spTgt spid="147"/>
                                            </p:tgtEl>
                                            <p:attrNameLst>
                                              <p:attrName>ppt_y</p:attrName>
                                            </p:attrNameLst>
                                          </p:cBhvr>
                                          <p:tavLst>
                                            <p:tav tm="0">
                                              <p:val>
                                                <p:strVal val="0-#ppt_h/2"/>
                                              </p:val>
                                            </p:tav>
                                            <p:tav tm="100000">
                                              <p:val>
                                                <p:strVal val="#ppt_y"/>
                                              </p:val>
                                            </p:tav>
                                          </p:tavLst>
                                        </p:anim>
                                      </p:childTnLst>
                                    </p:cTn>
                                  </p:par>
                                  <p:par>
                                    <p:cTn id="46" presetID="2" presetClass="entr" presetSubtype="9" accel="30000" fill="hold" nodeType="withEffect">
                                      <p:stCondLst>
                                        <p:cond delay="0"/>
                                      </p:stCondLst>
                                      <p:childTnLst>
                                        <p:set>
                                          <p:cBhvr>
                                            <p:cTn id="47" dur="1" fill="hold">
                                              <p:stCondLst>
                                                <p:cond delay="0"/>
                                              </p:stCondLst>
                                            </p:cTn>
                                            <p:tgtEl>
                                              <p:spTgt spid="154"/>
                                            </p:tgtEl>
                                            <p:attrNameLst>
                                              <p:attrName>style.visibility</p:attrName>
                                            </p:attrNameLst>
                                          </p:cBhvr>
                                          <p:to>
                                            <p:strVal val="visible"/>
                                          </p:to>
                                        </p:set>
                                        <p:anim calcmode="lin" valueType="num">
                                          <p:cBhvr additive="base">
                                            <p:cTn id="48" dur="2000" fill="hold"/>
                                            <p:tgtEl>
                                              <p:spTgt spid="154"/>
                                            </p:tgtEl>
                                            <p:attrNameLst>
                                              <p:attrName>ppt_x</p:attrName>
                                            </p:attrNameLst>
                                          </p:cBhvr>
                                          <p:tavLst>
                                            <p:tav tm="0">
                                              <p:val>
                                                <p:strVal val="0-#ppt_w/2"/>
                                              </p:val>
                                            </p:tav>
                                            <p:tav tm="100000">
                                              <p:val>
                                                <p:strVal val="#ppt_x"/>
                                              </p:val>
                                            </p:tav>
                                          </p:tavLst>
                                        </p:anim>
                                        <p:anim calcmode="lin" valueType="num">
                                          <p:cBhvr additive="base">
                                            <p:cTn id="49" dur="2000" fill="hold"/>
                                            <p:tgtEl>
                                              <p:spTgt spid="154"/>
                                            </p:tgtEl>
                                            <p:attrNameLst>
                                              <p:attrName>ppt_y</p:attrName>
                                            </p:attrNameLst>
                                          </p:cBhvr>
                                          <p:tavLst>
                                            <p:tav tm="0">
                                              <p:val>
                                                <p:strVal val="0-#ppt_h/2"/>
                                              </p:val>
                                            </p:tav>
                                            <p:tav tm="100000">
                                              <p:val>
                                                <p:strVal val="#ppt_y"/>
                                              </p:val>
                                            </p:tav>
                                          </p:tavLst>
                                        </p:anim>
                                      </p:childTnLst>
                                    </p:cTn>
                                  </p:par>
                                  <p:par>
                                    <p:cTn id="50" presetID="2" presetClass="entr" presetSubtype="6" accel="30000" fill="hold" nodeType="withEffect">
                                      <p:stCondLst>
                                        <p:cond delay="0"/>
                                      </p:stCondLst>
                                      <p:childTnLst>
                                        <p:set>
                                          <p:cBhvr>
                                            <p:cTn id="51" dur="1" fill="hold">
                                              <p:stCondLst>
                                                <p:cond delay="0"/>
                                              </p:stCondLst>
                                            </p:cTn>
                                            <p:tgtEl>
                                              <p:spTgt spid="176"/>
                                            </p:tgtEl>
                                            <p:attrNameLst>
                                              <p:attrName>style.visibility</p:attrName>
                                            </p:attrNameLst>
                                          </p:cBhvr>
                                          <p:to>
                                            <p:strVal val="visible"/>
                                          </p:to>
                                        </p:set>
                                        <p:anim calcmode="lin" valueType="num">
                                          <p:cBhvr additive="base">
                                            <p:cTn id="52" dur="2000" fill="hold"/>
                                            <p:tgtEl>
                                              <p:spTgt spid="176"/>
                                            </p:tgtEl>
                                            <p:attrNameLst>
                                              <p:attrName>ppt_x</p:attrName>
                                            </p:attrNameLst>
                                          </p:cBhvr>
                                          <p:tavLst>
                                            <p:tav tm="0">
                                              <p:val>
                                                <p:strVal val="1+#ppt_w/2"/>
                                              </p:val>
                                            </p:tav>
                                            <p:tav tm="100000">
                                              <p:val>
                                                <p:strVal val="#ppt_x"/>
                                              </p:val>
                                            </p:tav>
                                          </p:tavLst>
                                        </p:anim>
                                        <p:anim calcmode="lin" valueType="num">
                                          <p:cBhvr additive="base">
                                            <p:cTn id="53" dur="2000" fill="hold"/>
                                            <p:tgtEl>
                                              <p:spTgt spid="176"/>
                                            </p:tgtEl>
                                            <p:attrNameLst>
                                              <p:attrName>ppt_y</p:attrName>
                                            </p:attrNameLst>
                                          </p:cBhvr>
                                          <p:tavLst>
                                            <p:tav tm="0">
                                              <p:val>
                                                <p:strVal val="1+#ppt_h/2"/>
                                              </p:val>
                                            </p:tav>
                                            <p:tav tm="100000">
                                              <p:val>
                                                <p:strVal val="#ppt_y"/>
                                              </p:val>
                                            </p:tav>
                                          </p:tavLst>
                                        </p:anim>
                                      </p:childTnLst>
                                    </p:cTn>
                                  </p:par>
                                  <p:par>
                                    <p:cTn id="54" presetID="2" presetClass="entr" presetSubtype="6" accel="30000" fill="hold" nodeType="withEffect">
                                      <p:stCondLst>
                                        <p:cond delay="0"/>
                                      </p:stCondLst>
                                      <p:childTnLst>
                                        <p:set>
                                          <p:cBhvr>
                                            <p:cTn id="55" dur="1" fill="hold">
                                              <p:stCondLst>
                                                <p:cond delay="0"/>
                                              </p:stCondLst>
                                            </p:cTn>
                                            <p:tgtEl>
                                              <p:spTgt spid="179"/>
                                            </p:tgtEl>
                                            <p:attrNameLst>
                                              <p:attrName>style.visibility</p:attrName>
                                            </p:attrNameLst>
                                          </p:cBhvr>
                                          <p:to>
                                            <p:strVal val="visible"/>
                                          </p:to>
                                        </p:set>
                                        <p:anim calcmode="lin" valueType="num">
                                          <p:cBhvr additive="base">
                                            <p:cTn id="56" dur="2000" fill="hold"/>
                                            <p:tgtEl>
                                              <p:spTgt spid="179"/>
                                            </p:tgtEl>
                                            <p:attrNameLst>
                                              <p:attrName>ppt_x</p:attrName>
                                            </p:attrNameLst>
                                          </p:cBhvr>
                                          <p:tavLst>
                                            <p:tav tm="0">
                                              <p:val>
                                                <p:strVal val="1+#ppt_w/2"/>
                                              </p:val>
                                            </p:tav>
                                            <p:tav tm="100000">
                                              <p:val>
                                                <p:strVal val="#ppt_x"/>
                                              </p:val>
                                            </p:tav>
                                          </p:tavLst>
                                        </p:anim>
                                        <p:anim calcmode="lin" valueType="num">
                                          <p:cBhvr additive="base">
                                            <p:cTn id="57" dur="2000" fill="hold"/>
                                            <p:tgtEl>
                                              <p:spTgt spid="179"/>
                                            </p:tgtEl>
                                            <p:attrNameLst>
                                              <p:attrName>ppt_y</p:attrName>
                                            </p:attrNameLst>
                                          </p:cBhvr>
                                          <p:tavLst>
                                            <p:tav tm="0">
                                              <p:val>
                                                <p:strVal val="1+#ppt_h/2"/>
                                              </p:val>
                                            </p:tav>
                                            <p:tav tm="100000">
                                              <p:val>
                                                <p:strVal val="#ppt_y"/>
                                              </p:val>
                                            </p:tav>
                                          </p:tavLst>
                                        </p:anim>
                                      </p:childTnLst>
                                    </p:cTn>
                                  </p:par>
                                  <p:par>
                                    <p:cTn id="58" presetID="2" presetClass="entr" presetSubtype="6" accel="30000" fill="hold" nodeType="withEffect">
                                      <p:stCondLst>
                                        <p:cond delay="0"/>
                                      </p:stCondLst>
                                      <p:childTnLst>
                                        <p:set>
                                          <p:cBhvr>
                                            <p:cTn id="59" dur="1" fill="hold">
                                              <p:stCondLst>
                                                <p:cond delay="0"/>
                                              </p:stCondLst>
                                            </p:cTn>
                                            <p:tgtEl>
                                              <p:spTgt spid="182"/>
                                            </p:tgtEl>
                                            <p:attrNameLst>
                                              <p:attrName>style.visibility</p:attrName>
                                            </p:attrNameLst>
                                          </p:cBhvr>
                                          <p:to>
                                            <p:strVal val="visible"/>
                                          </p:to>
                                        </p:set>
                                        <p:anim calcmode="lin" valueType="num">
                                          <p:cBhvr additive="base">
                                            <p:cTn id="60" dur="2000" fill="hold"/>
                                            <p:tgtEl>
                                              <p:spTgt spid="182"/>
                                            </p:tgtEl>
                                            <p:attrNameLst>
                                              <p:attrName>ppt_x</p:attrName>
                                            </p:attrNameLst>
                                          </p:cBhvr>
                                          <p:tavLst>
                                            <p:tav tm="0">
                                              <p:val>
                                                <p:strVal val="1+#ppt_w/2"/>
                                              </p:val>
                                            </p:tav>
                                            <p:tav tm="100000">
                                              <p:val>
                                                <p:strVal val="#ppt_x"/>
                                              </p:val>
                                            </p:tav>
                                          </p:tavLst>
                                        </p:anim>
                                        <p:anim calcmode="lin" valueType="num">
                                          <p:cBhvr additive="base">
                                            <p:cTn id="61" dur="2000" fill="hold"/>
                                            <p:tgtEl>
                                              <p:spTgt spid="182"/>
                                            </p:tgtEl>
                                            <p:attrNameLst>
                                              <p:attrName>ppt_y</p:attrName>
                                            </p:attrNameLst>
                                          </p:cBhvr>
                                          <p:tavLst>
                                            <p:tav tm="0">
                                              <p:val>
                                                <p:strVal val="1+#ppt_h/2"/>
                                              </p:val>
                                            </p:tav>
                                            <p:tav tm="100000">
                                              <p:val>
                                                <p:strVal val="#ppt_y"/>
                                              </p:val>
                                            </p:tav>
                                          </p:tavLst>
                                        </p:anim>
                                      </p:childTnLst>
                                    </p:cTn>
                                  </p:par>
                                  <p:par>
                                    <p:cTn id="62" presetID="2" presetClass="entr" presetSubtype="9" accel="30000" fill="hold" nodeType="withEffect">
                                      <p:stCondLst>
                                        <p:cond delay="0"/>
                                      </p:stCondLst>
                                      <p:childTnLst>
                                        <p:set>
                                          <p:cBhvr>
                                            <p:cTn id="63" dur="1" fill="hold">
                                              <p:stCondLst>
                                                <p:cond delay="0"/>
                                              </p:stCondLst>
                                            </p:cTn>
                                            <p:tgtEl>
                                              <p:spTgt spid="185"/>
                                            </p:tgtEl>
                                            <p:attrNameLst>
                                              <p:attrName>style.visibility</p:attrName>
                                            </p:attrNameLst>
                                          </p:cBhvr>
                                          <p:to>
                                            <p:strVal val="visible"/>
                                          </p:to>
                                        </p:set>
                                        <p:anim calcmode="lin" valueType="num">
                                          <p:cBhvr additive="base">
                                            <p:cTn id="64" dur="2000" fill="hold"/>
                                            <p:tgtEl>
                                              <p:spTgt spid="185"/>
                                            </p:tgtEl>
                                            <p:attrNameLst>
                                              <p:attrName>ppt_x</p:attrName>
                                            </p:attrNameLst>
                                          </p:cBhvr>
                                          <p:tavLst>
                                            <p:tav tm="0">
                                              <p:val>
                                                <p:strVal val="0-#ppt_w/2"/>
                                              </p:val>
                                            </p:tav>
                                            <p:tav tm="100000">
                                              <p:val>
                                                <p:strVal val="#ppt_x"/>
                                              </p:val>
                                            </p:tav>
                                          </p:tavLst>
                                        </p:anim>
                                        <p:anim calcmode="lin" valueType="num">
                                          <p:cBhvr additive="base">
                                            <p:cTn id="65" dur="2000" fill="hold"/>
                                            <p:tgtEl>
                                              <p:spTgt spid="185"/>
                                            </p:tgtEl>
                                            <p:attrNameLst>
                                              <p:attrName>ppt_y</p:attrName>
                                            </p:attrNameLst>
                                          </p:cBhvr>
                                          <p:tavLst>
                                            <p:tav tm="0">
                                              <p:val>
                                                <p:strVal val="0-#ppt_h/2"/>
                                              </p:val>
                                            </p:tav>
                                            <p:tav tm="100000">
                                              <p:val>
                                                <p:strVal val="#ppt_y"/>
                                              </p:val>
                                            </p:tav>
                                          </p:tavLst>
                                        </p:anim>
                                      </p:childTnLst>
                                    </p:cTn>
                                  </p:par>
                                  <p:par>
                                    <p:cTn id="66" presetID="2" presetClass="entr" presetSubtype="6" accel="30000" fill="hold" nodeType="withEffect">
                                      <p:stCondLst>
                                        <p:cond delay="0"/>
                                      </p:stCondLst>
                                      <p:childTnLst>
                                        <p:set>
                                          <p:cBhvr>
                                            <p:cTn id="67" dur="1" fill="hold">
                                              <p:stCondLst>
                                                <p:cond delay="0"/>
                                              </p:stCondLst>
                                            </p:cTn>
                                            <p:tgtEl>
                                              <p:spTgt spid="195"/>
                                            </p:tgtEl>
                                            <p:attrNameLst>
                                              <p:attrName>style.visibility</p:attrName>
                                            </p:attrNameLst>
                                          </p:cBhvr>
                                          <p:to>
                                            <p:strVal val="visible"/>
                                          </p:to>
                                        </p:set>
                                        <p:anim calcmode="lin" valueType="num">
                                          <p:cBhvr additive="base">
                                            <p:cTn id="68" dur="2000" fill="hold"/>
                                            <p:tgtEl>
                                              <p:spTgt spid="195"/>
                                            </p:tgtEl>
                                            <p:attrNameLst>
                                              <p:attrName>ppt_x</p:attrName>
                                            </p:attrNameLst>
                                          </p:cBhvr>
                                          <p:tavLst>
                                            <p:tav tm="0">
                                              <p:val>
                                                <p:strVal val="1+#ppt_w/2"/>
                                              </p:val>
                                            </p:tav>
                                            <p:tav tm="100000">
                                              <p:val>
                                                <p:strVal val="#ppt_x"/>
                                              </p:val>
                                            </p:tav>
                                          </p:tavLst>
                                        </p:anim>
                                        <p:anim calcmode="lin" valueType="num">
                                          <p:cBhvr additive="base">
                                            <p:cTn id="69" dur="2000" fill="hold"/>
                                            <p:tgtEl>
                                              <p:spTgt spid="195"/>
                                            </p:tgtEl>
                                            <p:attrNameLst>
                                              <p:attrName>ppt_y</p:attrName>
                                            </p:attrNameLst>
                                          </p:cBhvr>
                                          <p:tavLst>
                                            <p:tav tm="0">
                                              <p:val>
                                                <p:strVal val="1+#ppt_h/2"/>
                                              </p:val>
                                            </p:tav>
                                            <p:tav tm="100000">
                                              <p:val>
                                                <p:strVal val="#ppt_y"/>
                                              </p:val>
                                            </p:tav>
                                          </p:tavLst>
                                        </p:anim>
                                      </p:childTnLst>
                                    </p:cTn>
                                  </p:par>
                                  <p:par>
                                    <p:cTn id="70" presetID="12" presetClass="entr" presetSubtype="1" fill="hold" nodeType="withEffect">
                                      <p:stCondLst>
                                        <p:cond delay="100"/>
                                      </p:stCondLst>
                                      <p:childTnLst>
                                        <p:set>
                                          <p:cBhvr>
                                            <p:cTn id="71" dur="1" fill="hold">
                                              <p:stCondLst>
                                                <p:cond delay="0"/>
                                              </p:stCondLst>
                                            </p:cTn>
                                            <p:tgtEl>
                                              <p:spTgt spid="164"/>
                                            </p:tgtEl>
                                            <p:attrNameLst>
                                              <p:attrName>style.visibility</p:attrName>
                                            </p:attrNameLst>
                                          </p:cBhvr>
                                          <p:to>
                                            <p:strVal val="visible"/>
                                          </p:to>
                                        </p:set>
                                        <p:anim calcmode="lin" valueType="num">
                                          <p:cBhvr additive="base">
                                            <p:cTn id="72" dur="800"/>
                                            <p:tgtEl>
                                              <p:spTgt spid="164"/>
                                            </p:tgtEl>
                                            <p:attrNameLst>
                                              <p:attrName>ppt_y</p:attrName>
                                            </p:attrNameLst>
                                          </p:cBhvr>
                                          <p:tavLst>
                                            <p:tav tm="0">
                                              <p:val>
                                                <p:strVal val="#ppt_y-#ppt_h*1.125000"/>
                                              </p:val>
                                            </p:tav>
                                            <p:tav tm="100000">
                                              <p:val>
                                                <p:strVal val="#ppt_y"/>
                                              </p:val>
                                            </p:tav>
                                          </p:tavLst>
                                        </p:anim>
                                        <p:animEffect transition="in" filter="wipe(down)">
                                          <p:cBhvr>
                                            <p:cTn id="73" dur="800"/>
                                            <p:tgtEl>
                                              <p:spTgt spid="164"/>
                                            </p:tgtEl>
                                          </p:cBhvr>
                                        </p:animEffect>
                                      </p:childTnLst>
                                    </p:cTn>
                                  </p:par>
                                  <p:par>
                                    <p:cTn id="74" presetID="12" presetClass="entr" presetSubtype="1" fill="hold" nodeType="withEffect">
                                      <p:stCondLst>
                                        <p:cond delay="200"/>
                                      </p:stCondLst>
                                      <p:childTnLst>
                                        <p:set>
                                          <p:cBhvr>
                                            <p:cTn id="75" dur="1" fill="hold">
                                              <p:stCondLst>
                                                <p:cond delay="0"/>
                                              </p:stCondLst>
                                            </p:cTn>
                                            <p:tgtEl>
                                              <p:spTgt spid="167"/>
                                            </p:tgtEl>
                                            <p:attrNameLst>
                                              <p:attrName>style.visibility</p:attrName>
                                            </p:attrNameLst>
                                          </p:cBhvr>
                                          <p:to>
                                            <p:strVal val="visible"/>
                                          </p:to>
                                        </p:set>
                                        <p:anim calcmode="lin" valueType="num">
                                          <p:cBhvr additive="base">
                                            <p:cTn id="76" dur="800"/>
                                            <p:tgtEl>
                                              <p:spTgt spid="167"/>
                                            </p:tgtEl>
                                            <p:attrNameLst>
                                              <p:attrName>ppt_y</p:attrName>
                                            </p:attrNameLst>
                                          </p:cBhvr>
                                          <p:tavLst>
                                            <p:tav tm="0">
                                              <p:val>
                                                <p:strVal val="#ppt_y-#ppt_h*1.125000"/>
                                              </p:val>
                                            </p:tav>
                                            <p:tav tm="100000">
                                              <p:val>
                                                <p:strVal val="#ppt_y"/>
                                              </p:val>
                                            </p:tav>
                                          </p:tavLst>
                                        </p:anim>
                                        <p:animEffect transition="in" filter="wipe(down)">
                                          <p:cBhvr>
                                            <p:cTn id="77" dur="800"/>
                                            <p:tgtEl>
                                              <p:spTgt spid="167"/>
                                            </p:tgtEl>
                                          </p:cBhvr>
                                        </p:animEffect>
                                      </p:childTnLst>
                                    </p:cTn>
                                  </p:par>
                                  <p:par>
                                    <p:cTn id="78" presetID="12" presetClass="entr" presetSubtype="1" fill="hold" nodeType="withEffect">
                                      <p:stCondLst>
                                        <p:cond delay="300"/>
                                      </p:stCondLst>
                                      <p:childTnLst>
                                        <p:set>
                                          <p:cBhvr>
                                            <p:cTn id="79" dur="1" fill="hold">
                                              <p:stCondLst>
                                                <p:cond delay="0"/>
                                              </p:stCondLst>
                                            </p:cTn>
                                            <p:tgtEl>
                                              <p:spTgt spid="170"/>
                                            </p:tgtEl>
                                            <p:attrNameLst>
                                              <p:attrName>style.visibility</p:attrName>
                                            </p:attrNameLst>
                                          </p:cBhvr>
                                          <p:to>
                                            <p:strVal val="visible"/>
                                          </p:to>
                                        </p:set>
                                        <p:anim calcmode="lin" valueType="num">
                                          <p:cBhvr additive="base">
                                            <p:cTn id="80" dur="800"/>
                                            <p:tgtEl>
                                              <p:spTgt spid="170"/>
                                            </p:tgtEl>
                                            <p:attrNameLst>
                                              <p:attrName>ppt_y</p:attrName>
                                            </p:attrNameLst>
                                          </p:cBhvr>
                                          <p:tavLst>
                                            <p:tav tm="0">
                                              <p:val>
                                                <p:strVal val="#ppt_y-#ppt_h*1.125000"/>
                                              </p:val>
                                            </p:tav>
                                            <p:tav tm="100000">
                                              <p:val>
                                                <p:strVal val="#ppt_y"/>
                                              </p:val>
                                            </p:tav>
                                          </p:tavLst>
                                        </p:anim>
                                        <p:animEffect transition="in" filter="wipe(down)">
                                          <p:cBhvr>
                                            <p:cTn id="81" dur="800"/>
                                            <p:tgtEl>
                                              <p:spTgt spid="170"/>
                                            </p:tgtEl>
                                          </p:cBhvr>
                                        </p:animEffect>
                                      </p:childTnLst>
                                    </p:cTn>
                                  </p:par>
                                  <p:par>
                                    <p:cTn id="82" presetID="12" presetClass="entr" presetSubtype="1" fill="hold" nodeType="withEffect">
                                      <p:stCondLst>
                                        <p:cond delay="300"/>
                                      </p:stCondLst>
                                      <p:childTnLst>
                                        <p:set>
                                          <p:cBhvr>
                                            <p:cTn id="83" dur="1" fill="hold">
                                              <p:stCondLst>
                                                <p:cond delay="0"/>
                                              </p:stCondLst>
                                            </p:cTn>
                                            <p:tgtEl>
                                              <p:spTgt spid="192"/>
                                            </p:tgtEl>
                                            <p:attrNameLst>
                                              <p:attrName>style.visibility</p:attrName>
                                            </p:attrNameLst>
                                          </p:cBhvr>
                                          <p:to>
                                            <p:strVal val="visible"/>
                                          </p:to>
                                        </p:set>
                                        <p:anim calcmode="lin" valueType="num">
                                          <p:cBhvr additive="base">
                                            <p:cTn id="84" dur="800"/>
                                            <p:tgtEl>
                                              <p:spTgt spid="192"/>
                                            </p:tgtEl>
                                            <p:attrNameLst>
                                              <p:attrName>ppt_y</p:attrName>
                                            </p:attrNameLst>
                                          </p:cBhvr>
                                          <p:tavLst>
                                            <p:tav tm="0">
                                              <p:val>
                                                <p:strVal val="#ppt_y-#ppt_h*1.125000"/>
                                              </p:val>
                                            </p:tav>
                                            <p:tav tm="100000">
                                              <p:val>
                                                <p:strVal val="#ppt_y"/>
                                              </p:val>
                                            </p:tav>
                                          </p:tavLst>
                                        </p:anim>
                                        <p:animEffect transition="in" filter="wipe(down)">
                                          <p:cBhvr>
                                            <p:cTn id="85" dur="8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3718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职业一</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3443859" y="2853365"/>
            <a:ext cx="303609" cy="640556"/>
            <a:chOff x="4487037" y="3709236"/>
            <a:chExt cx="404812" cy="854075"/>
          </a:xfrm>
        </p:grpSpPr>
        <p:sp>
          <p:nvSpPr>
            <p:cNvPr id="23" name="MH_Other_15"/>
            <p:cNvSpPr/>
            <p:nvPr>
              <p:custDataLst>
                <p:tags r:id="rId1"/>
              </p:custDataLst>
            </p:nvPr>
          </p:nvSpPr>
          <p:spPr>
            <a:xfrm flipH="1">
              <a:off x="4699762" y="3709236"/>
              <a:ext cx="192087" cy="854075"/>
            </a:xfrm>
            <a:custGeom>
              <a:avLst/>
              <a:gdLst>
                <a:gd name="connsiteX0" fmla="*/ 0 w 200069"/>
                <a:gd name="connsiteY0" fmla="*/ 0 h 904875"/>
                <a:gd name="connsiteX1" fmla="*/ 200025 w 200069"/>
                <a:gd name="connsiteY1" fmla="*/ 490538 h 904875"/>
                <a:gd name="connsiteX2" fmla="*/ 14288 w 200069"/>
                <a:gd name="connsiteY2" fmla="*/ 904875 h 904875"/>
                <a:gd name="connsiteX0-1" fmla="*/ 0 w 202450"/>
                <a:gd name="connsiteY0-2" fmla="*/ 0 h 904875"/>
                <a:gd name="connsiteX1-3" fmla="*/ 202407 w 202450"/>
                <a:gd name="connsiteY1-4" fmla="*/ 471488 h 904875"/>
                <a:gd name="connsiteX2-5" fmla="*/ 14288 w 202450"/>
                <a:gd name="connsiteY2-6" fmla="*/ 904875 h 904875"/>
                <a:gd name="connsiteX0-7" fmla="*/ 0 w 202558"/>
                <a:gd name="connsiteY0-8" fmla="*/ 0 h 904875"/>
                <a:gd name="connsiteX1-9" fmla="*/ 202407 w 202558"/>
                <a:gd name="connsiteY1-10" fmla="*/ 471488 h 904875"/>
                <a:gd name="connsiteX2-11" fmla="*/ 14288 w 202558"/>
                <a:gd name="connsiteY2-12" fmla="*/ 904875 h 904875"/>
                <a:gd name="connsiteX0-13" fmla="*/ 0 w 204846"/>
                <a:gd name="connsiteY0-14" fmla="*/ 0 h 897731"/>
                <a:gd name="connsiteX1-15" fmla="*/ 204788 w 204846"/>
                <a:gd name="connsiteY1-16" fmla="*/ 464344 h 897731"/>
                <a:gd name="connsiteX2-17" fmla="*/ 16669 w 204846"/>
                <a:gd name="connsiteY2-18" fmla="*/ 897731 h 897731"/>
                <a:gd name="connsiteX0-19" fmla="*/ 0 w 204846"/>
                <a:gd name="connsiteY0-20" fmla="*/ 0 h 897731"/>
                <a:gd name="connsiteX1-21" fmla="*/ 204788 w 204846"/>
                <a:gd name="connsiteY1-22" fmla="*/ 464344 h 897731"/>
                <a:gd name="connsiteX2-23" fmla="*/ 16669 w 204846"/>
                <a:gd name="connsiteY2-24" fmla="*/ 897731 h 897731"/>
                <a:gd name="connsiteX0-25" fmla="*/ 0 w 204798"/>
                <a:gd name="connsiteY0-26" fmla="*/ 0 h 916781"/>
                <a:gd name="connsiteX1-27" fmla="*/ 204788 w 204798"/>
                <a:gd name="connsiteY1-28" fmla="*/ 464344 h 916781"/>
                <a:gd name="connsiteX2-29" fmla="*/ 7144 w 204798"/>
                <a:gd name="connsiteY2-30" fmla="*/ 916781 h 916781"/>
                <a:gd name="connsiteX0-31" fmla="*/ 0 w 204800"/>
                <a:gd name="connsiteY0-32" fmla="*/ 0 h 916781"/>
                <a:gd name="connsiteX1-33" fmla="*/ 204788 w 204800"/>
                <a:gd name="connsiteY1-34" fmla="*/ 464344 h 916781"/>
                <a:gd name="connsiteX2-35" fmla="*/ 7144 w 204800"/>
                <a:gd name="connsiteY2-36" fmla="*/ 916781 h 916781"/>
              </a:gdLst>
              <a:ahLst/>
              <a:cxnLst>
                <a:cxn ang="0">
                  <a:pos x="connsiteX0-1" y="connsiteY0-2"/>
                </a:cxn>
                <a:cxn ang="0">
                  <a:pos x="connsiteX1-3" y="connsiteY1-4"/>
                </a:cxn>
                <a:cxn ang="0">
                  <a:pos x="connsiteX2-5" y="connsiteY2-6"/>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a:solidFill>
                <a:srgbClr val="E45C5B"/>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5">
                <a:latin typeface="Microsoft JhengHei UI" panose="020B0604030504040204" pitchFamily="34" charset="-120"/>
                <a:ea typeface="Microsoft JhengHei UI" panose="020B0604030504040204" pitchFamily="34" charset="-120"/>
              </a:endParaRPr>
            </a:p>
          </p:txBody>
        </p:sp>
        <p:cxnSp>
          <p:nvCxnSpPr>
            <p:cNvPr id="24" name="MH_Other_16"/>
            <p:cNvCxnSpPr/>
            <p:nvPr>
              <p:custDataLst>
                <p:tags r:id="rId2"/>
              </p:custDataLst>
            </p:nvPr>
          </p:nvCxnSpPr>
          <p:spPr>
            <a:xfrm flipH="1">
              <a:off x="4487037" y="4133099"/>
              <a:ext cx="215900" cy="0"/>
            </a:xfrm>
            <a:prstGeom prst="line">
              <a:avLst/>
            </a:prstGeom>
            <a:ln w="25400">
              <a:solidFill>
                <a:srgbClr val="E45C5B"/>
              </a:solidFill>
              <a:tailEnd type="oval" w="sm" len="sm"/>
            </a:ln>
          </p:spPr>
          <p:style>
            <a:lnRef idx="1">
              <a:schemeClr val="accent1"/>
            </a:lnRef>
            <a:fillRef idx="0">
              <a:schemeClr val="accent1"/>
            </a:fillRef>
            <a:effectRef idx="0">
              <a:schemeClr val="accent1"/>
            </a:effectRef>
            <a:fontRef idx="minor">
              <a:schemeClr val="tx1"/>
            </a:fontRef>
          </p:style>
        </p:cxnSp>
        <p:sp>
          <p:nvSpPr>
            <p:cNvPr id="25" name="MH_Other_17"/>
            <p:cNvSpPr/>
            <p:nvPr>
              <p:custDataLst>
                <p:tags r:id="rId3"/>
              </p:custDataLst>
            </p:nvPr>
          </p:nvSpPr>
          <p:spPr>
            <a:xfrm flipH="1">
              <a:off x="4644199" y="4074361"/>
              <a:ext cx="117475" cy="117475"/>
            </a:xfrm>
            <a:prstGeom prst="ellipse">
              <a:avLst/>
            </a:prstGeom>
            <a:solidFill>
              <a:srgbClr val="E45C5B"/>
            </a:solidFill>
            <a:ln>
              <a:solidFill>
                <a:srgbClr val="E45C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5">
                <a:latin typeface="Microsoft JhengHei UI" panose="020B0604030504040204" pitchFamily="34" charset="-120"/>
                <a:ea typeface="Microsoft JhengHei UI" panose="020B0604030504040204" pitchFamily="34" charset="-120"/>
              </a:endParaRPr>
            </a:p>
          </p:txBody>
        </p:sp>
      </p:grpSp>
      <p:grpSp>
        <p:nvGrpSpPr>
          <p:cNvPr id="26" name="组合 25"/>
          <p:cNvGrpSpPr/>
          <p:nvPr/>
        </p:nvGrpSpPr>
        <p:grpSpPr>
          <a:xfrm>
            <a:off x="5781718" y="3418348"/>
            <a:ext cx="303609" cy="641747"/>
            <a:chOff x="7604182" y="4462547"/>
            <a:chExt cx="404812" cy="855663"/>
          </a:xfrm>
        </p:grpSpPr>
        <p:sp>
          <p:nvSpPr>
            <p:cNvPr id="27" name="MH_Other_3"/>
            <p:cNvSpPr/>
            <p:nvPr>
              <p:custDataLst>
                <p:tags r:id="rId4"/>
              </p:custDataLst>
            </p:nvPr>
          </p:nvSpPr>
          <p:spPr>
            <a:xfrm>
              <a:off x="7604182" y="4462547"/>
              <a:ext cx="190500" cy="855663"/>
            </a:xfrm>
            <a:custGeom>
              <a:avLst/>
              <a:gdLst>
                <a:gd name="connsiteX0" fmla="*/ 0 w 200069"/>
                <a:gd name="connsiteY0" fmla="*/ 0 h 904875"/>
                <a:gd name="connsiteX1" fmla="*/ 200025 w 200069"/>
                <a:gd name="connsiteY1" fmla="*/ 490538 h 904875"/>
                <a:gd name="connsiteX2" fmla="*/ 14288 w 200069"/>
                <a:gd name="connsiteY2" fmla="*/ 904875 h 904875"/>
                <a:gd name="connsiteX0-1" fmla="*/ 0 w 202450"/>
                <a:gd name="connsiteY0-2" fmla="*/ 0 h 904875"/>
                <a:gd name="connsiteX1-3" fmla="*/ 202407 w 202450"/>
                <a:gd name="connsiteY1-4" fmla="*/ 471488 h 904875"/>
                <a:gd name="connsiteX2-5" fmla="*/ 14288 w 202450"/>
                <a:gd name="connsiteY2-6" fmla="*/ 904875 h 904875"/>
                <a:gd name="connsiteX0-7" fmla="*/ 0 w 202558"/>
                <a:gd name="connsiteY0-8" fmla="*/ 0 h 904875"/>
                <a:gd name="connsiteX1-9" fmla="*/ 202407 w 202558"/>
                <a:gd name="connsiteY1-10" fmla="*/ 471488 h 904875"/>
                <a:gd name="connsiteX2-11" fmla="*/ 14288 w 202558"/>
                <a:gd name="connsiteY2-12" fmla="*/ 904875 h 904875"/>
                <a:gd name="connsiteX0-13" fmla="*/ 0 w 204846"/>
                <a:gd name="connsiteY0-14" fmla="*/ 0 h 897731"/>
                <a:gd name="connsiteX1-15" fmla="*/ 204788 w 204846"/>
                <a:gd name="connsiteY1-16" fmla="*/ 464344 h 897731"/>
                <a:gd name="connsiteX2-17" fmla="*/ 16669 w 204846"/>
                <a:gd name="connsiteY2-18" fmla="*/ 897731 h 897731"/>
                <a:gd name="connsiteX0-19" fmla="*/ 0 w 204846"/>
                <a:gd name="connsiteY0-20" fmla="*/ 0 h 897731"/>
                <a:gd name="connsiteX1-21" fmla="*/ 204788 w 204846"/>
                <a:gd name="connsiteY1-22" fmla="*/ 464344 h 897731"/>
                <a:gd name="connsiteX2-23" fmla="*/ 16669 w 204846"/>
                <a:gd name="connsiteY2-24" fmla="*/ 897731 h 897731"/>
                <a:gd name="connsiteX0-25" fmla="*/ 0 w 204798"/>
                <a:gd name="connsiteY0-26" fmla="*/ 0 h 916781"/>
                <a:gd name="connsiteX1-27" fmla="*/ 204788 w 204798"/>
                <a:gd name="connsiteY1-28" fmla="*/ 464344 h 916781"/>
                <a:gd name="connsiteX2-29" fmla="*/ 7144 w 204798"/>
                <a:gd name="connsiteY2-30" fmla="*/ 916781 h 916781"/>
                <a:gd name="connsiteX0-31" fmla="*/ 0 w 204800"/>
                <a:gd name="connsiteY0-32" fmla="*/ 0 h 916781"/>
                <a:gd name="connsiteX1-33" fmla="*/ 204788 w 204800"/>
                <a:gd name="connsiteY1-34" fmla="*/ 464344 h 916781"/>
                <a:gd name="connsiteX2-35" fmla="*/ 7144 w 204800"/>
                <a:gd name="connsiteY2-36" fmla="*/ 916781 h 916781"/>
              </a:gdLst>
              <a:ahLst/>
              <a:cxnLst>
                <a:cxn ang="0">
                  <a:pos x="connsiteX0-1" y="connsiteY0-2"/>
                </a:cxn>
                <a:cxn ang="0">
                  <a:pos x="connsiteX1-3" y="connsiteY1-4"/>
                </a:cxn>
                <a:cxn ang="0">
                  <a:pos x="connsiteX2-5" y="connsiteY2-6"/>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a:solidFill>
                <a:schemeClr val="accent4"/>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5">
                <a:latin typeface="Microsoft JhengHei UI" panose="020B0604030504040204" pitchFamily="34" charset="-120"/>
                <a:ea typeface="Microsoft JhengHei UI" panose="020B0604030504040204" pitchFamily="34" charset="-120"/>
              </a:endParaRPr>
            </a:p>
          </p:txBody>
        </p:sp>
        <p:cxnSp>
          <p:nvCxnSpPr>
            <p:cNvPr id="28" name="MH_Other_4"/>
            <p:cNvCxnSpPr/>
            <p:nvPr>
              <p:custDataLst>
                <p:tags r:id="rId5"/>
              </p:custDataLst>
            </p:nvPr>
          </p:nvCxnSpPr>
          <p:spPr>
            <a:xfrm>
              <a:off x="7793094" y="4887997"/>
              <a:ext cx="215900" cy="0"/>
            </a:xfrm>
            <a:prstGeom prst="line">
              <a:avLst/>
            </a:prstGeom>
            <a:ln w="25400">
              <a:solidFill>
                <a:schemeClr val="accent4"/>
              </a:solidFill>
              <a:tailEnd type="oval" w="sm" len="sm"/>
            </a:ln>
          </p:spPr>
          <p:style>
            <a:lnRef idx="1">
              <a:schemeClr val="accent1"/>
            </a:lnRef>
            <a:fillRef idx="0">
              <a:schemeClr val="accent1"/>
            </a:fillRef>
            <a:effectRef idx="0">
              <a:schemeClr val="accent1"/>
            </a:effectRef>
            <a:fontRef idx="minor">
              <a:schemeClr val="tx1"/>
            </a:fontRef>
          </p:style>
        </p:cxnSp>
        <p:sp>
          <p:nvSpPr>
            <p:cNvPr id="29" name="MH_Other_5"/>
            <p:cNvSpPr/>
            <p:nvPr>
              <p:custDataLst>
                <p:tags r:id="rId6"/>
              </p:custDataLst>
            </p:nvPr>
          </p:nvSpPr>
          <p:spPr>
            <a:xfrm>
              <a:off x="7734357" y="4829260"/>
              <a:ext cx="117475" cy="1174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5">
                <a:latin typeface="Microsoft JhengHei UI" panose="020B0604030504040204" pitchFamily="34" charset="-120"/>
                <a:ea typeface="Microsoft JhengHei UI" panose="020B0604030504040204" pitchFamily="34" charset="-120"/>
              </a:endParaRPr>
            </a:p>
          </p:txBody>
        </p:sp>
      </p:grpSp>
      <p:grpSp>
        <p:nvGrpSpPr>
          <p:cNvPr id="58" name="组合 57"/>
          <p:cNvGrpSpPr/>
          <p:nvPr/>
        </p:nvGrpSpPr>
        <p:grpSpPr>
          <a:xfrm>
            <a:off x="1003300" y="784860"/>
            <a:ext cx="3543935" cy="1204595"/>
            <a:chOff x="1464" y="1808"/>
            <a:chExt cx="5581" cy="1897"/>
          </a:xfrm>
        </p:grpSpPr>
        <p:grpSp>
          <p:nvGrpSpPr>
            <p:cNvPr id="14" name="组合 13"/>
            <p:cNvGrpSpPr/>
            <p:nvPr/>
          </p:nvGrpSpPr>
          <p:grpSpPr>
            <a:xfrm>
              <a:off x="5319" y="1895"/>
              <a:ext cx="478" cy="1011"/>
              <a:chOff x="4399020" y="1508961"/>
              <a:chExt cx="404812" cy="855663"/>
            </a:xfrm>
          </p:grpSpPr>
          <p:sp>
            <p:nvSpPr>
              <p:cNvPr id="15" name="MH_Other_9"/>
              <p:cNvSpPr/>
              <p:nvPr>
                <p:custDataLst>
                  <p:tags r:id="rId7"/>
                </p:custDataLst>
              </p:nvPr>
            </p:nvSpPr>
            <p:spPr>
              <a:xfrm flipH="1">
                <a:off x="4611745" y="1508961"/>
                <a:ext cx="192087" cy="855663"/>
              </a:xfrm>
              <a:custGeom>
                <a:avLst/>
                <a:gdLst>
                  <a:gd name="connsiteX0" fmla="*/ 0 w 200069"/>
                  <a:gd name="connsiteY0" fmla="*/ 0 h 904875"/>
                  <a:gd name="connsiteX1" fmla="*/ 200025 w 200069"/>
                  <a:gd name="connsiteY1" fmla="*/ 490538 h 904875"/>
                  <a:gd name="connsiteX2" fmla="*/ 14288 w 200069"/>
                  <a:gd name="connsiteY2" fmla="*/ 904875 h 904875"/>
                  <a:gd name="connsiteX0-1" fmla="*/ 0 w 202450"/>
                  <a:gd name="connsiteY0-2" fmla="*/ 0 h 904875"/>
                  <a:gd name="connsiteX1-3" fmla="*/ 202407 w 202450"/>
                  <a:gd name="connsiteY1-4" fmla="*/ 471488 h 904875"/>
                  <a:gd name="connsiteX2-5" fmla="*/ 14288 w 202450"/>
                  <a:gd name="connsiteY2-6" fmla="*/ 904875 h 904875"/>
                  <a:gd name="connsiteX0-7" fmla="*/ 0 w 202558"/>
                  <a:gd name="connsiteY0-8" fmla="*/ 0 h 904875"/>
                  <a:gd name="connsiteX1-9" fmla="*/ 202407 w 202558"/>
                  <a:gd name="connsiteY1-10" fmla="*/ 471488 h 904875"/>
                  <a:gd name="connsiteX2-11" fmla="*/ 14288 w 202558"/>
                  <a:gd name="connsiteY2-12" fmla="*/ 904875 h 904875"/>
                  <a:gd name="connsiteX0-13" fmla="*/ 0 w 204846"/>
                  <a:gd name="connsiteY0-14" fmla="*/ 0 h 897731"/>
                  <a:gd name="connsiteX1-15" fmla="*/ 204788 w 204846"/>
                  <a:gd name="connsiteY1-16" fmla="*/ 464344 h 897731"/>
                  <a:gd name="connsiteX2-17" fmla="*/ 16669 w 204846"/>
                  <a:gd name="connsiteY2-18" fmla="*/ 897731 h 897731"/>
                  <a:gd name="connsiteX0-19" fmla="*/ 0 w 204846"/>
                  <a:gd name="connsiteY0-20" fmla="*/ 0 h 897731"/>
                  <a:gd name="connsiteX1-21" fmla="*/ 204788 w 204846"/>
                  <a:gd name="connsiteY1-22" fmla="*/ 464344 h 897731"/>
                  <a:gd name="connsiteX2-23" fmla="*/ 16669 w 204846"/>
                  <a:gd name="connsiteY2-24" fmla="*/ 897731 h 897731"/>
                  <a:gd name="connsiteX0-25" fmla="*/ 0 w 204798"/>
                  <a:gd name="connsiteY0-26" fmla="*/ 0 h 916781"/>
                  <a:gd name="connsiteX1-27" fmla="*/ 204788 w 204798"/>
                  <a:gd name="connsiteY1-28" fmla="*/ 464344 h 916781"/>
                  <a:gd name="connsiteX2-29" fmla="*/ 7144 w 204798"/>
                  <a:gd name="connsiteY2-30" fmla="*/ 916781 h 916781"/>
                  <a:gd name="connsiteX0-31" fmla="*/ 0 w 204800"/>
                  <a:gd name="connsiteY0-32" fmla="*/ 0 h 916781"/>
                  <a:gd name="connsiteX1-33" fmla="*/ 204788 w 204800"/>
                  <a:gd name="connsiteY1-34" fmla="*/ 464344 h 916781"/>
                  <a:gd name="connsiteX2-35" fmla="*/ 7144 w 204800"/>
                  <a:gd name="connsiteY2-36" fmla="*/ 916781 h 916781"/>
                </a:gdLst>
                <a:ahLst/>
                <a:cxnLst>
                  <a:cxn ang="0">
                    <a:pos x="connsiteX0-1" y="connsiteY0-2"/>
                  </a:cxn>
                  <a:cxn ang="0">
                    <a:pos x="connsiteX1-3" y="connsiteY1-4"/>
                  </a:cxn>
                  <a:cxn ang="0">
                    <a:pos x="connsiteX2-5" y="connsiteY2-6"/>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a:solidFill>
                  <a:srgbClr val="633B73"/>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5">
                  <a:latin typeface="Microsoft JhengHei UI" panose="020B0604030504040204" pitchFamily="34" charset="-120"/>
                  <a:ea typeface="Microsoft JhengHei UI" panose="020B0604030504040204" pitchFamily="34" charset="-120"/>
                </a:endParaRPr>
              </a:p>
            </p:txBody>
          </p:sp>
          <p:cxnSp>
            <p:nvCxnSpPr>
              <p:cNvPr id="16" name="MH_Other_10"/>
              <p:cNvCxnSpPr/>
              <p:nvPr>
                <p:custDataLst>
                  <p:tags r:id="rId8"/>
                </p:custDataLst>
              </p:nvPr>
            </p:nvCxnSpPr>
            <p:spPr>
              <a:xfrm flipH="1">
                <a:off x="4399020" y="1934411"/>
                <a:ext cx="215900" cy="0"/>
              </a:xfrm>
              <a:prstGeom prst="line">
                <a:avLst/>
              </a:prstGeom>
              <a:ln w="25400">
                <a:solidFill>
                  <a:srgbClr val="633B73"/>
                </a:solidFill>
                <a:tailEnd type="oval" w="sm" len="sm"/>
              </a:ln>
            </p:spPr>
            <p:style>
              <a:lnRef idx="1">
                <a:schemeClr val="accent1"/>
              </a:lnRef>
              <a:fillRef idx="0">
                <a:schemeClr val="accent1"/>
              </a:fillRef>
              <a:effectRef idx="0">
                <a:schemeClr val="accent1"/>
              </a:effectRef>
              <a:fontRef idx="minor">
                <a:schemeClr val="tx1"/>
              </a:fontRef>
            </p:style>
          </p:cxnSp>
          <p:sp>
            <p:nvSpPr>
              <p:cNvPr id="17" name="MH_Other_11"/>
              <p:cNvSpPr/>
              <p:nvPr>
                <p:custDataLst>
                  <p:tags r:id="rId9"/>
                </p:custDataLst>
              </p:nvPr>
            </p:nvSpPr>
            <p:spPr>
              <a:xfrm flipH="1">
                <a:off x="4556182" y="1875674"/>
                <a:ext cx="117475" cy="117475"/>
              </a:xfrm>
              <a:prstGeom prst="ellipse">
                <a:avLst/>
              </a:prstGeom>
              <a:solidFill>
                <a:srgbClr val="633B73"/>
              </a:solidFill>
              <a:ln>
                <a:solidFill>
                  <a:srgbClr val="633B7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5">
                  <a:latin typeface="Microsoft JhengHei UI" panose="020B0604030504040204" pitchFamily="34" charset="-120"/>
                  <a:ea typeface="Microsoft JhengHei UI" panose="020B0604030504040204" pitchFamily="34" charset="-120"/>
                </a:endParaRPr>
              </a:p>
            </p:txBody>
          </p:sp>
        </p:grpSp>
        <p:grpSp>
          <p:nvGrpSpPr>
            <p:cNvPr id="18" name="组合 17"/>
            <p:cNvGrpSpPr/>
            <p:nvPr/>
          </p:nvGrpSpPr>
          <p:grpSpPr>
            <a:xfrm>
              <a:off x="5863" y="1808"/>
              <a:ext cx="1183" cy="1183"/>
              <a:chOff x="4964170" y="1531186"/>
              <a:chExt cx="1001712" cy="1001713"/>
            </a:xfrm>
          </p:grpSpPr>
          <p:sp>
            <p:nvSpPr>
              <p:cNvPr id="19" name="MH_Other_7"/>
              <p:cNvSpPr/>
              <p:nvPr>
                <p:custDataLst>
                  <p:tags r:id="rId10"/>
                </p:custDataLst>
              </p:nvPr>
            </p:nvSpPr>
            <p:spPr>
              <a:xfrm flipH="1">
                <a:off x="4964170" y="1531186"/>
                <a:ext cx="1001712" cy="1001713"/>
              </a:xfrm>
              <a:prstGeom prst="ellipse">
                <a:avLst/>
              </a:prstGeom>
              <a:gradFill flip="none" rotWithShape="1">
                <a:gsLst>
                  <a:gs pos="100000">
                    <a:srgbClr val="FFFFFF"/>
                  </a:gs>
                  <a:gs pos="0">
                    <a:srgbClr val="B8BBBC"/>
                  </a:gs>
                </a:gsLst>
                <a:lin ang="6600000" scaled="0"/>
                <a:tileRect/>
              </a:gradFill>
              <a:ln w="12700">
                <a:gradFill>
                  <a:gsLst>
                    <a:gs pos="0">
                      <a:schemeClr val="bg1"/>
                    </a:gs>
                    <a:gs pos="100000">
                      <a:schemeClr val="bg1">
                        <a:lumMod val="75000"/>
                      </a:schemeClr>
                    </a:gs>
                  </a:gsLst>
                  <a:lin ang="5400000" scaled="1"/>
                </a:gradFill>
              </a:ln>
              <a:effectLst>
                <a:outerShdw blurRad="50800" dist="88900" dir="2700000" algn="t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Microsoft JhengHei UI" panose="020B0604030504040204" pitchFamily="34" charset="-120"/>
                  <a:ea typeface="Microsoft JhengHei UI" panose="020B0604030504040204" pitchFamily="34" charset="-120"/>
                </a:endParaRPr>
              </a:p>
            </p:txBody>
          </p:sp>
          <p:sp>
            <p:nvSpPr>
              <p:cNvPr id="20" name="MH_Other_8"/>
              <p:cNvSpPr/>
              <p:nvPr>
                <p:custDataLst>
                  <p:tags r:id="rId11"/>
                </p:custDataLst>
              </p:nvPr>
            </p:nvSpPr>
            <p:spPr>
              <a:xfrm flipH="1">
                <a:off x="5076825" y="1643832"/>
                <a:ext cx="776280" cy="776280"/>
              </a:xfrm>
              <a:prstGeom prst="ellipse">
                <a:avLst/>
              </a:prstGeom>
              <a:solidFill>
                <a:srgbClr val="633B73"/>
              </a:solidFill>
              <a:ln>
                <a:no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5">
                  <a:latin typeface="Microsoft JhengHei UI" panose="020B0604030504040204" pitchFamily="34" charset="-120"/>
                  <a:ea typeface="Microsoft JhengHei UI" panose="020B0604030504040204" pitchFamily="34" charset="-120"/>
                </a:endParaRPr>
              </a:p>
            </p:txBody>
          </p:sp>
          <p:sp>
            <p:nvSpPr>
              <p:cNvPr id="21" name="MH_Other_12"/>
              <p:cNvSpPr/>
              <p:nvPr>
                <p:custDataLst>
                  <p:tags r:id="rId12"/>
                </p:custDataLst>
              </p:nvPr>
            </p:nvSpPr>
            <p:spPr bwMode="auto">
              <a:xfrm>
                <a:off x="5278495" y="1870911"/>
                <a:ext cx="373062" cy="373063"/>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a:defRPr/>
                </a:pPr>
                <a:endParaRPr lang="zh-CN" altLang="en-US" sz="1015">
                  <a:solidFill>
                    <a:srgbClr val="FFFFFF"/>
                  </a:solidFill>
                  <a:latin typeface="Microsoft JhengHei UI" panose="020B0604030504040204" pitchFamily="34" charset="-120"/>
                  <a:ea typeface="Microsoft JhengHei UI" panose="020B0604030504040204" pitchFamily="34" charset="-120"/>
                </a:endParaRPr>
              </a:p>
            </p:txBody>
          </p:sp>
        </p:grpSp>
        <p:grpSp>
          <p:nvGrpSpPr>
            <p:cNvPr id="30" name="组合 29"/>
            <p:cNvGrpSpPr/>
            <p:nvPr/>
          </p:nvGrpSpPr>
          <p:grpSpPr>
            <a:xfrm>
              <a:off x="1464" y="2135"/>
              <a:ext cx="3786" cy="1570"/>
              <a:chOff x="1135120" y="1712161"/>
              <a:chExt cx="3205162" cy="1329347"/>
            </a:xfrm>
          </p:grpSpPr>
          <p:sp>
            <p:nvSpPr>
              <p:cNvPr id="31" name="MH_SubTitle_1"/>
              <p:cNvSpPr>
                <a:spLocks noChangeArrowheads="1"/>
              </p:cNvSpPr>
              <p:nvPr>
                <p:custDataLst>
                  <p:tags r:id="rId13"/>
                </p:custDataLst>
              </p:nvPr>
            </p:nvSpPr>
            <p:spPr bwMode="auto">
              <a:xfrm flipH="1">
                <a:off x="1144645" y="1712161"/>
                <a:ext cx="3195637"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eaLnBrk="1" hangingPunct="1"/>
                <a:r>
                  <a:rPr lang="zh-CN" sz="1500" dirty="0" smtClean="0">
                    <a:solidFill>
                      <a:srgbClr val="633B73"/>
                    </a:solidFill>
                    <a:latin typeface="造字工房悦黑体验版细体" pitchFamily="50" charset="-122"/>
                    <a:ea typeface="造字工房悦黑体验版细体" pitchFamily="50" charset="-122"/>
                  </a:rPr>
                  <a:t>工作内容</a:t>
                </a:r>
                <a:endParaRPr lang="zh-CN" sz="1500" dirty="0">
                  <a:solidFill>
                    <a:srgbClr val="633B73"/>
                  </a:solidFill>
                  <a:latin typeface="造字工房悦黑体验版细体" pitchFamily="50" charset="-122"/>
                  <a:ea typeface="造字工房悦黑体验版细体" pitchFamily="50" charset="-122"/>
                </a:endParaRPr>
              </a:p>
            </p:txBody>
          </p:sp>
          <p:sp>
            <p:nvSpPr>
              <p:cNvPr id="32" name="Rectangle 5"/>
              <p:cNvSpPr/>
              <p:nvPr/>
            </p:nvSpPr>
            <p:spPr bwMode="auto">
              <a:xfrm>
                <a:off x="1135120" y="2132850"/>
                <a:ext cx="3113030" cy="908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r" fontAlgn="base">
                  <a:lnSpc>
                    <a:spcPct val="150000"/>
                  </a:lnSpc>
                  <a:spcBef>
                    <a:spcPct val="0"/>
                  </a:spcBef>
                  <a:spcAft>
                    <a:spcPct val="0"/>
                  </a:spcAft>
                </a:pPr>
                <a:endParaRPr lang="en-US" altLang="zh-CN" sz="900" dirty="0">
                  <a:solidFill>
                    <a:schemeClr val="tx1">
                      <a:lumMod val="50000"/>
                      <a:lumOff val="50000"/>
                    </a:schemeClr>
                  </a:solidFill>
                  <a:latin typeface="Microsoft JhengHei UI" panose="020B0604030504040204" pitchFamily="34" charset="-120"/>
                  <a:ea typeface="Microsoft JhengHei UI" panose="020B0604030504040204" pitchFamily="34" charset="-120"/>
                  <a:cs typeface="Lato Light" charset="0"/>
                  <a:sym typeface="Lato Light" charset="0"/>
                </a:endParaRPr>
              </a:p>
            </p:txBody>
          </p:sp>
        </p:grpSp>
      </p:grpSp>
      <p:grpSp>
        <p:nvGrpSpPr>
          <p:cNvPr id="33" name="组合 32"/>
          <p:cNvGrpSpPr/>
          <p:nvPr/>
        </p:nvGrpSpPr>
        <p:grpSpPr>
          <a:xfrm>
            <a:off x="999021" y="3004575"/>
            <a:ext cx="2400785" cy="1157851"/>
            <a:chOff x="1227252" y="3910849"/>
            <a:chExt cx="3201047" cy="1543801"/>
          </a:xfrm>
        </p:grpSpPr>
        <p:sp>
          <p:nvSpPr>
            <p:cNvPr id="34" name="MH_SubTitle_3"/>
            <p:cNvSpPr>
              <a:spLocks noChangeArrowheads="1"/>
            </p:cNvSpPr>
            <p:nvPr>
              <p:custDataLst>
                <p:tags r:id="rId14"/>
              </p:custDataLst>
            </p:nvPr>
          </p:nvSpPr>
          <p:spPr bwMode="auto">
            <a:xfrm flipH="1">
              <a:off x="1232662" y="3910849"/>
              <a:ext cx="3195637"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eaLnBrk="1" hangingPunct="1"/>
              <a:r>
                <a:rPr lang="zh-CN" altLang="en-US" sz="1500" dirty="0">
                  <a:solidFill>
                    <a:srgbClr val="E45C5B"/>
                  </a:solidFill>
                  <a:latin typeface="造字工房悦黑体验版细体" pitchFamily="50" charset="-122"/>
                  <a:ea typeface="造字工房悦黑体验版细体" pitchFamily="50" charset="-122"/>
                </a:rPr>
                <a:t>工作现状</a:t>
              </a:r>
              <a:endParaRPr lang="zh-CN" altLang="en-US" sz="1500" dirty="0">
                <a:solidFill>
                  <a:srgbClr val="E45C5B"/>
                </a:solidFill>
                <a:latin typeface="造字工房悦黑体验版细体" pitchFamily="50" charset="-122"/>
                <a:ea typeface="造字工房悦黑体验版细体" pitchFamily="50" charset="-122"/>
              </a:endParaRPr>
            </a:p>
          </p:txBody>
        </p:sp>
        <p:sp>
          <p:nvSpPr>
            <p:cNvPr id="35" name="Rectangle 5"/>
            <p:cNvSpPr/>
            <p:nvPr/>
          </p:nvSpPr>
          <p:spPr bwMode="auto">
            <a:xfrm>
              <a:off x="1227252" y="4348999"/>
              <a:ext cx="3113030" cy="110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l" fontAlgn="base">
                <a:lnSpc>
                  <a:spcPct val="150000"/>
                </a:lnSpc>
                <a:spcBef>
                  <a:spcPct val="0"/>
                </a:spcBef>
                <a:spcAft>
                  <a:spcPct val="0"/>
                </a:spcAft>
              </a:pPr>
              <a:r>
                <a:rPr lang="zh-CN" sz="900" dirty="0">
                  <a:solidFill>
                    <a:schemeClr val="tx1">
                      <a:lumMod val="50000"/>
                      <a:lumOff val="50000"/>
                    </a:schemeClr>
                  </a:solidFill>
                  <a:latin typeface="Microsoft JhengHei UI" panose="020B0604030504040204" pitchFamily="34" charset="-120"/>
                  <a:ea typeface="宋体" panose="02010600030101010101" pitchFamily="2" charset="-122"/>
                  <a:sym typeface="Gill Sans" charset="0"/>
                </a:rPr>
                <a:t>经过多年的高速发展，快递行业正面临新的挑战，转型升级是必然之举。早期受益于电商发展，快递业迎来爆发式增长，市场规模飞速扩张。然而行业飞速发展的短板也越发显现，同质化竞争日益严重，服务质量水平不稳定，一线员工尤其是收派员流失率居高不下。</a:t>
              </a:r>
              <a:endParaRPr lang="zh-CN" sz="900" dirty="0">
                <a:solidFill>
                  <a:schemeClr val="tx1">
                    <a:lumMod val="50000"/>
                    <a:lumOff val="50000"/>
                  </a:schemeClr>
                </a:solidFill>
                <a:latin typeface="Microsoft JhengHei UI" panose="020B0604030504040204" pitchFamily="34" charset="-120"/>
                <a:ea typeface="宋体" panose="02010600030101010101" pitchFamily="2" charset="-122"/>
                <a:sym typeface="Gill Sans" charset="0"/>
              </a:endParaRPr>
            </a:p>
          </p:txBody>
        </p:sp>
      </p:grpSp>
      <p:grpSp>
        <p:nvGrpSpPr>
          <p:cNvPr id="36" name="组合 35"/>
          <p:cNvGrpSpPr/>
          <p:nvPr/>
        </p:nvGrpSpPr>
        <p:grpSpPr>
          <a:xfrm>
            <a:off x="5924831" y="1609776"/>
            <a:ext cx="2397919" cy="1145945"/>
            <a:chOff x="7548619" y="2771632"/>
            <a:chExt cx="3197225" cy="1527926"/>
          </a:xfrm>
        </p:grpSpPr>
        <p:sp>
          <p:nvSpPr>
            <p:cNvPr id="37" name="MH_SubTitle_2"/>
            <p:cNvSpPr>
              <a:spLocks noChangeArrowheads="1"/>
            </p:cNvSpPr>
            <p:nvPr>
              <p:custDataLst>
                <p:tags r:id="rId15"/>
              </p:custDataLst>
            </p:nvPr>
          </p:nvSpPr>
          <p:spPr bwMode="auto">
            <a:xfrm>
              <a:off x="7548619" y="2771632"/>
              <a:ext cx="31972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r>
                <a:rPr lang="zh-CN" sz="1500" dirty="0" smtClean="0">
                  <a:solidFill>
                    <a:srgbClr val="02B3C1"/>
                  </a:solidFill>
                  <a:latin typeface="造字工房悦黑体验版细体" pitchFamily="50" charset="-122"/>
                  <a:ea typeface="造字工房悦黑体验版细体" pitchFamily="50" charset="-122"/>
                </a:rPr>
                <a:t>工作要求</a:t>
              </a:r>
              <a:endParaRPr lang="zh-CN" sz="1500" dirty="0">
                <a:solidFill>
                  <a:srgbClr val="02B3C1"/>
                </a:solidFill>
                <a:latin typeface="造字工房悦黑体验版细体" pitchFamily="50" charset="-122"/>
                <a:ea typeface="造字工房悦黑体验版细体" pitchFamily="50" charset="-122"/>
              </a:endParaRPr>
            </a:p>
          </p:txBody>
        </p:sp>
        <p:sp>
          <p:nvSpPr>
            <p:cNvPr id="38" name="Rectangle 5"/>
            <p:cNvSpPr/>
            <p:nvPr/>
          </p:nvSpPr>
          <p:spPr bwMode="auto">
            <a:xfrm>
              <a:off x="7632814" y="3193907"/>
              <a:ext cx="3113030" cy="110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900" dirty="0">
                  <a:solidFill>
                    <a:schemeClr val="tx1">
                      <a:lumMod val="50000"/>
                      <a:lumOff val="50000"/>
                    </a:schemeClr>
                  </a:solidFill>
                  <a:latin typeface="Microsoft JhengHei UI" panose="020B0604030504040204" pitchFamily="34" charset="-120"/>
                  <a:ea typeface="宋体" panose="02010600030101010101" pitchFamily="2" charset="-122"/>
                  <a:cs typeface="Lato Light" charset="0"/>
                  <a:sym typeface="Lato Light" charset="0"/>
                </a:rPr>
                <a:t>素质要求：决心、细心、耐心</a:t>
              </a:r>
              <a:endParaRPr lang="zh-CN" altLang="en-US" sz="900" dirty="0">
                <a:solidFill>
                  <a:schemeClr val="tx1">
                    <a:lumMod val="50000"/>
                    <a:lumOff val="50000"/>
                  </a:schemeClr>
                </a:solidFill>
                <a:latin typeface="Microsoft JhengHei UI" panose="020B0604030504040204" pitchFamily="34" charset="-120"/>
                <a:ea typeface="宋体" panose="02010600030101010101" pitchFamily="2" charset="-122"/>
                <a:cs typeface="Lato Light" charset="0"/>
                <a:sym typeface="Lato Light" charset="0"/>
              </a:endParaRPr>
            </a:p>
            <a:p>
              <a:pPr fontAlgn="base">
                <a:lnSpc>
                  <a:spcPct val="150000"/>
                </a:lnSpc>
                <a:spcBef>
                  <a:spcPct val="0"/>
                </a:spcBef>
                <a:spcAft>
                  <a:spcPct val="0"/>
                </a:spcAft>
              </a:pPr>
              <a:r>
                <a:rPr lang="zh-CN" altLang="en-US" sz="900" dirty="0">
                  <a:solidFill>
                    <a:schemeClr val="tx1">
                      <a:lumMod val="50000"/>
                      <a:lumOff val="50000"/>
                    </a:schemeClr>
                  </a:solidFill>
                  <a:latin typeface="Microsoft JhengHei UI" panose="020B0604030504040204" pitchFamily="34" charset="-120"/>
                  <a:ea typeface="宋体" panose="02010600030101010101" pitchFamily="2" charset="-122"/>
                  <a:cs typeface="Lato Light" charset="0"/>
                  <a:sym typeface="Lato Light" charset="0"/>
                </a:rPr>
                <a:t>技术要求：较低</a:t>
              </a:r>
              <a:endParaRPr lang="zh-CN" altLang="en-US" sz="900" dirty="0">
                <a:solidFill>
                  <a:schemeClr val="tx1">
                    <a:lumMod val="50000"/>
                    <a:lumOff val="50000"/>
                  </a:schemeClr>
                </a:solidFill>
                <a:latin typeface="Microsoft JhengHei UI" panose="020B0604030504040204" pitchFamily="34" charset="-120"/>
                <a:ea typeface="宋体" panose="02010600030101010101" pitchFamily="2" charset="-122"/>
                <a:cs typeface="Lato Light" charset="0"/>
                <a:sym typeface="Lato Light" charset="0"/>
              </a:endParaRPr>
            </a:p>
          </p:txBody>
        </p:sp>
      </p:grpSp>
      <p:grpSp>
        <p:nvGrpSpPr>
          <p:cNvPr id="39" name="组合 38"/>
          <p:cNvGrpSpPr/>
          <p:nvPr/>
        </p:nvGrpSpPr>
        <p:grpSpPr>
          <a:xfrm>
            <a:off x="6119856" y="3579082"/>
            <a:ext cx="2397919" cy="1145945"/>
            <a:chOff x="8055032" y="4676860"/>
            <a:chExt cx="3197225" cy="1527926"/>
          </a:xfrm>
        </p:grpSpPr>
        <p:sp>
          <p:nvSpPr>
            <p:cNvPr id="40" name="MH_SubTitle_2"/>
            <p:cNvSpPr>
              <a:spLocks noChangeArrowheads="1"/>
            </p:cNvSpPr>
            <p:nvPr>
              <p:custDataLst>
                <p:tags r:id="rId16"/>
              </p:custDataLst>
            </p:nvPr>
          </p:nvSpPr>
          <p:spPr bwMode="auto">
            <a:xfrm>
              <a:off x="8055032" y="4676860"/>
              <a:ext cx="31972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r>
                <a:rPr lang="zh-CN" altLang="en-US" sz="1500" dirty="0">
                  <a:solidFill>
                    <a:schemeClr val="accent4"/>
                  </a:solidFill>
                  <a:latin typeface="造字工房悦黑体验版细体" pitchFamily="50" charset="-122"/>
                  <a:ea typeface="造字工房悦黑体验版细体" pitchFamily="50" charset="-122"/>
                </a:rPr>
                <a:t>发展前景</a:t>
              </a:r>
              <a:endParaRPr lang="zh-CN" altLang="en-US" sz="1500" dirty="0">
                <a:solidFill>
                  <a:schemeClr val="accent4"/>
                </a:solidFill>
                <a:latin typeface="造字工房悦黑体验版细体" pitchFamily="50" charset="-122"/>
                <a:ea typeface="造字工房悦黑体验版细体" pitchFamily="50" charset="-122"/>
              </a:endParaRPr>
            </a:p>
          </p:txBody>
        </p:sp>
        <p:sp>
          <p:nvSpPr>
            <p:cNvPr id="41" name="Rectangle 5"/>
            <p:cNvSpPr/>
            <p:nvPr/>
          </p:nvSpPr>
          <p:spPr bwMode="auto">
            <a:xfrm>
              <a:off x="8097129" y="5099135"/>
              <a:ext cx="3113030" cy="110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endParaRPr lang="en-US" altLang="zh-CN" sz="900" dirty="0">
                <a:solidFill>
                  <a:schemeClr val="tx1">
                    <a:lumMod val="50000"/>
                    <a:lumOff val="50000"/>
                  </a:schemeClr>
                </a:solidFill>
                <a:latin typeface="Microsoft JhengHei UI" panose="020B0604030504040204" pitchFamily="34" charset="-120"/>
                <a:ea typeface="Microsoft JhengHei UI" panose="020B0604030504040204" pitchFamily="34" charset="-120"/>
                <a:cs typeface="Lato Light" charset="0"/>
                <a:sym typeface="Lato Light" charset="0"/>
              </a:endParaRPr>
            </a:p>
          </p:txBody>
        </p:sp>
      </p:grpSp>
      <p:grpSp>
        <p:nvGrpSpPr>
          <p:cNvPr id="42" name="组合 41"/>
          <p:cNvGrpSpPr/>
          <p:nvPr/>
        </p:nvGrpSpPr>
        <p:grpSpPr>
          <a:xfrm>
            <a:off x="4987571" y="3362389"/>
            <a:ext cx="752475" cy="752475"/>
            <a:chOff x="6650094" y="4483185"/>
            <a:chExt cx="1003300" cy="1003300"/>
          </a:xfrm>
        </p:grpSpPr>
        <p:sp>
          <p:nvSpPr>
            <p:cNvPr id="43" name="MH_Other_1"/>
            <p:cNvSpPr/>
            <p:nvPr>
              <p:custDataLst>
                <p:tags r:id="rId17"/>
              </p:custDataLst>
            </p:nvPr>
          </p:nvSpPr>
          <p:spPr>
            <a:xfrm>
              <a:off x="6650094" y="4483185"/>
              <a:ext cx="1003300" cy="1003300"/>
            </a:xfrm>
            <a:prstGeom prst="ellipse">
              <a:avLst/>
            </a:prstGeom>
            <a:gradFill flip="none" rotWithShape="1">
              <a:gsLst>
                <a:gs pos="100000">
                  <a:srgbClr val="FFFFFF"/>
                </a:gs>
                <a:gs pos="0">
                  <a:srgbClr val="B8BBBC"/>
                </a:gs>
              </a:gsLst>
              <a:lin ang="6600000" scaled="0"/>
              <a:tileRect/>
            </a:gradFill>
            <a:ln w="12700">
              <a:gradFill>
                <a:gsLst>
                  <a:gs pos="0">
                    <a:schemeClr val="bg1"/>
                  </a:gs>
                  <a:gs pos="100000">
                    <a:schemeClr val="bg1">
                      <a:lumMod val="75000"/>
                    </a:schemeClr>
                  </a:gs>
                </a:gsLst>
                <a:lin ang="5400000" scaled="1"/>
              </a:gradFill>
            </a:ln>
            <a:effectLst>
              <a:outerShdw blurRad="50800" dist="88900" dir="2700000" algn="t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Microsoft JhengHei UI" panose="020B0604030504040204" pitchFamily="34" charset="-120"/>
                <a:ea typeface="Microsoft JhengHei UI" panose="020B0604030504040204" pitchFamily="34" charset="-120"/>
              </a:endParaRPr>
            </a:p>
          </p:txBody>
        </p:sp>
        <p:sp>
          <p:nvSpPr>
            <p:cNvPr id="44" name="MH_Other_2"/>
            <p:cNvSpPr/>
            <p:nvPr>
              <p:custDataLst>
                <p:tags r:id="rId18"/>
              </p:custDataLst>
            </p:nvPr>
          </p:nvSpPr>
          <p:spPr>
            <a:xfrm>
              <a:off x="6771443" y="4604565"/>
              <a:ext cx="761812" cy="761814"/>
            </a:xfrm>
            <a:prstGeom prst="ellipse">
              <a:avLst/>
            </a:prstGeom>
            <a:solidFill>
              <a:schemeClr val="accent4"/>
            </a:solidFill>
            <a:ln>
              <a:no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15">
                <a:latin typeface="Microsoft JhengHei UI" panose="020B0604030504040204" pitchFamily="34" charset="-120"/>
                <a:ea typeface="Microsoft JhengHei UI" panose="020B0604030504040204" pitchFamily="34" charset="-120"/>
              </a:endParaRPr>
            </a:p>
          </p:txBody>
        </p:sp>
        <p:sp>
          <p:nvSpPr>
            <p:cNvPr id="45" name="KSO_Shape"/>
            <p:cNvSpPr/>
            <p:nvPr/>
          </p:nvSpPr>
          <p:spPr bwMode="auto">
            <a:xfrm>
              <a:off x="6949135" y="4820686"/>
              <a:ext cx="455476" cy="328702"/>
            </a:xfrm>
            <a:custGeom>
              <a:avLst/>
              <a:gdLst>
                <a:gd name="T0" fmla="*/ 2881614 w 3362326"/>
                <a:gd name="T1" fmla="*/ 2245619 h 2424113"/>
                <a:gd name="T2" fmla="*/ 3207949 w 3362326"/>
                <a:gd name="T3" fmla="*/ 953766 h 2424113"/>
                <a:gd name="T4" fmla="*/ 3300702 w 3362326"/>
                <a:gd name="T5" fmla="*/ 1054704 h 2424113"/>
                <a:gd name="T6" fmla="*/ 3357879 w 3362326"/>
                <a:gd name="T7" fmla="*/ 1578442 h 2424113"/>
                <a:gd name="T8" fmla="*/ 2754348 w 3362326"/>
                <a:gd name="T9" fmla="*/ 1274991 h 2424113"/>
                <a:gd name="T10" fmla="*/ 2862031 w 3362326"/>
                <a:gd name="T11" fmla="*/ 1038516 h 2424113"/>
                <a:gd name="T12" fmla="*/ 2811207 w 3362326"/>
                <a:gd name="T13" fmla="*/ 1366725 h 2424113"/>
                <a:gd name="T14" fmla="*/ 3041820 w 3362326"/>
                <a:gd name="T15" fmla="*/ 999791 h 2424113"/>
                <a:gd name="T16" fmla="*/ 3170149 w 3362326"/>
                <a:gd name="T17" fmla="*/ 942974 h 2424113"/>
                <a:gd name="T18" fmla="*/ 296683 w 3362326"/>
                <a:gd name="T19" fmla="*/ 978524 h 2424113"/>
                <a:gd name="T20" fmla="*/ 498389 w 3362326"/>
                <a:gd name="T21" fmla="*/ 1265469 h 2424113"/>
                <a:gd name="T22" fmla="*/ 488542 w 3362326"/>
                <a:gd name="T23" fmla="*/ 1028041 h 2424113"/>
                <a:gd name="T24" fmla="*/ 582566 w 3362326"/>
                <a:gd name="T25" fmla="*/ 1187067 h 2424113"/>
                <a:gd name="T26" fmla="*/ 319871 w 3362326"/>
                <a:gd name="T27" fmla="*/ 2147887 h 2424113"/>
                <a:gd name="T28" fmla="*/ 37800 w 3362326"/>
                <a:gd name="T29" fmla="*/ 1105808 h 2424113"/>
                <a:gd name="T30" fmla="*/ 124836 w 3362326"/>
                <a:gd name="T31" fmla="*/ 975985 h 2424113"/>
                <a:gd name="T32" fmla="*/ 1545327 w 3362326"/>
                <a:gd name="T33" fmla="*/ 746198 h 2424113"/>
                <a:gd name="T34" fmla="*/ 1656547 w 3362326"/>
                <a:gd name="T35" fmla="*/ 809752 h 2424113"/>
                <a:gd name="T36" fmla="*/ 1802720 w 3362326"/>
                <a:gd name="T37" fmla="*/ 881250 h 2424113"/>
                <a:gd name="T38" fmla="*/ 1889154 w 3362326"/>
                <a:gd name="T39" fmla="*/ 667392 h 2424113"/>
                <a:gd name="T40" fmla="*/ 2073778 w 3362326"/>
                <a:gd name="T41" fmla="*/ 739843 h 2424113"/>
                <a:gd name="T42" fmla="*/ 2280963 w 3362326"/>
                <a:gd name="T43" fmla="*/ 997553 h 2424113"/>
                <a:gd name="T44" fmla="*/ 2456054 w 3362326"/>
                <a:gd name="T45" fmla="*/ 821509 h 2424113"/>
                <a:gd name="T46" fmla="*/ 2536132 w 3362326"/>
                <a:gd name="T47" fmla="*/ 819603 h 2424113"/>
                <a:gd name="T48" fmla="*/ 2596190 w 3362326"/>
                <a:gd name="T49" fmla="*/ 876801 h 2424113"/>
                <a:gd name="T50" fmla="*/ 2598415 w 3362326"/>
                <a:gd name="T51" fmla="*/ 956879 h 2424113"/>
                <a:gd name="T52" fmla="*/ 2382332 w 3362326"/>
                <a:gd name="T53" fmla="*/ 1195206 h 2424113"/>
                <a:gd name="T54" fmla="*/ 2241242 w 3362326"/>
                <a:gd name="T55" fmla="*/ 1268610 h 2424113"/>
                <a:gd name="T56" fmla="*/ 2118265 w 3362326"/>
                <a:gd name="T57" fmla="*/ 1192028 h 2424113"/>
                <a:gd name="T58" fmla="*/ 1363246 w 3362326"/>
                <a:gd name="T59" fmla="*/ 1018526 h 2424113"/>
                <a:gd name="T60" fmla="*/ 1307636 w 3362326"/>
                <a:gd name="T61" fmla="*/ 1409700 h 2424113"/>
                <a:gd name="T62" fmla="*/ 1157013 w 3362326"/>
                <a:gd name="T63" fmla="*/ 999778 h 2424113"/>
                <a:gd name="T64" fmla="*/ 1245989 w 3362326"/>
                <a:gd name="T65" fmla="*/ 780199 h 2424113"/>
                <a:gd name="T66" fmla="*/ 1499569 w 3362326"/>
                <a:gd name="T67" fmla="*/ 668027 h 2424113"/>
                <a:gd name="T68" fmla="*/ 3142462 w 3362326"/>
                <a:gd name="T69" fmla="*/ 282872 h 2424113"/>
                <a:gd name="T70" fmla="*/ 3244523 w 3362326"/>
                <a:gd name="T71" fmla="*/ 440586 h 2424113"/>
                <a:gd name="T72" fmla="*/ 3210503 w 3362326"/>
                <a:gd name="T73" fmla="*/ 656690 h 2424113"/>
                <a:gd name="T74" fmla="*/ 3038811 w 3362326"/>
                <a:gd name="T75" fmla="*/ 831222 h 2424113"/>
                <a:gd name="T76" fmla="*/ 2904319 w 3362326"/>
                <a:gd name="T77" fmla="*/ 826780 h 2424113"/>
                <a:gd name="T78" fmla="*/ 2817519 w 3362326"/>
                <a:gd name="T79" fmla="*/ 691913 h 2424113"/>
                <a:gd name="T80" fmla="*/ 2807981 w 3362326"/>
                <a:gd name="T81" fmla="*/ 429797 h 2424113"/>
                <a:gd name="T82" fmla="*/ 2910678 w 3362326"/>
                <a:gd name="T83" fmla="*/ 280651 h 2424113"/>
                <a:gd name="T84" fmla="*/ 375153 w 3362326"/>
                <a:gd name="T85" fmla="*/ 248918 h 2424113"/>
                <a:gd name="T86" fmla="*/ 514634 w 3362326"/>
                <a:gd name="T87" fmla="*/ 342213 h 2424113"/>
                <a:gd name="T88" fmla="*/ 561340 w 3362326"/>
                <a:gd name="T89" fmla="*/ 566885 h 2424113"/>
                <a:gd name="T90" fmla="*/ 510821 w 3362326"/>
                <a:gd name="T91" fmla="*/ 773785 h 2424113"/>
                <a:gd name="T92" fmla="*/ 418682 w 3362326"/>
                <a:gd name="T93" fmla="*/ 842646 h 2424113"/>
                <a:gd name="T94" fmla="*/ 241709 w 3362326"/>
                <a:gd name="T95" fmla="*/ 778862 h 2424113"/>
                <a:gd name="T96" fmla="*/ 117162 w 3362326"/>
                <a:gd name="T97" fmla="*/ 551970 h 2424113"/>
                <a:gd name="T98" fmla="*/ 148299 w 3362326"/>
                <a:gd name="T99" fmla="*/ 359984 h 2424113"/>
                <a:gd name="T100" fmla="*/ 297311 w 3362326"/>
                <a:gd name="T101" fmla="*/ 250822 h 2424113"/>
                <a:gd name="T102" fmla="*/ 1834594 w 3362326"/>
                <a:gd name="T103" fmla="*/ 43475 h 2424113"/>
                <a:gd name="T104" fmla="*/ 1934457 w 3362326"/>
                <a:gd name="T105" fmla="*/ 205318 h 2424113"/>
                <a:gd name="T106" fmla="*/ 1973258 w 3362326"/>
                <a:gd name="T107" fmla="*/ 288461 h 2424113"/>
                <a:gd name="T108" fmla="*/ 1942726 w 3362326"/>
                <a:gd name="T109" fmla="*/ 390961 h 2424113"/>
                <a:gd name="T110" fmla="*/ 1864808 w 3362326"/>
                <a:gd name="T111" fmla="*/ 532812 h 2424113"/>
                <a:gd name="T112" fmla="*/ 1729325 w 3362326"/>
                <a:gd name="T113" fmla="*/ 622301 h 2424113"/>
                <a:gd name="T114" fmla="*/ 1571262 w 3362326"/>
                <a:gd name="T115" fmla="*/ 579778 h 2424113"/>
                <a:gd name="T116" fmla="*/ 1478714 w 3362326"/>
                <a:gd name="T117" fmla="*/ 436341 h 2424113"/>
                <a:gd name="T118" fmla="*/ 1416379 w 3362326"/>
                <a:gd name="T119" fmla="*/ 348438 h 2424113"/>
                <a:gd name="T120" fmla="*/ 1429418 w 3362326"/>
                <a:gd name="T121" fmla="*/ 264978 h 2424113"/>
                <a:gd name="T122" fmla="*/ 1483484 w 3362326"/>
                <a:gd name="T123" fmla="*/ 132965 h 2424113"/>
                <a:gd name="T124" fmla="*/ 1621829 w 3362326"/>
                <a:gd name="T125" fmla="*/ 11107 h 242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62326" h="2424113">
                  <a:moveTo>
                    <a:pt x="860805" y="1460500"/>
                  </a:moveTo>
                  <a:lnTo>
                    <a:pt x="965275" y="1460500"/>
                  </a:lnTo>
                  <a:lnTo>
                    <a:pt x="961464" y="1465582"/>
                  </a:lnTo>
                  <a:lnTo>
                    <a:pt x="957654" y="1470664"/>
                  </a:lnTo>
                  <a:lnTo>
                    <a:pt x="953843" y="1476380"/>
                  </a:lnTo>
                  <a:lnTo>
                    <a:pt x="949715" y="1482415"/>
                  </a:lnTo>
                  <a:lnTo>
                    <a:pt x="483570" y="2244666"/>
                  </a:lnTo>
                  <a:lnTo>
                    <a:pt x="483570" y="2248795"/>
                  </a:lnTo>
                  <a:lnTo>
                    <a:pt x="483570" y="2251971"/>
                  </a:lnTo>
                  <a:lnTo>
                    <a:pt x="483888" y="2255147"/>
                  </a:lnTo>
                  <a:lnTo>
                    <a:pt x="484205" y="2257371"/>
                  </a:lnTo>
                  <a:lnTo>
                    <a:pt x="2880661" y="2259594"/>
                  </a:lnTo>
                  <a:lnTo>
                    <a:pt x="2880978" y="2256735"/>
                  </a:lnTo>
                  <a:lnTo>
                    <a:pt x="2881614" y="2253877"/>
                  </a:lnTo>
                  <a:lnTo>
                    <a:pt x="2881931" y="2250066"/>
                  </a:lnTo>
                  <a:lnTo>
                    <a:pt x="2881614" y="2245619"/>
                  </a:lnTo>
                  <a:lnTo>
                    <a:pt x="2422137" y="1485273"/>
                  </a:lnTo>
                  <a:lnTo>
                    <a:pt x="2411023" y="1471934"/>
                  </a:lnTo>
                  <a:lnTo>
                    <a:pt x="2401179" y="1460500"/>
                  </a:lnTo>
                  <a:lnTo>
                    <a:pt x="2509460" y="1460500"/>
                  </a:lnTo>
                  <a:lnTo>
                    <a:pt x="3024188" y="2273251"/>
                  </a:lnTo>
                  <a:lnTo>
                    <a:pt x="3024188" y="2423478"/>
                  </a:lnTo>
                  <a:lnTo>
                    <a:pt x="3021648" y="2424113"/>
                  </a:lnTo>
                  <a:lnTo>
                    <a:pt x="3018472" y="2424113"/>
                  </a:lnTo>
                  <a:lnTo>
                    <a:pt x="345441" y="2421890"/>
                  </a:lnTo>
                  <a:lnTo>
                    <a:pt x="341948" y="2421572"/>
                  </a:lnTo>
                  <a:lnTo>
                    <a:pt x="338138" y="2421255"/>
                  </a:lnTo>
                  <a:lnTo>
                    <a:pt x="338138" y="2277062"/>
                  </a:lnTo>
                  <a:lnTo>
                    <a:pt x="860805" y="1460500"/>
                  </a:lnTo>
                  <a:close/>
                  <a:moveTo>
                    <a:pt x="3185714" y="941387"/>
                  </a:moveTo>
                  <a:lnTo>
                    <a:pt x="3196514" y="947100"/>
                  </a:lnTo>
                  <a:lnTo>
                    <a:pt x="3207949" y="953766"/>
                  </a:lnTo>
                  <a:lnTo>
                    <a:pt x="3213667" y="957575"/>
                  </a:lnTo>
                  <a:lnTo>
                    <a:pt x="3219702" y="962019"/>
                  </a:lnTo>
                  <a:lnTo>
                    <a:pt x="3225420" y="966145"/>
                  </a:lnTo>
                  <a:lnTo>
                    <a:pt x="3231455" y="970906"/>
                  </a:lnTo>
                  <a:lnTo>
                    <a:pt x="3237490" y="975985"/>
                  </a:lnTo>
                  <a:lnTo>
                    <a:pt x="3243526" y="981699"/>
                  </a:lnTo>
                  <a:lnTo>
                    <a:pt x="3249243" y="987095"/>
                  </a:lnTo>
                  <a:lnTo>
                    <a:pt x="3255279" y="993443"/>
                  </a:lnTo>
                  <a:lnTo>
                    <a:pt x="3261314" y="999791"/>
                  </a:lnTo>
                  <a:lnTo>
                    <a:pt x="3267032" y="1006457"/>
                  </a:lnTo>
                  <a:lnTo>
                    <a:pt x="3273067" y="1014075"/>
                  </a:lnTo>
                  <a:lnTo>
                    <a:pt x="3278785" y="1021376"/>
                  </a:lnTo>
                  <a:lnTo>
                    <a:pt x="3284185" y="1029311"/>
                  </a:lnTo>
                  <a:lnTo>
                    <a:pt x="3289902" y="1037247"/>
                  </a:lnTo>
                  <a:lnTo>
                    <a:pt x="3295302" y="1045817"/>
                  </a:lnTo>
                  <a:lnTo>
                    <a:pt x="3300702" y="1054704"/>
                  </a:lnTo>
                  <a:lnTo>
                    <a:pt x="3305785" y="1064544"/>
                  </a:lnTo>
                  <a:lnTo>
                    <a:pt x="3310549" y="1074067"/>
                  </a:lnTo>
                  <a:lnTo>
                    <a:pt x="3315632" y="1084224"/>
                  </a:lnTo>
                  <a:lnTo>
                    <a:pt x="3320079" y="1094699"/>
                  </a:lnTo>
                  <a:lnTo>
                    <a:pt x="3324526" y="1105808"/>
                  </a:lnTo>
                  <a:lnTo>
                    <a:pt x="3328655" y="1116918"/>
                  </a:lnTo>
                  <a:lnTo>
                    <a:pt x="3332467" y="1128662"/>
                  </a:lnTo>
                  <a:lnTo>
                    <a:pt x="3335961" y="1140724"/>
                  </a:lnTo>
                  <a:lnTo>
                    <a:pt x="3339138" y="1153104"/>
                  </a:lnTo>
                  <a:lnTo>
                    <a:pt x="3342632" y="1166118"/>
                  </a:lnTo>
                  <a:lnTo>
                    <a:pt x="3345173" y="1179767"/>
                  </a:lnTo>
                  <a:lnTo>
                    <a:pt x="3347714" y="1193415"/>
                  </a:lnTo>
                  <a:lnTo>
                    <a:pt x="3350573" y="1282609"/>
                  </a:lnTo>
                  <a:lnTo>
                    <a:pt x="3353432" y="1374343"/>
                  </a:lnTo>
                  <a:lnTo>
                    <a:pt x="3355655" y="1472425"/>
                  </a:lnTo>
                  <a:lnTo>
                    <a:pt x="3357879" y="1578442"/>
                  </a:lnTo>
                  <a:lnTo>
                    <a:pt x="3359785" y="1696204"/>
                  </a:lnTo>
                  <a:lnTo>
                    <a:pt x="3361055" y="1828884"/>
                  </a:lnTo>
                  <a:lnTo>
                    <a:pt x="3362008" y="1978387"/>
                  </a:lnTo>
                  <a:lnTo>
                    <a:pt x="3362326" y="2147887"/>
                  </a:lnTo>
                  <a:lnTo>
                    <a:pt x="3042772" y="2147887"/>
                  </a:lnTo>
                  <a:lnTo>
                    <a:pt x="2678113" y="1585108"/>
                  </a:lnTo>
                  <a:lnTo>
                    <a:pt x="2686689" y="1540670"/>
                  </a:lnTo>
                  <a:lnTo>
                    <a:pt x="2694313" y="1501627"/>
                  </a:lnTo>
                  <a:lnTo>
                    <a:pt x="2701937" y="1466711"/>
                  </a:lnTo>
                  <a:lnTo>
                    <a:pt x="2708607" y="1436556"/>
                  </a:lnTo>
                  <a:lnTo>
                    <a:pt x="2715278" y="1409576"/>
                  </a:lnTo>
                  <a:lnTo>
                    <a:pt x="2720995" y="1385770"/>
                  </a:lnTo>
                  <a:lnTo>
                    <a:pt x="2727031" y="1364186"/>
                  </a:lnTo>
                  <a:lnTo>
                    <a:pt x="2732748" y="1344823"/>
                  </a:lnTo>
                  <a:lnTo>
                    <a:pt x="2743548" y="1309272"/>
                  </a:lnTo>
                  <a:lnTo>
                    <a:pt x="2754348" y="1274991"/>
                  </a:lnTo>
                  <a:lnTo>
                    <a:pt x="2759748" y="1256581"/>
                  </a:lnTo>
                  <a:lnTo>
                    <a:pt x="2765784" y="1237219"/>
                  </a:lnTo>
                  <a:lnTo>
                    <a:pt x="2771819" y="1215635"/>
                  </a:lnTo>
                  <a:lnTo>
                    <a:pt x="2778490" y="1191511"/>
                  </a:lnTo>
                  <a:lnTo>
                    <a:pt x="2779760" y="1187067"/>
                  </a:lnTo>
                  <a:lnTo>
                    <a:pt x="2784843" y="1174370"/>
                  </a:lnTo>
                  <a:lnTo>
                    <a:pt x="2792466" y="1155960"/>
                  </a:lnTo>
                  <a:lnTo>
                    <a:pt x="2797866" y="1144851"/>
                  </a:lnTo>
                  <a:lnTo>
                    <a:pt x="2803266" y="1132789"/>
                  </a:lnTo>
                  <a:lnTo>
                    <a:pt x="2809619" y="1119775"/>
                  </a:lnTo>
                  <a:lnTo>
                    <a:pt x="2816607" y="1106443"/>
                  </a:lnTo>
                  <a:lnTo>
                    <a:pt x="2824549" y="1092794"/>
                  </a:lnTo>
                  <a:lnTo>
                    <a:pt x="2833125" y="1078828"/>
                  </a:lnTo>
                  <a:lnTo>
                    <a:pt x="2842019" y="1065179"/>
                  </a:lnTo>
                  <a:lnTo>
                    <a:pt x="2851549" y="1051530"/>
                  </a:lnTo>
                  <a:lnTo>
                    <a:pt x="2862031" y="1038516"/>
                  </a:lnTo>
                  <a:lnTo>
                    <a:pt x="2867113" y="1032168"/>
                  </a:lnTo>
                  <a:lnTo>
                    <a:pt x="2872831" y="1025820"/>
                  </a:lnTo>
                  <a:lnTo>
                    <a:pt x="2873149" y="1025820"/>
                  </a:lnTo>
                  <a:lnTo>
                    <a:pt x="2873466" y="1025820"/>
                  </a:lnTo>
                  <a:lnTo>
                    <a:pt x="2873784" y="1028041"/>
                  </a:lnTo>
                  <a:lnTo>
                    <a:pt x="2873466" y="1032168"/>
                  </a:lnTo>
                  <a:lnTo>
                    <a:pt x="2873149" y="1037881"/>
                  </a:lnTo>
                  <a:lnTo>
                    <a:pt x="2870607" y="1054387"/>
                  </a:lnTo>
                  <a:lnTo>
                    <a:pt x="2866796" y="1076289"/>
                  </a:lnTo>
                  <a:lnTo>
                    <a:pt x="2856313" y="1132471"/>
                  </a:lnTo>
                  <a:lnTo>
                    <a:pt x="2843925" y="1197859"/>
                  </a:lnTo>
                  <a:lnTo>
                    <a:pt x="2819784" y="1318160"/>
                  </a:lnTo>
                  <a:lnTo>
                    <a:pt x="2815654" y="1340062"/>
                  </a:lnTo>
                  <a:lnTo>
                    <a:pt x="2812478" y="1355933"/>
                  </a:lnTo>
                  <a:lnTo>
                    <a:pt x="2811525" y="1365455"/>
                  </a:lnTo>
                  <a:lnTo>
                    <a:pt x="2811207" y="1366725"/>
                  </a:lnTo>
                  <a:lnTo>
                    <a:pt x="2811525" y="1367042"/>
                  </a:lnTo>
                  <a:lnTo>
                    <a:pt x="2811843" y="1366407"/>
                  </a:lnTo>
                  <a:lnTo>
                    <a:pt x="2828678" y="1332761"/>
                  </a:lnTo>
                  <a:lnTo>
                    <a:pt x="2846149" y="1298798"/>
                  </a:lnTo>
                  <a:lnTo>
                    <a:pt x="2864255" y="1265469"/>
                  </a:lnTo>
                  <a:lnTo>
                    <a:pt x="2882360" y="1232775"/>
                  </a:lnTo>
                  <a:lnTo>
                    <a:pt x="2901419" y="1200716"/>
                  </a:lnTo>
                  <a:lnTo>
                    <a:pt x="2920160" y="1169927"/>
                  </a:lnTo>
                  <a:lnTo>
                    <a:pt x="2938584" y="1140089"/>
                  </a:lnTo>
                  <a:lnTo>
                    <a:pt x="2957325" y="1112792"/>
                  </a:lnTo>
                  <a:lnTo>
                    <a:pt x="2974796" y="1086764"/>
                  </a:lnTo>
                  <a:lnTo>
                    <a:pt x="2991314" y="1062957"/>
                  </a:lnTo>
                  <a:lnTo>
                    <a:pt x="3007514" y="1041373"/>
                  </a:lnTo>
                  <a:lnTo>
                    <a:pt x="3022125" y="1022963"/>
                  </a:lnTo>
                  <a:lnTo>
                    <a:pt x="3035467" y="1006775"/>
                  </a:lnTo>
                  <a:lnTo>
                    <a:pt x="3041820" y="999791"/>
                  </a:lnTo>
                  <a:lnTo>
                    <a:pt x="3047537" y="993760"/>
                  </a:lnTo>
                  <a:lnTo>
                    <a:pt x="3052620" y="988682"/>
                  </a:lnTo>
                  <a:lnTo>
                    <a:pt x="3057384" y="984555"/>
                  </a:lnTo>
                  <a:lnTo>
                    <a:pt x="3062149" y="981381"/>
                  </a:lnTo>
                  <a:lnTo>
                    <a:pt x="3065643" y="978524"/>
                  </a:lnTo>
                  <a:lnTo>
                    <a:pt x="3079937" y="971224"/>
                  </a:lnTo>
                  <a:lnTo>
                    <a:pt x="3094549" y="964241"/>
                  </a:lnTo>
                  <a:lnTo>
                    <a:pt x="3109161" y="958210"/>
                  </a:lnTo>
                  <a:lnTo>
                    <a:pt x="3116784" y="955353"/>
                  </a:lnTo>
                  <a:lnTo>
                    <a:pt x="3124408" y="953131"/>
                  </a:lnTo>
                  <a:lnTo>
                    <a:pt x="3132031" y="950909"/>
                  </a:lnTo>
                  <a:lnTo>
                    <a:pt x="3139337" y="948687"/>
                  </a:lnTo>
                  <a:lnTo>
                    <a:pt x="3146961" y="946783"/>
                  </a:lnTo>
                  <a:lnTo>
                    <a:pt x="3154902" y="945196"/>
                  </a:lnTo>
                  <a:lnTo>
                    <a:pt x="3162208" y="943609"/>
                  </a:lnTo>
                  <a:lnTo>
                    <a:pt x="3170149" y="942974"/>
                  </a:lnTo>
                  <a:lnTo>
                    <a:pt x="3178090" y="942339"/>
                  </a:lnTo>
                  <a:lnTo>
                    <a:pt x="3185714" y="941387"/>
                  </a:lnTo>
                  <a:close/>
                  <a:moveTo>
                    <a:pt x="176612" y="941387"/>
                  </a:moveTo>
                  <a:lnTo>
                    <a:pt x="184236" y="942339"/>
                  </a:lnTo>
                  <a:lnTo>
                    <a:pt x="192177" y="942974"/>
                  </a:lnTo>
                  <a:lnTo>
                    <a:pt x="200118" y="943609"/>
                  </a:lnTo>
                  <a:lnTo>
                    <a:pt x="207742" y="945196"/>
                  </a:lnTo>
                  <a:lnTo>
                    <a:pt x="215047" y="946783"/>
                  </a:lnTo>
                  <a:lnTo>
                    <a:pt x="222989" y="948687"/>
                  </a:lnTo>
                  <a:lnTo>
                    <a:pt x="230295" y="950909"/>
                  </a:lnTo>
                  <a:lnTo>
                    <a:pt x="238236" y="953131"/>
                  </a:lnTo>
                  <a:lnTo>
                    <a:pt x="245542" y="955353"/>
                  </a:lnTo>
                  <a:lnTo>
                    <a:pt x="253165" y="958210"/>
                  </a:lnTo>
                  <a:lnTo>
                    <a:pt x="268095" y="964241"/>
                  </a:lnTo>
                  <a:lnTo>
                    <a:pt x="282389" y="971224"/>
                  </a:lnTo>
                  <a:lnTo>
                    <a:pt x="296683" y="978524"/>
                  </a:lnTo>
                  <a:lnTo>
                    <a:pt x="300812" y="981381"/>
                  </a:lnTo>
                  <a:lnTo>
                    <a:pt x="304624" y="984555"/>
                  </a:lnTo>
                  <a:lnTo>
                    <a:pt x="309706" y="988682"/>
                  </a:lnTo>
                  <a:lnTo>
                    <a:pt x="314789" y="993760"/>
                  </a:lnTo>
                  <a:lnTo>
                    <a:pt x="320824" y="999791"/>
                  </a:lnTo>
                  <a:lnTo>
                    <a:pt x="326859" y="1006775"/>
                  </a:lnTo>
                  <a:lnTo>
                    <a:pt x="340201" y="1022963"/>
                  </a:lnTo>
                  <a:lnTo>
                    <a:pt x="354812" y="1041373"/>
                  </a:lnTo>
                  <a:lnTo>
                    <a:pt x="371012" y="1062957"/>
                  </a:lnTo>
                  <a:lnTo>
                    <a:pt x="387530" y="1086764"/>
                  </a:lnTo>
                  <a:lnTo>
                    <a:pt x="405636" y="1112792"/>
                  </a:lnTo>
                  <a:lnTo>
                    <a:pt x="423742" y="1140089"/>
                  </a:lnTo>
                  <a:lnTo>
                    <a:pt x="442166" y="1169927"/>
                  </a:lnTo>
                  <a:lnTo>
                    <a:pt x="460907" y="1200716"/>
                  </a:lnTo>
                  <a:lnTo>
                    <a:pt x="479966" y="1232775"/>
                  </a:lnTo>
                  <a:lnTo>
                    <a:pt x="498389" y="1265469"/>
                  </a:lnTo>
                  <a:lnTo>
                    <a:pt x="516177" y="1298798"/>
                  </a:lnTo>
                  <a:lnTo>
                    <a:pt x="533966" y="1332761"/>
                  </a:lnTo>
                  <a:lnTo>
                    <a:pt x="550801" y="1366407"/>
                  </a:lnTo>
                  <a:lnTo>
                    <a:pt x="550801" y="1367042"/>
                  </a:lnTo>
                  <a:lnTo>
                    <a:pt x="551119" y="1366725"/>
                  </a:lnTo>
                  <a:lnTo>
                    <a:pt x="551119" y="1365455"/>
                  </a:lnTo>
                  <a:lnTo>
                    <a:pt x="549848" y="1355933"/>
                  </a:lnTo>
                  <a:lnTo>
                    <a:pt x="546672" y="1340062"/>
                  </a:lnTo>
                  <a:lnTo>
                    <a:pt x="542542" y="1318160"/>
                  </a:lnTo>
                  <a:lnTo>
                    <a:pt x="519036" y="1197859"/>
                  </a:lnTo>
                  <a:lnTo>
                    <a:pt x="506013" y="1132471"/>
                  </a:lnTo>
                  <a:lnTo>
                    <a:pt x="495530" y="1076289"/>
                  </a:lnTo>
                  <a:lnTo>
                    <a:pt x="491719" y="1054387"/>
                  </a:lnTo>
                  <a:lnTo>
                    <a:pt x="489495" y="1037881"/>
                  </a:lnTo>
                  <a:lnTo>
                    <a:pt x="488860" y="1032168"/>
                  </a:lnTo>
                  <a:lnTo>
                    <a:pt x="488542" y="1028041"/>
                  </a:lnTo>
                  <a:lnTo>
                    <a:pt x="488860" y="1025820"/>
                  </a:lnTo>
                  <a:lnTo>
                    <a:pt x="489177" y="1025820"/>
                  </a:lnTo>
                  <a:lnTo>
                    <a:pt x="489495" y="1025820"/>
                  </a:lnTo>
                  <a:lnTo>
                    <a:pt x="495213" y="1032168"/>
                  </a:lnTo>
                  <a:lnTo>
                    <a:pt x="500295" y="1038516"/>
                  </a:lnTo>
                  <a:lnTo>
                    <a:pt x="510777" y="1051530"/>
                  </a:lnTo>
                  <a:lnTo>
                    <a:pt x="520307" y="1065179"/>
                  </a:lnTo>
                  <a:lnTo>
                    <a:pt x="529201" y="1078828"/>
                  </a:lnTo>
                  <a:lnTo>
                    <a:pt x="537777" y="1092794"/>
                  </a:lnTo>
                  <a:lnTo>
                    <a:pt x="545719" y="1106443"/>
                  </a:lnTo>
                  <a:lnTo>
                    <a:pt x="552707" y="1119775"/>
                  </a:lnTo>
                  <a:lnTo>
                    <a:pt x="559060" y="1132789"/>
                  </a:lnTo>
                  <a:lnTo>
                    <a:pt x="565095" y="1144851"/>
                  </a:lnTo>
                  <a:lnTo>
                    <a:pt x="569860" y="1155960"/>
                  </a:lnTo>
                  <a:lnTo>
                    <a:pt x="577483" y="1174370"/>
                  </a:lnTo>
                  <a:lnTo>
                    <a:pt x="582566" y="1187067"/>
                  </a:lnTo>
                  <a:lnTo>
                    <a:pt x="584154" y="1191511"/>
                  </a:lnTo>
                  <a:lnTo>
                    <a:pt x="590507" y="1215635"/>
                  </a:lnTo>
                  <a:lnTo>
                    <a:pt x="596542" y="1237219"/>
                  </a:lnTo>
                  <a:lnTo>
                    <a:pt x="602578" y="1256581"/>
                  </a:lnTo>
                  <a:lnTo>
                    <a:pt x="607978" y="1274991"/>
                  </a:lnTo>
                  <a:lnTo>
                    <a:pt x="618778" y="1309272"/>
                  </a:lnTo>
                  <a:lnTo>
                    <a:pt x="629895" y="1344823"/>
                  </a:lnTo>
                  <a:lnTo>
                    <a:pt x="635613" y="1364186"/>
                  </a:lnTo>
                  <a:lnTo>
                    <a:pt x="641013" y="1385770"/>
                  </a:lnTo>
                  <a:lnTo>
                    <a:pt x="647366" y="1409576"/>
                  </a:lnTo>
                  <a:lnTo>
                    <a:pt x="653719" y="1436556"/>
                  </a:lnTo>
                  <a:lnTo>
                    <a:pt x="660389" y="1466711"/>
                  </a:lnTo>
                  <a:lnTo>
                    <a:pt x="668013" y="1501627"/>
                  </a:lnTo>
                  <a:lnTo>
                    <a:pt x="675636" y="1540670"/>
                  </a:lnTo>
                  <a:lnTo>
                    <a:pt x="684213" y="1585108"/>
                  </a:lnTo>
                  <a:lnTo>
                    <a:pt x="319871" y="2147887"/>
                  </a:lnTo>
                  <a:lnTo>
                    <a:pt x="0" y="2147887"/>
                  </a:lnTo>
                  <a:lnTo>
                    <a:pt x="318" y="1978387"/>
                  </a:lnTo>
                  <a:lnTo>
                    <a:pt x="953" y="1828884"/>
                  </a:lnTo>
                  <a:lnTo>
                    <a:pt x="2541" y="1696204"/>
                  </a:lnTo>
                  <a:lnTo>
                    <a:pt x="4447" y="1578442"/>
                  </a:lnTo>
                  <a:lnTo>
                    <a:pt x="6671" y="1472425"/>
                  </a:lnTo>
                  <a:lnTo>
                    <a:pt x="8894" y="1374343"/>
                  </a:lnTo>
                  <a:lnTo>
                    <a:pt x="11753" y="1282609"/>
                  </a:lnTo>
                  <a:lnTo>
                    <a:pt x="14612" y="1193415"/>
                  </a:lnTo>
                  <a:lnTo>
                    <a:pt x="17153" y="1179767"/>
                  </a:lnTo>
                  <a:lnTo>
                    <a:pt x="19694" y="1166118"/>
                  </a:lnTo>
                  <a:lnTo>
                    <a:pt x="23188" y="1153104"/>
                  </a:lnTo>
                  <a:lnTo>
                    <a:pt x="26365" y="1140724"/>
                  </a:lnTo>
                  <a:lnTo>
                    <a:pt x="29859" y="1128662"/>
                  </a:lnTo>
                  <a:lnTo>
                    <a:pt x="33671" y="1116918"/>
                  </a:lnTo>
                  <a:lnTo>
                    <a:pt x="37800" y="1105808"/>
                  </a:lnTo>
                  <a:lnTo>
                    <a:pt x="42247" y="1094699"/>
                  </a:lnTo>
                  <a:lnTo>
                    <a:pt x="46694" y="1084224"/>
                  </a:lnTo>
                  <a:lnTo>
                    <a:pt x="51777" y="1074067"/>
                  </a:lnTo>
                  <a:lnTo>
                    <a:pt x="56541" y="1064544"/>
                  </a:lnTo>
                  <a:lnTo>
                    <a:pt x="61624" y="1054704"/>
                  </a:lnTo>
                  <a:lnTo>
                    <a:pt x="67024" y="1045817"/>
                  </a:lnTo>
                  <a:lnTo>
                    <a:pt x="72424" y="1037247"/>
                  </a:lnTo>
                  <a:lnTo>
                    <a:pt x="78141" y="1029311"/>
                  </a:lnTo>
                  <a:lnTo>
                    <a:pt x="83541" y="1021376"/>
                  </a:lnTo>
                  <a:lnTo>
                    <a:pt x="89259" y="1014075"/>
                  </a:lnTo>
                  <a:lnTo>
                    <a:pt x="95294" y="1006457"/>
                  </a:lnTo>
                  <a:lnTo>
                    <a:pt x="101012" y="999791"/>
                  </a:lnTo>
                  <a:lnTo>
                    <a:pt x="107047" y="993443"/>
                  </a:lnTo>
                  <a:lnTo>
                    <a:pt x="113083" y="987095"/>
                  </a:lnTo>
                  <a:lnTo>
                    <a:pt x="118800" y="981699"/>
                  </a:lnTo>
                  <a:lnTo>
                    <a:pt x="124836" y="975985"/>
                  </a:lnTo>
                  <a:lnTo>
                    <a:pt x="130871" y="970906"/>
                  </a:lnTo>
                  <a:lnTo>
                    <a:pt x="136906" y="966145"/>
                  </a:lnTo>
                  <a:lnTo>
                    <a:pt x="142624" y="962019"/>
                  </a:lnTo>
                  <a:lnTo>
                    <a:pt x="148659" y="957575"/>
                  </a:lnTo>
                  <a:lnTo>
                    <a:pt x="154694" y="953766"/>
                  </a:lnTo>
                  <a:lnTo>
                    <a:pt x="165812" y="947100"/>
                  </a:lnTo>
                  <a:lnTo>
                    <a:pt x="176612" y="941387"/>
                  </a:lnTo>
                  <a:close/>
                  <a:moveTo>
                    <a:pt x="1531981" y="658812"/>
                  </a:moveTo>
                  <a:lnTo>
                    <a:pt x="1531981" y="659130"/>
                  </a:lnTo>
                  <a:lnTo>
                    <a:pt x="1532299" y="658812"/>
                  </a:lnTo>
                  <a:lnTo>
                    <a:pt x="1532934" y="669616"/>
                  </a:lnTo>
                  <a:lnTo>
                    <a:pt x="1534523" y="682009"/>
                  </a:lnTo>
                  <a:lnTo>
                    <a:pt x="1536430" y="695673"/>
                  </a:lnTo>
                  <a:lnTo>
                    <a:pt x="1538654" y="711244"/>
                  </a:lnTo>
                  <a:lnTo>
                    <a:pt x="1541514" y="728085"/>
                  </a:lnTo>
                  <a:lnTo>
                    <a:pt x="1545327" y="746198"/>
                  </a:lnTo>
                  <a:lnTo>
                    <a:pt x="1549458" y="765900"/>
                  </a:lnTo>
                  <a:lnTo>
                    <a:pt x="1554543" y="786873"/>
                  </a:lnTo>
                  <a:lnTo>
                    <a:pt x="1560263" y="808799"/>
                  </a:lnTo>
                  <a:lnTo>
                    <a:pt x="1566936" y="831678"/>
                  </a:lnTo>
                  <a:lnTo>
                    <a:pt x="1574562" y="855828"/>
                  </a:lnTo>
                  <a:lnTo>
                    <a:pt x="1583142" y="881250"/>
                  </a:lnTo>
                  <a:lnTo>
                    <a:pt x="1592993" y="907307"/>
                  </a:lnTo>
                  <a:lnTo>
                    <a:pt x="1604115" y="934000"/>
                  </a:lnTo>
                  <a:lnTo>
                    <a:pt x="1615872" y="961963"/>
                  </a:lnTo>
                  <a:lnTo>
                    <a:pt x="1629218" y="990245"/>
                  </a:lnTo>
                  <a:lnTo>
                    <a:pt x="1633667" y="953066"/>
                  </a:lnTo>
                  <a:lnTo>
                    <a:pt x="1638752" y="917476"/>
                  </a:lnTo>
                  <a:lnTo>
                    <a:pt x="1643518" y="884745"/>
                  </a:lnTo>
                  <a:lnTo>
                    <a:pt x="1648285" y="855193"/>
                  </a:lnTo>
                  <a:lnTo>
                    <a:pt x="1652733" y="830089"/>
                  </a:lnTo>
                  <a:lnTo>
                    <a:pt x="1656547" y="809752"/>
                  </a:lnTo>
                  <a:lnTo>
                    <a:pt x="1660678" y="788779"/>
                  </a:lnTo>
                  <a:lnTo>
                    <a:pt x="1633350" y="725225"/>
                  </a:lnTo>
                  <a:lnTo>
                    <a:pt x="1677202" y="683280"/>
                  </a:lnTo>
                  <a:lnTo>
                    <a:pt x="1708661" y="683280"/>
                  </a:lnTo>
                  <a:lnTo>
                    <a:pt x="1752831" y="725225"/>
                  </a:lnTo>
                  <a:lnTo>
                    <a:pt x="1725503" y="788779"/>
                  </a:lnTo>
                  <a:lnTo>
                    <a:pt x="1729634" y="809752"/>
                  </a:lnTo>
                  <a:lnTo>
                    <a:pt x="1737578" y="855193"/>
                  </a:lnTo>
                  <a:lnTo>
                    <a:pt x="1742344" y="884745"/>
                  </a:lnTo>
                  <a:lnTo>
                    <a:pt x="1747111" y="917476"/>
                  </a:lnTo>
                  <a:lnTo>
                    <a:pt x="1752513" y="953066"/>
                  </a:lnTo>
                  <a:lnTo>
                    <a:pt x="1756962" y="990245"/>
                  </a:lnTo>
                  <a:lnTo>
                    <a:pt x="1770308" y="961963"/>
                  </a:lnTo>
                  <a:lnTo>
                    <a:pt x="1782066" y="934000"/>
                  </a:lnTo>
                  <a:lnTo>
                    <a:pt x="1792870" y="907307"/>
                  </a:lnTo>
                  <a:lnTo>
                    <a:pt x="1802720" y="881250"/>
                  </a:lnTo>
                  <a:lnTo>
                    <a:pt x="1811618" y="855828"/>
                  </a:lnTo>
                  <a:lnTo>
                    <a:pt x="1818927" y="831678"/>
                  </a:lnTo>
                  <a:lnTo>
                    <a:pt x="1825600" y="808799"/>
                  </a:lnTo>
                  <a:lnTo>
                    <a:pt x="1831638" y="786873"/>
                  </a:lnTo>
                  <a:lnTo>
                    <a:pt x="1836404" y="765900"/>
                  </a:lnTo>
                  <a:lnTo>
                    <a:pt x="1840853" y="746198"/>
                  </a:lnTo>
                  <a:lnTo>
                    <a:pt x="1844348" y="728085"/>
                  </a:lnTo>
                  <a:lnTo>
                    <a:pt x="1847208" y="711244"/>
                  </a:lnTo>
                  <a:lnTo>
                    <a:pt x="1849750" y="695673"/>
                  </a:lnTo>
                  <a:lnTo>
                    <a:pt x="1851657" y="682009"/>
                  </a:lnTo>
                  <a:lnTo>
                    <a:pt x="1852928" y="669616"/>
                  </a:lnTo>
                  <a:lnTo>
                    <a:pt x="1853881" y="658812"/>
                  </a:lnTo>
                  <a:lnTo>
                    <a:pt x="1854199" y="659130"/>
                  </a:lnTo>
                  <a:lnTo>
                    <a:pt x="1854199" y="658812"/>
                  </a:lnTo>
                  <a:lnTo>
                    <a:pt x="1871359" y="662943"/>
                  </a:lnTo>
                  <a:lnTo>
                    <a:pt x="1889154" y="667392"/>
                  </a:lnTo>
                  <a:lnTo>
                    <a:pt x="1908220" y="673111"/>
                  </a:lnTo>
                  <a:lnTo>
                    <a:pt x="1927922" y="679467"/>
                  </a:lnTo>
                  <a:lnTo>
                    <a:pt x="1946988" y="684869"/>
                  </a:lnTo>
                  <a:lnTo>
                    <a:pt x="1964465" y="690271"/>
                  </a:lnTo>
                  <a:lnTo>
                    <a:pt x="1980354" y="695355"/>
                  </a:lnTo>
                  <a:lnTo>
                    <a:pt x="1994971" y="700122"/>
                  </a:lnTo>
                  <a:lnTo>
                    <a:pt x="2008000" y="704888"/>
                  </a:lnTo>
                  <a:lnTo>
                    <a:pt x="2019757" y="709337"/>
                  </a:lnTo>
                  <a:lnTo>
                    <a:pt x="2030243" y="713786"/>
                  </a:lnTo>
                  <a:lnTo>
                    <a:pt x="2039459" y="717917"/>
                  </a:lnTo>
                  <a:lnTo>
                    <a:pt x="2047721" y="722048"/>
                  </a:lnTo>
                  <a:lnTo>
                    <a:pt x="2054712" y="725861"/>
                  </a:lnTo>
                  <a:lnTo>
                    <a:pt x="2060749" y="729674"/>
                  </a:lnTo>
                  <a:lnTo>
                    <a:pt x="2065834" y="733170"/>
                  </a:lnTo>
                  <a:lnTo>
                    <a:pt x="2070282" y="736665"/>
                  </a:lnTo>
                  <a:lnTo>
                    <a:pt x="2073778" y="739843"/>
                  </a:lnTo>
                  <a:lnTo>
                    <a:pt x="2076638" y="743021"/>
                  </a:lnTo>
                  <a:lnTo>
                    <a:pt x="2078862" y="746198"/>
                  </a:lnTo>
                  <a:lnTo>
                    <a:pt x="2084264" y="751600"/>
                  </a:lnTo>
                  <a:lnTo>
                    <a:pt x="2089348" y="757002"/>
                  </a:lnTo>
                  <a:lnTo>
                    <a:pt x="2093797" y="763040"/>
                  </a:lnTo>
                  <a:lnTo>
                    <a:pt x="2097928" y="769395"/>
                  </a:lnTo>
                  <a:lnTo>
                    <a:pt x="2100788" y="774480"/>
                  </a:lnTo>
                  <a:lnTo>
                    <a:pt x="2109368" y="788779"/>
                  </a:lnTo>
                  <a:lnTo>
                    <a:pt x="2139238" y="838033"/>
                  </a:lnTo>
                  <a:lnTo>
                    <a:pt x="2158940" y="870446"/>
                  </a:lnTo>
                  <a:lnTo>
                    <a:pt x="2180866" y="905400"/>
                  </a:lnTo>
                  <a:lnTo>
                    <a:pt x="2203428" y="941626"/>
                  </a:lnTo>
                  <a:lnTo>
                    <a:pt x="2226942" y="977216"/>
                  </a:lnTo>
                  <a:lnTo>
                    <a:pt x="2242196" y="999778"/>
                  </a:lnTo>
                  <a:lnTo>
                    <a:pt x="2256495" y="1021068"/>
                  </a:lnTo>
                  <a:lnTo>
                    <a:pt x="2280963" y="997553"/>
                  </a:lnTo>
                  <a:lnTo>
                    <a:pt x="2305749" y="972450"/>
                  </a:lnTo>
                  <a:lnTo>
                    <a:pt x="2326086" y="951159"/>
                  </a:lnTo>
                  <a:lnTo>
                    <a:pt x="2345470" y="930186"/>
                  </a:lnTo>
                  <a:lnTo>
                    <a:pt x="2380107" y="892372"/>
                  </a:lnTo>
                  <a:lnTo>
                    <a:pt x="2405529" y="864090"/>
                  </a:lnTo>
                  <a:lnTo>
                    <a:pt x="2417286" y="850109"/>
                  </a:lnTo>
                  <a:lnTo>
                    <a:pt x="2417922" y="849791"/>
                  </a:lnTo>
                  <a:lnTo>
                    <a:pt x="2421735" y="845660"/>
                  </a:lnTo>
                  <a:lnTo>
                    <a:pt x="2425548" y="841847"/>
                  </a:lnTo>
                  <a:lnTo>
                    <a:pt x="2429679" y="838033"/>
                  </a:lnTo>
                  <a:lnTo>
                    <a:pt x="2433493" y="834856"/>
                  </a:lnTo>
                  <a:lnTo>
                    <a:pt x="2437941" y="831678"/>
                  </a:lnTo>
                  <a:lnTo>
                    <a:pt x="2442072" y="828818"/>
                  </a:lnTo>
                  <a:lnTo>
                    <a:pt x="2446521" y="826276"/>
                  </a:lnTo>
                  <a:lnTo>
                    <a:pt x="2451605" y="823734"/>
                  </a:lnTo>
                  <a:lnTo>
                    <a:pt x="2456054" y="821509"/>
                  </a:lnTo>
                  <a:lnTo>
                    <a:pt x="2460821" y="819603"/>
                  </a:lnTo>
                  <a:lnTo>
                    <a:pt x="2465587" y="818014"/>
                  </a:lnTo>
                  <a:lnTo>
                    <a:pt x="2470672" y="816425"/>
                  </a:lnTo>
                  <a:lnTo>
                    <a:pt x="2475756" y="815154"/>
                  </a:lnTo>
                  <a:lnTo>
                    <a:pt x="2480522" y="814201"/>
                  </a:lnTo>
                  <a:lnTo>
                    <a:pt x="2485607" y="813565"/>
                  </a:lnTo>
                  <a:lnTo>
                    <a:pt x="2491009" y="812930"/>
                  </a:lnTo>
                  <a:lnTo>
                    <a:pt x="2495775" y="812930"/>
                  </a:lnTo>
                  <a:lnTo>
                    <a:pt x="2500860" y="812930"/>
                  </a:lnTo>
                  <a:lnTo>
                    <a:pt x="2506262" y="812930"/>
                  </a:lnTo>
                  <a:lnTo>
                    <a:pt x="2511346" y="813565"/>
                  </a:lnTo>
                  <a:lnTo>
                    <a:pt x="2516113" y="814201"/>
                  </a:lnTo>
                  <a:lnTo>
                    <a:pt x="2521515" y="815154"/>
                  </a:lnTo>
                  <a:lnTo>
                    <a:pt x="2526281" y="816425"/>
                  </a:lnTo>
                  <a:lnTo>
                    <a:pt x="2531366" y="817696"/>
                  </a:lnTo>
                  <a:lnTo>
                    <a:pt x="2536132" y="819603"/>
                  </a:lnTo>
                  <a:lnTo>
                    <a:pt x="2541216" y="821509"/>
                  </a:lnTo>
                  <a:lnTo>
                    <a:pt x="2545983" y="823734"/>
                  </a:lnTo>
                  <a:lnTo>
                    <a:pt x="2550432" y="826276"/>
                  </a:lnTo>
                  <a:lnTo>
                    <a:pt x="2555198" y="828818"/>
                  </a:lnTo>
                  <a:lnTo>
                    <a:pt x="2559647" y="831678"/>
                  </a:lnTo>
                  <a:lnTo>
                    <a:pt x="2563778" y="835174"/>
                  </a:lnTo>
                  <a:lnTo>
                    <a:pt x="2568227" y="838351"/>
                  </a:lnTo>
                  <a:lnTo>
                    <a:pt x="2572358" y="842164"/>
                  </a:lnTo>
                  <a:lnTo>
                    <a:pt x="2576171" y="845978"/>
                  </a:lnTo>
                  <a:lnTo>
                    <a:pt x="2579666" y="850109"/>
                  </a:lnTo>
                  <a:lnTo>
                    <a:pt x="2583162" y="854240"/>
                  </a:lnTo>
                  <a:lnTo>
                    <a:pt x="2586022" y="858688"/>
                  </a:lnTo>
                  <a:lnTo>
                    <a:pt x="2589200" y="863137"/>
                  </a:lnTo>
                  <a:lnTo>
                    <a:pt x="2591742" y="867586"/>
                  </a:lnTo>
                  <a:lnTo>
                    <a:pt x="2593966" y="872035"/>
                  </a:lnTo>
                  <a:lnTo>
                    <a:pt x="2596190" y="876801"/>
                  </a:lnTo>
                  <a:lnTo>
                    <a:pt x="2598097" y="881250"/>
                  </a:lnTo>
                  <a:lnTo>
                    <a:pt x="2600004" y="886334"/>
                  </a:lnTo>
                  <a:lnTo>
                    <a:pt x="2601275" y="891419"/>
                  </a:lnTo>
                  <a:lnTo>
                    <a:pt x="2602546" y="896185"/>
                  </a:lnTo>
                  <a:lnTo>
                    <a:pt x="2603499" y="901269"/>
                  </a:lnTo>
                  <a:lnTo>
                    <a:pt x="2604452" y="906036"/>
                  </a:lnTo>
                  <a:lnTo>
                    <a:pt x="2604770" y="911438"/>
                  </a:lnTo>
                  <a:lnTo>
                    <a:pt x="2605088" y="916522"/>
                  </a:lnTo>
                  <a:lnTo>
                    <a:pt x="2605088" y="921289"/>
                  </a:lnTo>
                  <a:lnTo>
                    <a:pt x="2604770" y="926691"/>
                  </a:lnTo>
                  <a:lnTo>
                    <a:pt x="2604452" y="931775"/>
                  </a:lnTo>
                  <a:lnTo>
                    <a:pt x="2603499" y="936542"/>
                  </a:lnTo>
                  <a:lnTo>
                    <a:pt x="2602546" y="941944"/>
                  </a:lnTo>
                  <a:lnTo>
                    <a:pt x="2601275" y="947028"/>
                  </a:lnTo>
                  <a:lnTo>
                    <a:pt x="2600004" y="951795"/>
                  </a:lnTo>
                  <a:lnTo>
                    <a:pt x="2598415" y="956879"/>
                  </a:lnTo>
                  <a:lnTo>
                    <a:pt x="2596190" y="961646"/>
                  </a:lnTo>
                  <a:lnTo>
                    <a:pt x="2593966" y="966412"/>
                  </a:lnTo>
                  <a:lnTo>
                    <a:pt x="2591742" y="970861"/>
                  </a:lnTo>
                  <a:lnTo>
                    <a:pt x="2588564" y="975627"/>
                  </a:lnTo>
                  <a:lnTo>
                    <a:pt x="2585704" y="980076"/>
                  </a:lnTo>
                  <a:lnTo>
                    <a:pt x="2582844" y="984207"/>
                  </a:lnTo>
                  <a:lnTo>
                    <a:pt x="2579349" y="988656"/>
                  </a:lnTo>
                  <a:lnTo>
                    <a:pt x="2566638" y="1003273"/>
                  </a:lnTo>
                  <a:lnTo>
                    <a:pt x="2534543" y="1039181"/>
                  </a:lnTo>
                  <a:lnTo>
                    <a:pt x="2512935" y="1063014"/>
                  </a:lnTo>
                  <a:lnTo>
                    <a:pt x="2488784" y="1089071"/>
                  </a:lnTo>
                  <a:lnTo>
                    <a:pt x="2463045" y="1116399"/>
                  </a:lnTo>
                  <a:lnTo>
                    <a:pt x="2436352" y="1143409"/>
                  </a:lnTo>
                  <a:lnTo>
                    <a:pt x="2417922" y="1161204"/>
                  </a:lnTo>
                  <a:lnTo>
                    <a:pt x="2400127" y="1178682"/>
                  </a:lnTo>
                  <a:lnTo>
                    <a:pt x="2382332" y="1195206"/>
                  </a:lnTo>
                  <a:lnTo>
                    <a:pt x="2364537" y="1210776"/>
                  </a:lnTo>
                  <a:lnTo>
                    <a:pt x="2354050" y="1219038"/>
                  </a:lnTo>
                  <a:lnTo>
                    <a:pt x="2343882" y="1226983"/>
                  </a:lnTo>
                  <a:lnTo>
                    <a:pt x="2333395" y="1234927"/>
                  </a:lnTo>
                  <a:lnTo>
                    <a:pt x="2322591" y="1241918"/>
                  </a:lnTo>
                  <a:lnTo>
                    <a:pt x="2316236" y="1246049"/>
                  </a:lnTo>
                  <a:lnTo>
                    <a:pt x="2309562" y="1249862"/>
                  </a:lnTo>
                  <a:lnTo>
                    <a:pt x="2301936" y="1253357"/>
                  </a:lnTo>
                  <a:lnTo>
                    <a:pt x="2294310" y="1257171"/>
                  </a:lnTo>
                  <a:lnTo>
                    <a:pt x="2284141" y="1260984"/>
                  </a:lnTo>
                  <a:lnTo>
                    <a:pt x="2279057" y="1262891"/>
                  </a:lnTo>
                  <a:lnTo>
                    <a:pt x="2272701" y="1264797"/>
                  </a:lnTo>
                  <a:lnTo>
                    <a:pt x="2266346" y="1266068"/>
                  </a:lnTo>
                  <a:lnTo>
                    <a:pt x="2258720" y="1267339"/>
                  </a:lnTo>
                  <a:lnTo>
                    <a:pt x="2250775" y="1267975"/>
                  </a:lnTo>
                  <a:lnTo>
                    <a:pt x="2241242" y="1268610"/>
                  </a:lnTo>
                  <a:lnTo>
                    <a:pt x="2233934" y="1268293"/>
                  </a:lnTo>
                  <a:lnTo>
                    <a:pt x="2226307" y="1267657"/>
                  </a:lnTo>
                  <a:lnTo>
                    <a:pt x="2217727" y="1266068"/>
                  </a:lnTo>
                  <a:lnTo>
                    <a:pt x="2209148" y="1263844"/>
                  </a:lnTo>
                  <a:lnTo>
                    <a:pt x="2198979" y="1260666"/>
                  </a:lnTo>
                  <a:lnTo>
                    <a:pt x="2190717" y="1257171"/>
                  </a:lnTo>
                  <a:lnTo>
                    <a:pt x="2184044" y="1253357"/>
                  </a:lnTo>
                  <a:lnTo>
                    <a:pt x="2178324" y="1250180"/>
                  </a:lnTo>
                  <a:lnTo>
                    <a:pt x="2172922" y="1246684"/>
                  </a:lnTo>
                  <a:lnTo>
                    <a:pt x="2168473" y="1243824"/>
                  </a:lnTo>
                  <a:lnTo>
                    <a:pt x="2160846" y="1237787"/>
                  </a:lnTo>
                  <a:lnTo>
                    <a:pt x="2154491" y="1232067"/>
                  </a:lnTo>
                  <a:lnTo>
                    <a:pt x="2148454" y="1226347"/>
                  </a:lnTo>
                  <a:lnTo>
                    <a:pt x="2137967" y="1215225"/>
                  </a:lnTo>
                  <a:lnTo>
                    <a:pt x="2128116" y="1204103"/>
                  </a:lnTo>
                  <a:lnTo>
                    <a:pt x="2118265" y="1192028"/>
                  </a:lnTo>
                  <a:lnTo>
                    <a:pt x="2109050" y="1179953"/>
                  </a:lnTo>
                  <a:lnTo>
                    <a:pt x="2098882" y="1166924"/>
                  </a:lnTo>
                  <a:lnTo>
                    <a:pt x="2078862" y="1138961"/>
                  </a:lnTo>
                  <a:lnTo>
                    <a:pt x="2058525" y="1108773"/>
                  </a:lnTo>
                  <a:lnTo>
                    <a:pt x="2037552" y="1077313"/>
                  </a:lnTo>
                  <a:lnTo>
                    <a:pt x="2017215" y="1045219"/>
                  </a:lnTo>
                  <a:lnTo>
                    <a:pt x="2012766" y="1038546"/>
                  </a:lnTo>
                  <a:lnTo>
                    <a:pt x="2012766" y="1409700"/>
                  </a:lnTo>
                  <a:lnTo>
                    <a:pt x="1373096" y="1409700"/>
                  </a:lnTo>
                  <a:lnTo>
                    <a:pt x="1373096" y="1002002"/>
                  </a:lnTo>
                  <a:lnTo>
                    <a:pt x="1372779" y="1002002"/>
                  </a:lnTo>
                  <a:lnTo>
                    <a:pt x="1371190" y="1003591"/>
                  </a:lnTo>
                  <a:lnTo>
                    <a:pt x="1369283" y="1005815"/>
                  </a:lnTo>
                  <a:lnTo>
                    <a:pt x="1367694" y="1009311"/>
                  </a:lnTo>
                  <a:lnTo>
                    <a:pt x="1365470" y="1013124"/>
                  </a:lnTo>
                  <a:lnTo>
                    <a:pt x="1363246" y="1018526"/>
                  </a:lnTo>
                  <a:lnTo>
                    <a:pt x="1361339" y="1024882"/>
                  </a:lnTo>
                  <a:lnTo>
                    <a:pt x="1356572" y="1039181"/>
                  </a:lnTo>
                  <a:lnTo>
                    <a:pt x="1351806" y="1056658"/>
                  </a:lnTo>
                  <a:lnTo>
                    <a:pt x="1347039" y="1077313"/>
                  </a:lnTo>
                  <a:lnTo>
                    <a:pt x="1342273" y="1099557"/>
                  </a:lnTo>
                  <a:lnTo>
                    <a:pt x="1337506" y="1124025"/>
                  </a:lnTo>
                  <a:lnTo>
                    <a:pt x="1332740" y="1149765"/>
                  </a:lnTo>
                  <a:lnTo>
                    <a:pt x="1328291" y="1176775"/>
                  </a:lnTo>
                  <a:lnTo>
                    <a:pt x="1324160" y="1204421"/>
                  </a:lnTo>
                  <a:lnTo>
                    <a:pt x="1320029" y="1232702"/>
                  </a:lnTo>
                  <a:lnTo>
                    <a:pt x="1316534" y="1260984"/>
                  </a:lnTo>
                  <a:lnTo>
                    <a:pt x="1313674" y="1288948"/>
                  </a:lnTo>
                  <a:lnTo>
                    <a:pt x="1311449" y="1316276"/>
                  </a:lnTo>
                  <a:lnTo>
                    <a:pt x="1309543" y="1342333"/>
                  </a:lnTo>
                  <a:lnTo>
                    <a:pt x="1308589" y="1375699"/>
                  </a:lnTo>
                  <a:lnTo>
                    <a:pt x="1307636" y="1409700"/>
                  </a:lnTo>
                  <a:lnTo>
                    <a:pt x="1106488" y="1409700"/>
                  </a:lnTo>
                  <a:lnTo>
                    <a:pt x="1106488" y="1388409"/>
                  </a:lnTo>
                  <a:lnTo>
                    <a:pt x="1106488" y="1368072"/>
                  </a:lnTo>
                  <a:lnTo>
                    <a:pt x="1107441" y="1348688"/>
                  </a:lnTo>
                  <a:lnTo>
                    <a:pt x="1108077" y="1330893"/>
                  </a:lnTo>
                  <a:lnTo>
                    <a:pt x="1111255" y="1293396"/>
                  </a:lnTo>
                  <a:lnTo>
                    <a:pt x="1114750" y="1257171"/>
                  </a:lnTo>
                  <a:lnTo>
                    <a:pt x="1118563" y="1222534"/>
                  </a:lnTo>
                  <a:lnTo>
                    <a:pt x="1122694" y="1189486"/>
                  </a:lnTo>
                  <a:lnTo>
                    <a:pt x="1127143" y="1158345"/>
                  </a:lnTo>
                  <a:lnTo>
                    <a:pt x="1131592" y="1128156"/>
                  </a:lnTo>
                  <a:lnTo>
                    <a:pt x="1136358" y="1099875"/>
                  </a:lnTo>
                  <a:lnTo>
                    <a:pt x="1141125" y="1072865"/>
                  </a:lnTo>
                  <a:lnTo>
                    <a:pt x="1146209" y="1047125"/>
                  </a:lnTo>
                  <a:lnTo>
                    <a:pt x="1151929" y="1022975"/>
                  </a:lnTo>
                  <a:lnTo>
                    <a:pt x="1157013" y="999778"/>
                  </a:lnTo>
                  <a:lnTo>
                    <a:pt x="1162733" y="978170"/>
                  </a:lnTo>
                  <a:lnTo>
                    <a:pt x="1168135" y="957832"/>
                  </a:lnTo>
                  <a:lnTo>
                    <a:pt x="1174173" y="938448"/>
                  </a:lnTo>
                  <a:lnTo>
                    <a:pt x="1179893" y="920653"/>
                  </a:lnTo>
                  <a:lnTo>
                    <a:pt x="1185295" y="903812"/>
                  </a:lnTo>
                  <a:lnTo>
                    <a:pt x="1191332" y="887923"/>
                  </a:lnTo>
                  <a:lnTo>
                    <a:pt x="1197052" y="873306"/>
                  </a:lnTo>
                  <a:lnTo>
                    <a:pt x="1202454" y="859959"/>
                  </a:lnTo>
                  <a:lnTo>
                    <a:pt x="1208174" y="847567"/>
                  </a:lnTo>
                  <a:lnTo>
                    <a:pt x="1213258" y="835809"/>
                  </a:lnTo>
                  <a:lnTo>
                    <a:pt x="1218343" y="825005"/>
                  </a:lnTo>
                  <a:lnTo>
                    <a:pt x="1223745" y="815472"/>
                  </a:lnTo>
                  <a:lnTo>
                    <a:pt x="1228511" y="806892"/>
                  </a:lnTo>
                  <a:lnTo>
                    <a:pt x="1233278" y="798948"/>
                  </a:lnTo>
                  <a:lnTo>
                    <a:pt x="1237727" y="791957"/>
                  </a:lnTo>
                  <a:lnTo>
                    <a:pt x="1245989" y="780199"/>
                  </a:lnTo>
                  <a:lnTo>
                    <a:pt x="1252980" y="771302"/>
                  </a:lnTo>
                  <a:lnTo>
                    <a:pt x="1258700" y="764947"/>
                  </a:lnTo>
                  <a:lnTo>
                    <a:pt x="1269186" y="759545"/>
                  </a:lnTo>
                  <a:lnTo>
                    <a:pt x="1280308" y="754142"/>
                  </a:lnTo>
                  <a:lnTo>
                    <a:pt x="1292383" y="748105"/>
                  </a:lnTo>
                  <a:lnTo>
                    <a:pt x="1304776" y="742703"/>
                  </a:lnTo>
                  <a:lnTo>
                    <a:pt x="1331469" y="731263"/>
                  </a:lnTo>
                  <a:lnTo>
                    <a:pt x="1359750" y="720141"/>
                  </a:lnTo>
                  <a:lnTo>
                    <a:pt x="1388349" y="709973"/>
                  </a:lnTo>
                  <a:lnTo>
                    <a:pt x="1416949" y="699486"/>
                  </a:lnTo>
                  <a:lnTo>
                    <a:pt x="1444595" y="690271"/>
                  </a:lnTo>
                  <a:lnTo>
                    <a:pt x="1470652" y="681691"/>
                  </a:lnTo>
                  <a:lnTo>
                    <a:pt x="1477325" y="677878"/>
                  </a:lnTo>
                  <a:lnTo>
                    <a:pt x="1484316" y="674065"/>
                  </a:lnTo>
                  <a:lnTo>
                    <a:pt x="1491624" y="671205"/>
                  </a:lnTo>
                  <a:lnTo>
                    <a:pt x="1499569" y="668027"/>
                  </a:lnTo>
                  <a:lnTo>
                    <a:pt x="1507513" y="665167"/>
                  </a:lnTo>
                  <a:lnTo>
                    <a:pt x="1515139" y="662943"/>
                  </a:lnTo>
                  <a:lnTo>
                    <a:pt x="1523401" y="660718"/>
                  </a:lnTo>
                  <a:lnTo>
                    <a:pt x="1531981" y="658812"/>
                  </a:lnTo>
                  <a:close/>
                  <a:moveTo>
                    <a:pt x="3016555" y="246062"/>
                  </a:moveTo>
                  <a:lnTo>
                    <a:pt x="3026093" y="246062"/>
                  </a:lnTo>
                  <a:lnTo>
                    <a:pt x="3039447" y="247014"/>
                  </a:lnTo>
                  <a:lnTo>
                    <a:pt x="3052165" y="248600"/>
                  </a:lnTo>
                  <a:lnTo>
                    <a:pt x="3064883" y="250822"/>
                  </a:lnTo>
                  <a:lnTo>
                    <a:pt x="3076965" y="253360"/>
                  </a:lnTo>
                  <a:lnTo>
                    <a:pt x="3089047" y="256851"/>
                  </a:lnTo>
                  <a:lnTo>
                    <a:pt x="3100493" y="260976"/>
                  </a:lnTo>
                  <a:lnTo>
                    <a:pt x="3111303" y="265736"/>
                  </a:lnTo>
                  <a:lnTo>
                    <a:pt x="3122113" y="270496"/>
                  </a:lnTo>
                  <a:lnTo>
                    <a:pt x="3132605" y="276526"/>
                  </a:lnTo>
                  <a:lnTo>
                    <a:pt x="3142462" y="282872"/>
                  </a:lnTo>
                  <a:lnTo>
                    <a:pt x="3152318" y="289536"/>
                  </a:lnTo>
                  <a:lnTo>
                    <a:pt x="3161539" y="296518"/>
                  </a:lnTo>
                  <a:lnTo>
                    <a:pt x="3170123" y="304451"/>
                  </a:lnTo>
                  <a:lnTo>
                    <a:pt x="3178708" y="312384"/>
                  </a:lnTo>
                  <a:lnTo>
                    <a:pt x="3186339" y="320952"/>
                  </a:lnTo>
                  <a:lnTo>
                    <a:pt x="3194287" y="330472"/>
                  </a:lnTo>
                  <a:lnTo>
                    <a:pt x="3201282" y="339675"/>
                  </a:lnTo>
                  <a:lnTo>
                    <a:pt x="3207959" y="349512"/>
                  </a:lnTo>
                  <a:lnTo>
                    <a:pt x="3214318" y="359984"/>
                  </a:lnTo>
                  <a:lnTo>
                    <a:pt x="3220041" y="370456"/>
                  </a:lnTo>
                  <a:lnTo>
                    <a:pt x="3225128" y="381563"/>
                  </a:lnTo>
                  <a:lnTo>
                    <a:pt x="3229898" y="392669"/>
                  </a:lnTo>
                  <a:lnTo>
                    <a:pt x="3234349" y="404093"/>
                  </a:lnTo>
                  <a:lnTo>
                    <a:pt x="3238482" y="416152"/>
                  </a:lnTo>
                  <a:lnTo>
                    <a:pt x="3241980" y="428528"/>
                  </a:lnTo>
                  <a:lnTo>
                    <a:pt x="3244523" y="440586"/>
                  </a:lnTo>
                  <a:lnTo>
                    <a:pt x="3247067" y="453280"/>
                  </a:lnTo>
                  <a:lnTo>
                    <a:pt x="3248974" y="466290"/>
                  </a:lnTo>
                  <a:lnTo>
                    <a:pt x="3249928" y="479301"/>
                  </a:lnTo>
                  <a:lnTo>
                    <a:pt x="3251200" y="492629"/>
                  </a:lnTo>
                  <a:lnTo>
                    <a:pt x="3251200" y="505957"/>
                  </a:lnTo>
                  <a:lnTo>
                    <a:pt x="3251200" y="519602"/>
                  </a:lnTo>
                  <a:lnTo>
                    <a:pt x="3249292" y="530709"/>
                  </a:lnTo>
                  <a:lnTo>
                    <a:pt x="3247385" y="541498"/>
                  </a:lnTo>
                  <a:lnTo>
                    <a:pt x="3245159" y="551970"/>
                  </a:lnTo>
                  <a:lnTo>
                    <a:pt x="3242933" y="562442"/>
                  </a:lnTo>
                  <a:lnTo>
                    <a:pt x="3240390" y="572914"/>
                  </a:lnTo>
                  <a:lnTo>
                    <a:pt x="3237846" y="582751"/>
                  </a:lnTo>
                  <a:lnTo>
                    <a:pt x="3231805" y="602426"/>
                  </a:lnTo>
                  <a:lnTo>
                    <a:pt x="3225446" y="621148"/>
                  </a:lnTo>
                  <a:lnTo>
                    <a:pt x="3218133" y="639236"/>
                  </a:lnTo>
                  <a:lnTo>
                    <a:pt x="3210503" y="656690"/>
                  </a:lnTo>
                  <a:lnTo>
                    <a:pt x="3201918" y="673508"/>
                  </a:lnTo>
                  <a:lnTo>
                    <a:pt x="3193016" y="689057"/>
                  </a:lnTo>
                  <a:lnTo>
                    <a:pt x="3183795" y="704289"/>
                  </a:lnTo>
                  <a:lnTo>
                    <a:pt x="3174257" y="718252"/>
                  </a:lnTo>
                  <a:lnTo>
                    <a:pt x="3164082" y="732215"/>
                  </a:lnTo>
                  <a:lnTo>
                    <a:pt x="3153590" y="745225"/>
                  </a:lnTo>
                  <a:lnTo>
                    <a:pt x="3142780" y="756966"/>
                  </a:lnTo>
                  <a:lnTo>
                    <a:pt x="3131652" y="768390"/>
                  </a:lnTo>
                  <a:lnTo>
                    <a:pt x="3120523" y="778862"/>
                  </a:lnTo>
                  <a:lnTo>
                    <a:pt x="3109077" y="788700"/>
                  </a:lnTo>
                  <a:lnTo>
                    <a:pt x="3097631" y="797902"/>
                  </a:lnTo>
                  <a:lnTo>
                    <a:pt x="3085867" y="806153"/>
                  </a:lnTo>
                  <a:lnTo>
                    <a:pt x="3074103" y="813452"/>
                  </a:lnTo>
                  <a:lnTo>
                    <a:pt x="3062339" y="820116"/>
                  </a:lnTo>
                  <a:lnTo>
                    <a:pt x="3050575" y="826145"/>
                  </a:lnTo>
                  <a:lnTo>
                    <a:pt x="3038811" y="831222"/>
                  </a:lnTo>
                  <a:lnTo>
                    <a:pt x="3027365" y="835665"/>
                  </a:lnTo>
                  <a:lnTo>
                    <a:pt x="3015919" y="839473"/>
                  </a:lnTo>
                  <a:lnTo>
                    <a:pt x="3004472" y="842011"/>
                  </a:lnTo>
                  <a:lnTo>
                    <a:pt x="2993662" y="844233"/>
                  </a:lnTo>
                  <a:lnTo>
                    <a:pt x="2982852" y="845502"/>
                  </a:lnTo>
                  <a:lnTo>
                    <a:pt x="2972678" y="846137"/>
                  </a:lnTo>
                  <a:lnTo>
                    <a:pt x="2962503" y="845819"/>
                  </a:lnTo>
                  <a:lnTo>
                    <a:pt x="2952647" y="844550"/>
                  </a:lnTo>
                  <a:lnTo>
                    <a:pt x="2943427" y="842646"/>
                  </a:lnTo>
                  <a:lnTo>
                    <a:pt x="2937703" y="841059"/>
                  </a:lnTo>
                  <a:lnTo>
                    <a:pt x="2931662" y="839155"/>
                  </a:lnTo>
                  <a:lnTo>
                    <a:pt x="2925939" y="837251"/>
                  </a:lnTo>
                  <a:lnTo>
                    <a:pt x="2920534" y="835030"/>
                  </a:lnTo>
                  <a:lnTo>
                    <a:pt x="2914811" y="832492"/>
                  </a:lnTo>
                  <a:lnTo>
                    <a:pt x="2909724" y="829953"/>
                  </a:lnTo>
                  <a:lnTo>
                    <a:pt x="2904319" y="826780"/>
                  </a:lnTo>
                  <a:lnTo>
                    <a:pt x="2899550" y="823924"/>
                  </a:lnTo>
                  <a:lnTo>
                    <a:pt x="2894780" y="820433"/>
                  </a:lnTo>
                  <a:lnTo>
                    <a:pt x="2890329" y="817260"/>
                  </a:lnTo>
                  <a:lnTo>
                    <a:pt x="2885878" y="813452"/>
                  </a:lnTo>
                  <a:lnTo>
                    <a:pt x="2881427" y="809644"/>
                  </a:lnTo>
                  <a:lnTo>
                    <a:pt x="2873160" y="801710"/>
                  </a:lnTo>
                  <a:lnTo>
                    <a:pt x="2865529" y="793142"/>
                  </a:lnTo>
                  <a:lnTo>
                    <a:pt x="2857899" y="783622"/>
                  </a:lnTo>
                  <a:lnTo>
                    <a:pt x="2851222" y="773785"/>
                  </a:lnTo>
                  <a:lnTo>
                    <a:pt x="2845181" y="763630"/>
                  </a:lnTo>
                  <a:lnTo>
                    <a:pt x="2839458" y="752524"/>
                  </a:lnTo>
                  <a:lnTo>
                    <a:pt x="2834052" y="741417"/>
                  </a:lnTo>
                  <a:lnTo>
                    <a:pt x="2829283" y="729676"/>
                  </a:lnTo>
                  <a:lnTo>
                    <a:pt x="2825150" y="717300"/>
                  </a:lnTo>
                  <a:lnTo>
                    <a:pt x="2821017" y="704607"/>
                  </a:lnTo>
                  <a:lnTo>
                    <a:pt x="2817519" y="691913"/>
                  </a:lnTo>
                  <a:lnTo>
                    <a:pt x="2814340" y="678585"/>
                  </a:lnTo>
                  <a:lnTo>
                    <a:pt x="2811478" y="665257"/>
                  </a:lnTo>
                  <a:lnTo>
                    <a:pt x="2809253" y="651612"/>
                  </a:lnTo>
                  <a:lnTo>
                    <a:pt x="2807027" y="637967"/>
                  </a:lnTo>
                  <a:lnTo>
                    <a:pt x="2805119" y="623687"/>
                  </a:lnTo>
                  <a:lnTo>
                    <a:pt x="2803529" y="609724"/>
                  </a:lnTo>
                  <a:lnTo>
                    <a:pt x="2802576" y="595444"/>
                  </a:lnTo>
                  <a:lnTo>
                    <a:pt x="2801304" y="580847"/>
                  </a:lnTo>
                  <a:lnTo>
                    <a:pt x="2800986" y="566885"/>
                  </a:lnTo>
                  <a:lnTo>
                    <a:pt x="2800350" y="538325"/>
                  </a:lnTo>
                  <a:lnTo>
                    <a:pt x="2800350" y="509765"/>
                  </a:lnTo>
                  <a:lnTo>
                    <a:pt x="2800986" y="482157"/>
                  </a:lnTo>
                  <a:lnTo>
                    <a:pt x="2801622" y="468512"/>
                  </a:lnTo>
                  <a:lnTo>
                    <a:pt x="2803212" y="455501"/>
                  </a:lnTo>
                  <a:lnTo>
                    <a:pt x="2805437" y="442490"/>
                  </a:lnTo>
                  <a:lnTo>
                    <a:pt x="2807981" y="429797"/>
                  </a:lnTo>
                  <a:lnTo>
                    <a:pt x="2811478" y="417738"/>
                  </a:lnTo>
                  <a:lnTo>
                    <a:pt x="2815294" y="405680"/>
                  </a:lnTo>
                  <a:lnTo>
                    <a:pt x="2819109" y="394256"/>
                  </a:lnTo>
                  <a:lnTo>
                    <a:pt x="2824196" y="383149"/>
                  </a:lnTo>
                  <a:lnTo>
                    <a:pt x="2829283" y="372360"/>
                  </a:lnTo>
                  <a:lnTo>
                    <a:pt x="2835006" y="361888"/>
                  </a:lnTo>
                  <a:lnTo>
                    <a:pt x="2840729" y="351733"/>
                  </a:lnTo>
                  <a:lnTo>
                    <a:pt x="2847406" y="342213"/>
                  </a:lnTo>
                  <a:lnTo>
                    <a:pt x="2854083" y="333011"/>
                  </a:lnTo>
                  <a:lnTo>
                    <a:pt x="2861714" y="324125"/>
                  </a:lnTo>
                  <a:lnTo>
                    <a:pt x="2869027" y="315875"/>
                  </a:lnTo>
                  <a:lnTo>
                    <a:pt x="2876975" y="307624"/>
                  </a:lnTo>
                  <a:lnTo>
                    <a:pt x="2885242" y="300326"/>
                  </a:lnTo>
                  <a:lnTo>
                    <a:pt x="2893191" y="293344"/>
                  </a:lnTo>
                  <a:lnTo>
                    <a:pt x="2901775" y="286363"/>
                  </a:lnTo>
                  <a:lnTo>
                    <a:pt x="2910678" y="280651"/>
                  </a:lnTo>
                  <a:lnTo>
                    <a:pt x="2920216" y="274622"/>
                  </a:lnTo>
                  <a:lnTo>
                    <a:pt x="2929119" y="269544"/>
                  </a:lnTo>
                  <a:lnTo>
                    <a:pt x="2938657" y="265102"/>
                  </a:lnTo>
                  <a:lnTo>
                    <a:pt x="2947878" y="260976"/>
                  </a:lnTo>
                  <a:lnTo>
                    <a:pt x="2957734" y="257168"/>
                  </a:lnTo>
                  <a:lnTo>
                    <a:pt x="2967273" y="253995"/>
                  </a:lnTo>
                  <a:lnTo>
                    <a:pt x="2977129" y="251139"/>
                  </a:lnTo>
                  <a:lnTo>
                    <a:pt x="2986985" y="248918"/>
                  </a:lnTo>
                  <a:lnTo>
                    <a:pt x="2996842" y="247648"/>
                  </a:lnTo>
                  <a:lnTo>
                    <a:pt x="3006698" y="246379"/>
                  </a:lnTo>
                  <a:lnTo>
                    <a:pt x="3016555" y="246062"/>
                  </a:lnTo>
                  <a:close/>
                  <a:moveTo>
                    <a:pt x="336073" y="246062"/>
                  </a:moveTo>
                  <a:lnTo>
                    <a:pt x="345605" y="246062"/>
                  </a:lnTo>
                  <a:lnTo>
                    <a:pt x="355772" y="246379"/>
                  </a:lnTo>
                  <a:lnTo>
                    <a:pt x="365304" y="247648"/>
                  </a:lnTo>
                  <a:lnTo>
                    <a:pt x="375153" y="248918"/>
                  </a:lnTo>
                  <a:lnTo>
                    <a:pt x="385003" y="251139"/>
                  </a:lnTo>
                  <a:lnTo>
                    <a:pt x="394852" y="253995"/>
                  </a:lnTo>
                  <a:lnTo>
                    <a:pt x="404384" y="257168"/>
                  </a:lnTo>
                  <a:lnTo>
                    <a:pt x="414233" y="260976"/>
                  </a:lnTo>
                  <a:lnTo>
                    <a:pt x="423765" y="265102"/>
                  </a:lnTo>
                  <a:lnTo>
                    <a:pt x="432979" y="269544"/>
                  </a:lnTo>
                  <a:lnTo>
                    <a:pt x="442511" y="274622"/>
                  </a:lnTo>
                  <a:lnTo>
                    <a:pt x="451407" y="280651"/>
                  </a:lnTo>
                  <a:lnTo>
                    <a:pt x="460303" y="286363"/>
                  </a:lnTo>
                  <a:lnTo>
                    <a:pt x="468882" y="293344"/>
                  </a:lnTo>
                  <a:lnTo>
                    <a:pt x="477460" y="300326"/>
                  </a:lnTo>
                  <a:lnTo>
                    <a:pt x="485086" y="307624"/>
                  </a:lnTo>
                  <a:lnTo>
                    <a:pt x="493029" y="315875"/>
                  </a:lnTo>
                  <a:lnTo>
                    <a:pt x="500654" y="324125"/>
                  </a:lnTo>
                  <a:lnTo>
                    <a:pt x="507962" y="333011"/>
                  </a:lnTo>
                  <a:lnTo>
                    <a:pt x="514634" y="342213"/>
                  </a:lnTo>
                  <a:lnTo>
                    <a:pt x="521306" y="351733"/>
                  </a:lnTo>
                  <a:lnTo>
                    <a:pt x="527025" y="361888"/>
                  </a:lnTo>
                  <a:lnTo>
                    <a:pt x="532744" y="372360"/>
                  </a:lnTo>
                  <a:lnTo>
                    <a:pt x="537828" y="383149"/>
                  </a:lnTo>
                  <a:lnTo>
                    <a:pt x="542912" y="394256"/>
                  </a:lnTo>
                  <a:lnTo>
                    <a:pt x="546724" y="405680"/>
                  </a:lnTo>
                  <a:lnTo>
                    <a:pt x="550855" y="417738"/>
                  </a:lnTo>
                  <a:lnTo>
                    <a:pt x="554032" y="429797"/>
                  </a:lnTo>
                  <a:lnTo>
                    <a:pt x="556574" y="442490"/>
                  </a:lnTo>
                  <a:lnTo>
                    <a:pt x="558798" y="455501"/>
                  </a:lnTo>
                  <a:lnTo>
                    <a:pt x="560386" y="468512"/>
                  </a:lnTo>
                  <a:lnTo>
                    <a:pt x="561022" y="482157"/>
                  </a:lnTo>
                  <a:lnTo>
                    <a:pt x="561657" y="509765"/>
                  </a:lnTo>
                  <a:lnTo>
                    <a:pt x="561975" y="538325"/>
                  </a:lnTo>
                  <a:lnTo>
                    <a:pt x="561657" y="552287"/>
                  </a:lnTo>
                  <a:lnTo>
                    <a:pt x="561340" y="566885"/>
                  </a:lnTo>
                  <a:lnTo>
                    <a:pt x="560704" y="580847"/>
                  </a:lnTo>
                  <a:lnTo>
                    <a:pt x="559433" y="595444"/>
                  </a:lnTo>
                  <a:lnTo>
                    <a:pt x="558480" y="609724"/>
                  </a:lnTo>
                  <a:lnTo>
                    <a:pt x="556891" y="623687"/>
                  </a:lnTo>
                  <a:lnTo>
                    <a:pt x="554985" y="637967"/>
                  </a:lnTo>
                  <a:lnTo>
                    <a:pt x="552761" y="651612"/>
                  </a:lnTo>
                  <a:lnTo>
                    <a:pt x="550537" y="665257"/>
                  </a:lnTo>
                  <a:lnTo>
                    <a:pt x="547677" y="678585"/>
                  </a:lnTo>
                  <a:lnTo>
                    <a:pt x="544500" y="691913"/>
                  </a:lnTo>
                  <a:lnTo>
                    <a:pt x="541005" y="704607"/>
                  </a:lnTo>
                  <a:lnTo>
                    <a:pt x="537193" y="717300"/>
                  </a:lnTo>
                  <a:lnTo>
                    <a:pt x="532744" y="729676"/>
                  </a:lnTo>
                  <a:lnTo>
                    <a:pt x="527979" y="741417"/>
                  </a:lnTo>
                  <a:lnTo>
                    <a:pt x="522577" y="752524"/>
                  </a:lnTo>
                  <a:lnTo>
                    <a:pt x="517176" y="763630"/>
                  </a:lnTo>
                  <a:lnTo>
                    <a:pt x="510821" y="773785"/>
                  </a:lnTo>
                  <a:lnTo>
                    <a:pt x="504149" y="783622"/>
                  </a:lnTo>
                  <a:lnTo>
                    <a:pt x="497159" y="793142"/>
                  </a:lnTo>
                  <a:lnTo>
                    <a:pt x="489216" y="801710"/>
                  </a:lnTo>
                  <a:lnTo>
                    <a:pt x="480638" y="809644"/>
                  </a:lnTo>
                  <a:lnTo>
                    <a:pt x="476507" y="813452"/>
                  </a:lnTo>
                  <a:lnTo>
                    <a:pt x="472059" y="817260"/>
                  </a:lnTo>
                  <a:lnTo>
                    <a:pt x="467293" y="820433"/>
                  </a:lnTo>
                  <a:lnTo>
                    <a:pt x="462527" y="823924"/>
                  </a:lnTo>
                  <a:lnTo>
                    <a:pt x="457762" y="826780"/>
                  </a:lnTo>
                  <a:lnTo>
                    <a:pt x="452360" y="829953"/>
                  </a:lnTo>
                  <a:lnTo>
                    <a:pt x="447277" y="832492"/>
                  </a:lnTo>
                  <a:lnTo>
                    <a:pt x="441875" y="835030"/>
                  </a:lnTo>
                  <a:lnTo>
                    <a:pt x="436474" y="837251"/>
                  </a:lnTo>
                  <a:lnTo>
                    <a:pt x="430437" y="839155"/>
                  </a:lnTo>
                  <a:lnTo>
                    <a:pt x="425036" y="841059"/>
                  </a:lnTo>
                  <a:lnTo>
                    <a:pt x="418682" y="842646"/>
                  </a:lnTo>
                  <a:lnTo>
                    <a:pt x="409150" y="844550"/>
                  </a:lnTo>
                  <a:lnTo>
                    <a:pt x="399618" y="845819"/>
                  </a:lnTo>
                  <a:lnTo>
                    <a:pt x="389451" y="846137"/>
                  </a:lnTo>
                  <a:lnTo>
                    <a:pt x="379284" y="845502"/>
                  </a:lnTo>
                  <a:lnTo>
                    <a:pt x="368481" y="844233"/>
                  </a:lnTo>
                  <a:lnTo>
                    <a:pt x="357679" y="842011"/>
                  </a:lnTo>
                  <a:lnTo>
                    <a:pt x="346558" y="839473"/>
                  </a:lnTo>
                  <a:lnTo>
                    <a:pt x="334803" y="835665"/>
                  </a:lnTo>
                  <a:lnTo>
                    <a:pt x="323364" y="831222"/>
                  </a:lnTo>
                  <a:lnTo>
                    <a:pt x="311609" y="826145"/>
                  </a:lnTo>
                  <a:lnTo>
                    <a:pt x="299853" y="820116"/>
                  </a:lnTo>
                  <a:lnTo>
                    <a:pt x="288097" y="813452"/>
                  </a:lnTo>
                  <a:lnTo>
                    <a:pt x="276659" y="806153"/>
                  </a:lnTo>
                  <a:lnTo>
                    <a:pt x="264586" y="797902"/>
                  </a:lnTo>
                  <a:lnTo>
                    <a:pt x="253148" y="788700"/>
                  </a:lnTo>
                  <a:lnTo>
                    <a:pt x="241709" y="778862"/>
                  </a:lnTo>
                  <a:lnTo>
                    <a:pt x="230589" y="768390"/>
                  </a:lnTo>
                  <a:lnTo>
                    <a:pt x="219469" y="756966"/>
                  </a:lnTo>
                  <a:lnTo>
                    <a:pt x="208666" y="745225"/>
                  </a:lnTo>
                  <a:lnTo>
                    <a:pt x="198181" y="732215"/>
                  </a:lnTo>
                  <a:lnTo>
                    <a:pt x="188014" y="718252"/>
                  </a:lnTo>
                  <a:lnTo>
                    <a:pt x="178482" y="704289"/>
                  </a:lnTo>
                  <a:lnTo>
                    <a:pt x="169268" y="689057"/>
                  </a:lnTo>
                  <a:lnTo>
                    <a:pt x="160054" y="673508"/>
                  </a:lnTo>
                  <a:lnTo>
                    <a:pt x="152111" y="656690"/>
                  </a:lnTo>
                  <a:lnTo>
                    <a:pt x="144168" y="639236"/>
                  </a:lnTo>
                  <a:lnTo>
                    <a:pt x="136861" y="621148"/>
                  </a:lnTo>
                  <a:lnTo>
                    <a:pt x="130506" y="602426"/>
                  </a:lnTo>
                  <a:lnTo>
                    <a:pt x="124469" y="582751"/>
                  </a:lnTo>
                  <a:lnTo>
                    <a:pt x="121928" y="572914"/>
                  </a:lnTo>
                  <a:lnTo>
                    <a:pt x="119386" y="562442"/>
                  </a:lnTo>
                  <a:lnTo>
                    <a:pt x="117162" y="551970"/>
                  </a:lnTo>
                  <a:lnTo>
                    <a:pt x="114938" y="541498"/>
                  </a:lnTo>
                  <a:lnTo>
                    <a:pt x="113031" y="530709"/>
                  </a:lnTo>
                  <a:lnTo>
                    <a:pt x="111443" y="519602"/>
                  </a:lnTo>
                  <a:lnTo>
                    <a:pt x="111125" y="505957"/>
                  </a:lnTo>
                  <a:lnTo>
                    <a:pt x="111443" y="492629"/>
                  </a:lnTo>
                  <a:lnTo>
                    <a:pt x="112396" y="479301"/>
                  </a:lnTo>
                  <a:lnTo>
                    <a:pt x="113349" y="466290"/>
                  </a:lnTo>
                  <a:lnTo>
                    <a:pt x="115255" y="453280"/>
                  </a:lnTo>
                  <a:lnTo>
                    <a:pt x="117797" y="440586"/>
                  </a:lnTo>
                  <a:lnTo>
                    <a:pt x="120657" y="428528"/>
                  </a:lnTo>
                  <a:lnTo>
                    <a:pt x="124152" y="416152"/>
                  </a:lnTo>
                  <a:lnTo>
                    <a:pt x="127964" y="404093"/>
                  </a:lnTo>
                  <a:lnTo>
                    <a:pt x="132412" y="392669"/>
                  </a:lnTo>
                  <a:lnTo>
                    <a:pt x="137178" y="381563"/>
                  </a:lnTo>
                  <a:lnTo>
                    <a:pt x="142262" y="370456"/>
                  </a:lnTo>
                  <a:lnTo>
                    <a:pt x="148299" y="359984"/>
                  </a:lnTo>
                  <a:lnTo>
                    <a:pt x="154335" y="349512"/>
                  </a:lnTo>
                  <a:lnTo>
                    <a:pt x="161008" y="339675"/>
                  </a:lnTo>
                  <a:lnTo>
                    <a:pt x="167998" y="330472"/>
                  </a:lnTo>
                  <a:lnTo>
                    <a:pt x="175941" y="320952"/>
                  </a:lnTo>
                  <a:lnTo>
                    <a:pt x="183566" y="312384"/>
                  </a:lnTo>
                  <a:lnTo>
                    <a:pt x="192145" y="304451"/>
                  </a:lnTo>
                  <a:lnTo>
                    <a:pt x="200723" y="296518"/>
                  </a:lnTo>
                  <a:lnTo>
                    <a:pt x="209937" y="289536"/>
                  </a:lnTo>
                  <a:lnTo>
                    <a:pt x="219787" y="282872"/>
                  </a:lnTo>
                  <a:lnTo>
                    <a:pt x="229636" y="276526"/>
                  </a:lnTo>
                  <a:lnTo>
                    <a:pt x="240121" y="270496"/>
                  </a:lnTo>
                  <a:lnTo>
                    <a:pt x="250923" y="265736"/>
                  </a:lnTo>
                  <a:lnTo>
                    <a:pt x="262044" y="260976"/>
                  </a:lnTo>
                  <a:lnTo>
                    <a:pt x="273482" y="256851"/>
                  </a:lnTo>
                  <a:lnTo>
                    <a:pt x="285238" y="253360"/>
                  </a:lnTo>
                  <a:lnTo>
                    <a:pt x="297311" y="250822"/>
                  </a:lnTo>
                  <a:lnTo>
                    <a:pt x="310020" y="248600"/>
                  </a:lnTo>
                  <a:lnTo>
                    <a:pt x="323047" y="247014"/>
                  </a:lnTo>
                  <a:lnTo>
                    <a:pt x="336073" y="246062"/>
                  </a:lnTo>
                  <a:close/>
                  <a:moveTo>
                    <a:pt x="1696249" y="0"/>
                  </a:moveTo>
                  <a:lnTo>
                    <a:pt x="1709607" y="317"/>
                  </a:lnTo>
                  <a:lnTo>
                    <a:pt x="1722646" y="952"/>
                  </a:lnTo>
                  <a:lnTo>
                    <a:pt x="1735368" y="2856"/>
                  </a:lnTo>
                  <a:lnTo>
                    <a:pt x="1747771" y="5077"/>
                  </a:lnTo>
                  <a:lnTo>
                    <a:pt x="1759538" y="7616"/>
                  </a:lnTo>
                  <a:lnTo>
                    <a:pt x="1771306" y="11424"/>
                  </a:lnTo>
                  <a:lnTo>
                    <a:pt x="1782755" y="15232"/>
                  </a:lnTo>
                  <a:lnTo>
                    <a:pt x="1793886" y="19992"/>
                  </a:lnTo>
                  <a:lnTo>
                    <a:pt x="1804699" y="24752"/>
                  </a:lnTo>
                  <a:lnTo>
                    <a:pt x="1814876" y="30782"/>
                  </a:lnTo>
                  <a:lnTo>
                    <a:pt x="1825053" y="36811"/>
                  </a:lnTo>
                  <a:lnTo>
                    <a:pt x="1834594" y="43475"/>
                  </a:lnTo>
                  <a:lnTo>
                    <a:pt x="1844136" y="50457"/>
                  </a:lnTo>
                  <a:lnTo>
                    <a:pt x="1853040" y="58390"/>
                  </a:lnTo>
                  <a:lnTo>
                    <a:pt x="1861627" y="66006"/>
                  </a:lnTo>
                  <a:lnTo>
                    <a:pt x="1869578" y="74574"/>
                  </a:lnTo>
                  <a:lnTo>
                    <a:pt x="1877529" y="83460"/>
                  </a:lnTo>
                  <a:lnTo>
                    <a:pt x="1884526" y="92663"/>
                  </a:lnTo>
                  <a:lnTo>
                    <a:pt x="1891523" y="102818"/>
                  </a:lnTo>
                  <a:lnTo>
                    <a:pt x="1898201" y="112972"/>
                  </a:lnTo>
                  <a:lnTo>
                    <a:pt x="1904244" y="123127"/>
                  </a:lnTo>
                  <a:lnTo>
                    <a:pt x="1909969" y="133917"/>
                  </a:lnTo>
                  <a:lnTo>
                    <a:pt x="1915057" y="145024"/>
                  </a:lnTo>
                  <a:lnTo>
                    <a:pt x="1919828" y="156765"/>
                  </a:lnTo>
                  <a:lnTo>
                    <a:pt x="1924280" y="168189"/>
                  </a:lnTo>
                  <a:lnTo>
                    <a:pt x="1928097" y="180566"/>
                  </a:lnTo>
                  <a:lnTo>
                    <a:pt x="1931595" y="192624"/>
                  </a:lnTo>
                  <a:lnTo>
                    <a:pt x="1934457" y="205318"/>
                  </a:lnTo>
                  <a:lnTo>
                    <a:pt x="1937002" y="218012"/>
                  </a:lnTo>
                  <a:lnTo>
                    <a:pt x="1938910" y="231022"/>
                  </a:lnTo>
                  <a:lnTo>
                    <a:pt x="1940500" y="244351"/>
                  </a:lnTo>
                  <a:lnTo>
                    <a:pt x="1941136" y="257679"/>
                  </a:lnTo>
                  <a:lnTo>
                    <a:pt x="1947815" y="260218"/>
                  </a:lnTo>
                  <a:lnTo>
                    <a:pt x="1951313" y="261804"/>
                  </a:lnTo>
                  <a:lnTo>
                    <a:pt x="1954176" y="263708"/>
                  </a:lnTo>
                  <a:lnTo>
                    <a:pt x="1957038" y="265612"/>
                  </a:lnTo>
                  <a:lnTo>
                    <a:pt x="1959900" y="267834"/>
                  </a:lnTo>
                  <a:lnTo>
                    <a:pt x="1962444" y="270055"/>
                  </a:lnTo>
                  <a:lnTo>
                    <a:pt x="1964671" y="272594"/>
                  </a:lnTo>
                  <a:lnTo>
                    <a:pt x="1966897" y="275133"/>
                  </a:lnTo>
                  <a:lnTo>
                    <a:pt x="1968805" y="277989"/>
                  </a:lnTo>
                  <a:lnTo>
                    <a:pt x="1970395" y="281479"/>
                  </a:lnTo>
                  <a:lnTo>
                    <a:pt x="1971986" y="284653"/>
                  </a:lnTo>
                  <a:lnTo>
                    <a:pt x="1973258" y="288461"/>
                  </a:lnTo>
                  <a:lnTo>
                    <a:pt x="1974530" y="292269"/>
                  </a:lnTo>
                  <a:lnTo>
                    <a:pt x="1975484" y="296394"/>
                  </a:lnTo>
                  <a:lnTo>
                    <a:pt x="1976120" y="300837"/>
                  </a:lnTo>
                  <a:lnTo>
                    <a:pt x="1976438" y="307819"/>
                  </a:lnTo>
                  <a:lnTo>
                    <a:pt x="1976438" y="315117"/>
                  </a:lnTo>
                  <a:lnTo>
                    <a:pt x="1975802" y="323051"/>
                  </a:lnTo>
                  <a:lnTo>
                    <a:pt x="1974530" y="330350"/>
                  </a:lnTo>
                  <a:lnTo>
                    <a:pt x="1973258" y="337966"/>
                  </a:lnTo>
                  <a:lnTo>
                    <a:pt x="1971031" y="345582"/>
                  </a:lnTo>
                  <a:lnTo>
                    <a:pt x="1968169" y="353198"/>
                  </a:lnTo>
                  <a:lnTo>
                    <a:pt x="1964989" y="360179"/>
                  </a:lnTo>
                  <a:lnTo>
                    <a:pt x="1961172" y="367161"/>
                  </a:lnTo>
                  <a:lnTo>
                    <a:pt x="1957356" y="373825"/>
                  </a:lnTo>
                  <a:lnTo>
                    <a:pt x="1952903" y="379854"/>
                  </a:lnTo>
                  <a:lnTo>
                    <a:pt x="1947815" y="385884"/>
                  </a:lnTo>
                  <a:lnTo>
                    <a:pt x="1942726" y="390961"/>
                  </a:lnTo>
                  <a:lnTo>
                    <a:pt x="1937002" y="395404"/>
                  </a:lnTo>
                  <a:lnTo>
                    <a:pt x="1930959" y="399212"/>
                  </a:lnTo>
                  <a:lnTo>
                    <a:pt x="1924916" y="402068"/>
                  </a:lnTo>
                  <a:lnTo>
                    <a:pt x="1921736" y="413175"/>
                  </a:lnTo>
                  <a:lnTo>
                    <a:pt x="1918556" y="423965"/>
                  </a:lnTo>
                  <a:lnTo>
                    <a:pt x="1914739" y="434754"/>
                  </a:lnTo>
                  <a:lnTo>
                    <a:pt x="1910923" y="445226"/>
                  </a:lnTo>
                  <a:lnTo>
                    <a:pt x="1906788" y="456016"/>
                  </a:lnTo>
                  <a:lnTo>
                    <a:pt x="1902336" y="466171"/>
                  </a:lnTo>
                  <a:lnTo>
                    <a:pt x="1897883" y="476325"/>
                  </a:lnTo>
                  <a:lnTo>
                    <a:pt x="1893113" y="486480"/>
                  </a:lnTo>
                  <a:lnTo>
                    <a:pt x="1888024" y="496000"/>
                  </a:lnTo>
                  <a:lnTo>
                    <a:pt x="1882300" y="505838"/>
                  </a:lnTo>
                  <a:lnTo>
                    <a:pt x="1876893" y="515041"/>
                  </a:lnTo>
                  <a:lnTo>
                    <a:pt x="1870850" y="523926"/>
                  </a:lnTo>
                  <a:lnTo>
                    <a:pt x="1864808" y="532812"/>
                  </a:lnTo>
                  <a:lnTo>
                    <a:pt x="1858129" y="541380"/>
                  </a:lnTo>
                  <a:lnTo>
                    <a:pt x="1851450" y="549631"/>
                  </a:lnTo>
                  <a:lnTo>
                    <a:pt x="1844454" y="557247"/>
                  </a:lnTo>
                  <a:lnTo>
                    <a:pt x="1837457" y="565180"/>
                  </a:lnTo>
                  <a:lnTo>
                    <a:pt x="1829824" y="572162"/>
                  </a:lnTo>
                  <a:lnTo>
                    <a:pt x="1822191" y="578826"/>
                  </a:lnTo>
                  <a:lnTo>
                    <a:pt x="1813922" y="585490"/>
                  </a:lnTo>
                  <a:lnTo>
                    <a:pt x="1805653" y="591520"/>
                  </a:lnTo>
                  <a:lnTo>
                    <a:pt x="1797066" y="597232"/>
                  </a:lnTo>
                  <a:lnTo>
                    <a:pt x="1788161" y="601992"/>
                  </a:lnTo>
                  <a:lnTo>
                    <a:pt x="1779256" y="606752"/>
                  </a:lnTo>
                  <a:lnTo>
                    <a:pt x="1769715" y="610877"/>
                  </a:lnTo>
                  <a:lnTo>
                    <a:pt x="1759856" y="614685"/>
                  </a:lnTo>
                  <a:lnTo>
                    <a:pt x="1750315" y="617859"/>
                  </a:lnTo>
                  <a:lnTo>
                    <a:pt x="1739820" y="620397"/>
                  </a:lnTo>
                  <a:lnTo>
                    <a:pt x="1729325" y="622301"/>
                  </a:lnTo>
                  <a:lnTo>
                    <a:pt x="1718512" y="623888"/>
                  </a:lnTo>
                  <a:lnTo>
                    <a:pt x="1707699" y="624840"/>
                  </a:lnTo>
                  <a:lnTo>
                    <a:pt x="1696249" y="625475"/>
                  </a:lnTo>
                  <a:lnTo>
                    <a:pt x="1685118" y="624840"/>
                  </a:lnTo>
                  <a:lnTo>
                    <a:pt x="1674305" y="623888"/>
                  </a:lnTo>
                  <a:lnTo>
                    <a:pt x="1663492" y="622301"/>
                  </a:lnTo>
                  <a:lnTo>
                    <a:pt x="1652997" y="620397"/>
                  </a:lnTo>
                  <a:lnTo>
                    <a:pt x="1642820" y="617859"/>
                  </a:lnTo>
                  <a:lnTo>
                    <a:pt x="1632960" y="614685"/>
                  </a:lnTo>
                  <a:lnTo>
                    <a:pt x="1623419" y="611195"/>
                  </a:lnTo>
                  <a:lnTo>
                    <a:pt x="1613878" y="606752"/>
                  </a:lnTo>
                  <a:lnTo>
                    <a:pt x="1604655" y="602309"/>
                  </a:lnTo>
                  <a:lnTo>
                    <a:pt x="1596068" y="597232"/>
                  </a:lnTo>
                  <a:lnTo>
                    <a:pt x="1587481" y="591837"/>
                  </a:lnTo>
                  <a:lnTo>
                    <a:pt x="1579531" y="586125"/>
                  </a:lnTo>
                  <a:lnTo>
                    <a:pt x="1571262" y="579778"/>
                  </a:lnTo>
                  <a:lnTo>
                    <a:pt x="1563311" y="572479"/>
                  </a:lnTo>
                  <a:lnTo>
                    <a:pt x="1555996" y="565498"/>
                  </a:lnTo>
                  <a:lnTo>
                    <a:pt x="1548999" y="558199"/>
                  </a:lnTo>
                  <a:lnTo>
                    <a:pt x="1541684" y="550265"/>
                  </a:lnTo>
                  <a:lnTo>
                    <a:pt x="1535006" y="542015"/>
                  </a:lnTo>
                  <a:lnTo>
                    <a:pt x="1528645" y="534081"/>
                  </a:lnTo>
                  <a:lnTo>
                    <a:pt x="1522602" y="525196"/>
                  </a:lnTo>
                  <a:lnTo>
                    <a:pt x="1516560" y="516310"/>
                  </a:lnTo>
                  <a:lnTo>
                    <a:pt x="1510835" y="506790"/>
                  </a:lnTo>
                  <a:lnTo>
                    <a:pt x="1505428" y="497270"/>
                  </a:lnTo>
                  <a:lnTo>
                    <a:pt x="1500022" y="487432"/>
                  </a:lnTo>
                  <a:lnTo>
                    <a:pt x="1495251" y="477912"/>
                  </a:lnTo>
                  <a:lnTo>
                    <a:pt x="1490799" y="467440"/>
                  </a:lnTo>
                  <a:lnTo>
                    <a:pt x="1486346" y="457602"/>
                  </a:lnTo>
                  <a:lnTo>
                    <a:pt x="1482212" y="447130"/>
                  </a:lnTo>
                  <a:lnTo>
                    <a:pt x="1478714" y="436341"/>
                  </a:lnTo>
                  <a:lnTo>
                    <a:pt x="1474897" y="425869"/>
                  </a:lnTo>
                  <a:lnTo>
                    <a:pt x="1471399" y="415079"/>
                  </a:lnTo>
                  <a:lnTo>
                    <a:pt x="1468536" y="404290"/>
                  </a:lnTo>
                  <a:lnTo>
                    <a:pt x="1464720" y="403338"/>
                  </a:lnTo>
                  <a:lnTo>
                    <a:pt x="1461540" y="401751"/>
                  </a:lnTo>
                  <a:lnTo>
                    <a:pt x="1458041" y="400164"/>
                  </a:lnTo>
                  <a:lnTo>
                    <a:pt x="1454861" y="398577"/>
                  </a:lnTo>
                  <a:lnTo>
                    <a:pt x="1451363" y="396673"/>
                  </a:lnTo>
                  <a:lnTo>
                    <a:pt x="1448500" y="394452"/>
                  </a:lnTo>
                  <a:lnTo>
                    <a:pt x="1442458" y="389375"/>
                  </a:lnTo>
                  <a:lnTo>
                    <a:pt x="1436733" y="383980"/>
                  </a:lnTo>
                  <a:lnTo>
                    <a:pt x="1431962" y="377633"/>
                  </a:lnTo>
                  <a:lnTo>
                    <a:pt x="1427192" y="370969"/>
                  </a:lnTo>
                  <a:lnTo>
                    <a:pt x="1423057" y="363988"/>
                  </a:lnTo>
                  <a:lnTo>
                    <a:pt x="1419241" y="356054"/>
                  </a:lnTo>
                  <a:lnTo>
                    <a:pt x="1416379" y="348438"/>
                  </a:lnTo>
                  <a:lnTo>
                    <a:pt x="1413834" y="340504"/>
                  </a:lnTo>
                  <a:lnTo>
                    <a:pt x="1411926" y="332254"/>
                  </a:lnTo>
                  <a:lnTo>
                    <a:pt x="1410336" y="324320"/>
                  </a:lnTo>
                  <a:lnTo>
                    <a:pt x="1409700" y="316387"/>
                  </a:lnTo>
                  <a:lnTo>
                    <a:pt x="1409700" y="308453"/>
                  </a:lnTo>
                  <a:lnTo>
                    <a:pt x="1410336" y="300837"/>
                  </a:lnTo>
                  <a:lnTo>
                    <a:pt x="1411290" y="296077"/>
                  </a:lnTo>
                  <a:lnTo>
                    <a:pt x="1411926" y="291634"/>
                  </a:lnTo>
                  <a:lnTo>
                    <a:pt x="1413516" y="286874"/>
                  </a:lnTo>
                  <a:lnTo>
                    <a:pt x="1414789" y="283383"/>
                  </a:lnTo>
                  <a:lnTo>
                    <a:pt x="1416697" y="279575"/>
                  </a:lnTo>
                  <a:lnTo>
                    <a:pt x="1418923" y="275767"/>
                  </a:lnTo>
                  <a:lnTo>
                    <a:pt x="1421149" y="272911"/>
                  </a:lnTo>
                  <a:lnTo>
                    <a:pt x="1423694" y="270055"/>
                  </a:lnTo>
                  <a:lnTo>
                    <a:pt x="1426556" y="267199"/>
                  </a:lnTo>
                  <a:lnTo>
                    <a:pt x="1429418" y="264978"/>
                  </a:lnTo>
                  <a:lnTo>
                    <a:pt x="1432917" y="262756"/>
                  </a:lnTo>
                  <a:lnTo>
                    <a:pt x="1436097" y="261170"/>
                  </a:lnTo>
                  <a:lnTo>
                    <a:pt x="1439913" y="259266"/>
                  </a:lnTo>
                  <a:lnTo>
                    <a:pt x="1443730" y="257679"/>
                  </a:lnTo>
                  <a:lnTo>
                    <a:pt x="1447228" y="256727"/>
                  </a:lnTo>
                  <a:lnTo>
                    <a:pt x="1451363" y="255458"/>
                  </a:lnTo>
                  <a:lnTo>
                    <a:pt x="1452635" y="242447"/>
                  </a:lnTo>
                  <a:lnTo>
                    <a:pt x="1453907" y="229118"/>
                  </a:lnTo>
                  <a:lnTo>
                    <a:pt x="1455815" y="216108"/>
                  </a:lnTo>
                  <a:lnTo>
                    <a:pt x="1458359" y="203414"/>
                  </a:lnTo>
                  <a:lnTo>
                    <a:pt x="1461540" y="191355"/>
                  </a:lnTo>
                  <a:lnTo>
                    <a:pt x="1464720" y="178979"/>
                  </a:lnTo>
                  <a:lnTo>
                    <a:pt x="1468854" y="167237"/>
                  </a:lnTo>
                  <a:lnTo>
                    <a:pt x="1473307" y="155178"/>
                  </a:lnTo>
                  <a:lnTo>
                    <a:pt x="1478077" y="144072"/>
                  </a:lnTo>
                  <a:lnTo>
                    <a:pt x="1483484" y="132965"/>
                  </a:lnTo>
                  <a:lnTo>
                    <a:pt x="1488891" y="122175"/>
                  </a:lnTo>
                  <a:lnTo>
                    <a:pt x="1494933" y="111703"/>
                  </a:lnTo>
                  <a:lnTo>
                    <a:pt x="1501612" y="101866"/>
                  </a:lnTo>
                  <a:lnTo>
                    <a:pt x="1508609" y="92028"/>
                  </a:lnTo>
                  <a:lnTo>
                    <a:pt x="1516242" y="82825"/>
                  </a:lnTo>
                  <a:lnTo>
                    <a:pt x="1523556" y="74257"/>
                  </a:lnTo>
                  <a:lnTo>
                    <a:pt x="1531825" y="65689"/>
                  </a:lnTo>
                  <a:lnTo>
                    <a:pt x="1540412" y="57438"/>
                  </a:lnTo>
                  <a:lnTo>
                    <a:pt x="1549317" y="50139"/>
                  </a:lnTo>
                  <a:lnTo>
                    <a:pt x="1558540" y="43158"/>
                  </a:lnTo>
                  <a:lnTo>
                    <a:pt x="1568399" y="36494"/>
                  </a:lnTo>
                  <a:lnTo>
                    <a:pt x="1578258" y="30464"/>
                  </a:lnTo>
                  <a:lnTo>
                    <a:pt x="1588754" y="24752"/>
                  </a:lnTo>
                  <a:lnTo>
                    <a:pt x="1599567" y="19675"/>
                  </a:lnTo>
                  <a:lnTo>
                    <a:pt x="1610380" y="15232"/>
                  </a:lnTo>
                  <a:lnTo>
                    <a:pt x="1621829" y="11107"/>
                  </a:lnTo>
                  <a:lnTo>
                    <a:pt x="1633278" y="7616"/>
                  </a:lnTo>
                  <a:lnTo>
                    <a:pt x="1645364" y="5077"/>
                  </a:lnTo>
                  <a:lnTo>
                    <a:pt x="1657449" y="2856"/>
                  </a:lnTo>
                  <a:lnTo>
                    <a:pt x="1670170" y="952"/>
                  </a:lnTo>
                  <a:lnTo>
                    <a:pt x="1683210" y="317"/>
                  </a:lnTo>
                  <a:lnTo>
                    <a:pt x="1696249"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sz="1015">
                <a:solidFill>
                  <a:srgbClr val="FFFFFF"/>
                </a:solidFill>
                <a:latin typeface="Microsoft JhengHei UI" panose="020B0604030504040204" pitchFamily="34" charset="-120"/>
                <a:ea typeface="Microsoft JhengHei UI" panose="020B0604030504040204" pitchFamily="34" charset="-120"/>
              </a:endParaRPr>
            </a:p>
          </p:txBody>
        </p:sp>
      </p:grpSp>
      <p:grpSp>
        <p:nvGrpSpPr>
          <p:cNvPr id="46" name="组合 45"/>
          <p:cNvGrpSpPr/>
          <p:nvPr/>
        </p:nvGrpSpPr>
        <p:grpSpPr>
          <a:xfrm>
            <a:off x="3789140" y="2797406"/>
            <a:ext cx="751284" cy="752475"/>
            <a:chOff x="5052187" y="3729874"/>
            <a:chExt cx="1001712" cy="1003300"/>
          </a:xfrm>
        </p:grpSpPr>
        <p:sp>
          <p:nvSpPr>
            <p:cNvPr id="47" name="MH_Other_13"/>
            <p:cNvSpPr/>
            <p:nvPr>
              <p:custDataLst>
                <p:tags r:id="rId19"/>
              </p:custDataLst>
            </p:nvPr>
          </p:nvSpPr>
          <p:spPr>
            <a:xfrm flipH="1">
              <a:off x="5052187" y="3729874"/>
              <a:ext cx="1001712" cy="1003300"/>
            </a:xfrm>
            <a:prstGeom prst="ellipse">
              <a:avLst/>
            </a:prstGeom>
            <a:gradFill flip="none" rotWithShape="1">
              <a:gsLst>
                <a:gs pos="100000">
                  <a:srgbClr val="FFFFFF"/>
                </a:gs>
                <a:gs pos="0">
                  <a:srgbClr val="B8BBBC"/>
                </a:gs>
              </a:gsLst>
              <a:lin ang="6600000" scaled="0"/>
              <a:tileRect/>
            </a:gradFill>
            <a:ln w="12700">
              <a:gradFill>
                <a:gsLst>
                  <a:gs pos="0">
                    <a:schemeClr val="bg1"/>
                  </a:gs>
                  <a:gs pos="100000">
                    <a:schemeClr val="bg1">
                      <a:lumMod val="75000"/>
                    </a:schemeClr>
                  </a:gs>
                </a:gsLst>
                <a:lin ang="5400000" scaled="1"/>
              </a:gradFill>
            </a:ln>
            <a:effectLst>
              <a:outerShdw blurRad="50800" dist="88900" dir="2700000" algn="t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Microsoft JhengHei UI" panose="020B0604030504040204" pitchFamily="34" charset="-120"/>
                <a:ea typeface="Microsoft JhengHei UI" panose="020B0604030504040204" pitchFamily="34" charset="-120"/>
              </a:endParaRPr>
            </a:p>
          </p:txBody>
        </p:sp>
        <p:sp>
          <p:nvSpPr>
            <p:cNvPr id="48" name="MH_Other_14"/>
            <p:cNvSpPr/>
            <p:nvPr>
              <p:custDataLst>
                <p:tags r:id="rId20"/>
              </p:custDataLst>
            </p:nvPr>
          </p:nvSpPr>
          <p:spPr>
            <a:xfrm flipH="1">
              <a:off x="5172075" y="3850244"/>
              <a:ext cx="761814" cy="761814"/>
            </a:xfrm>
            <a:prstGeom prst="ellipse">
              <a:avLst/>
            </a:prstGeom>
            <a:solidFill>
              <a:srgbClr val="E45C5B"/>
            </a:solidFill>
            <a:ln>
              <a:no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15">
                <a:latin typeface="Microsoft JhengHei UI" panose="020B0604030504040204" pitchFamily="34" charset="-120"/>
                <a:ea typeface="Microsoft JhengHei UI" panose="020B0604030504040204" pitchFamily="34" charset="-120"/>
              </a:endParaRPr>
            </a:p>
          </p:txBody>
        </p:sp>
        <p:sp>
          <p:nvSpPr>
            <p:cNvPr id="49" name="MH_Other_6"/>
            <p:cNvSpPr/>
            <p:nvPr>
              <p:custDataLst>
                <p:tags r:id="rId21"/>
              </p:custDataLst>
            </p:nvPr>
          </p:nvSpPr>
          <p:spPr>
            <a:xfrm>
              <a:off x="5329605" y="4112233"/>
              <a:ext cx="412750" cy="282575"/>
            </a:xfrm>
            <a:custGeom>
              <a:avLst/>
              <a:gdLst>
                <a:gd name="connsiteX0" fmla="*/ 1720704 w 1721074"/>
                <a:gd name="connsiteY0" fmla="*/ 0 h 1180530"/>
                <a:gd name="connsiteX1" fmla="*/ 1721074 w 1721074"/>
                <a:gd name="connsiteY1" fmla="*/ 328961 h 1180530"/>
                <a:gd name="connsiteX2" fmla="*/ 1609393 w 1721074"/>
                <a:gd name="connsiteY2" fmla="*/ 253106 h 1180530"/>
                <a:gd name="connsiteX3" fmla="*/ 1153934 w 1721074"/>
                <a:gd name="connsiteY3" fmla="*/ 933995 h 1180530"/>
                <a:gd name="connsiteX4" fmla="*/ 899597 w 1721074"/>
                <a:gd name="connsiteY4" fmla="*/ 519521 h 1180530"/>
                <a:gd name="connsiteX5" fmla="*/ 532223 w 1721074"/>
                <a:gd name="connsiteY5" fmla="*/ 1009354 h 1180530"/>
                <a:gd name="connsiteX6" fmla="*/ 292016 w 1721074"/>
                <a:gd name="connsiteY6" fmla="*/ 792697 h 1180530"/>
                <a:gd name="connsiteX7" fmla="*/ 0 w 1721074"/>
                <a:gd name="connsiteY7" fmla="*/ 1180530 h 1180530"/>
                <a:gd name="connsiteX8" fmla="*/ 0 w 1721074"/>
                <a:gd name="connsiteY8" fmla="*/ 996382 h 1180530"/>
                <a:gd name="connsiteX9" fmla="*/ 277886 w 1721074"/>
                <a:gd name="connsiteY9" fmla="*/ 613720 h 1180530"/>
                <a:gd name="connsiteX10" fmla="*/ 503963 w 1721074"/>
                <a:gd name="connsiteY10" fmla="*/ 839796 h 1180530"/>
                <a:gd name="connsiteX11" fmla="*/ 923147 w 1721074"/>
                <a:gd name="connsiteY11" fmla="*/ 316994 h 1180530"/>
                <a:gd name="connsiteX12" fmla="*/ 1158644 w 1721074"/>
                <a:gd name="connsiteY12" fmla="*/ 731468 h 1180530"/>
                <a:gd name="connsiteX13" fmla="*/ 1529274 w 1721074"/>
                <a:gd name="connsiteY13" fmla="*/ 198688 h 1180530"/>
                <a:gd name="connsiteX14" fmla="*/ 1414772 w 1721074"/>
                <a:gd name="connsiteY14" fmla="*/ 120917 h 118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21074" h="1180530">
                  <a:moveTo>
                    <a:pt x="1720704" y="0"/>
                  </a:moveTo>
                  <a:lnTo>
                    <a:pt x="1721074" y="328961"/>
                  </a:lnTo>
                  <a:lnTo>
                    <a:pt x="1609393" y="253106"/>
                  </a:lnTo>
                  <a:lnTo>
                    <a:pt x="1153934" y="933995"/>
                  </a:lnTo>
                  <a:lnTo>
                    <a:pt x="899597" y="519521"/>
                  </a:lnTo>
                  <a:lnTo>
                    <a:pt x="532223" y="1009354"/>
                  </a:lnTo>
                  <a:lnTo>
                    <a:pt x="292016" y="792697"/>
                  </a:lnTo>
                  <a:lnTo>
                    <a:pt x="0" y="1180530"/>
                  </a:lnTo>
                  <a:lnTo>
                    <a:pt x="0" y="996382"/>
                  </a:lnTo>
                  <a:lnTo>
                    <a:pt x="277886" y="613720"/>
                  </a:lnTo>
                  <a:lnTo>
                    <a:pt x="503963" y="839796"/>
                  </a:lnTo>
                  <a:lnTo>
                    <a:pt x="923147" y="316994"/>
                  </a:lnTo>
                  <a:lnTo>
                    <a:pt x="1158644" y="731468"/>
                  </a:lnTo>
                  <a:lnTo>
                    <a:pt x="1529274" y="198688"/>
                  </a:lnTo>
                  <a:lnTo>
                    <a:pt x="1414772" y="12091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8576" tIns="19289" rIns="38576" bIns="19289" anchor="ctr">
              <a:scene3d>
                <a:camera prst="orthographicFront"/>
                <a:lightRig rig="threePt" dir="t"/>
              </a:scene3d>
              <a:sp3d>
                <a:contourClr>
                  <a:srgbClr val="FFFFFF"/>
                </a:contourClr>
              </a:sp3d>
            </a:bodyPr>
            <a:lstStyle/>
            <a:p>
              <a:pPr algn="ctr">
                <a:defRPr/>
              </a:pPr>
              <a:endParaRPr lang="zh-CN" altLang="en-US" sz="1015">
                <a:solidFill>
                  <a:srgbClr val="FFFFFF"/>
                </a:solidFill>
                <a:latin typeface="Microsoft JhengHei UI" panose="020B0604030504040204" pitchFamily="34" charset="-120"/>
                <a:ea typeface="Microsoft JhengHei UI" panose="020B0604030504040204" pitchFamily="34" charset="-120"/>
              </a:endParaRPr>
            </a:p>
          </p:txBody>
        </p:sp>
      </p:grpSp>
      <p:grpSp>
        <p:nvGrpSpPr>
          <p:cNvPr id="59" name="组合 58"/>
          <p:cNvGrpSpPr/>
          <p:nvPr/>
        </p:nvGrpSpPr>
        <p:grpSpPr>
          <a:xfrm>
            <a:off x="4814570" y="1398270"/>
            <a:ext cx="1097915" cy="751840"/>
            <a:chOff x="7256" y="3045"/>
            <a:chExt cx="1729" cy="1184"/>
          </a:xfrm>
        </p:grpSpPr>
        <p:grpSp>
          <p:nvGrpSpPr>
            <p:cNvPr id="10" name="组合 9"/>
            <p:cNvGrpSpPr/>
            <p:nvPr/>
          </p:nvGrpSpPr>
          <p:grpSpPr>
            <a:xfrm>
              <a:off x="8507" y="3133"/>
              <a:ext cx="478" cy="1011"/>
              <a:chOff x="7097769" y="2557319"/>
              <a:chExt cx="404812" cy="855663"/>
            </a:xfrm>
          </p:grpSpPr>
          <p:sp>
            <p:nvSpPr>
              <p:cNvPr id="11" name="MH_Other_3"/>
              <p:cNvSpPr/>
              <p:nvPr>
                <p:custDataLst>
                  <p:tags r:id="rId22"/>
                </p:custDataLst>
              </p:nvPr>
            </p:nvSpPr>
            <p:spPr>
              <a:xfrm>
                <a:off x="7097769" y="2557319"/>
                <a:ext cx="190500" cy="855663"/>
              </a:xfrm>
              <a:custGeom>
                <a:avLst/>
                <a:gdLst>
                  <a:gd name="connsiteX0" fmla="*/ 0 w 200069"/>
                  <a:gd name="connsiteY0" fmla="*/ 0 h 904875"/>
                  <a:gd name="connsiteX1" fmla="*/ 200025 w 200069"/>
                  <a:gd name="connsiteY1" fmla="*/ 490538 h 904875"/>
                  <a:gd name="connsiteX2" fmla="*/ 14288 w 200069"/>
                  <a:gd name="connsiteY2" fmla="*/ 904875 h 904875"/>
                  <a:gd name="connsiteX0-1" fmla="*/ 0 w 202450"/>
                  <a:gd name="connsiteY0-2" fmla="*/ 0 h 904875"/>
                  <a:gd name="connsiteX1-3" fmla="*/ 202407 w 202450"/>
                  <a:gd name="connsiteY1-4" fmla="*/ 471488 h 904875"/>
                  <a:gd name="connsiteX2-5" fmla="*/ 14288 w 202450"/>
                  <a:gd name="connsiteY2-6" fmla="*/ 904875 h 904875"/>
                  <a:gd name="connsiteX0-7" fmla="*/ 0 w 202558"/>
                  <a:gd name="connsiteY0-8" fmla="*/ 0 h 904875"/>
                  <a:gd name="connsiteX1-9" fmla="*/ 202407 w 202558"/>
                  <a:gd name="connsiteY1-10" fmla="*/ 471488 h 904875"/>
                  <a:gd name="connsiteX2-11" fmla="*/ 14288 w 202558"/>
                  <a:gd name="connsiteY2-12" fmla="*/ 904875 h 904875"/>
                  <a:gd name="connsiteX0-13" fmla="*/ 0 w 204846"/>
                  <a:gd name="connsiteY0-14" fmla="*/ 0 h 897731"/>
                  <a:gd name="connsiteX1-15" fmla="*/ 204788 w 204846"/>
                  <a:gd name="connsiteY1-16" fmla="*/ 464344 h 897731"/>
                  <a:gd name="connsiteX2-17" fmla="*/ 16669 w 204846"/>
                  <a:gd name="connsiteY2-18" fmla="*/ 897731 h 897731"/>
                  <a:gd name="connsiteX0-19" fmla="*/ 0 w 204846"/>
                  <a:gd name="connsiteY0-20" fmla="*/ 0 h 897731"/>
                  <a:gd name="connsiteX1-21" fmla="*/ 204788 w 204846"/>
                  <a:gd name="connsiteY1-22" fmla="*/ 464344 h 897731"/>
                  <a:gd name="connsiteX2-23" fmla="*/ 16669 w 204846"/>
                  <a:gd name="connsiteY2-24" fmla="*/ 897731 h 897731"/>
                  <a:gd name="connsiteX0-25" fmla="*/ 0 w 204798"/>
                  <a:gd name="connsiteY0-26" fmla="*/ 0 h 916781"/>
                  <a:gd name="connsiteX1-27" fmla="*/ 204788 w 204798"/>
                  <a:gd name="connsiteY1-28" fmla="*/ 464344 h 916781"/>
                  <a:gd name="connsiteX2-29" fmla="*/ 7144 w 204798"/>
                  <a:gd name="connsiteY2-30" fmla="*/ 916781 h 916781"/>
                  <a:gd name="connsiteX0-31" fmla="*/ 0 w 204800"/>
                  <a:gd name="connsiteY0-32" fmla="*/ 0 h 916781"/>
                  <a:gd name="connsiteX1-33" fmla="*/ 204788 w 204800"/>
                  <a:gd name="connsiteY1-34" fmla="*/ 464344 h 916781"/>
                  <a:gd name="connsiteX2-35" fmla="*/ 7144 w 204800"/>
                  <a:gd name="connsiteY2-36" fmla="*/ 916781 h 916781"/>
                </a:gdLst>
                <a:ahLst/>
                <a:cxnLst>
                  <a:cxn ang="0">
                    <a:pos x="connsiteX0-1" y="connsiteY0-2"/>
                  </a:cxn>
                  <a:cxn ang="0">
                    <a:pos x="connsiteX1-3" y="connsiteY1-4"/>
                  </a:cxn>
                  <a:cxn ang="0">
                    <a:pos x="connsiteX2-5" y="connsiteY2-6"/>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a:solidFill>
                  <a:srgbClr val="02B3C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5">
                  <a:latin typeface="Microsoft JhengHei UI" panose="020B0604030504040204" pitchFamily="34" charset="-120"/>
                  <a:ea typeface="Microsoft JhengHei UI" panose="020B0604030504040204" pitchFamily="34" charset="-120"/>
                </a:endParaRPr>
              </a:p>
            </p:txBody>
          </p:sp>
          <p:cxnSp>
            <p:nvCxnSpPr>
              <p:cNvPr id="12" name="MH_Other_4"/>
              <p:cNvCxnSpPr/>
              <p:nvPr>
                <p:custDataLst>
                  <p:tags r:id="rId23"/>
                </p:custDataLst>
              </p:nvPr>
            </p:nvCxnSpPr>
            <p:spPr>
              <a:xfrm>
                <a:off x="7286681" y="2982769"/>
                <a:ext cx="215900" cy="0"/>
              </a:xfrm>
              <a:prstGeom prst="line">
                <a:avLst/>
              </a:prstGeom>
              <a:ln w="25400">
                <a:solidFill>
                  <a:srgbClr val="02B3C1"/>
                </a:solidFill>
                <a:tailEnd type="oval" w="sm" len="sm"/>
              </a:ln>
            </p:spPr>
            <p:style>
              <a:lnRef idx="1">
                <a:schemeClr val="accent1"/>
              </a:lnRef>
              <a:fillRef idx="0">
                <a:schemeClr val="accent1"/>
              </a:fillRef>
              <a:effectRef idx="0">
                <a:schemeClr val="accent1"/>
              </a:effectRef>
              <a:fontRef idx="minor">
                <a:schemeClr val="tx1"/>
              </a:fontRef>
            </p:style>
          </p:cxnSp>
          <p:sp>
            <p:nvSpPr>
              <p:cNvPr id="13" name="MH_Other_5"/>
              <p:cNvSpPr/>
              <p:nvPr>
                <p:custDataLst>
                  <p:tags r:id="rId24"/>
                </p:custDataLst>
              </p:nvPr>
            </p:nvSpPr>
            <p:spPr>
              <a:xfrm>
                <a:off x="7227944" y="2924032"/>
                <a:ext cx="117475" cy="117475"/>
              </a:xfrm>
              <a:prstGeom prst="ellipse">
                <a:avLst/>
              </a:prstGeom>
              <a:solidFill>
                <a:srgbClr val="02B3C1"/>
              </a:solidFill>
              <a:ln>
                <a:solidFill>
                  <a:srgbClr val="02B3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5">
                  <a:latin typeface="Microsoft JhengHei UI" panose="020B0604030504040204" pitchFamily="34" charset="-120"/>
                  <a:ea typeface="Microsoft JhengHei UI" panose="020B0604030504040204" pitchFamily="34" charset="-120"/>
                </a:endParaRPr>
              </a:p>
            </p:txBody>
          </p:sp>
        </p:grpSp>
        <p:grpSp>
          <p:nvGrpSpPr>
            <p:cNvPr id="50" name="组合 49"/>
            <p:cNvGrpSpPr/>
            <p:nvPr/>
          </p:nvGrpSpPr>
          <p:grpSpPr>
            <a:xfrm>
              <a:off x="7256" y="3045"/>
              <a:ext cx="1185" cy="1185"/>
              <a:chOff x="6143681" y="2577957"/>
              <a:chExt cx="1003300" cy="1003300"/>
            </a:xfrm>
          </p:grpSpPr>
          <p:sp>
            <p:nvSpPr>
              <p:cNvPr id="51" name="MH_Other_1"/>
              <p:cNvSpPr/>
              <p:nvPr>
                <p:custDataLst>
                  <p:tags r:id="rId25"/>
                </p:custDataLst>
              </p:nvPr>
            </p:nvSpPr>
            <p:spPr>
              <a:xfrm>
                <a:off x="6143681" y="2577957"/>
                <a:ext cx="1003300" cy="1003300"/>
              </a:xfrm>
              <a:prstGeom prst="ellipse">
                <a:avLst/>
              </a:prstGeom>
              <a:gradFill flip="none" rotWithShape="1">
                <a:gsLst>
                  <a:gs pos="100000">
                    <a:srgbClr val="FFFFFF"/>
                  </a:gs>
                  <a:gs pos="0">
                    <a:srgbClr val="B8BBBC"/>
                  </a:gs>
                </a:gsLst>
                <a:lin ang="6600000" scaled="0"/>
                <a:tileRect/>
              </a:gradFill>
              <a:ln w="12700">
                <a:gradFill>
                  <a:gsLst>
                    <a:gs pos="0">
                      <a:schemeClr val="bg1"/>
                    </a:gs>
                    <a:gs pos="100000">
                      <a:schemeClr val="bg1">
                        <a:lumMod val="75000"/>
                      </a:schemeClr>
                    </a:gs>
                  </a:gsLst>
                  <a:lin ang="5400000" scaled="1"/>
                </a:gradFill>
              </a:ln>
              <a:effectLst>
                <a:outerShdw blurRad="50800" dist="88900" dir="2700000" algn="t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Microsoft JhengHei UI" panose="020B0604030504040204" pitchFamily="34" charset="-120"/>
                  <a:ea typeface="Microsoft JhengHei UI" panose="020B0604030504040204" pitchFamily="34" charset="-120"/>
                </a:endParaRPr>
              </a:p>
            </p:txBody>
          </p:sp>
          <p:sp>
            <p:nvSpPr>
              <p:cNvPr id="52" name="MH_Other_2"/>
              <p:cNvSpPr/>
              <p:nvPr>
                <p:custDataLst>
                  <p:tags r:id="rId26"/>
                </p:custDataLst>
              </p:nvPr>
            </p:nvSpPr>
            <p:spPr>
              <a:xfrm>
                <a:off x="6257925" y="2692232"/>
                <a:ext cx="776022" cy="776024"/>
              </a:xfrm>
              <a:prstGeom prst="ellipse">
                <a:avLst/>
              </a:prstGeom>
              <a:solidFill>
                <a:srgbClr val="02B3C1"/>
              </a:solidFill>
              <a:ln>
                <a:no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15">
                  <a:latin typeface="Microsoft JhengHei UI" panose="020B0604030504040204" pitchFamily="34" charset="-120"/>
                  <a:ea typeface="Microsoft JhengHei UI" panose="020B0604030504040204" pitchFamily="34" charset="-120"/>
                </a:endParaRPr>
              </a:p>
            </p:txBody>
          </p:sp>
          <p:sp>
            <p:nvSpPr>
              <p:cNvPr id="53" name="KSO_Shape"/>
              <p:cNvSpPr/>
              <p:nvPr/>
            </p:nvSpPr>
            <p:spPr bwMode="auto">
              <a:xfrm>
                <a:off x="6495207" y="2860388"/>
                <a:ext cx="319192" cy="435262"/>
              </a:xfrm>
              <a:custGeom>
                <a:avLst/>
                <a:gdLst>
                  <a:gd name="T0" fmla="*/ 690912 w 1387475"/>
                  <a:gd name="T1" fmla="*/ 1460893 h 1890713"/>
                  <a:gd name="T2" fmla="*/ 273569 w 1387475"/>
                  <a:gd name="T3" fmla="*/ 1342172 h 1890713"/>
                  <a:gd name="T4" fmla="*/ 1125427 w 1387475"/>
                  <a:gd name="T5" fmla="*/ 1107527 h 1890713"/>
                  <a:gd name="T6" fmla="*/ 1132217 w 1387475"/>
                  <a:gd name="T7" fmla="*/ 1123117 h 1890713"/>
                  <a:gd name="T8" fmla="*/ 1000025 w 1387475"/>
                  <a:gd name="T9" fmla="*/ 749763 h 1890713"/>
                  <a:gd name="T10" fmla="*/ 1159374 w 1387475"/>
                  <a:gd name="T11" fmla="*/ 788538 h 1890713"/>
                  <a:gd name="T12" fmla="*/ 1296359 w 1387475"/>
                  <a:gd name="T13" fmla="*/ 860090 h 1890713"/>
                  <a:gd name="T14" fmla="*/ 1380227 w 1387475"/>
                  <a:gd name="T15" fmla="*/ 938838 h 1890713"/>
                  <a:gd name="T16" fmla="*/ 1395402 w 1387475"/>
                  <a:gd name="T17" fmla="*/ 983609 h 1890713"/>
                  <a:gd name="T18" fmla="*/ 1388613 w 1387475"/>
                  <a:gd name="T19" fmla="*/ 1092736 h 1890713"/>
                  <a:gd name="T20" fmla="*/ 1337095 w 1387475"/>
                  <a:gd name="T21" fmla="*/ 1277414 h 1890713"/>
                  <a:gd name="T22" fmla="*/ 1108654 w 1387475"/>
                  <a:gd name="T23" fmla="*/ 1651167 h 1890713"/>
                  <a:gd name="T24" fmla="*/ 234430 w 1387475"/>
                  <a:gd name="T25" fmla="*/ 1588809 h 1890713"/>
                  <a:gd name="T26" fmla="*/ 132192 w 1387475"/>
                  <a:gd name="T27" fmla="*/ 1603999 h 1890713"/>
                  <a:gd name="T28" fmla="*/ 75082 w 1387475"/>
                  <a:gd name="T29" fmla="*/ 1526850 h 1890713"/>
                  <a:gd name="T30" fmla="*/ 9585 w 1387475"/>
                  <a:gd name="T31" fmla="*/ 1125115 h 1890713"/>
                  <a:gd name="T32" fmla="*/ 1198 w 1387475"/>
                  <a:gd name="T33" fmla="*/ 986407 h 1890713"/>
                  <a:gd name="T34" fmla="*/ 15176 w 1387475"/>
                  <a:gd name="T35" fmla="*/ 938039 h 1890713"/>
                  <a:gd name="T36" fmla="*/ 60305 w 1387475"/>
                  <a:gd name="T37" fmla="*/ 885673 h 1890713"/>
                  <a:gd name="T38" fmla="*/ 179717 w 1387475"/>
                  <a:gd name="T39" fmla="*/ 820917 h 1890713"/>
                  <a:gd name="T40" fmla="*/ 333475 w 1387475"/>
                  <a:gd name="T41" fmla="*/ 775746 h 1890713"/>
                  <a:gd name="T42" fmla="*/ 492025 w 1387475"/>
                  <a:gd name="T43" fmla="*/ 750962 h 1890713"/>
                  <a:gd name="T44" fmla="*/ 748422 w 1387475"/>
                  <a:gd name="T45" fmla="*/ 882076 h 1890713"/>
                  <a:gd name="T46" fmla="*/ 930934 w 1387475"/>
                  <a:gd name="T47" fmla="*/ 750163 h 1890713"/>
                  <a:gd name="T48" fmla="*/ 763236 w 1387475"/>
                  <a:gd name="T49" fmla="*/ 2000 h 1890713"/>
                  <a:gd name="T50" fmla="*/ 882716 w 1387475"/>
                  <a:gd name="T51" fmla="*/ 31207 h 1890713"/>
                  <a:gd name="T52" fmla="*/ 976222 w 1387475"/>
                  <a:gd name="T53" fmla="*/ 84818 h 1890713"/>
                  <a:gd name="T54" fmla="*/ 983815 w 1387475"/>
                  <a:gd name="T55" fmla="*/ 140830 h 1890713"/>
                  <a:gd name="T56" fmla="*/ 937461 w 1387475"/>
                  <a:gd name="T57" fmla="*/ 183639 h 1890713"/>
                  <a:gd name="T58" fmla="*/ 861137 w 1387475"/>
                  <a:gd name="T59" fmla="*/ 203243 h 1890713"/>
                  <a:gd name="T60" fmla="*/ 748450 w 1387475"/>
                  <a:gd name="T61" fmla="*/ 166435 h 1890713"/>
                  <a:gd name="T62" fmla="*/ 909489 w 1387475"/>
                  <a:gd name="T63" fmla="*/ 231649 h 1890713"/>
                  <a:gd name="T64" fmla="*/ 958240 w 1387475"/>
                  <a:gd name="T65" fmla="*/ 231649 h 1890713"/>
                  <a:gd name="T66" fmla="*/ 981018 w 1387475"/>
                  <a:gd name="T67" fmla="*/ 265256 h 1890713"/>
                  <a:gd name="T68" fmla="*/ 989409 w 1387475"/>
                  <a:gd name="T69" fmla="*/ 299663 h 1890713"/>
                  <a:gd name="T70" fmla="*/ 1005793 w 1387475"/>
                  <a:gd name="T71" fmla="*/ 334471 h 1890713"/>
                  <a:gd name="T72" fmla="*/ 1011387 w 1387475"/>
                  <a:gd name="T73" fmla="*/ 406487 h 1890713"/>
                  <a:gd name="T74" fmla="*/ 1002596 w 1387475"/>
                  <a:gd name="T75" fmla="*/ 470900 h 1890713"/>
                  <a:gd name="T76" fmla="*/ 985413 w 1387475"/>
                  <a:gd name="T77" fmla="*/ 493305 h 1890713"/>
                  <a:gd name="T78" fmla="*/ 969029 w 1387475"/>
                  <a:gd name="T79" fmla="*/ 462499 h 1890713"/>
                  <a:gd name="T80" fmla="*/ 933466 w 1387475"/>
                  <a:gd name="T81" fmla="*/ 585725 h 1890713"/>
                  <a:gd name="T82" fmla="*/ 867131 w 1387475"/>
                  <a:gd name="T83" fmla="*/ 678944 h 1890713"/>
                  <a:gd name="T84" fmla="*/ 785613 w 1387475"/>
                  <a:gd name="T85" fmla="*/ 737757 h 1890713"/>
                  <a:gd name="T86" fmla="*/ 703695 w 1387475"/>
                  <a:gd name="T87" fmla="*/ 758161 h 1890713"/>
                  <a:gd name="T88" fmla="*/ 632567 w 1387475"/>
                  <a:gd name="T89" fmla="*/ 736957 h 1890713"/>
                  <a:gd name="T90" fmla="*/ 552247 w 1387475"/>
                  <a:gd name="T91" fmla="*/ 676944 h 1890713"/>
                  <a:gd name="T92" fmla="*/ 479121 w 1387475"/>
                  <a:gd name="T93" fmla="*/ 586925 h 1890713"/>
                  <a:gd name="T94" fmla="*/ 429170 w 1387475"/>
                  <a:gd name="T95" fmla="*/ 473701 h 1890713"/>
                  <a:gd name="T96" fmla="*/ 413186 w 1387475"/>
                  <a:gd name="T97" fmla="*/ 497706 h 1890713"/>
                  <a:gd name="T98" fmla="*/ 395604 w 1387475"/>
                  <a:gd name="T99" fmla="*/ 469300 h 1890713"/>
                  <a:gd name="T100" fmla="*/ 388411 w 1387475"/>
                  <a:gd name="T101" fmla="*/ 400886 h 1890713"/>
                  <a:gd name="T102" fmla="*/ 395604 w 1387475"/>
                  <a:gd name="T103" fmla="*/ 332470 h 1890713"/>
                  <a:gd name="T104" fmla="*/ 413186 w 1387475"/>
                  <a:gd name="T105" fmla="*/ 304064 h 1890713"/>
                  <a:gd name="T106" fmla="*/ 418780 w 1387475"/>
                  <a:gd name="T107" fmla="*/ 231249 h 1890713"/>
                  <a:gd name="T108" fmla="*/ 433966 w 1387475"/>
                  <a:gd name="T109" fmla="*/ 153632 h 1890713"/>
                  <a:gd name="T110" fmla="*/ 415983 w 1387475"/>
                  <a:gd name="T111" fmla="*/ 121626 h 1890713"/>
                  <a:gd name="T112" fmla="*/ 474725 w 1387475"/>
                  <a:gd name="T113" fmla="*/ 72015 h 1890713"/>
                  <a:gd name="T114" fmla="*/ 567432 w 1387475"/>
                  <a:gd name="T115" fmla="*/ 28006 h 1890713"/>
                  <a:gd name="T116" fmla="*/ 671328 w 1387475"/>
                  <a:gd name="T117" fmla="*/ 3601 h 189071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387475" h="1890713">
                    <a:moveTo>
                      <a:pt x="1185185" y="1355117"/>
                    </a:moveTo>
                    <a:lnTo>
                      <a:pt x="1112995" y="1364242"/>
                    </a:lnTo>
                    <a:lnTo>
                      <a:pt x="719520" y="1412247"/>
                    </a:lnTo>
                    <a:lnTo>
                      <a:pt x="699687" y="1419785"/>
                    </a:lnTo>
                    <a:lnTo>
                      <a:pt x="661609" y="1434464"/>
                    </a:lnTo>
                    <a:lnTo>
                      <a:pt x="591006" y="1461839"/>
                    </a:lnTo>
                    <a:lnTo>
                      <a:pt x="656849" y="1453905"/>
                    </a:lnTo>
                    <a:lnTo>
                      <a:pt x="686201" y="1449937"/>
                    </a:lnTo>
                    <a:lnTo>
                      <a:pt x="1212950" y="1385269"/>
                    </a:lnTo>
                    <a:lnTo>
                      <a:pt x="1207397" y="1379318"/>
                    </a:lnTo>
                    <a:lnTo>
                      <a:pt x="1185185" y="1355117"/>
                    </a:lnTo>
                    <a:close/>
                    <a:moveTo>
                      <a:pt x="882939" y="1288862"/>
                    </a:moveTo>
                    <a:lnTo>
                      <a:pt x="692944" y="1297987"/>
                    </a:lnTo>
                    <a:lnTo>
                      <a:pt x="638207" y="1300764"/>
                    </a:lnTo>
                    <a:lnTo>
                      <a:pt x="608855" y="1302351"/>
                    </a:lnTo>
                    <a:lnTo>
                      <a:pt x="271704" y="1332106"/>
                    </a:lnTo>
                    <a:lnTo>
                      <a:pt x="253855" y="1342421"/>
                    </a:lnTo>
                    <a:lnTo>
                      <a:pt x="152313" y="1399948"/>
                    </a:lnTo>
                    <a:lnTo>
                      <a:pt x="688581" y="1318617"/>
                    </a:lnTo>
                    <a:lnTo>
                      <a:pt x="749665" y="1309492"/>
                    </a:lnTo>
                    <a:lnTo>
                      <a:pt x="761564" y="1307112"/>
                    </a:lnTo>
                    <a:lnTo>
                      <a:pt x="882939" y="1288862"/>
                    </a:lnTo>
                    <a:close/>
                    <a:moveTo>
                      <a:pt x="1118944" y="1098824"/>
                    </a:moveTo>
                    <a:lnTo>
                      <a:pt x="1117754" y="1099221"/>
                    </a:lnTo>
                    <a:lnTo>
                      <a:pt x="1116168" y="1100808"/>
                    </a:lnTo>
                    <a:lnTo>
                      <a:pt x="1115374" y="1102395"/>
                    </a:lnTo>
                    <a:lnTo>
                      <a:pt x="1114978" y="1103585"/>
                    </a:lnTo>
                    <a:lnTo>
                      <a:pt x="1115771" y="1105569"/>
                    </a:lnTo>
                    <a:lnTo>
                      <a:pt x="1116564" y="1107156"/>
                    </a:lnTo>
                    <a:lnTo>
                      <a:pt x="1118151" y="1109139"/>
                    </a:lnTo>
                    <a:lnTo>
                      <a:pt x="1119737" y="1110726"/>
                    </a:lnTo>
                    <a:lnTo>
                      <a:pt x="1124497" y="1114694"/>
                    </a:lnTo>
                    <a:lnTo>
                      <a:pt x="1123307" y="1106362"/>
                    </a:lnTo>
                    <a:lnTo>
                      <a:pt x="1122514" y="1102791"/>
                    </a:lnTo>
                    <a:lnTo>
                      <a:pt x="1121721" y="1100808"/>
                    </a:lnTo>
                    <a:lnTo>
                      <a:pt x="1120134" y="1099221"/>
                    </a:lnTo>
                    <a:lnTo>
                      <a:pt x="1118944" y="1098824"/>
                    </a:lnTo>
                    <a:close/>
                    <a:moveTo>
                      <a:pt x="953542" y="742950"/>
                    </a:moveTo>
                    <a:lnTo>
                      <a:pt x="973374" y="743347"/>
                    </a:lnTo>
                    <a:lnTo>
                      <a:pt x="993207" y="744140"/>
                    </a:lnTo>
                    <a:lnTo>
                      <a:pt x="1013436" y="746124"/>
                    </a:lnTo>
                    <a:lnTo>
                      <a:pt x="1033268" y="749298"/>
                    </a:lnTo>
                    <a:lnTo>
                      <a:pt x="1053497" y="752868"/>
                    </a:lnTo>
                    <a:lnTo>
                      <a:pt x="1072933" y="757629"/>
                    </a:lnTo>
                    <a:lnTo>
                      <a:pt x="1093162" y="762787"/>
                    </a:lnTo>
                    <a:lnTo>
                      <a:pt x="1112598" y="768738"/>
                    </a:lnTo>
                    <a:lnTo>
                      <a:pt x="1132430" y="775483"/>
                    </a:lnTo>
                    <a:lnTo>
                      <a:pt x="1151469" y="782624"/>
                    </a:lnTo>
                    <a:lnTo>
                      <a:pt x="1170509" y="790162"/>
                    </a:lnTo>
                    <a:lnTo>
                      <a:pt x="1188754" y="798097"/>
                    </a:lnTo>
                    <a:lnTo>
                      <a:pt x="1206603" y="806428"/>
                    </a:lnTo>
                    <a:lnTo>
                      <a:pt x="1224056" y="815553"/>
                    </a:lnTo>
                    <a:lnTo>
                      <a:pt x="1240715" y="824678"/>
                    </a:lnTo>
                    <a:lnTo>
                      <a:pt x="1257374" y="833803"/>
                    </a:lnTo>
                    <a:lnTo>
                      <a:pt x="1272844" y="843722"/>
                    </a:lnTo>
                    <a:lnTo>
                      <a:pt x="1287520" y="853640"/>
                    </a:lnTo>
                    <a:lnTo>
                      <a:pt x="1301402" y="863558"/>
                    </a:lnTo>
                    <a:lnTo>
                      <a:pt x="1314492" y="873477"/>
                    </a:lnTo>
                    <a:lnTo>
                      <a:pt x="1326391" y="883395"/>
                    </a:lnTo>
                    <a:lnTo>
                      <a:pt x="1337894" y="893314"/>
                    </a:lnTo>
                    <a:lnTo>
                      <a:pt x="1347810" y="903232"/>
                    </a:lnTo>
                    <a:lnTo>
                      <a:pt x="1356537" y="912754"/>
                    </a:lnTo>
                    <a:lnTo>
                      <a:pt x="1364866" y="922672"/>
                    </a:lnTo>
                    <a:lnTo>
                      <a:pt x="1370816" y="931797"/>
                    </a:lnTo>
                    <a:lnTo>
                      <a:pt x="1376369" y="940526"/>
                    </a:lnTo>
                    <a:lnTo>
                      <a:pt x="1378749" y="944890"/>
                    </a:lnTo>
                    <a:lnTo>
                      <a:pt x="1380732" y="948857"/>
                    </a:lnTo>
                    <a:lnTo>
                      <a:pt x="1381922" y="953221"/>
                    </a:lnTo>
                    <a:lnTo>
                      <a:pt x="1383112" y="957585"/>
                    </a:lnTo>
                    <a:lnTo>
                      <a:pt x="1383905" y="961156"/>
                    </a:lnTo>
                    <a:lnTo>
                      <a:pt x="1384302" y="965123"/>
                    </a:lnTo>
                    <a:lnTo>
                      <a:pt x="1385888" y="976232"/>
                    </a:lnTo>
                    <a:lnTo>
                      <a:pt x="1387078" y="988134"/>
                    </a:lnTo>
                    <a:lnTo>
                      <a:pt x="1387475" y="1000830"/>
                    </a:lnTo>
                    <a:lnTo>
                      <a:pt x="1387475" y="1013922"/>
                    </a:lnTo>
                    <a:lnTo>
                      <a:pt x="1386682" y="1027014"/>
                    </a:lnTo>
                    <a:lnTo>
                      <a:pt x="1385492" y="1040900"/>
                    </a:lnTo>
                    <a:lnTo>
                      <a:pt x="1383509" y="1055183"/>
                    </a:lnTo>
                    <a:lnTo>
                      <a:pt x="1381525" y="1069465"/>
                    </a:lnTo>
                    <a:lnTo>
                      <a:pt x="1379145" y="1084541"/>
                    </a:lnTo>
                    <a:lnTo>
                      <a:pt x="1375972" y="1100014"/>
                    </a:lnTo>
                    <a:lnTo>
                      <a:pt x="1372799" y="1115487"/>
                    </a:lnTo>
                    <a:lnTo>
                      <a:pt x="1369229" y="1131357"/>
                    </a:lnTo>
                    <a:lnTo>
                      <a:pt x="1365263" y="1148020"/>
                    </a:lnTo>
                    <a:lnTo>
                      <a:pt x="1360503" y="1164286"/>
                    </a:lnTo>
                    <a:lnTo>
                      <a:pt x="1350983" y="1198009"/>
                    </a:lnTo>
                    <a:lnTo>
                      <a:pt x="1339877" y="1232525"/>
                    </a:lnTo>
                    <a:lnTo>
                      <a:pt x="1327978" y="1267834"/>
                    </a:lnTo>
                    <a:lnTo>
                      <a:pt x="1315285" y="1303541"/>
                    </a:lnTo>
                    <a:lnTo>
                      <a:pt x="1302196" y="1339247"/>
                    </a:lnTo>
                    <a:lnTo>
                      <a:pt x="1288710" y="1374954"/>
                    </a:lnTo>
                    <a:lnTo>
                      <a:pt x="1274827" y="1411057"/>
                    </a:lnTo>
                    <a:lnTo>
                      <a:pt x="1246665" y="1482073"/>
                    </a:lnTo>
                    <a:lnTo>
                      <a:pt x="1212950" y="1581654"/>
                    </a:lnTo>
                    <a:lnTo>
                      <a:pt x="1106251" y="1559437"/>
                    </a:lnTo>
                    <a:lnTo>
                      <a:pt x="1101095" y="1638784"/>
                    </a:lnTo>
                    <a:lnTo>
                      <a:pt x="1092369" y="1729241"/>
                    </a:lnTo>
                    <a:lnTo>
                      <a:pt x="1085229" y="1803431"/>
                    </a:lnTo>
                    <a:lnTo>
                      <a:pt x="1076503" y="1890713"/>
                    </a:lnTo>
                    <a:lnTo>
                      <a:pt x="285190" y="1890713"/>
                    </a:lnTo>
                    <a:lnTo>
                      <a:pt x="274084" y="1780023"/>
                    </a:lnTo>
                    <a:lnTo>
                      <a:pt x="265358" y="1685203"/>
                    </a:lnTo>
                    <a:lnTo>
                      <a:pt x="255441" y="1570546"/>
                    </a:lnTo>
                    <a:lnTo>
                      <a:pt x="232832" y="1576893"/>
                    </a:lnTo>
                    <a:lnTo>
                      <a:pt x="209827" y="1582448"/>
                    </a:lnTo>
                    <a:lnTo>
                      <a:pt x="197927" y="1584828"/>
                    </a:lnTo>
                    <a:lnTo>
                      <a:pt x="186821" y="1587605"/>
                    </a:lnTo>
                    <a:lnTo>
                      <a:pt x="174922" y="1589192"/>
                    </a:lnTo>
                    <a:lnTo>
                      <a:pt x="163816" y="1590779"/>
                    </a:lnTo>
                    <a:lnTo>
                      <a:pt x="152313" y="1591573"/>
                    </a:lnTo>
                    <a:lnTo>
                      <a:pt x="142000" y="1591969"/>
                    </a:lnTo>
                    <a:lnTo>
                      <a:pt x="131291" y="1591969"/>
                    </a:lnTo>
                    <a:lnTo>
                      <a:pt x="121374" y="1591573"/>
                    </a:lnTo>
                    <a:lnTo>
                      <a:pt x="112251" y="1590382"/>
                    </a:lnTo>
                    <a:lnTo>
                      <a:pt x="103129" y="1588399"/>
                    </a:lnTo>
                    <a:lnTo>
                      <a:pt x="99162" y="1587209"/>
                    </a:lnTo>
                    <a:lnTo>
                      <a:pt x="95196" y="1585225"/>
                    </a:lnTo>
                    <a:lnTo>
                      <a:pt x="91229" y="1583638"/>
                    </a:lnTo>
                    <a:lnTo>
                      <a:pt x="87659" y="1581654"/>
                    </a:lnTo>
                    <a:lnTo>
                      <a:pt x="74570" y="1515399"/>
                    </a:lnTo>
                    <a:lnTo>
                      <a:pt x="59497" y="1433274"/>
                    </a:lnTo>
                    <a:lnTo>
                      <a:pt x="51564" y="1388046"/>
                    </a:lnTo>
                    <a:lnTo>
                      <a:pt x="43235" y="1341628"/>
                    </a:lnTo>
                    <a:lnTo>
                      <a:pt x="35698" y="1295209"/>
                    </a:lnTo>
                    <a:lnTo>
                      <a:pt x="28162" y="1247998"/>
                    </a:lnTo>
                    <a:lnTo>
                      <a:pt x="21022" y="1202373"/>
                    </a:lnTo>
                    <a:lnTo>
                      <a:pt x="14676" y="1157938"/>
                    </a:lnTo>
                    <a:lnTo>
                      <a:pt x="9520" y="1116677"/>
                    </a:lnTo>
                    <a:lnTo>
                      <a:pt x="5156" y="1078987"/>
                    </a:lnTo>
                    <a:lnTo>
                      <a:pt x="1983" y="1045264"/>
                    </a:lnTo>
                    <a:lnTo>
                      <a:pt x="793" y="1030188"/>
                    </a:lnTo>
                    <a:lnTo>
                      <a:pt x="0" y="1016699"/>
                    </a:lnTo>
                    <a:lnTo>
                      <a:pt x="0" y="1004797"/>
                    </a:lnTo>
                    <a:lnTo>
                      <a:pt x="0" y="994482"/>
                    </a:lnTo>
                    <a:lnTo>
                      <a:pt x="397" y="985754"/>
                    </a:lnTo>
                    <a:lnTo>
                      <a:pt x="1190" y="979009"/>
                    </a:lnTo>
                    <a:lnTo>
                      <a:pt x="1587" y="972661"/>
                    </a:lnTo>
                    <a:lnTo>
                      <a:pt x="2380" y="966314"/>
                    </a:lnTo>
                    <a:lnTo>
                      <a:pt x="3966" y="959966"/>
                    </a:lnTo>
                    <a:lnTo>
                      <a:pt x="5553" y="954015"/>
                    </a:lnTo>
                    <a:lnTo>
                      <a:pt x="7536" y="948064"/>
                    </a:lnTo>
                    <a:lnTo>
                      <a:pt x="9520" y="942113"/>
                    </a:lnTo>
                    <a:lnTo>
                      <a:pt x="12296" y="936558"/>
                    </a:lnTo>
                    <a:lnTo>
                      <a:pt x="15073" y="931004"/>
                    </a:lnTo>
                    <a:lnTo>
                      <a:pt x="18246" y="925053"/>
                    </a:lnTo>
                    <a:lnTo>
                      <a:pt x="21816" y="919498"/>
                    </a:lnTo>
                    <a:lnTo>
                      <a:pt x="25782" y="914341"/>
                    </a:lnTo>
                    <a:lnTo>
                      <a:pt x="29352" y="909183"/>
                    </a:lnTo>
                    <a:lnTo>
                      <a:pt x="34112" y="904026"/>
                    </a:lnTo>
                    <a:lnTo>
                      <a:pt x="38872" y="898471"/>
                    </a:lnTo>
                    <a:lnTo>
                      <a:pt x="48391" y="888950"/>
                    </a:lnTo>
                    <a:lnTo>
                      <a:pt x="59894" y="879031"/>
                    </a:lnTo>
                    <a:lnTo>
                      <a:pt x="71793" y="869906"/>
                    </a:lnTo>
                    <a:lnTo>
                      <a:pt x="84486" y="860781"/>
                    </a:lnTo>
                    <a:lnTo>
                      <a:pt x="98765" y="852450"/>
                    </a:lnTo>
                    <a:lnTo>
                      <a:pt x="113441" y="844118"/>
                    </a:lnTo>
                    <a:lnTo>
                      <a:pt x="128514" y="836183"/>
                    </a:lnTo>
                    <a:lnTo>
                      <a:pt x="144380" y="828645"/>
                    </a:lnTo>
                    <a:lnTo>
                      <a:pt x="161436" y="821504"/>
                    </a:lnTo>
                    <a:lnTo>
                      <a:pt x="178492" y="814760"/>
                    </a:lnTo>
                    <a:lnTo>
                      <a:pt x="196341" y="808015"/>
                    </a:lnTo>
                    <a:lnTo>
                      <a:pt x="214587" y="801667"/>
                    </a:lnTo>
                    <a:lnTo>
                      <a:pt x="233229" y="795716"/>
                    </a:lnTo>
                    <a:lnTo>
                      <a:pt x="252268" y="790162"/>
                    </a:lnTo>
                    <a:lnTo>
                      <a:pt x="271704" y="784608"/>
                    </a:lnTo>
                    <a:lnTo>
                      <a:pt x="291140" y="779450"/>
                    </a:lnTo>
                    <a:lnTo>
                      <a:pt x="310972" y="774689"/>
                    </a:lnTo>
                    <a:lnTo>
                      <a:pt x="331201" y="769928"/>
                    </a:lnTo>
                    <a:lnTo>
                      <a:pt x="351034" y="765564"/>
                    </a:lnTo>
                    <a:lnTo>
                      <a:pt x="371263" y="761994"/>
                    </a:lnTo>
                    <a:lnTo>
                      <a:pt x="391492" y="758026"/>
                    </a:lnTo>
                    <a:lnTo>
                      <a:pt x="431156" y="751282"/>
                    </a:lnTo>
                    <a:lnTo>
                      <a:pt x="470028" y="745727"/>
                    </a:lnTo>
                    <a:lnTo>
                      <a:pt x="474788" y="745330"/>
                    </a:lnTo>
                    <a:lnTo>
                      <a:pt x="479548" y="744934"/>
                    </a:lnTo>
                    <a:lnTo>
                      <a:pt x="488670" y="745330"/>
                    </a:lnTo>
                    <a:lnTo>
                      <a:pt x="616391" y="1197215"/>
                    </a:lnTo>
                    <a:lnTo>
                      <a:pt x="618771" y="1179759"/>
                    </a:lnTo>
                    <a:lnTo>
                      <a:pt x="663196" y="869509"/>
                    </a:lnTo>
                    <a:lnTo>
                      <a:pt x="650503" y="838961"/>
                    </a:lnTo>
                    <a:lnTo>
                      <a:pt x="675095" y="798493"/>
                    </a:lnTo>
                    <a:lnTo>
                      <a:pt x="731022" y="798097"/>
                    </a:lnTo>
                    <a:lnTo>
                      <a:pt x="754028" y="838961"/>
                    </a:lnTo>
                    <a:lnTo>
                      <a:pt x="743319" y="875461"/>
                    </a:lnTo>
                    <a:lnTo>
                      <a:pt x="782983" y="1202373"/>
                    </a:lnTo>
                    <a:lnTo>
                      <a:pt x="887302" y="760407"/>
                    </a:lnTo>
                    <a:lnTo>
                      <a:pt x="899201" y="754852"/>
                    </a:lnTo>
                    <a:lnTo>
                      <a:pt x="907927" y="750488"/>
                    </a:lnTo>
                    <a:lnTo>
                      <a:pt x="913481" y="747314"/>
                    </a:lnTo>
                    <a:lnTo>
                      <a:pt x="914671" y="746124"/>
                    </a:lnTo>
                    <a:lnTo>
                      <a:pt x="914671" y="745727"/>
                    </a:lnTo>
                    <a:lnTo>
                      <a:pt x="924587" y="744537"/>
                    </a:lnTo>
                    <a:lnTo>
                      <a:pt x="934106" y="743744"/>
                    </a:lnTo>
                    <a:lnTo>
                      <a:pt x="943626" y="743347"/>
                    </a:lnTo>
                    <a:lnTo>
                      <a:pt x="953542" y="742950"/>
                    </a:lnTo>
                    <a:close/>
                    <a:moveTo>
                      <a:pt x="713979" y="0"/>
                    </a:moveTo>
                    <a:lnTo>
                      <a:pt x="725091" y="0"/>
                    </a:lnTo>
                    <a:lnTo>
                      <a:pt x="736601" y="397"/>
                    </a:lnTo>
                    <a:lnTo>
                      <a:pt x="746919" y="794"/>
                    </a:lnTo>
                    <a:lnTo>
                      <a:pt x="758032" y="1985"/>
                    </a:lnTo>
                    <a:lnTo>
                      <a:pt x="768351" y="3177"/>
                    </a:lnTo>
                    <a:lnTo>
                      <a:pt x="778669" y="4368"/>
                    </a:lnTo>
                    <a:lnTo>
                      <a:pt x="788591" y="5956"/>
                    </a:lnTo>
                    <a:lnTo>
                      <a:pt x="808038" y="9530"/>
                    </a:lnTo>
                    <a:lnTo>
                      <a:pt x="826691" y="13898"/>
                    </a:lnTo>
                    <a:lnTo>
                      <a:pt x="844551" y="19060"/>
                    </a:lnTo>
                    <a:lnTo>
                      <a:pt x="860822" y="25016"/>
                    </a:lnTo>
                    <a:lnTo>
                      <a:pt x="876697" y="30973"/>
                    </a:lnTo>
                    <a:lnTo>
                      <a:pt x="891779" y="37723"/>
                    </a:lnTo>
                    <a:lnTo>
                      <a:pt x="906066" y="44076"/>
                    </a:lnTo>
                    <a:lnTo>
                      <a:pt x="919163" y="51224"/>
                    </a:lnTo>
                    <a:lnTo>
                      <a:pt x="930672" y="57974"/>
                    </a:lnTo>
                    <a:lnTo>
                      <a:pt x="942182" y="64725"/>
                    </a:lnTo>
                    <a:lnTo>
                      <a:pt x="952501" y="71475"/>
                    </a:lnTo>
                    <a:lnTo>
                      <a:pt x="961232" y="77829"/>
                    </a:lnTo>
                    <a:lnTo>
                      <a:pt x="969566" y="84182"/>
                    </a:lnTo>
                    <a:lnTo>
                      <a:pt x="976313" y="89344"/>
                    </a:lnTo>
                    <a:lnTo>
                      <a:pt x="987822" y="98874"/>
                    </a:lnTo>
                    <a:lnTo>
                      <a:pt x="994172" y="105227"/>
                    </a:lnTo>
                    <a:lnTo>
                      <a:pt x="996554" y="107213"/>
                    </a:lnTo>
                    <a:lnTo>
                      <a:pt x="993775" y="113566"/>
                    </a:lnTo>
                    <a:lnTo>
                      <a:pt x="989410" y="120317"/>
                    </a:lnTo>
                    <a:lnTo>
                      <a:pt x="984251" y="129450"/>
                    </a:lnTo>
                    <a:lnTo>
                      <a:pt x="977107" y="139774"/>
                    </a:lnTo>
                    <a:lnTo>
                      <a:pt x="973138" y="144936"/>
                    </a:lnTo>
                    <a:lnTo>
                      <a:pt x="968375" y="150495"/>
                    </a:lnTo>
                    <a:lnTo>
                      <a:pt x="963216" y="156054"/>
                    </a:lnTo>
                    <a:lnTo>
                      <a:pt x="957660" y="161613"/>
                    </a:lnTo>
                    <a:lnTo>
                      <a:pt x="951707" y="167173"/>
                    </a:lnTo>
                    <a:lnTo>
                      <a:pt x="945754" y="172732"/>
                    </a:lnTo>
                    <a:lnTo>
                      <a:pt x="938610" y="177497"/>
                    </a:lnTo>
                    <a:lnTo>
                      <a:pt x="931069" y="182262"/>
                    </a:lnTo>
                    <a:lnTo>
                      <a:pt x="923529" y="186630"/>
                    </a:lnTo>
                    <a:lnTo>
                      <a:pt x="915194" y="190601"/>
                    </a:lnTo>
                    <a:lnTo>
                      <a:pt x="906463" y="194174"/>
                    </a:lnTo>
                    <a:lnTo>
                      <a:pt x="896938" y="196954"/>
                    </a:lnTo>
                    <a:lnTo>
                      <a:pt x="887413" y="199733"/>
                    </a:lnTo>
                    <a:lnTo>
                      <a:pt x="877094" y="200925"/>
                    </a:lnTo>
                    <a:lnTo>
                      <a:pt x="866775" y="201719"/>
                    </a:lnTo>
                    <a:lnTo>
                      <a:pt x="855266" y="201719"/>
                    </a:lnTo>
                    <a:lnTo>
                      <a:pt x="843360" y="200925"/>
                    </a:lnTo>
                    <a:lnTo>
                      <a:pt x="831454" y="198939"/>
                    </a:lnTo>
                    <a:lnTo>
                      <a:pt x="818357" y="195763"/>
                    </a:lnTo>
                    <a:lnTo>
                      <a:pt x="805260" y="191792"/>
                    </a:lnTo>
                    <a:lnTo>
                      <a:pt x="791369" y="186233"/>
                    </a:lnTo>
                    <a:lnTo>
                      <a:pt x="777082" y="179879"/>
                    </a:lnTo>
                    <a:lnTo>
                      <a:pt x="760016" y="171938"/>
                    </a:lnTo>
                    <a:lnTo>
                      <a:pt x="743347" y="165187"/>
                    </a:lnTo>
                    <a:lnTo>
                      <a:pt x="778272" y="181468"/>
                    </a:lnTo>
                    <a:lnTo>
                      <a:pt x="812007" y="196954"/>
                    </a:lnTo>
                    <a:lnTo>
                      <a:pt x="828279" y="204101"/>
                    </a:lnTo>
                    <a:lnTo>
                      <a:pt x="844551" y="210852"/>
                    </a:lnTo>
                    <a:lnTo>
                      <a:pt x="860029" y="217205"/>
                    </a:lnTo>
                    <a:lnTo>
                      <a:pt x="875110" y="222367"/>
                    </a:lnTo>
                    <a:lnTo>
                      <a:pt x="889397" y="226735"/>
                    </a:lnTo>
                    <a:lnTo>
                      <a:pt x="903288" y="229912"/>
                    </a:lnTo>
                    <a:lnTo>
                      <a:pt x="910035" y="231103"/>
                    </a:lnTo>
                    <a:lnTo>
                      <a:pt x="916385" y="232294"/>
                    </a:lnTo>
                    <a:lnTo>
                      <a:pt x="922735" y="232691"/>
                    </a:lnTo>
                    <a:lnTo>
                      <a:pt x="929085" y="233089"/>
                    </a:lnTo>
                    <a:lnTo>
                      <a:pt x="935038" y="233089"/>
                    </a:lnTo>
                    <a:lnTo>
                      <a:pt x="940991" y="232294"/>
                    </a:lnTo>
                    <a:lnTo>
                      <a:pt x="946547" y="231103"/>
                    </a:lnTo>
                    <a:lnTo>
                      <a:pt x="951707" y="229912"/>
                    </a:lnTo>
                    <a:lnTo>
                      <a:pt x="956866" y="228324"/>
                    </a:lnTo>
                    <a:lnTo>
                      <a:pt x="961629" y="226338"/>
                    </a:lnTo>
                    <a:lnTo>
                      <a:pt x="966788" y="223161"/>
                    </a:lnTo>
                    <a:lnTo>
                      <a:pt x="970757" y="220382"/>
                    </a:lnTo>
                    <a:lnTo>
                      <a:pt x="972741" y="231500"/>
                    </a:lnTo>
                    <a:lnTo>
                      <a:pt x="973535" y="242619"/>
                    </a:lnTo>
                    <a:lnTo>
                      <a:pt x="973932" y="253340"/>
                    </a:lnTo>
                    <a:lnTo>
                      <a:pt x="974329" y="263267"/>
                    </a:lnTo>
                    <a:lnTo>
                      <a:pt x="974329" y="273591"/>
                    </a:lnTo>
                    <a:lnTo>
                      <a:pt x="973932" y="283121"/>
                    </a:lnTo>
                    <a:lnTo>
                      <a:pt x="973138" y="302181"/>
                    </a:lnTo>
                    <a:lnTo>
                      <a:pt x="974725" y="300196"/>
                    </a:lnTo>
                    <a:lnTo>
                      <a:pt x="976710" y="298210"/>
                    </a:lnTo>
                    <a:lnTo>
                      <a:pt x="978297" y="297416"/>
                    </a:lnTo>
                    <a:lnTo>
                      <a:pt x="980282" y="297019"/>
                    </a:lnTo>
                    <a:lnTo>
                      <a:pt x="982663" y="297416"/>
                    </a:lnTo>
                    <a:lnTo>
                      <a:pt x="985044" y="299005"/>
                    </a:lnTo>
                    <a:lnTo>
                      <a:pt x="987822" y="301784"/>
                    </a:lnTo>
                    <a:lnTo>
                      <a:pt x="989807" y="304564"/>
                    </a:lnTo>
                    <a:lnTo>
                      <a:pt x="991791" y="308932"/>
                    </a:lnTo>
                    <a:lnTo>
                      <a:pt x="994172" y="313697"/>
                    </a:lnTo>
                    <a:lnTo>
                      <a:pt x="995760" y="318859"/>
                    </a:lnTo>
                    <a:lnTo>
                      <a:pt x="997744" y="325212"/>
                    </a:lnTo>
                    <a:lnTo>
                      <a:pt x="998935" y="331963"/>
                    </a:lnTo>
                    <a:lnTo>
                      <a:pt x="1000919" y="339507"/>
                    </a:lnTo>
                    <a:lnTo>
                      <a:pt x="1002110" y="347846"/>
                    </a:lnTo>
                    <a:lnTo>
                      <a:pt x="1002904" y="356185"/>
                    </a:lnTo>
                    <a:lnTo>
                      <a:pt x="1003697" y="364523"/>
                    </a:lnTo>
                    <a:lnTo>
                      <a:pt x="1004094" y="373656"/>
                    </a:lnTo>
                    <a:lnTo>
                      <a:pt x="1004491" y="383584"/>
                    </a:lnTo>
                    <a:lnTo>
                      <a:pt x="1004888" y="393114"/>
                    </a:lnTo>
                    <a:lnTo>
                      <a:pt x="1004491" y="403438"/>
                    </a:lnTo>
                    <a:lnTo>
                      <a:pt x="1004094" y="412571"/>
                    </a:lnTo>
                    <a:lnTo>
                      <a:pt x="1003697" y="422101"/>
                    </a:lnTo>
                    <a:lnTo>
                      <a:pt x="1002904" y="430837"/>
                    </a:lnTo>
                    <a:lnTo>
                      <a:pt x="1002110" y="439175"/>
                    </a:lnTo>
                    <a:lnTo>
                      <a:pt x="1000919" y="447117"/>
                    </a:lnTo>
                    <a:lnTo>
                      <a:pt x="998935" y="454265"/>
                    </a:lnTo>
                    <a:lnTo>
                      <a:pt x="997744" y="461015"/>
                    </a:lnTo>
                    <a:lnTo>
                      <a:pt x="995760" y="467368"/>
                    </a:lnTo>
                    <a:lnTo>
                      <a:pt x="994172" y="472928"/>
                    </a:lnTo>
                    <a:lnTo>
                      <a:pt x="991791" y="478090"/>
                    </a:lnTo>
                    <a:lnTo>
                      <a:pt x="989807" y="481663"/>
                    </a:lnTo>
                    <a:lnTo>
                      <a:pt x="987822" y="485237"/>
                    </a:lnTo>
                    <a:lnTo>
                      <a:pt x="985044" y="487620"/>
                    </a:lnTo>
                    <a:lnTo>
                      <a:pt x="982663" y="488811"/>
                    </a:lnTo>
                    <a:lnTo>
                      <a:pt x="980282" y="489605"/>
                    </a:lnTo>
                    <a:lnTo>
                      <a:pt x="978694" y="489605"/>
                    </a:lnTo>
                    <a:lnTo>
                      <a:pt x="977504" y="488811"/>
                    </a:lnTo>
                    <a:lnTo>
                      <a:pt x="975122" y="487223"/>
                    </a:lnTo>
                    <a:lnTo>
                      <a:pt x="972741" y="484840"/>
                    </a:lnTo>
                    <a:lnTo>
                      <a:pt x="970360" y="481266"/>
                    </a:lnTo>
                    <a:lnTo>
                      <a:pt x="968375" y="476898"/>
                    </a:lnTo>
                    <a:lnTo>
                      <a:pt x="966391" y="471736"/>
                    </a:lnTo>
                    <a:lnTo>
                      <a:pt x="964010" y="465780"/>
                    </a:lnTo>
                    <a:lnTo>
                      <a:pt x="962422" y="459030"/>
                    </a:lnTo>
                    <a:lnTo>
                      <a:pt x="960438" y="476104"/>
                    </a:lnTo>
                    <a:lnTo>
                      <a:pt x="957263" y="491988"/>
                    </a:lnTo>
                    <a:lnTo>
                      <a:pt x="953691" y="507871"/>
                    </a:lnTo>
                    <a:lnTo>
                      <a:pt x="949325" y="523754"/>
                    </a:lnTo>
                    <a:lnTo>
                      <a:pt x="944563" y="538844"/>
                    </a:lnTo>
                    <a:lnTo>
                      <a:pt x="939404" y="553536"/>
                    </a:lnTo>
                    <a:lnTo>
                      <a:pt x="933451" y="567434"/>
                    </a:lnTo>
                    <a:lnTo>
                      <a:pt x="927101" y="581332"/>
                    </a:lnTo>
                    <a:lnTo>
                      <a:pt x="920354" y="594435"/>
                    </a:lnTo>
                    <a:lnTo>
                      <a:pt x="912813" y="607539"/>
                    </a:lnTo>
                    <a:lnTo>
                      <a:pt x="905272" y="619849"/>
                    </a:lnTo>
                    <a:lnTo>
                      <a:pt x="896938" y="631364"/>
                    </a:lnTo>
                    <a:lnTo>
                      <a:pt x="888604" y="642880"/>
                    </a:lnTo>
                    <a:lnTo>
                      <a:pt x="879872" y="653601"/>
                    </a:lnTo>
                    <a:lnTo>
                      <a:pt x="870347" y="663925"/>
                    </a:lnTo>
                    <a:lnTo>
                      <a:pt x="861219" y="673852"/>
                    </a:lnTo>
                    <a:lnTo>
                      <a:pt x="851694" y="682985"/>
                    </a:lnTo>
                    <a:lnTo>
                      <a:pt x="841772" y="691721"/>
                    </a:lnTo>
                    <a:lnTo>
                      <a:pt x="831851" y="700060"/>
                    </a:lnTo>
                    <a:lnTo>
                      <a:pt x="821532" y="707604"/>
                    </a:lnTo>
                    <a:lnTo>
                      <a:pt x="811610" y="714752"/>
                    </a:lnTo>
                    <a:lnTo>
                      <a:pt x="801291" y="721105"/>
                    </a:lnTo>
                    <a:lnTo>
                      <a:pt x="790972" y="727062"/>
                    </a:lnTo>
                    <a:lnTo>
                      <a:pt x="780257" y="732224"/>
                    </a:lnTo>
                    <a:lnTo>
                      <a:pt x="769938" y="736989"/>
                    </a:lnTo>
                    <a:lnTo>
                      <a:pt x="759619" y="741357"/>
                    </a:lnTo>
                    <a:lnTo>
                      <a:pt x="749301" y="744533"/>
                    </a:lnTo>
                    <a:lnTo>
                      <a:pt x="738585" y="747710"/>
                    </a:lnTo>
                    <a:lnTo>
                      <a:pt x="728663" y="750093"/>
                    </a:lnTo>
                    <a:lnTo>
                      <a:pt x="718344" y="751284"/>
                    </a:lnTo>
                    <a:lnTo>
                      <a:pt x="708819" y="752475"/>
                    </a:lnTo>
                    <a:lnTo>
                      <a:pt x="698897" y="752475"/>
                    </a:lnTo>
                    <a:lnTo>
                      <a:pt x="690960" y="752475"/>
                    </a:lnTo>
                    <a:lnTo>
                      <a:pt x="683022" y="751284"/>
                    </a:lnTo>
                    <a:lnTo>
                      <a:pt x="674688" y="749695"/>
                    </a:lnTo>
                    <a:lnTo>
                      <a:pt x="665560" y="747313"/>
                    </a:lnTo>
                    <a:lnTo>
                      <a:pt x="656432" y="744136"/>
                    </a:lnTo>
                    <a:lnTo>
                      <a:pt x="646907" y="740960"/>
                    </a:lnTo>
                    <a:lnTo>
                      <a:pt x="637779" y="736195"/>
                    </a:lnTo>
                    <a:lnTo>
                      <a:pt x="628254" y="731430"/>
                    </a:lnTo>
                    <a:lnTo>
                      <a:pt x="617935" y="725870"/>
                    </a:lnTo>
                    <a:lnTo>
                      <a:pt x="608410" y="719914"/>
                    </a:lnTo>
                    <a:lnTo>
                      <a:pt x="598091" y="713561"/>
                    </a:lnTo>
                    <a:lnTo>
                      <a:pt x="588169" y="706413"/>
                    </a:lnTo>
                    <a:lnTo>
                      <a:pt x="578247" y="698471"/>
                    </a:lnTo>
                    <a:lnTo>
                      <a:pt x="568325" y="690133"/>
                    </a:lnTo>
                    <a:lnTo>
                      <a:pt x="558007" y="681397"/>
                    </a:lnTo>
                    <a:lnTo>
                      <a:pt x="548482" y="671867"/>
                    </a:lnTo>
                    <a:lnTo>
                      <a:pt x="538560" y="662734"/>
                    </a:lnTo>
                    <a:lnTo>
                      <a:pt x="529035" y="652410"/>
                    </a:lnTo>
                    <a:lnTo>
                      <a:pt x="519510" y="641688"/>
                    </a:lnTo>
                    <a:lnTo>
                      <a:pt x="509985" y="630570"/>
                    </a:lnTo>
                    <a:lnTo>
                      <a:pt x="501254" y="619452"/>
                    </a:lnTo>
                    <a:lnTo>
                      <a:pt x="492522" y="607539"/>
                    </a:lnTo>
                    <a:lnTo>
                      <a:pt x="483791" y="595230"/>
                    </a:lnTo>
                    <a:lnTo>
                      <a:pt x="475854" y="582523"/>
                    </a:lnTo>
                    <a:lnTo>
                      <a:pt x="467916" y="569419"/>
                    </a:lnTo>
                    <a:lnTo>
                      <a:pt x="460772" y="556315"/>
                    </a:lnTo>
                    <a:lnTo>
                      <a:pt x="453629" y="542417"/>
                    </a:lnTo>
                    <a:lnTo>
                      <a:pt x="447279" y="528519"/>
                    </a:lnTo>
                    <a:lnTo>
                      <a:pt x="441325" y="514224"/>
                    </a:lnTo>
                    <a:lnTo>
                      <a:pt x="435769" y="499929"/>
                    </a:lnTo>
                    <a:lnTo>
                      <a:pt x="431007" y="485237"/>
                    </a:lnTo>
                    <a:lnTo>
                      <a:pt x="426244" y="470148"/>
                    </a:lnTo>
                    <a:lnTo>
                      <a:pt x="424657" y="474913"/>
                    </a:lnTo>
                    <a:lnTo>
                      <a:pt x="422672" y="480075"/>
                    </a:lnTo>
                    <a:lnTo>
                      <a:pt x="421085" y="484046"/>
                    </a:lnTo>
                    <a:lnTo>
                      <a:pt x="419101" y="487620"/>
                    </a:lnTo>
                    <a:lnTo>
                      <a:pt x="417116" y="490399"/>
                    </a:lnTo>
                    <a:lnTo>
                      <a:pt x="414735" y="492385"/>
                    </a:lnTo>
                    <a:lnTo>
                      <a:pt x="412354" y="493576"/>
                    </a:lnTo>
                    <a:lnTo>
                      <a:pt x="410369" y="493973"/>
                    </a:lnTo>
                    <a:lnTo>
                      <a:pt x="407591" y="493576"/>
                    </a:lnTo>
                    <a:lnTo>
                      <a:pt x="405210" y="491988"/>
                    </a:lnTo>
                    <a:lnTo>
                      <a:pt x="402829" y="490002"/>
                    </a:lnTo>
                    <a:lnTo>
                      <a:pt x="400447" y="486428"/>
                    </a:lnTo>
                    <a:lnTo>
                      <a:pt x="398463" y="482855"/>
                    </a:lnTo>
                    <a:lnTo>
                      <a:pt x="396082" y="477693"/>
                    </a:lnTo>
                    <a:lnTo>
                      <a:pt x="394494" y="472133"/>
                    </a:lnTo>
                    <a:lnTo>
                      <a:pt x="392907" y="465780"/>
                    </a:lnTo>
                    <a:lnTo>
                      <a:pt x="391319" y="459030"/>
                    </a:lnTo>
                    <a:lnTo>
                      <a:pt x="390129" y="451882"/>
                    </a:lnTo>
                    <a:lnTo>
                      <a:pt x="388541" y="443940"/>
                    </a:lnTo>
                    <a:lnTo>
                      <a:pt x="387351" y="435602"/>
                    </a:lnTo>
                    <a:lnTo>
                      <a:pt x="386557" y="426469"/>
                    </a:lnTo>
                    <a:lnTo>
                      <a:pt x="386160" y="417336"/>
                    </a:lnTo>
                    <a:lnTo>
                      <a:pt x="385763" y="407409"/>
                    </a:lnTo>
                    <a:lnTo>
                      <a:pt x="385763" y="397879"/>
                    </a:lnTo>
                    <a:lnTo>
                      <a:pt x="385763" y="388349"/>
                    </a:lnTo>
                    <a:lnTo>
                      <a:pt x="386160" y="378421"/>
                    </a:lnTo>
                    <a:lnTo>
                      <a:pt x="386557" y="369288"/>
                    </a:lnTo>
                    <a:lnTo>
                      <a:pt x="387351" y="360156"/>
                    </a:lnTo>
                    <a:lnTo>
                      <a:pt x="388541" y="351817"/>
                    </a:lnTo>
                    <a:lnTo>
                      <a:pt x="390129" y="344272"/>
                    </a:lnTo>
                    <a:lnTo>
                      <a:pt x="391319" y="336728"/>
                    </a:lnTo>
                    <a:lnTo>
                      <a:pt x="392907" y="329977"/>
                    </a:lnTo>
                    <a:lnTo>
                      <a:pt x="394494" y="323624"/>
                    </a:lnTo>
                    <a:lnTo>
                      <a:pt x="396082" y="318065"/>
                    </a:lnTo>
                    <a:lnTo>
                      <a:pt x="398463" y="313697"/>
                    </a:lnTo>
                    <a:lnTo>
                      <a:pt x="400447" y="309329"/>
                    </a:lnTo>
                    <a:lnTo>
                      <a:pt x="402829" y="305755"/>
                    </a:lnTo>
                    <a:lnTo>
                      <a:pt x="405210" y="303770"/>
                    </a:lnTo>
                    <a:lnTo>
                      <a:pt x="407591" y="302181"/>
                    </a:lnTo>
                    <a:lnTo>
                      <a:pt x="410369" y="301784"/>
                    </a:lnTo>
                    <a:lnTo>
                      <a:pt x="411560" y="302181"/>
                    </a:lnTo>
                    <a:lnTo>
                      <a:pt x="413147" y="302975"/>
                    </a:lnTo>
                    <a:lnTo>
                      <a:pt x="413544" y="289872"/>
                    </a:lnTo>
                    <a:lnTo>
                      <a:pt x="414338" y="277562"/>
                    </a:lnTo>
                    <a:lnTo>
                      <a:pt x="415925" y="266444"/>
                    </a:lnTo>
                    <a:lnTo>
                      <a:pt x="418307" y="255722"/>
                    </a:lnTo>
                    <a:lnTo>
                      <a:pt x="417116" y="242222"/>
                    </a:lnTo>
                    <a:lnTo>
                      <a:pt x="415925" y="229515"/>
                    </a:lnTo>
                    <a:lnTo>
                      <a:pt x="415925" y="217205"/>
                    </a:lnTo>
                    <a:lnTo>
                      <a:pt x="416322" y="206484"/>
                    </a:lnTo>
                    <a:lnTo>
                      <a:pt x="417910" y="195763"/>
                    </a:lnTo>
                    <a:lnTo>
                      <a:pt x="419497" y="185835"/>
                    </a:lnTo>
                    <a:lnTo>
                      <a:pt x="421482" y="176305"/>
                    </a:lnTo>
                    <a:lnTo>
                      <a:pt x="424260" y="167570"/>
                    </a:lnTo>
                    <a:lnTo>
                      <a:pt x="427435" y="159628"/>
                    </a:lnTo>
                    <a:lnTo>
                      <a:pt x="431007" y="152480"/>
                    </a:lnTo>
                    <a:lnTo>
                      <a:pt x="434975" y="145730"/>
                    </a:lnTo>
                    <a:lnTo>
                      <a:pt x="439341" y="139377"/>
                    </a:lnTo>
                    <a:lnTo>
                      <a:pt x="444501" y="133420"/>
                    </a:lnTo>
                    <a:lnTo>
                      <a:pt x="449660" y="128258"/>
                    </a:lnTo>
                    <a:lnTo>
                      <a:pt x="455613" y="123890"/>
                    </a:lnTo>
                    <a:lnTo>
                      <a:pt x="461566" y="119522"/>
                    </a:lnTo>
                    <a:lnTo>
                      <a:pt x="434182" y="119919"/>
                    </a:lnTo>
                    <a:lnTo>
                      <a:pt x="413147" y="120714"/>
                    </a:lnTo>
                    <a:lnTo>
                      <a:pt x="394891" y="121508"/>
                    </a:lnTo>
                    <a:lnTo>
                      <a:pt x="401241" y="118728"/>
                    </a:lnTo>
                    <a:lnTo>
                      <a:pt x="407591" y="115154"/>
                    </a:lnTo>
                    <a:lnTo>
                      <a:pt x="420291" y="107213"/>
                    </a:lnTo>
                    <a:lnTo>
                      <a:pt x="433388" y="98477"/>
                    </a:lnTo>
                    <a:lnTo>
                      <a:pt x="446485" y="88947"/>
                    </a:lnTo>
                    <a:lnTo>
                      <a:pt x="459185" y="79814"/>
                    </a:lnTo>
                    <a:lnTo>
                      <a:pt x="471488" y="71475"/>
                    </a:lnTo>
                    <a:lnTo>
                      <a:pt x="482601" y="63931"/>
                    </a:lnTo>
                    <a:lnTo>
                      <a:pt x="488157" y="60357"/>
                    </a:lnTo>
                    <a:lnTo>
                      <a:pt x="493316" y="57577"/>
                    </a:lnTo>
                    <a:lnTo>
                      <a:pt x="507604" y="50827"/>
                    </a:lnTo>
                    <a:lnTo>
                      <a:pt x="521891" y="44473"/>
                    </a:lnTo>
                    <a:lnTo>
                      <a:pt x="536179" y="38517"/>
                    </a:lnTo>
                    <a:lnTo>
                      <a:pt x="550069" y="32958"/>
                    </a:lnTo>
                    <a:lnTo>
                      <a:pt x="563563" y="27796"/>
                    </a:lnTo>
                    <a:lnTo>
                      <a:pt x="577057" y="23428"/>
                    </a:lnTo>
                    <a:lnTo>
                      <a:pt x="590551" y="19457"/>
                    </a:lnTo>
                    <a:lnTo>
                      <a:pt x="603647" y="15883"/>
                    </a:lnTo>
                    <a:lnTo>
                      <a:pt x="616744" y="12310"/>
                    </a:lnTo>
                    <a:lnTo>
                      <a:pt x="629841" y="9927"/>
                    </a:lnTo>
                    <a:lnTo>
                      <a:pt x="642541" y="7148"/>
                    </a:lnTo>
                    <a:lnTo>
                      <a:pt x="654844" y="5162"/>
                    </a:lnTo>
                    <a:lnTo>
                      <a:pt x="666751" y="3574"/>
                    </a:lnTo>
                    <a:lnTo>
                      <a:pt x="679054" y="2382"/>
                    </a:lnTo>
                    <a:lnTo>
                      <a:pt x="690960" y="1191"/>
                    </a:lnTo>
                    <a:lnTo>
                      <a:pt x="702866" y="397"/>
                    </a:lnTo>
                    <a:lnTo>
                      <a:pt x="713979"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sz="1015">
                  <a:solidFill>
                    <a:srgbClr val="FFFFFF"/>
                  </a:solidFill>
                  <a:latin typeface="Microsoft JhengHei UI" panose="020B0604030504040204" pitchFamily="34" charset="-120"/>
                  <a:ea typeface="Microsoft JhengHei UI" panose="020B0604030504040204" pitchFamily="34" charset="-120"/>
                </a:endParaRPr>
              </a:p>
            </p:txBody>
          </p:sp>
        </p:grpSp>
      </p:grpSp>
      <p:sp>
        <p:nvSpPr>
          <p:cNvPr id="54" name="文本框 53"/>
          <p:cNvSpPr txBox="1"/>
          <p:nvPr/>
        </p:nvSpPr>
        <p:spPr>
          <a:xfrm>
            <a:off x="3012440" y="295275"/>
            <a:ext cx="2486660" cy="398780"/>
          </a:xfrm>
          <a:prstGeom prst="rect">
            <a:avLst/>
          </a:prstGeom>
          <a:noFill/>
        </p:spPr>
        <p:txBody>
          <a:bodyPr wrap="square" rtlCol="0">
            <a:spAutoFit/>
          </a:bodyPr>
          <a:p>
            <a:r>
              <a:rPr lang="zh-CN" altLang="en-US" sz="2000">
                <a:latin typeface="微软雅黑" panose="020B0503020204020204" pitchFamily="34" charset="-122"/>
                <a:ea typeface="微软雅黑" panose="020B0503020204020204" pitchFamily="34" charset="-122"/>
              </a:rPr>
              <a:t>顺丰快递一线收派员</a:t>
            </a:r>
            <a:endParaRPr lang="zh-CN" altLang="en-US" sz="2000">
              <a:latin typeface="微软雅黑" panose="020B0503020204020204" pitchFamily="34" charset="-122"/>
              <a:ea typeface="微软雅黑" panose="020B0503020204020204" pitchFamily="34" charset="-122"/>
            </a:endParaRPr>
          </a:p>
        </p:txBody>
      </p:sp>
      <p:sp>
        <p:nvSpPr>
          <p:cNvPr id="57" name="文本框 56"/>
          <p:cNvSpPr txBox="1"/>
          <p:nvPr/>
        </p:nvSpPr>
        <p:spPr>
          <a:xfrm>
            <a:off x="699770" y="1228725"/>
            <a:ext cx="2577465" cy="1753235"/>
          </a:xfrm>
          <a:prstGeom prst="rect">
            <a:avLst/>
          </a:prstGeom>
          <a:noFill/>
        </p:spPr>
        <p:txBody>
          <a:bodyPr wrap="square" rtlCol="0" anchor="t">
            <a:spAutoFit/>
          </a:bodyPr>
          <a:p>
            <a:pPr algn="l" fontAlgn="base">
              <a:lnSpc>
                <a:spcPct val="150000"/>
              </a:lnSpc>
            </a:pPr>
            <a:r>
              <a:rPr lang="zh-CN" altLang="en-US" sz="900" dirty="0">
                <a:solidFill>
                  <a:schemeClr val="tx1">
                    <a:lumMod val="50000"/>
                    <a:lumOff val="50000"/>
                  </a:schemeClr>
                </a:solidFill>
                <a:latin typeface="Microsoft JhengHei UI" panose="020B0604030504040204" pitchFamily="34" charset="-120"/>
                <a:ea typeface="Microsoft JhengHei UI" panose="020B0604030504040204" pitchFamily="34" charset="-120"/>
              </a:rPr>
              <a:t>班前例会，讲一些问题或者新的操作要求。快件出仓，跟仓管员做快件交接，准备派件。按照自己班次，准时完成派件或收件，并回到仓库做交接。收拾整理当天的收件或派件产生的运单，交单与仓管出入仓快件做比对。</a:t>
            </a:r>
            <a:endParaRPr lang="zh-CN" altLang="en-US" sz="900" dirty="0">
              <a:solidFill>
                <a:schemeClr val="tx1">
                  <a:lumMod val="50000"/>
                  <a:lumOff val="50000"/>
                </a:schemeClr>
              </a:solidFill>
              <a:latin typeface="Microsoft JhengHei UI" panose="020B0604030504040204" pitchFamily="34" charset="-120"/>
              <a:ea typeface="Microsoft JhengHei UI" panose="020B0604030504040204" pitchFamily="34" charset="-120"/>
            </a:endParaRPr>
          </a:p>
          <a:p>
            <a:pPr algn="l" fontAlgn="base">
              <a:lnSpc>
                <a:spcPct val="150000"/>
              </a:lnSpc>
            </a:pPr>
            <a:r>
              <a:rPr lang="zh-CN" altLang="en-US" sz="900" dirty="0">
                <a:solidFill>
                  <a:schemeClr val="tx1">
                    <a:lumMod val="50000"/>
                    <a:lumOff val="50000"/>
                  </a:schemeClr>
                </a:solidFill>
                <a:latin typeface="Microsoft JhengHei UI" panose="020B0604030504040204" pitchFamily="34" charset="-120"/>
                <a:ea typeface="Microsoft JhengHei UI" panose="020B0604030504040204" pitchFamily="34" charset="-120"/>
              </a:rPr>
              <a:t>一般在下午的时候，点部会收取昨天的应缴款项，包括寄付运费、到付运费、结运费和代收货款等等，按清单收取。</a:t>
            </a:r>
            <a:endParaRPr lang="zh-CN" altLang="en-US" sz="900" dirty="0">
              <a:solidFill>
                <a:schemeClr val="tx1">
                  <a:lumMod val="50000"/>
                  <a:lumOff val="50000"/>
                </a:schemeClr>
              </a:solidFill>
              <a:latin typeface="Microsoft JhengHei UI" panose="020B0604030504040204" pitchFamily="34" charset="-120"/>
              <a:ea typeface="Microsoft JhengHei UI" panose="020B0604030504040204" pitchFamily="34" charset="-120"/>
            </a:endParaRPr>
          </a:p>
        </p:txBody>
      </p:sp>
      <p:sp>
        <p:nvSpPr>
          <p:cNvPr id="62" name="文本框 61"/>
          <p:cNvSpPr txBox="1"/>
          <p:nvPr/>
        </p:nvSpPr>
        <p:spPr>
          <a:xfrm>
            <a:off x="6242050" y="3895725"/>
            <a:ext cx="1590675" cy="1059180"/>
          </a:xfrm>
          <a:prstGeom prst="rect">
            <a:avLst/>
          </a:prstGeom>
          <a:noFill/>
        </p:spPr>
        <p:txBody>
          <a:bodyPr wrap="square" rtlCol="0">
            <a:spAutoFit/>
          </a:bodyPr>
          <a:p>
            <a:pPr>
              <a:lnSpc>
                <a:spcPct val="140000"/>
              </a:lnSpc>
            </a:pPr>
            <a:r>
              <a:rPr lang="zh-CN" sz="900" dirty="0">
                <a:solidFill>
                  <a:schemeClr val="tx1">
                    <a:lumMod val="50000"/>
                    <a:lumOff val="50000"/>
                  </a:schemeClr>
                </a:solidFill>
                <a:latin typeface="Microsoft JhengHei UI" panose="020B0604030504040204" pitchFamily="34" charset="-120"/>
                <a:ea typeface="宋体" panose="02010600030101010101" pitchFamily="2" charset="-122"/>
              </a:rPr>
              <a:t>对快递企业而言，继续进行粗放式扩张非长久之计，唯有转型升级和提质增效，增加利润，改善服务，才能摆脱当前恶性竞争的局面。</a:t>
            </a:r>
            <a:endParaRPr lang="zh-CN" sz="900" dirty="0">
              <a:solidFill>
                <a:schemeClr val="tx1">
                  <a:lumMod val="50000"/>
                  <a:lumOff val="50000"/>
                </a:schemeClr>
              </a:solidFill>
              <a:latin typeface="Microsoft JhengHei UI" panose="020B0604030504040204" pitchFamily="34" charset="-120"/>
              <a:ea typeface="宋体" panose="02010600030101010101" pitchFamily="2" charset="-122"/>
            </a:endParaRPr>
          </a:p>
        </p:txBody>
      </p:sp>
      <p:sp>
        <p:nvSpPr>
          <p:cNvPr id="63" name="文本框 62"/>
          <p:cNvSpPr txBox="1"/>
          <p:nvPr/>
        </p:nvSpPr>
        <p:spPr>
          <a:xfrm>
            <a:off x="5608955" y="929640"/>
            <a:ext cx="3303270" cy="299085"/>
          </a:xfrm>
          <a:prstGeom prst="rect">
            <a:avLst/>
          </a:prstGeom>
          <a:noFill/>
        </p:spPr>
        <p:txBody>
          <a:bodyPr wrap="square" rtlCol="0">
            <a:spAutoFit/>
          </a:bodyPr>
          <a:p>
            <a:r>
              <a:rPr lang="en-US" altLang="zh-CN"/>
              <a:t>——</a:t>
            </a:r>
            <a:r>
              <a:rPr lang="zh-CN" altLang="en-US"/>
              <a:t>采访东大家属楼顺丰快递收派员</a:t>
            </a:r>
            <a:endParaRPr lang="zh-CN" altLang="en-US"/>
          </a:p>
        </p:txBody>
      </p:sp>
      <p:sp>
        <p:nvSpPr>
          <p:cNvPr id="65" name="矩形 64"/>
          <p:cNvSpPr/>
          <p:nvPr/>
        </p:nvSpPr>
        <p:spPr>
          <a:xfrm>
            <a:off x="5525453" y="278765"/>
            <a:ext cx="2944495" cy="337185"/>
          </a:xfrm>
          <a:prstGeom prst="rect">
            <a:avLst/>
          </a:prstGeom>
          <a:noFill/>
          <a:ln>
            <a:noFill/>
          </a:ln>
        </p:spPr>
        <p:txBody>
          <a:bodyPr wrap="none" rtlCol="0" anchor="t">
            <a:spAutoFit/>
          </a:bodyPr>
          <a:p>
            <a:pPr algn="ctr"/>
            <a:r>
              <a:rPr lang="zh-CN" altLang="en-US" sz="1600" b="1">
                <a:ln/>
                <a:solidFill>
                  <a:schemeClr val="accent1"/>
                </a:solidFill>
                <a:effectLst>
                  <a:outerShdw blurRad="38100" dist="25400" dir="5400000" algn="ctr" rotWithShape="0">
                    <a:srgbClr val="6E747A">
                      <a:alpha val="43000"/>
                    </a:srgbClr>
                  </a:outerShdw>
                </a:effectLst>
              </a:rPr>
              <a:t>工资：</a:t>
            </a:r>
            <a:r>
              <a:rPr lang="en-US" altLang="zh-CN" sz="1600" b="1">
                <a:ln/>
                <a:solidFill>
                  <a:schemeClr val="accent1"/>
                </a:solidFill>
                <a:effectLst>
                  <a:outerShdw blurRad="38100" dist="25400" dir="5400000" algn="ctr" rotWithShape="0">
                    <a:srgbClr val="6E747A">
                      <a:alpha val="43000"/>
                    </a:srgbClr>
                  </a:outerShdw>
                </a:effectLst>
              </a:rPr>
              <a:t>3000+</a:t>
            </a:r>
            <a:r>
              <a:rPr lang="zh-CN" altLang="en-US" sz="1600" b="1">
                <a:ln/>
                <a:solidFill>
                  <a:schemeClr val="accent1"/>
                </a:solidFill>
                <a:effectLst>
                  <a:outerShdw blurRad="38100" dist="25400" dir="5400000" algn="ctr" rotWithShape="0">
                    <a:srgbClr val="6E747A">
                      <a:alpha val="43000"/>
                    </a:srgbClr>
                  </a:outerShdw>
                </a:effectLst>
              </a:rPr>
              <a:t>（</a:t>
            </a:r>
            <a:r>
              <a:rPr lang="zh-CN" altLang="en-US" sz="1600" b="1">
                <a:ln/>
                <a:solidFill>
                  <a:schemeClr val="accent1"/>
                </a:solidFill>
                <a:effectLst>
                  <a:outerShdw blurRad="38100" dist="25400" dir="5400000" algn="ctr" rotWithShape="0">
                    <a:srgbClr val="6E747A">
                      <a:alpha val="43000"/>
                    </a:srgbClr>
                  </a:outerShdw>
                </a:effectLst>
              </a:rPr>
              <a:t>多为每单提成）</a:t>
            </a:r>
            <a:endParaRPr lang="zh-CN" altLang="en-US" sz="1600" b="1">
              <a:ln/>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22" presetClass="entr" presetSubtype="8" fill="hold" nodeType="withEffect">
                                      <p:stCondLst>
                                        <p:cond delay="120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par>
                                    <p:cTn id="23" presetID="23" presetClass="entr" presetSubtype="36" fill="hold" nodeType="withEffect">
                                      <p:stCondLst>
                                        <p:cond delay="500"/>
                                      </p:stCondLst>
                                      <p:childTnLst>
                                        <p:set>
                                          <p:cBhvr>
                                            <p:cTn id="24" dur="1" fill="hold">
                                              <p:stCondLst>
                                                <p:cond delay="0"/>
                                              </p:stCondLst>
                                            </p:cTn>
                                            <p:tgtEl>
                                              <p:spTgt spid="46"/>
                                            </p:tgtEl>
                                            <p:attrNameLst>
                                              <p:attrName>style.visibility</p:attrName>
                                            </p:attrNameLst>
                                          </p:cBhvr>
                                          <p:to>
                                            <p:strVal val="visible"/>
                                          </p:to>
                                        </p:set>
                                        <p:anim calcmode="lin" valueType="num">
                                          <p:cBhvr>
                                            <p:cTn id="25" dur="500" fill="hold"/>
                                            <p:tgtEl>
                                              <p:spTgt spid="46"/>
                                            </p:tgtEl>
                                            <p:attrNameLst>
                                              <p:attrName>ppt_w</p:attrName>
                                            </p:attrNameLst>
                                          </p:cBhvr>
                                          <p:tavLst>
                                            <p:tav tm="0">
                                              <p:val>
                                                <p:strVal val="(6*min(max(#ppt_w*#ppt_h,.3),1)-7.4)/-.7*#ppt_w"/>
                                              </p:val>
                                            </p:tav>
                                            <p:tav tm="100000">
                                              <p:val>
                                                <p:strVal val="#ppt_w"/>
                                              </p:val>
                                            </p:tav>
                                          </p:tavLst>
                                        </p:anim>
                                        <p:anim calcmode="lin" valueType="num">
                                          <p:cBhvr>
                                            <p:cTn id="26" dur="500" fill="hold"/>
                                            <p:tgtEl>
                                              <p:spTgt spid="46"/>
                                            </p:tgtEl>
                                            <p:attrNameLst>
                                              <p:attrName>ppt_h</p:attrName>
                                            </p:attrNameLst>
                                          </p:cBhvr>
                                          <p:tavLst>
                                            <p:tav tm="0">
                                              <p:val>
                                                <p:strVal val="(6*min(max(#ppt_w*#ppt_h,.3),1)-7.4)/-.7*#ppt_h"/>
                                              </p:val>
                                            </p:tav>
                                            <p:tav tm="100000">
                                              <p:val>
                                                <p:strVal val="#ppt_h"/>
                                              </p:val>
                                            </p:tav>
                                          </p:tavLst>
                                        </p:anim>
                                        <p:anim calcmode="lin" valueType="num">
                                          <p:cBhvr>
                                            <p:cTn id="27" dur="500" fill="hold"/>
                                            <p:tgtEl>
                                              <p:spTgt spid="46"/>
                                            </p:tgtEl>
                                            <p:attrNameLst>
                                              <p:attrName>ppt_x</p:attrName>
                                            </p:attrNameLst>
                                          </p:cBhvr>
                                          <p:tavLst>
                                            <p:tav tm="0">
                                              <p:val>
                                                <p:fltVal val="0.5"/>
                                              </p:val>
                                            </p:tav>
                                            <p:tav tm="100000">
                                              <p:val>
                                                <p:strVal val="#ppt_x"/>
                                              </p:val>
                                            </p:tav>
                                          </p:tavLst>
                                        </p:anim>
                                        <p:anim calcmode="lin" valueType="num">
                                          <p:cBhvr>
                                            <p:cTn id="28" dur="500" fill="hold"/>
                                            <p:tgtEl>
                                              <p:spTgt spid="46"/>
                                            </p:tgtEl>
                                            <p:attrNameLst>
                                              <p:attrName>ppt_y</p:attrName>
                                            </p:attrNameLst>
                                          </p:cBhvr>
                                          <p:tavLst>
                                            <p:tav tm="0">
                                              <p:val>
                                                <p:strVal val="1+(6*min(max(#ppt_w*#ppt_h,.3),1)-7.4)/-.7*#ppt_h/2"/>
                                              </p:val>
                                            </p:tav>
                                            <p:tav tm="100000">
                                              <p:val>
                                                <p:strVal val="#ppt_y"/>
                                              </p:val>
                                            </p:tav>
                                          </p:tavLst>
                                        </p:anim>
                                      </p:childTnLst>
                                    </p:cTn>
                                  </p:par>
                                  <p:par>
                                    <p:cTn id="29" presetID="22" presetClass="entr" presetSubtype="2" fill="hold" nodeType="withEffect">
                                      <p:stCondLst>
                                        <p:cond delay="800"/>
                                      </p:stCondLst>
                                      <p:childTnLst>
                                        <p:set>
                                          <p:cBhvr>
                                            <p:cTn id="30" dur="1" fill="hold">
                                              <p:stCondLst>
                                                <p:cond delay="0"/>
                                              </p:stCondLst>
                                            </p:cTn>
                                            <p:tgtEl>
                                              <p:spTgt spid="22"/>
                                            </p:tgtEl>
                                            <p:attrNameLst>
                                              <p:attrName>style.visibility</p:attrName>
                                            </p:attrNameLst>
                                          </p:cBhvr>
                                          <p:to>
                                            <p:strVal val="visible"/>
                                          </p:to>
                                        </p:set>
                                        <p:animEffect transition="in" filter="wipe(right)">
                                          <p:cBhvr>
                                            <p:cTn id="31" dur="500"/>
                                            <p:tgtEl>
                                              <p:spTgt spid="22"/>
                                            </p:tgtEl>
                                          </p:cBhvr>
                                        </p:animEffect>
                                      </p:childTnLst>
                                    </p:cTn>
                                  </p:par>
                                  <p:par>
                                    <p:cTn id="32" presetID="22" presetClass="entr" presetSubtype="2" fill="hold" nodeType="withEffect">
                                      <p:stCondLst>
                                        <p:cond delay="1300"/>
                                      </p:stCondLst>
                                      <p:childTnLst>
                                        <p:set>
                                          <p:cBhvr>
                                            <p:cTn id="33" dur="1" fill="hold">
                                              <p:stCondLst>
                                                <p:cond delay="0"/>
                                              </p:stCondLst>
                                            </p:cTn>
                                            <p:tgtEl>
                                              <p:spTgt spid="33"/>
                                            </p:tgtEl>
                                            <p:attrNameLst>
                                              <p:attrName>style.visibility</p:attrName>
                                            </p:attrNameLst>
                                          </p:cBhvr>
                                          <p:to>
                                            <p:strVal val="visible"/>
                                          </p:to>
                                        </p:set>
                                        <p:animEffect transition="in" filter="wipe(right)">
                                          <p:cBhvr>
                                            <p:cTn id="34" dur="500"/>
                                            <p:tgtEl>
                                              <p:spTgt spid="33"/>
                                            </p:tgtEl>
                                          </p:cBhvr>
                                        </p:animEffect>
                                      </p:childTnLst>
                                    </p:cTn>
                                  </p:par>
                                  <p:par>
                                    <p:cTn id="35" presetID="23" presetClass="entr" presetSubtype="36" fill="hold" nodeType="withEffect">
                                      <p:stCondLst>
                                        <p:cond delay="700"/>
                                      </p:stCondLst>
                                      <p:childTnLst>
                                        <p:set>
                                          <p:cBhvr>
                                            <p:cTn id="36" dur="1" fill="hold">
                                              <p:stCondLst>
                                                <p:cond delay="0"/>
                                              </p:stCondLst>
                                            </p:cTn>
                                            <p:tgtEl>
                                              <p:spTgt spid="42"/>
                                            </p:tgtEl>
                                            <p:attrNameLst>
                                              <p:attrName>style.visibility</p:attrName>
                                            </p:attrNameLst>
                                          </p:cBhvr>
                                          <p:to>
                                            <p:strVal val="visible"/>
                                          </p:to>
                                        </p:set>
                                        <p:anim calcmode="lin" valueType="num">
                                          <p:cBhvr>
                                            <p:cTn id="37" dur="500" fill="hold"/>
                                            <p:tgtEl>
                                              <p:spTgt spid="42"/>
                                            </p:tgtEl>
                                            <p:attrNameLst>
                                              <p:attrName>ppt_w</p:attrName>
                                            </p:attrNameLst>
                                          </p:cBhvr>
                                          <p:tavLst>
                                            <p:tav tm="0">
                                              <p:val>
                                                <p:strVal val="(6*min(max(#ppt_w*#ppt_h,.3),1)-7.4)/-.7*#ppt_w"/>
                                              </p:val>
                                            </p:tav>
                                            <p:tav tm="100000">
                                              <p:val>
                                                <p:strVal val="#ppt_w"/>
                                              </p:val>
                                            </p:tav>
                                          </p:tavLst>
                                        </p:anim>
                                        <p:anim calcmode="lin" valueType="num">
                                          <p:cBhvr>
                                            <p:cTn id="38" dur="500" fill="hold"/>
                                            <p:tgtEl>
                                              <p:spTgt spid="42"/>
                                            </p:tgtEl>
                                            <p:attrNameLst>
                                              <p:attrName>ppt_h</p:attrName>
                                            </p:attrNameLst>
                                          </p:cBhvr>
                                          <p:tavLst>
                                            <p:tav tm="0">
                                              <p:val>
                                                <p:strVal val="(6*min(max(#ppt_w*#ppt_h,.3),1)-7.4)/-.7*#ppt_h"/>
                                              </p:val>
                                            </p:tav>
                                            <p:tav tm="100000">
                                              <p:val>
                                                <p:strVal val="#ppt_h"/>
                                              </p:val>
                                            </p:tav>
                                          </p:tavLst>
                                        </p:anim>
                                        <p:anim calcmode="lin" valueType="num">
                                          <p:cBhvr>
                                            <p:cTn id="39" dur="500" fill="hold"/>
                                            <p:tgtEl>
                                              <p:spTgt spid="42"/>
                                            </p:tgtEl>
                                            <p:attrNameLst>
                                              <p:attrName>ppt_x</p:attrName>
                                            </p:attrNameLst>
                                          </p:cBhvr>
                                          <p:tavLst>
                                            <p:tav tm="0">
                                              <p:val>
                                                <p:fltVal val="0.5"/>
                                              </p:val>
                                            </p:tav>
                                            <p:tav tm="100000">
                                              <p:val>
                                                <p:strVal val="#ppt_x"/>
                                              </p:val>
                                            </p:tav>
                                          </p:tavLst>
                                        </p:anim>
                                        <p:anim calcmode="lin" valueType="num">
                                          <p:cBhvr>
                                            <p:cTn id="40" dur="500" fill="hold"/>
                                            <p:tgtEl>
                                              <p:spTgt spid="42"/>
                                            </p:tgtEl>
                                            <p:attrNameLst>
                                              <p:attrName>ppt_y</p:attrName>
                                            </p:attrNameLst>
                                          </p:cBhvr>
                                          <p:tavLst>
                                            <p:tav tm="0">
                                              <p:val>
                                                <p:strVal val="1+(6*min(max(#ppt_w*#ppt_h,.3),1)-7.4)/-.7*#ppt_h/2"/>
                                              </p:val>
                                            </p:tav>
                                            <p:tav tm="100000">
                                              <p:val>
                                                <p:strVal val="#ppt_y"/>
                                              </p:val>
                                            </p:tav>
                                          </p:tavLst>
                                        </p:anim>
                                      </p:childTnLst>
                                    </p:cTn>
                                  </p:par>
                                  <p:par>
                                    <p:cTn id="41" presetID="22" presetClass="entr" presetSubtype="8" fill="hold" nodeType="withEffect">
                                      <p:stCondLst>
                                        <p:cond delay="1000"/>
                                      </p:stCondLst>
                                      <p:childTnLst>
                                        <p:set>
                                          <p:cBhvr>
                                            <p:cTn id="42" dur="1" fill="hold">
                                              <p:stCondLst>
                                                <p:cond delay="0"/>
                                              </p:stCondLst>
                                            </p:cTn>
                                            <p:tgtEl>
                                              <p:spTgt spid="26"/>
                                            </p:tgtEl>
                                            <p:attrNameLst>
                                              <p:attrName>style.visibility</p:attrName>
                                            </p:attrNameLst>
                                          </p:cBhvr>
                                          <p:to>
                                            <p:strVal val="visible"/>
                                          </p:to>
                                        </p:set>
                                        <p:animEffect transition="in" filter="wipe(left)">
                                          <p:cBhvr>
                                            <p:cTn id="43" dur="500"/>
                                            <p:tgtEl>
                                              <p:spTgt spid="26"/>
                                            </p:tgtEl>
                                          </p:cBhvr>
                                        </p:animEffect>
                                      </p:childTnLst>
                                    </p:cTn>
                                  </p:par>
                                  <p:par>
                                    <p:cTn id="44" presetID="22" presetClass="entr" presetSubtype="8" fill="hold" nodeType="withEffect">
                                      <p:stCondLst>
                                        <p:cond delay="1600"/>
                                      </p:stCondLst>
                                      <p:childTnLst>
                                        <p:set>
                                          <p:cBhvr>
                                            <p:cTn id="45" dur="1" fill="hold">
                                              <p:stCondLst>
                                                <p:cond delay="0"/>
                                              </p:stCondLst>
                                            </p:cTn>
                                            <p:tgtEl>
                                              <p:spTgt spid="39"/>
                                            </p:tgtEl>
                                            <p:attrNameLst>
                                              <p:attrName>style.visibility</p:attrName>
                                            </p:attrNameLst>
                                          </p:cBhvr>
                                          <p:to>
                                            <p:strVal val="visible"/>
                                          </p:to>
                                        </p:set>
                                        <p:animEffect transition="in" filter="wipe(left)">
                                          <p:cBhvr>
                                            <p:cTn id="4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22" presetClass="entr" presetSubtype="8" fill="hold" nodeType="withEffect">
                                      <p:stCondLst>
                                        <p:cond delay="120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par>
                                    <p:cTn id="23" presetID="23" presetClass="entr" presetSubtype="36" fill="hold" nodeType="withEffect">
                                      <p:stCondLst>
                                        <p:cond delay="500"/>
                                      </p:stCondLst>
                                      <p:childTnLst>
                                        <p:set>
                                          <p:cBhvr>
                                            <p:cTn id="24" dur="1" fill="hold">
                                              <p:stCondLst>
                                                <p:cond delay="0"/>
                                              </p:stCondLst>
                                            </p:cTn>
                                            <p:tgtEl>
                                              <p:spTgt spid="46"/>
                                            </p:tgtEl>
                                            <p:attrNameLst>
                                              <p:attrName>style.visibility</p:attrName>
                                            </p:attrNameLst>
                                          </p:cBhvr>
                                          <p:to>
                                            <p:strVal val="visible"/>
                                          </p:to>
                                        </p:set>
                                        <p:anim calcmode="lin" valueType="num">
                                          <p:cBhvr>
                                            <p:cTn id="25" dur="500" fill="hold"/>
                                            <p:tgtEl>
                                              <p:spTgt spid="46"/>
                                            </p:tgtEl>
                                            <p:attrNameLst>
                                              <p:attrName>ppt_w</p:attrName>
                                            </p:attrNameLst>
                                          </p:cBhvr>
                                          <p:tavLst>
                                            <p:tav tm="0">
                                              <p:val>
                                                <p:strVal val="(6*min(max(#ppt_w*#ppt_h,.3),1)-7.4)/-.7*#ppt_w"/>
                                              </p:val>
                                            </p:tav>
                                            <p:tav tm="100000">
                                              <p:val>
                                                <p:strVal val="#ppt_w"/>
                                              </p:val>
                                            </p:tav>
                                          </p:tavLst>
                                        </p:anim>
                                        <p:anim calcmode="lin" valueType="num">
                                          <p:cBhvr>
                                            <p:cTn id="26" dur="500" fill="hold"/>
                                            <p:tgtEl>
                                              <p:spTgt spid="46"/>
                                            </p:tgtEl>
                                            <p:attrNameLst>
                                              <p:attrName>ppt_h</p:attrName>
                                            </p:attrNameLst>
                                          </p:cBhvr>
                                          <p:tavLst>
                                            <p:tav tm="0">
                                              <p:val>
                                                <p:strVal val="(6*min(max(#ppt_w*#ppt_h,.3),1)-7.4)/-.7*#ppt_h"/>
                                              </p:val>
                                            </p:tav>
                                            <p:tav tm="100000">
                                              <p:val>
                                                <p:strVal val="#ppt_h"/>
                                              </p:val>
                                            </p:tav>
                                          </p:tavLst>
                                        </p:anim>
                                        <p:anim calcmode="lin" valueType="num">
                                          <p:cBhvr>
                                            <p:cTn id="27" dur="500" fill="hold"/>
                                            <p:tgtEl>
                                              <p:spTgt spid="46"/>
                                            </p:tgtEl>
                                            <p:attrNameLst>
                                              <p:attrName>ppt_x</p:attrName>
                                            </p:attrNameLst>
                                          </p:cBhvr>
                                          <p:tavLst>
                                            <p:tav tm="0">
                                              <p:val>
                                                <p:fltVal val="0.5"/>
                                              </p:val>
                                            </p:tav>
                                            <p:tav tm="100000">
                                              <p:val>
                                                <p:strVal val="#ppt_x"/>
                                              </p:val>
                                            </p:tav>
                                          </p:tavLst>
                                        </p:anim>
                                        <p:anim calcmode="lin" valueType="num">
                                          <p:cBhvr>
                                            <p:cTn id="28" dur="500" fill="hold"/>
                                            <p:tgtEl>
                                              <p:spTgt spid="46"/>
                                            </p:tgtEl>
                                            <p:attrNameLst>
                                              <p:attrName>ppt_y</p:attrName>
                                            </p:attrNameLst>
                                          </p:cBhvr>
                                          <p:tavLst>
                                            <p:tav tm="0">
                                              <p:val>
                                                <p:strVal val="1+(6*min(max(#ppt_w*#ppt_h,.3),1)-7.4)/-.7*#ppt_h/2"/>
                                              </p:val>
                                            </p:tav>
                                            <p:tav tm="100000">
                                              <p:val>
                                                <p:strVal val="#ppt_y"/>
                                              </p:val>
                                            </p:tav>
                                          </p:tavLst>
                                        </p:anim>
                                      </p:childTnLst>
                                    </p:cTn>
                                  </p:par>
                                  <p:par>
                                    <p:cTn id="29" presetID="22" presetClass="entr" presetSubtype="2" fill="hold" nodeType="withEffect">
                                      <p:stCondLst>
                                        <p:cond delay="800"/>
                                      </p:stCondLst>
                                      <p:childTnLst>
                                        <p:set>
                                          <p:cBhvr>
                                            <p:cTn id="30" dur="1" fill="hold">
                                              <p:stCondLst>
                                                <p:cond delay="0"/>
                                              </p:stCondLst>
                                            </p:cTn>
                                            <p:tgtEl>
                                              <p:spTgt spid="22"/>
                                            </p:tgtEl>
                                            <p:attrNameLst>
                                              <p:attrName>style.visibility</p:attrName>
                                            </p:attrNameLst>
                                          </p:cBhvr>
                                          <p:to>
                                            <p:strVal val="visible"/>
                                          </p:to>
                                        </p:set>
                                        <p:animEffect transition="in" filter="wipe(right)">
                                          <p:cBhvr>
                                            <p:cTn id="31" dur="500"/>
                                            <p:tgtEl>
                                              <p:spTgt spid="22"/>
                                            </p:tgtEl>
                                          </p:cBhvr>
                                        </p:animEffect>
                                      </p:childTnLst>
                                    </p:cTn>
                                  </p:par>
                                  <p:par>
                                    <p:cTn id="32" presetID="22" presetClass="entr" presetSubtype="2" fill="hold" nodeType="withEffect">
                                      <p:stCondLst>
                                        <p:cond delay="1300"/>
                                      </p:stCondLst>
                                      <p:childTnLst>
                                        <p:set>
                                          <p:cBhvr>
                                            <p:cTn id="33" dur="1" fill="hold">
                                              <p:stCondLst>
                                                <p:cond delay="0"/>
                                              </p:stCondLst>
                                            </p:cTn>
                                            <p:tgtEl>
                                              <p:spTgt spid="33"/>
                                            </p:tgtEl>
                                            <p:attrNameLst>
                                              <p:attrName>style.visibility</p:attrName>
                                            </p:attrNameLst>
                                          </p:cBhvr>
                                          <p:to>
                                            <p:strVal val="visible"/>
                                          </p:to>
                                        </p:set>
                                        <p:animEffect transition="in" filter="wipe(right)">
                                          <p:cBhvr>
                                            <p:cTn id="34" dur="500"/>
                                            <p:tgtEl>
                                              <p:spTgt spid="33"/>
                                            </p:tgtEl>
                                          </p:cBhvr>
                                        </p:animEffect>
                                      </p:childTnLst>
                                    </p:cTn>
                                  </p:par>
                                  <p:par>
                                    <p:cTn id="35" presetID="23" presetClass="entr" presetSubtype="36" fill="hold" nodeType="withEffect">
                                      <p:stCondLst>
                                        <p:cond delay="700"/>
                                      </p:stCondLst>
                                      <p:childTnLst>
                                        <p:set>
                                          <p:cBhvr>
                                            <p:cTn id="36" dur="1" fill="hold">
                                              <p:stCondLst>
                                                <p:cond delay="0"/>
                                              </p:stCondLst>
                                            </p:cTn>
                                            <p:tgtEl>
                                              <p:spTgt spid="42"/>
                                            </p:tgtEl>
                                            <p:attrNameLst>
                                              <p:attrName>style.visibility</p:attrName>
                                            </p:attrNameLst>
                                          </p:cBhvr>
                                          <p:to>
                                            <p:strVal val="visible"/>
                                          </p:to>
                                        </p:set>
                                        <p:anim calcmode="lin" valueType="num">
                                          <p:cBhvr>
                                            <p:cTn id="37" dur="500" fill="hold"/>
                                            <p:tgtEl>
                                              <p:spTgt spid="42"/>
                                            </p:tgtEl>
                                            <p:attrNameLst>
                                              <p:attrName>ppt_w</p:attrName>
                                            </p:attrNameLst>
                                          </p:cBhvr>
                                          <p:tavLst>
                                            <p:tav tm="0">
                                              <p:val>
                                                <p:strVal val="(6*min(max(#ppt_w*#ppt_h,.3),1)-7.4)/-.7*#ppt_w"/>
                                              </p:val>
                                            </p:tav>
                                            <p:tav tm="100000">
                                              <p:val>
                                                <p:strVal val="#ppt_w"/>
                                              </p:val>
                                            </p:tav>
                                          </p:tavLst>
                                        </p:anim>
                                        <p:anim calcmode="lin" valueType="num">
                                          <p:cBhvr>
                                            <p:cTn id="38" dur="500" fill="hold"/>
                                            <p:tgtEl>
                                              <p:spTgt spid="42"/>
                                            </p:tgtEl>
                                            <p:attrNameLst>
                                              <p:attrName>ppt_h</p:attrName>
                                            </p:attrNameLst>
                                          </p:cBhvr>
                                          <p:tavLst>
                                            <p:tav tm="0">
                                              <p:val>
                                                <p:strVal val="(6*min(max(#ppt_w*#ppt_h,.3),1)-7.4)/-.7*#ppt_h"/>
                                              </p:val>
                                            </p:tav>
                                            <p:tav tm="100000">
                                              <p:val>
                                                <p:strVal val="#ppt_h"/>
                                              </p:val>
                                            </p:tav>
                                          </p:tavLst>
                                        </p:anim>
                                        <p:anim calcmode="lin" valueType="num">
                                          <p:cBhvr>
                                            <p:cTn id="39" dur="500" fill="hold"/>
                                            <p:tgtEl>
                                              <p:spTgt spid="42"/>
                                            </p:tgtEl>
                                            <p:attrNameLst>
                                              <p:attrName>ppt_x</p:attrName>
                                            </p:attrNameLst>
                                          </p:cBhvr>
                                          <p:tavLst>
                                            <p:tav tm="0">
                                              <p:val>
                                                <p:fltVal val="0.5"/>
                                              </p:val>
                                            </p:tav>
                                            <p:tav tm="100000">
                                              <p:val>
                                                <p:strVal val="#ppt_x"/>
                                              </p:val>
                                            </p:tav>
                                          </p:tavLst>
                                        </p:anim>
                                        <p:anim calcmode="lin" valueType="num">
                                          <p:cBhvr>
                                            <p:cTn id="40" dur="500" fill="hold"/>
                                            <p:tgtEl>
                                              <p:spTgt spid="42"/>
                                            </p:tgtEl>
                                            <p:attrNameLst>
                                              <p:attrName>ppt_y</p:attrName>
                                            </p:attrNameLst>
                                          </p:cBhvr>
                                          <p:tavLst>
                                            <p:tav tm="0">
                                              <p:val>
                                                <p:strVal val="1+(6*min(max(#ppt_w*#ppt_h,.3),1)-7.4)/-.7*#ppt_h/2"/>
                                              </p:val>
                                            </p:tav>
                                            <p:tav tm="100000">
                                              <p:val>
                                                <p:strVal val="#ppt_y"/>
                                              </p:val>
                                            </p:tav>
                                          </p:tavLst>
                                        </p:anim>
                                      </p:childTnLst>
                                    </p:cTn>
                                  </p:par>
                                  <p:par>
                                    <p:cTn id="41" presetID="22" presetClass="entr" presetSubtype="8" fill="hold" nodeType="withEffect">
                                      <p:stCondLst>
                                        <p:cond delay="1000"/>
                                      </p:stCondLst>
                                      <p:childTnLst>
                                        <p:set>
                                          <p:cBhvr>
                                            <p:cTn id="42" dur="1" fill="hold">
                                              <p:stCondLst>
                                                <p:cond delay="0"/>
                                              </p:stCondLst>
                                            </p:cTn>
                                            <p:tgtEl>
                                              <p:spTgt spid="26"/>
                                            </p:tgtEl>
                                            <p:attrNameLst>
                                              <p:attrName>style.visibility</p:attrName>
                                            </p:attrNameLst>
                                          </p:cBhvr>
                                          <p:to>
                                            <p:strVal val="visible"/>
                                          </p:to>
                                        </p:set>
                                        <p:animEffect transition="in" filter="wipe(left)">
                                          <p:cBhvr>
                                            <p:cTn id="43" dur="500"/>
                                            <p:tgtEl>
                                              <p:spTgt spid="26"/>
                                            </p:tgtEl>
                                          </p:cBhvr>
                                        </p:animEffect>
                                      </p:childTnLst>
                                    </p:cTn>
                                  </p:par>
                                  <p:par>
                                    <p:cTn id="44" presetID="22" presetClass="entr" presetSubtype="8" fill="hold" nodeType="withEffect">
                                      <p:stCondLst>
                                        <p:cond delay="1600"/>
                                      </p:stCondLst>
                                      <p:childTnLst>
                                        <p:set>
                                          <p:cBhvr>
                                            <p:cTn id="45" dur="1" fill="hold">
                                              <p:stCondLst>
                                                <p:cond delay="0"/>
                                              </p:stCondLst>
                                            </p:cTn>
                                            <p:tgtEl>
                                              <p:spTgt spid="39"/>
                                            </p:tgtEl>
                                            <p:attrNameLst>
                                              <p:attrName>style.visibility</p:attrName>
                                            </p:attrNameLst>
                                          </p:cBhvr>
                                          <p:to>
                                            <p:strVal val="visible"/>
                                          </p:to>
                                        </p:set>
                                        <p:animEffect transition="in" filter="wipe(left)">
                                          <p:cBhvr>
                                            <p:cTn id="4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9"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3718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职业二</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80988" y="1924050"/>
            <a:ext cx="3533507" cy="1249045"/>
            <a:chOff x="1464" y="1738"/>
            <a:chExt cx="5582" cy="1967"/>
          </a:xfrm>
        </p:grpSpPr>
        <p:grpSp>
          <p:nvGrpSpPr>
            <p:cNvPr id="14" name="组合 13"/>
            <p:cNvGrpSpPr/>
            <p:nvPr/>
          </p:nvGrpSpPr>
          <p:grpSpPr>
            <a:xfrm>
              <a:off x="5319" y="1895"/>
              <a:ext cx="478" cy="1011"/>
              <a:chOff x="4399020" y="1508961"/>
              <a:chExt cx="404812" cy="855663"/>
            </a:xfrm>
          </p:grpSpPr>
          <p:sp>
            <p:nvSpPr>
              <p:cNvPr id="15" name="MH_Other_9"/>
              <p:cNvSpPr/>
              <p:nvPr>
                <p:custDataLst>
                  <p:tags r:id="rId1"/>
                </p:custDataLst>
              </p:nvPr>
            </p:nvSpPr>
            <p:spPr>
              <a:xfrm flipH="1">
                <a:off x="4611745" y="1508961"/>
                <a:ext cx="192087" cy="855663"/>
              </a:xfrm>
              <a:custGeom>
                <a:avLst/>
                <a:gdLst>
                  <a:gd name="connsiteX0" fmla="*/ 0 w 200069"/>
                  <a:gd name="connsiteY0" fmla="*/ 0 h 904875"/>
                  <a:gd name="connsiteX1" fmla="*/ 200025 w 200069"/>
                  <a:gd name="connsiteY1" fmla="*/ 490538 h 904875"/>
                  <a:gd name="connsiteX2" fmla="*/ 14288 w 200069"/>
                  <a:gd name="connsiteY2" fmla="*/ 904875 h 904875"/>
                  <a:gd name="connsiteX0-1" fmla="*/ 0 w 202450"/>
                  <a:gd name="connsiteY0-2" fmla="*/ 0 h 904875"/>
                  <a:gd name="connsiteX1-3" fmla="*/ 202407 w 202450"/>
                  <a:gd name="connsiteY1-4" fmla="*/ 471488 h 904875"/>
                  <a:gd name="connsiteX2-5" fmla="*/ 14288 w 202450"/>
                  <a:gd name="connsiteY2-6" fmla="*/ 904875 h 904875"/>
                  <a:gd name="connsiteX0-7" fmla="*/ 0 w 202558"/>
                  <a:gd name="connsiteY0-8" fmla="*/ 0 h 904875"/>
                  <a:gd name="connsiteX1-9" fmla="*/ 202407 w 202558"/>
                  <a:gd name="connsiteY1-10" fmla="*/ 471488 h 904875"/>
                  <a:gd name="connsiteX2-11" fmla="*/ 14288 w 202558"/>
                  <a:gd name="connsiteY2-12" fmla="*/ 904875 h 904875"/>
                  <a:gd name="connsiteX0-13" fmla="*/ 0 w 204846"/>
                  <a:gd name="connsiteY0-14" fmla="*/ 0 h 897731"/>
                  <a:gd name="connsiteX1-15" fmla="*/ 204788 w 204846"/>
                  <a:gd name="connsiteY1-16" fmla="*/ 464344 h 897731"/>
                  <a:gd name="connsiteX2-17" fmla="*/ 16669 w 204846"/>
                  <a:gd name="connsiteY2-18" fmla="*/ 897731 h 897731"/>
                  <a:gd name="connsiteX0-19" fmla="*/ 0 w 204846"/>
                  <a:gd name="connsiteY0-20" fmla="*/ 0 h 897731"/>
                  <a:gd name="connsiteX1-21" fmla="*/ 204788 w 204846"/>
                  <a:gd name="connsiteY1-22" fmla="*/ 464344 h 897731"/>
                  <a:gd name="connsiteX2-23" fmla="*/ 16669 w 204846"/>
                  <a:gd name="connsiteY2-24" fmla="*/ 897731 h 897731"/>
                  <a:gd name="connsiteX0-25" fmla="*/ 0 w 204798"/>
                  <a:gd name="connsiteY0-26" fmla="*/ 0 h 916781"/>
                  <a:gd name="connsiteX1-27" fmla="*/ 204788 w 204798"/>
                  <a:gd name="connsiteY1-28" fmla="*/ 464344 h 916781"/>
                  <a:gd name="connsiteX2-29" fmla="*/ 7144 w 204798"/>
                  <a:gd name="connsiteY2-30" fmla="*/ 916781 h 916781"/>
                  <a:gd name="connsiteX0-31" fmla="*/ 0 w 204800"/>
                  <a:gd name="connsiteY0-32" fmla="*/ 0 h 916781"/>
                  <a:gd name="connsiteX1-33" fmla="*/ 204788 w 204800"/>
                  <a:gd name="connsiteY1-34" fmla="*/ 464344 h 916781"/>
                  <a:gd name="connsiteX2-35" fmla="*/ 7144 w 204800"/>
                  <a:gd name="connsiteY2-36" fmla="*/ 916781 h 916781"/>
                </a:gdLst>
                <a:ahLst/>
                <a:cxnLst>
                  <a:cxn ang="0">
                    <a:pos x="connsiteX0-1" y="connsiteY0-2"/>
                  </a:cxn>
                  <a:cxn ang="0">
                    <a:pos x="connsiteX1-3" y="connsiteY1-4"/>
                  </a:cxn>
                  <a:cxn ang="0">
                    <a:pos x="connsiteX2-5" y="connsiteY2-6"/>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a:solidFill>
                  <a:srgbClr val="633B73"/>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5">
                  <a:latin typeface="Microsoft JhengHei UI" panose="020B0604030504040204" pitchFamily="34" charset="-120"/>
                  <a:ea typeface="Microsoft JhengHei UI" panose="020B0604030504040204" pitchFamily="34" charset="-120"/>
                </a:endParaRPr>
              </a:p>
            </p:txBody>
          </p:sp>
          <p:cxnSp>
            <p:nvCxnSpPr>
              <p:cNvPr id="16" name="MH_Other_10"/>
              <p:cNvCxnSpPr/>
              <p:nvPr>
                <p:custDataLst>
                  <p:tags r:id="rId2"/>
                </p:custDataLst>
              </p:nvPr>
            </p:nvCxnSpPr>
            <p:spPr>
              <a:xfrm flipH="1">
                <a:off x="4399020" y="1934411"/>
                <a:ext cx="215900" cy="0"/>
              </a:xfrm>
              <a:prstGeom prst="line">
                <a:avLst/>
              </a:prstGeom>
              <a:ln w="25400">
                <a:solidFill>
                  <a:srgbClr val="633B73"/>
                </a:solidFill>
                <a:tailEnd type="oval" w="sm" len="sm"/>
              </a:ln>
            </p:spPr>
            <p:style>
              <a:lnRef idx="1">
                <a:schemeClr val="accent1"/>
              </a:lnRef>
              <a:fillRef idx="0">
                <a:schemeClr val="accent1"/>
              </a:fillRef>
              <a:effectRef idx="0">
                <a:schemeClr val="accent1"/>
              </a:effectRef>
              <a:fontRef idx="minor">
                <a:schemeClr val="tx1"/>
              </a:fontRef>
            </p:style>
          </p:cxnSp>
          <p:sp>
            <p:nvSpPr>
              <p:cNvPr id="17" name="MH_Other_11"/>
              <p:cNvSpPr/>
              <p:nvPr>
                <p:custDataLst>
                  <p:tags r:id="rId3"/>
                </p:custDataLst>
              </p:nvPr>
            </p:nvSpPr>
            <p:spPr>
              <a:xfrm flipH="1">
                <a:off x="4556182" y="1875674"/>
                <a:ext cx="117475" cy="117475"/>
              </a:xfrm>
              <a:prstGeom prst="ellipse">
                <a:avLst/>
              </a:prstGeom>
              <a:solidFill>
                <a:srgbClr val="633B73"/>
              </a:solidFill>
              <a:ln>
                <a:solidFill>
                  <a:srgbClr val="633B7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5">
                  <a:latin typeface="Microsoft JhengHei UI" panose="020B0604030504040204" pitchFamily="34" charset="-120"/>
                  <a:ea typeface="Microsoft JhengHei UI" panose="020B0604030504040204" pitchFamily="34" charset="-120"/>
                </a:endParaRPr>
              </a:p>
            </p:txBody>
          </p:sp>
        </p:grpSp>
        <p:grpSp>
          <p:nvGrpSpPr>
            <p:cNvPr id="18" name="组合 17"/>
            <p:cNvGrpSpPr/>
            <p:nvPr/>
          </p:nvGrpSpPr>
          <p:grpSpPr>
            <a:xfrm>
              <a:off x="5863" y="1808"/>
              <a:ext cx="1183" cy="1183"/>
              <a:chOff x="4964170" y="1531186"/>
              <a:chExt cx="1001712" cy="1001713"/>
            </a:xfrm>
          </p:grpSpPr>
          <p:sp>
            <p:nvSpPr>
              <p:cNvPr id="19" name="MH_Other_7"/>
              <p:cNvSpPr/>
              <p:nvPr>
                <p:custDataLst>
                  <p:tags r:id="rId4"/>
                </p:custDataLst>
              </p:nvPr>
            </p:nvSpPr>
            <p:spPr>
              <a:xfrm flipH="1">
                <a:off x="4964170" y="1531186"/>
                <a:ext cx="1001712" cy="1001713"/>
              </a:xfrm>
              <a:prstGeom prst="ellipse">
                <a:avLst/>
              </a:prstGeom>
              <a:gradFill flip="none" rotWithShape="1">
                <a:gsLst>
                  <a:gs pos="100000">
                    <a:srgbClr val="FFFFFF"/>
                  </a:gs>
                  <a:gs pos="0">
                    <a:srgbClr val="B8BBBC"/>
                  </a:gs>
                </a:gsLst>
                <a:lin ang="6600000" scaled="0"/>
                <a:tileRect/>
              </a:gradFill>
              <a:ln w="12700">
                <a:gradFill>
                  <a:gsLst>
                    <a:gs pos="0">
                      <a:schemeClr val="bg1"/>
                    </a:gs>
                    <a:gs pos="100000">
                      <a:schemeClr val="bg1">
                        <a:lumMod val="75000"/>
                      </a:schemeClr>
                    </a:gs>
                  </a:gsLst>
                  <a:lin ang="5400000" scaled="1"/>
                </a:gradFill>
              </a:ln>
              <a:effectLst>
                <a:outerShdw blurRad="50800" dist="88900" dir="2700000" algn="t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Microsoft JhengHei UI" panose="020B0604030504040204" pitchFamily="34" charset="-120"/>
                  <a:ea typeface="Microsoft JhengHei UI" panose="020B0604030504040204" pitchFamily="34" charset="-120"/>
                </a:endParaRPr>
              </a:p>
            </p:txBody>
          </p:sp>
          <p:sp>
            <p:nvSpPr>
              <p:cNvPr id="20" name="MH_Other_8"/>
              <p:cNvSpPr/>
              <p:nvPr>
                <p:custDataLst>
                  <p:tags r:id="rId5"/>
                </p:custDataLst>
              </p:nvPr>
            </p:nvSpPr>
            <p:spPr>
              <a:xfrm flipH="1">
                <a:off x="5076825" y="1643832"/>
                <a:ext cx="776280" cy="776280"/>
              </a:xfrm>
              <a:prstGeom prst="ellipse">
                <a:avLst/>
              </a:prstGeom>
              <a:solidFill>
                <a:srgbClr val="633B73"/>
              </a:solidFill>
              <a:ln>
                <a:no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5">
                  <a:latin typeface="Microsoft JhengHei UI" panose="020B0604030504040204" pitchFamily="34" charset="-120"/>
                  <a:ea typeface="Microsoft JhengHei UI" panose="020B0604030504040204" pitchFamily="34" charset="-120"/>
                </a:endParaRPr>
              </a:p>
            </p:txBody>
          </p:sp>
          <p:sp>
            <p:nvSpPr>
              <p:cNvPr id="21" name="MH_Other_12"/>
              <p:cNvSpPr/>
              <p:nvPr>
                <p:custDataLst>
                  <p:tags r:id="rId6"/>
                </p:custDataLst>
              </p:nvPr>
            </p:nvSpPr>
            <p:spPr bwMode="auto">
              <a:xfrm>
                <a:off x="5277646" y="1855669"/>
                <a:ext cx="373062" cy="373063"/>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a:defRPr/>
                </a:pPr>
                <a:endParaRPr lang="zh-CN" altLang="en-US" sz="1015">
                  <a:solidFill>
                    <a:srgbClr val="FFFFFF"/>
                  </a:solidFill>
                  <a:latin typeface="Microsoft JhengHei UI" panose="020B0604030504040204" pitchFamily="34" charset="-120"/>
                  <a:ea typeface="Microsoft JhengHei UI" panose="020B0604030504040204" pitchFamily="34" charset="-120"/>
                </a:endParaRPr>
              </a:p>
            </p:txBody>
          </p:sp>
        </p:grpSp>
        <p:grpSp>
          <p:nvGrpSpPr>
            <p:cNvPr id="30" name="组合 29"/>
            <p:cNvGrpSpPr/>
            <p:nvPr/>
          </p:nvGrpSpPr>
          <p:grpSpPr>
            <a:xfrm>
              <a:off x="1464" y="1738"/>
              <a:ext cx="3848" cy="1967"/>
              <a:chOff x="1135120" y="1376014"/>
              <a:chExt cx="3257658" cy="1665494"/>
            </a:xfrm>
          </p:grpSpPr>
          <p:sp>
            <p:nvSpPr>
              <p:cNvPr id="31" name="MH_SubTitle_1"/>
              <p:cNvSpPr>
                <a:spLocks noChangeArrowheads="1"/>
              </p:cNvSpPr>
              <p:nvPr>
                <p:custDataLst>
                  <p:tags r:id="rId7"/>
                </p:custDataLst>
              </p:nvPr>
            </p:nvSpPr>
            <p:spPr bwMode="auto">
              <a:xfrm flipH="1">
                <a:off x="4086205" y="1376014"/>
                <a:ext cx="306573" cy="128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eaLnBrk="1" hangingPunct="1"/>
                <a:r>
                  <a:rPr lang="zh-CN" sz="1500" dirty="0" smtClean="0">
                    <a:solidFill>
                      <a:srgbClr val="633B73"/>
                    </a:solidFill>
                    <a:latin typeface="造字工房悦黑体验版细体" pitchFamily="50" charset="-122"/>
                    <a:ea typeface="造字工房悦黑体验版细体" pitchFamily="50" charset="-122"/>
                  </a:rPr>
                  <a:t>工</a:t>
                </a:r>
                <a:endParaRPr lang="zh-CN" sz="1500" dirty="0" smtClean="0">
                  <a:solidFill>
                    <a:srgbClr val="633B73"/>
                  </a:solidFill>
                  <a:latin typeface="造字工房悦黑体验版细体" pitchFamily="50" charset="-122"/>
                  <a:ea typeface="造字工房悦黑体验版细体" pitchFamily="50" charset="-122"/>
                </a:endParaRPr>
              </a:p>
              <a:p>
                <a:pPr algn="r" eaLnBrk="1" hangingPunct="1"/>
                <a:r>
                  <a:rPr lang="zh-CN" sz="1500" dirty="0" smtClean="0">
                    <a:solidFill>
                      <a:srgbClr val="633B73"/>
                    </a:solidFill>
                    <a:latin typeface="造字工房悦黑体验版细体" pitchFamily="50" charset="-122"/>
                    <a:ea typeface="造字工房悦黑体验版细体" pitchFamily="50" charset="-122"/>
                  </a:rPr>
                  <a:t>作</a:t>
                </a:r>
                <a:endParaRPr lang="zh-CN" sz="1500" dirty="0" smtClean="0">
                  <a:solidFill>
                    <a:srgbClr val="633B73"/>
                  </a:solidFill>
                  <a:latin typeface="造字工房悦黑体验版细体" pitchFamily="50" charset="-122"/>
                  <a:ea typeface="造字工房悦黑体验版细体" pitchFamily="50" charset="-122"/>
                </a:endParaRPr>
              </a:p>
              <a:p>
                <a:pPr algn="r" eaLnBrk="1" hangingPunct="1"/>
                <a:r>
                  <a:rPr lang="zh-CN" sz="1500" dirty="0" smtClean="0">
                    <a:solidFill>
                      <a:srgbClr val="633B73"/>
                    </a:solidFill>
                    <a:latin typeface="造字工房悦黑体验版细体" pitchFamily="50" charset="-122"/>
                    <a:ea typeface="造字工房悦黑体验版细体" pitchFamily="50" charset="-122"/>
                  </a:rPr>
                  <a:t>内</a:t>
                </a:r>
                <a:endParaRPr lang="zh-CN" sz="1500" dirty="0" smtClean="0">
                  <a:solidFill>
                    <a:srgbClr val="633B73"/>
                  </a:solidFill>
                  <a:latin typeface="造字工房悦黑体验版细体" pitchFamily="50" charset="-122"/>
                  <a:ea typeface="造字工房悦黑体验版细体" pitchFamily="50" charset="-122"/>
                </a:endParaRPr>
              </a:p>
              <a:p>
                <a:pPr algn="r" eaLnBrk="1" hangingPunct="1"/>
                <a:r>
                  <a:rPr lang="zh-CN" sz="1500" dirty="0" smtClean="0">
                    <a:solidFill>
                      <a:srgbClr val="633B73"/>
                    </a:solidFill>
                    <a:latin typeface="造字工房悦黑体验版细体" pitchFamily="50" charset="-122"/>
                    <a:ea typeface="造字工房悦黑体验版细体" pitchFamily="50" charset="-122"/>
                  </a:rPr>
                  <a:t>容</a:t>
                </a:r>
                <a:endParaRPr lang="zh-CN" sz="1500" dirty="0">
                  <a:solidFill>
                    <a:srgbClr val="633B73"/>
                  </a:solidFill>
                  <a:latin typeface="造字工房悦黑体验版细体" pitchFamily="50" charset="-122"/>
                  <a:ea typeface="造字工房悦黑体验版细体" pitchFamily="50" charset="-122"/>
                </a:endParaRPr>
              </a:p>
            </p:txBody>
          </p:sp>
          <p:sp>
            <p:nvSpPr>
              <p:cNvPr id="32" name="Rectangle 5"/>
              <p:cNvSpPr/>
              <p:nvPr/>
            </p:nvSpPr>
            <p:spPr bwMode="auto">
              <a:xfrm>
                <a:off x="1135120" y="2132850"/>
                <a:ext cx="3113030" cy="908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r" fontAlgn="base">
                  <a:lnSpc>
                    <a:spcPct val="150000"/>
                  </a:lnSpc>
                  <a:spcBef>
                    <a:spcPct val="0"/>
                  </a:spcBef>
                  <a:spcAft>
                    <a:spcPct val="0"/>
                  </a:spcAft>
                </a:pPr>
                <a:endParaRPr lang="en-US" altLang="zh-CN" sz="900" dirty="0">
                  <a:solidFill>
                    <a:schemeClr val="tx1">
                      <a:lumMod val="50000"/>
                      <a:lumOff val="50000"/>
                    </a:schemeClr>
                  </a:solidFill>
                  <a:latin typeface="Microsoft JhengHei UI" panose="020B0604030504040204" pitchFamily="34" charset="-120"/>
                  <a:ea typeface="Microsoft JhengHei UI" panose="020B0604030504040204" pitchFamily="34" charset="-120"/>
                  <a:cs typeface="Lato Light" charset="0"/>
                  <a:sym typeface="Lato Light" charset="0"/>
                </a:endParaRPr>
              </a:p>
            </p:txBody>
          </p:sp>
        </p:grpSp>
      </p:grpSp>
      <p:grpSp>
        <p:nvGrpSpPr>
          <p:cNvPr id="36" name="组合 35"/>
          <p:cNvGrpSpPr/>
          <p:nvPr/>
        </p:nvGrpSpPr>
        <p:grpSpPr>
          <a:xfrm>
            <a:off x="4565296" y="953821"/>
            <a:ext cx="2397919" cy="1371600"/>
            <a:chOff x="7548619" y="2771632"/>
            <a:chExt cx="3197225" cy="1828799"/>
          </a:xfrm>
        </p:grpSpPr>
        <p:sp>
          <p:nvSpPr>
            <p:cNvPr id="37" name="MH_SubTitle_2"/>
            <p:cNvSpPr>
              <a:spLocks noChangeArrowheads="1"/>
            </p:cNvSpPr>
            <p:nvPr>
              <p:custDataLst>
                <p:tags r:id="rId8"/>
              </p:custDataLst>
            </p:nvPr>
          </p:nvSpPr>
          <p:spPr bwMode="auto">
            <a:xfrm>
              <a:off x="7548619" y="2771632"/>
              <a:ext cx="31972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r>
                <a:rPr lang="zh-CN" sz="1500" dirty="0" smtClean="0">
                  <a:solidFill>
                    <a:srgbClr val="02B3C1"/>
                  </a:solidFill>
                  <a:latin typeface="造字工房悦黑体验版细体" pitchFamily="50" charset="-122"/>
                  <a:ea typeface="造字工房悦黑体验版细体" pitchFamily="50" charset="-122"/>
                </a:rPr>
                <a:t>工作要求</a:t>
              </a:r>
              <a:endParaRPr lang="zh-CN" sz="1500" dirty="0">
                <a:solidFill>
                  <a:srgbClr val="02B3C1"/>
                </a:solidFill>
                <a:latin typeface="造字工房悦黑体验版细体" pitchFamily="50" charset="-122"/>
                <a:ea typeface="造字工房悦黑体验版细体" pitchFamily="50" charset="-122"/>
              </a:endParaRPr>
            </a:p>
          </p:txBody>
        </p:sp>
        <p:sp>
          <p:nvSpPr>
            <p:cNvPr id="38" name="Rectangle 5"/>
            <p:cNvSpPr/>
            <p:nvPr/>
          </p:nvSpPr>
          <p:spPr bwMode="auto">
            <a:xfrm>
              <a:off x="7632439" y="3194118"/>
              <a:ext cx="3078480" cy="140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900" dirty="0">
                  <a:solidFill>
                    <a:schemeClr val="tx1">
                      <a:lumMod val="50000"/>
                      <a:lumOff val="50000"/>
                    </a:schemeClr>
                  </a:solidFill>
                  <a:latin typeface="Microsoft JhengHei UI" panose="020B0604030504040204" pitchFamily="34" charset="-120"/>
                  <a:ea typeface="宋体" panose="02010600030101010101" pitchFamily="2" charset="-122"/>
                  <a:cs typeface="Lato Light" charset="0"/>
                  <a:sym typeface="Lato Light" charset="0"/>
                </a:rPr>
                <a:t>能独立操作货代业务，熟悉货代各流程; </a:t>
              </a:r>
              <a:endParaRPr lang="zh-CN" altLang="en-US" sz="900" dirty="0">
                <a:solidFill>
                  <a:schemeClr val="tx1">
                    <a:lumMod val="50000"/>
                    <a:lumOff val="50000"/>
                  </a:schemeClr>
                </a:solidFill>
                <a:latin typeface="Microsoft JhengHei UI" panose="020B0604030504040204" pitchFamily="34" charset="-120"/>
                <a:ea typeface="宋体" panose="02010600030101010101" pitchFamily="2" charset="-122"/>
                <a:cs typeface="Lato Light" charset="0"/>
                <a:sym typeface="Lato Light" charset="0"/>
              </a:endParaRPr>
            </a:p>
            <a:p>
              <a:pPr fontAlgn="base">
                <a:lnSpc>
                  <a:spcPct val="150000"/>
                </a:lnSpc>
                <a:spcBef>
                  <a:spcPct val="0"/>
                </a:spcBef>
                <a:spcAft>
                  <a:spcPct val="0"/>
                </a:spcAft>
              </a:pPr>
              <a:r>
                <a:rPr lang="zh-CN" altLang="en-US" sz="900" dirty="0">
                  <a:solidFill>
                    <a:schemeClr val="tx1">
                      <a:lumMod val="50000"/>
                      <a:lumOff val="50000"/>
                    </a:schemeClr>
                  </a:solidFill>
                  <a:latin typeface="Microsoft JhengHei UI" panose="020B0604030504040204" pitchFamily="34" charset="-120"/>
                  <a:ea typeface="宋体" panose="02010600030101010101" pitchFamily="2" charset="-122"/>
                  <a:cs typeface="Lato Light" charset="0"/>
                  <a:sym typeface="Lato Light" charset="0"/>
                </a:rPr>
                <a:t>有一定的英语听、说、读、写能</a:t>
              </a:r>
              <a:r>
                <a:rPr lang="zh-CN" altLang="en-US" sz="900" dirty="0">
                  <a:solidFill>
                    <a:schemeClr val="tx1">
                      <a:lumMod val="50000"/>
                      <a:lumOff val="50000"/>
                    </a:schemeClr>
                  </a:solidFill>
                  <a:latin typeface="Microsoft JhengHei UI" panose="020B0604030504040204" pitchFamily="34" charset="-120"/>
                  <a:ea typeface="宋体" panose="02010600030101010101" pitchFamily="2" charset="-122"/>
                  <a:cs typeface="Lato Light" charset="0"/>
                  <a:sym typeface="Lato Light" charset="0"/>
                </a:rPr>
                <a:t>力；</a:t>
              </a:r>
              <a:endParaRPr lang="zh-CN" altLang="en-US" sz="900" dirty="0">
                <a:solidFill>
                  <a:schemeClr val="tx1">
                    <a:lumMod val="50000"/>
                    <a:lumOff val="50000"/>
                  </a:schemeClr>
                </a:solidFill>
                <a:latin typeface="Microsoft JhengHei UI" panose="020B0604030504040204" pitchFamily="34" charset="-120"/>
                <a:ea typeface="宋体" panose="02010600030101010101" pitchFamily="2" charset="-122"/>
                <a:cs typeface="Lato Light" charset="0"/>
                <a:sym typeface="Lato Light" charset="0"/>
              </a:endParaRPr>
            </a:p>
            <a:p>
              <a:pPr fontAlgn="base">
                <a:lnSpc>
                  <a:spcPct val="150000"/>
                </a:lnSpc>
                <a:spcBef>
                  <a:spcPct val="0"/>
                </a:spcBef>
                <a:spcAft>
                  <a:spcPct val="0"/>
                </a:spcAft>
              </a:pPr>
              <a:r>
                <a:rPr lang="zh-CN" altLang="en-US" sz="900" dirty="0">
                  <a:solidFill>
                    <a:schemeClr val="tx1">
                      <a:lumMod val="50000"/>
                      <a:lumOff val="50000"/>
                    </a:schemeClr>
                  </a:solidFill>
                  <a:latin typeface="Microsoft JhengHei UI" panose="020B0604030504040204" pitchFamily="34" charset="-120"/>
                  <a:ea typeface="宋体" panose="02010600030101010101" pitchFamily="2" charset="-122"/>
                  <a:cs typeface="Lato Light" charset="0"/>
                  <a:sym typeface="Lato Light" charset="0"/>
                </a:rPr>
                <a:t>性格稳重，做单细心</a:t>
              </a:r>
              <a:endParaRPr lang="zh-CN" altLang="en-US" sz="900" dirty="0">
                <a:solidFill>
                  <a:schemeClr val="tx1">
                    <a:lumMod val="50000"/>
                    <a:lumOff val="50000"/>
                  </a:schemeClr>
                </a:solidFill>
                <a:latin typeface="Microsoft JhengHei UI" panose="020B0604030504040204" pitchFamily="34" charset="-120"/>
                <a:ea typeface="宋体" panose="02010600030101010101" pitchFamily="2" charset="-122"/>
                <a:cs typeface="Lato Light" charset="0"/>
                <a:sym typeface="Lato Light" charset="0"/>
              </a:endParaRPr>
            </a:p>
            <a:p>
              <a:pPr fontAlgn="base">
                <a:lnSpc>
                  <a:spcPct val="150000"/>
                </a:lnSpc>
                <a:spcBef>
                  <a:spcPct val="0"/>
                </a:spcBef>
                <a:spcAft>
                  <a:spcPct val="0"/>
                </a:spcAft>
              </a:pPr>
              <a:r>
                <a:rPr lang="zh-CN" altLang="en-US" sz="900" dirty="0">
                  <a:solidFill>
                    <a:schemeClr val="tx1">
                      <a:lumMod val="50000"/>
                      <a:lumOff val="50000"/>
                    </a:schemeClr>
                  </a:solidFill>
                  <a:latin typeface="Microsoft JhengHei UI" panose="020B0604030504040204" pitchFamily="34" charset="-120"/>
                  <a:ea typeface="宋体" panose="02010600030101010101" pitchFamily="2" charset="-122"/>
                  <a:cs typeface="Lato Light" charset="0"/>
                  <a:sym typeface="Lato Light" charset="0"/>
                </a:rPr>
                <a:t>有责任心，具有服务与团队合作精神以及良好的人际沟通能力。</a:t>
              </a:r>
              <a:endParaRPr lang="zh-CN" altLang="en-US" sz="900" dirty="0">
                <a:solidFill>
                  <a:schemeClr val="tx1">
                    <a:lumMod val="50000"/>
                    <a:lumOff val="50000"/>
                  </a:schemeClr>
                </a:solidFill>
                <a:latin typeface="Microsoft JhengHei UI" panose="020B0604030504040204" pitchFamily="34" charset="-120"/>
                <a:ea typeface="宋体" panose="02010600030101010101" pitchFamily="2" charset="-122"/>
                <a:cs typeface="Lato Light" charset="0"/>
                <a:sym typeface="Lato Light" charset="0"/>
              </a:endParaRPr>
            </a:p>
          </p:txBody>
        </p:sp>
      </p:grpSp>
      <p:grpSp>
        <p:nvGrpSpPr>
          <p:cNvPr id="55" name="组合 54"/>
          <p:cNvGrpSpPr/>
          <p:nvPr/>
        </p:nvGrpSpPr>
        <p:grpSpPr>
          <a:xfrm>
            <a:off x="5283200" y="2033905"/>
            <a:ext cx="3522345" cy="1278833"/>
            <a:chOff x="1573" y="4405"/>
            <a:chExt cx="5577" cy="1980"/>
          </a:xfrm>
        </p:grpSpPr>
        <p:grpSp>
          <p:nvGrpSpPr>
            <p:cNvPr id="22" name="组合 21"/>
            <p:cNvGrpSpPr/>
            <p:nvPr/>
          </p:nvGrpSpPr>
          <p:grpSpPr>
            <a:xfrm>
              <a:off x="5423" y="4493"/>
              <a:ext cx="478" cy="1009"/>
              <a:chOff x="4487037" y="3709236"/>
              <a:chExt cx="404812" cy="854075"/>
            </a:xfrm>
          </p:grpSpPr>
          <p:sp>
            <p:nvSpPr>
              <p:cNvPr id="23" name="MH_Other_15"/>
              <p:cNvSpPr/>
              <p:nvPr>
                <p:custDataLst>
                  <p:tags r:id="rId9"/>
                </p:custDataLst>
              </p:nvPr>
            </p:nvSpPr>
            <p:spPr>
              <a:xfrm flipH="1">
                <a:off x="4699762" y="3709236"/>
                <a:ext cx="192087" cy="854075"/>
              </a:xfrm>
              <a:custGeom>
                <a:avLst/>
                <a:gdLst>
                  <a:gd name="connsiteX0" fmla="*/ 0 w 200069"/>
                  <a:gd name="connsiteY0" fmla="*/ 0 h 904875"/>
                  <a:gd name="connsiteX1" fmla="*/ 200025 w 200069"/>
                  <a:gd name="connsiteY1" fmla="*/ 490538 h 904875"/>
                  <a:gd name="connsiteX2" fmla="*/ 14288 w 200069"/>
                  <a:gd name="connsiteY2" fmla="*/ 904875 h 904875"/>
                  <a:gd name="connsiteX0-1" fmla="*/ 0 w 202450"/>
                  <a:gd name="connsiteY0-2" fmla="*/ 0 h 904875"/>
                  <a:gd name="connsiteX1-3" fmla="*/ 202407 w 202450"/>
                  <a:gd name="connsiteY1-4" fmla="*/ 471488 h 904875"/>
                  <a:gd name="connsiteX2-5" fmla="*/ 14288 w 202450"/>
                  <a:gd name="connsiteY2-6" fmla="*/ 904875 h 904875"/>
                  <a:gd name="connsiteX0-7" fmla="*/ 0 w 202558"/>
                  <a:gd name="connsiteY0-8" fmla="*/ 0 h 904875"/>
                  <a:gd name="connsiteX1-9" fmla="*/ 202407 w 202558"/>
                  <a:gd name="connsiteY1-10" fmla="*/ 471488 h 904875"/>
                  <a:gd name="connsiteX2-11" fmla="*/ 14288 w 202558"/>
                  <a:gd name="connsiteY2-12" fmla="*/ 904875 h 904875"/>
                  <a:gd name="connsiteX0-13" fmla="*/ 0 w 204846"/>
                  <a:gd name="connsiteY0-14" fmla="*/ 0 h 897731"/>
                  <a:gd name="connsiteX1-15" fmla="*/ 204788 w 204846"/>
                  <a:gd name="connsiteY1-16" fmla="*/ 464344 h 897731"/>
                  <a:gd name="connsiteX2-17" fmla="*/ 16669 w 204846"/>
                  <a:gd name="connsiteY2-18" fmla="*/ 897731 h 897731"/>
                  <a:gd name="connsiteX0-19" fmla="*/ 0 w 204846"/>
                  <a:gd name="connsiteY0-20" fmla="*/ 0 h 897731"/>
                  <a:gd name="connsiteX1-21" fmla="*/ 204788 w 204846"/>
                  <a:gd name="connsiteY1-22" fmla="*/ 464344 h 897731"/>
                  <a:gd name="connsiteX2-23" fmla="*/ 16669 w 204846"/>
                  <a:gd name="connsiteY2-24" fmla="*/ 897731 h 897731"/>
                  <a:gd name="connsiteX0-25" fmla="*/ 0 w 204798"/>
                  <a:gd name="connsiteY0-26" fmla="*/ 0 h 916781"/>
                  <a:gd name="connsiteX1-27" fmla="*/ 204788 w 204798"/>
                  <a:gd name="connsiteY1-28" fmla="*/ 464344 h 916781"/>
                  <a:gd name="connsiteX2-29" fmla="*/ 7144 w 204798"/>
                  <a:gd name="connsiteY2-30" fmla="*/ 916781 h 916781"/>
                  <a:gd name="connsiteX0-31" fmla="*/ 0 w 204800"/>
                  <a:gd name="connsiteY0-32" fmla="*/ 0 h 916781"/>
                  <a:gd name="connsiteX1-33" fmla="*/ 204788 w 204800"/>
                  <a:gd name="connsiteY1-34" fmla="*/ 464344 h 916781"/>
                  <a:gd name="connsiteX2-35" fmla="*/ 7144 w 204800"/>
                  <a:gd name="connsiteY2-36" fmla="*/ 916781 h 916781"/>
                </a:gdLst>
                <a:ahLst/>
                <a:cxnLst>
                  <a:cxn ang="0">
                    <a:pos x="connsiteX0-1" y="connsiteY0-2"/>
                  </a:cxn>
                  <a:cxn ang="0">
                    <a:pos x="connsiteX1-3" y="connsiteY1-4"/>
                  </a:cxn>
                  <a:cxn ang="0">
                    <a:pos x="connsiteX2-5" y="connsiteY2-6"/>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a:solidFill>
                  <a:srgbClr val="E45C5B"/>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5">
                  <a:latin typeface="Microsoft JhengHei UI" panose="020B0604030504040204" pitchFamily="34" charset="-120"/>
                  <a:ea typeface="Microsoft JhengHei UI" panose="020B0604030504040204" pitchFamily="34" charset="-120"/>
                </a:endParaRPr>
              </a:p>
            </p:txBody>
          </p:sp>
          <p:cxnSp>
            <p:nvCxnSpPr>
              <p:cNvPr id="24" name="MH_Other_16"/>
              <p:cNvCxnSpPr/>
              <p:nvPr>
                <p:custDataLst>
                  <p:tags r:id="rId10"/>
                </p:custDataLst>
              </p:nvPr>
            </p:nvCxnSpPr>
            <p:spPr>
              <a:xfrm flipH="1">
                <a:off x="4487037" y="4133099"/>
                <a:ext cx="215900" cy="0"/>
              </a:xfrm>
              <a:prstGeom prst="line">
                <a:avLst/>
              </a:prstGeom>
              <a:ln w="25400">
                <a:solidFill>
                  <a:srgbClr val="E45C5B"/>
                </a:solidFill>
                <a:tailEnd type="oval" w="sm" len="sm"/>
              </a:ln>
            </p:spPr>
            <p:style>
              <a:lnRef idx="1">
                <a:schemeClr val="accent1"/>
              </a:lnRef>
              <a:fillRef idx="0">
                <a:schemeClr val="accent1"/>
              </a:fillRef>
              <a:effectRef idx="0">
                <a:schemeClr val="accent1"/>
              </a:effectRef>
              <a:fontRef idx="minor">
                <a:schemeClr val="tx1"/>
              </a:fontRef>
            </p:style>
          </p:cxnSp>
          <p:sp>
            <p:nvSpPr>
              <p:cNvPr id="25" name="MH_Other_17"/>
              <p:cNvSpPr/>
              <p:nvPr>
                <p:custDataLst>
                  <p:tags r:id="rId11"/>
                </p:custDataLst>
              </p:nvPr>
            </p:nvSpPr>
            <p:spPr>
              <a:xfrm flipH="1">
                <a:off x="4644199" y="4074361"/>
                <a:ext cx="117475" cy="117475"/>
              </a:xfrm>
              <a:prstGeom prst="ellipse">
                <a:avLst/>
              </a:prstGeom>
              <a:solidFill>
                <a:srgbClr val="E45C5B"/>
              </a:solidFill>
              <a:ln>
                <a:solidFill>
                  <a:srgbClr val="E45C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5">
                  <a:latin typeface="Microsoft JhengHei UI" panose="020B0604030504040204" pitchFamily="34" charset="-120"/>
                  <a:ea typeface="Microsoft JhengHei UI" panose="020B0604030504040204" pitchFamily="34" charset="-120"/>
                </a:endParaRPr>
              </a:p>
            </p:txBody>
          </p:sp>
        </p:grpSp>
        <p:grpSp>
          <p:nvGrpSpPr>
            <p:cNvPr id="33" name="组合 32"/>
            <p:cNvGrpSpPr/>
            <p:nvPr/>
          </p:nvGrpSpPr>
          <p:grpSpPr>
            <a:xfrm>
              <a:off x="1573" y="4732"/>
              <a:ext cx="3781" cy="1653"/>
              <a:chOff x="1227252" y="3910849"/>
              <a:chExt cx="3201047" cy="1399810"/>
            </a:xfrm>
          </p:grpSpPr>
          <p:sp>
            <p:nvSpPr>
              <p:cNvPr id="34" name="MH_SubTitle_3"/>
              <p:cNvSpPr>
                <a:spLocks noChangeArrowheads="1"/>
              </p:cNvSpPr>
              <p:nvPr>
                <p:custDataLst>
                  <p:tags r:id="rId12"/>
                </p:custDataLst>
              </p:nvPr>
            </p:nvSpPr>
            <p:spPr bwMode="auto">
              <a:xfrm flipH="1">
                <a:off x="1232662" y="3910849"/>
                <a:ext cx="3195637"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eaLnBrk="1" hangingPunct="1"/>
                <a:r>
                  <a:rPr lang="zh-CN" altLang="en-US" sz="1500" dirty="0">
                    <a:solidFill>
                      <a:srgbClr val="E45C5B"/>
                    </a:solidFill>
                    <a:latin typeface="造字工房悦黑体验版细体" pitchFamily="50" charset="-122"/>
                    <a:ea typeface="造字工房悦黑体验版细体" pitchFamily="50" charset="-122"/>
                  </a:rPr>
                  <a:t>工作现状</a:t>
                </a:r>
                <a:endParaRPr lang="zh-CN" altLang="en-US" sz="1500" dirty="0">
                  <a:solidFill>
                    <a:srgbClr val="E45C5B"/>
                  </a:solidFill>
                  <a:latin typeface="造字工房悦黑体验版细体" pitchFamily="50" charset="-122"/>
                  <a:ea typeface="造字工房悦黑体验版细体" pitchFamily="50" charset="-122"/>
                </a:endParaRPr>
              </a:p>
            </p:txBody>
          </p:sp>
          <p:sp>
            <p:nvSpPr>
              <p:cNvPr id="35" name="Rectangle 5"/>
              <p:cNvSpPr/>
              <p:nvPr/>
            </p:nvSpPr>
            <p:spPr bwMode="auto">
              <a:xfrm>
                <a:off x="1227252" y="4349434"/>
                <a:ext cx="3112162" cy="96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l" fontAlgn="base">
                  <a:lnSpc>
                    <a:spcPct val="150000"/>
                  </a:lnSpc>
                  <a:spcBef>
                    <a:spcPct val="0"/>
                  </a:spcBef>
                  <a:spcAft>
                    <a:spcPct val="0"/>
                  </a:spcAft>
                </a:pPr>
                <a:r>
                  <a:rPr lang="zh-CN" sz="900" dirty="0">
                    <a:solidFill>
                      <a:schemeClr val="tx1">
                        <a:lumMod val="50000"/>
                        <a:lumOff val="50000"/>
                      </a:schemeClr>
                    </a:solidFill>
                    <a:latin typeface="Microsoft JhengHei UI" panose="020B0604030504040204" pitchFamily="34" charset="-120"/>
                    <a:ea typeface="宋体" panose="02010600030101010101" pitchFamily="2" charset="-122"/>
                    <a:sym typeface="Gill Sans" charset="0"/>
                  </a:rPr>
                  <a:t>可替代性强</a:t>
                </a:r>
                <a:endParaRPr lang="zh-CN" sz="900" dirty="0">
                  <a:solidFill>
                    <a:schemeClr val="tx1">
                      <a:lumMod val="50000"/>
                      <a:lumOff val="50000"/>
                    </a:schemeClr>
                  </a:solidFill>
                  <a:latin typeface="Microsoft JhengHei UI" panose="020B0604030504040204" pitchFamily="34" charset="-120"/>
                  <a:ea typeface="宋体" panose="02010600030101010101" pitchFamily="2" charset="-122"/>
                  <a:sym typeface="Gill Sans" charset="0"/>
                </a:endParaRPr>
              </a:p>
              <a:p>
                <a:pPr algn="l" fontAlgn="base">
                  <a:lnSpc>
                    <a:spcPct val="150000"/>
                  </a:lnSpc>
                  <a:spcBef>
                    <a:spcPct val="0"/>
                  </a:spcBef>
                  <a:spcAft>
                    <a:spcPct val="0"/>
                  </a:spcAft>
                </a:pPr>
                <a:r>
                  <a:rPr lang="zh-CN" sz="900" dirty="0">
                    <a:solidFill>
                      <a:schemeClr val="tx1">
                        <a:lumMod val="50000"/>
                        <a:lumOff val="50000"/>
                      </a:schemeClr>
                    </a:solidFill>
                    <a:latin typeface="Microsoft JhengHei UI" panose="020B0604030504040204" pitchFamily="34" charset="-120"/>
                    <a:ea typeface="宋体" panose="02010600030101010101" pitchFamily="2" charset="-122"/>
                    <a:sym typeface="Gill Sans" charset="0"/>
                  </a:rPr>
                  <a:t>工作枯燥、繁重</a:t>
                </a:r>
                <a:endParaRPr lang="zh-CN" sz="900" dirty="0">
                  <a:solidFill>
                    <a:schemeClr val="tx1">
                      <a:lumMod val="50000"/>
                      <a:lumOff val="50000"/>
                    </a:schemeClr>
                  </a:solidFill>
                  <a:latin typeface="Microsoft JhengHei UI" panose="020B0604030504040204" pitchFamily="34" charset="-120"/>
                  <a:ea typeface="宋体" panose="02010600030101010101" pitchFamily="2" charset="-122"/>
                  <a:sym typeface="Gill Sans" charset="0"/>
                </a:endParaRPr>
              </a:p>
              <a:p>
                <a:pPr algn="l" fontAlgn="base">
                  <a:lnSpc>
                    <a:spcPct val="150000"/>
                  </a:lnSpc>
                  <a:spcBef>
                    <a:spcPct val="0"/>
                  </a:spcBef>
                  <a:spcAft>
                    <a:spcPct val="0"/>
                  </a:spcAft>
                </a:pPr>
                <a:r>
                  <a:rPr lang="zh-CN" sz="900" dirty="0">
                    <a:solidFill>
                      <a:schemeClr val="tx1">
                        <a:lumMod val="50000"/>
                        <a:lumOff val="50000"/>
                      </a:schemeClr>
                    </a:solidFill>
                    <a:latin typeface="Microsoft JhengHei UI" panose="020B0604030504040204" pitchFamily="34" charset="-120"/>
                    <a:ea typeface="宋体" panose="02010600030101010101" pitchFamily="2" charset="-122"/>
                    <a:sym typeface="Gill Sans" charset="0"/>
                  </a:rPr>
                  <a:t>工作压力大</a:t>
                </a:r>
                <a:endParaRPr lang="zh-CN" sz="900" dirty="0">
                  <a:solidFill>
                    <a:schemeClr val="tx1">
                      <a:lumMod val="50000"/>
                      <a:lumOff val="50000"/>
                    </a:schemeClr>
                  </a:solidFill>
                  <a:latin typeface="Microsoft JhengHei UI" panose="020B0604030504040204" pitchFamily="34" charset="-120"/>
                  <a:ea typeface="宋体" panose="02010600030101010101" pitchFamily="2" charset="-122"/>
                  <a:sym typeface="Gill Sans" charset="0"/>
                </a:endParaRPr>
              </a:p>
              <a:p>
                <a:pPr algn="l" fontAlgn="base">
                  <a:lnSpc>
                    <a:spcPct val="150000"/>
                  </a:lnSpc>
                  <a:spcBef>
                    <a:spcPct val="0"/>
                  </a:spcBef>
                  <a:spcAft>
                    <a:spcPct val="0"/>
                  </a:spcAft>
                </a:pPr>
                <a:endParaRPr lang="zh-CN" sz="900" dirty="0">
                  <a:solidFill>
                    <a:schemeClr val="tx1">
                      <a:lumMod val="50000"/>
                      <a:lumOff val="50000"/>
                    </a:schemeClr>
                  </a:solidFill>
                  <a:latin typeface="Microsoft JhengHei UI" panose="020B0604030504040204" pitchFamily="34" charset="-120"/>
                  <a:ea typeface="宋体" panose="02010600030101010101" pitchFamily="2" charset="-122"/>
                  <a:sym typeface="Gill Sans" charset="0"/>
                </a:endParaRPr>
              </a:p>
            </p:txBody>
          </p:sp>
        </p:grpSp>
        <p:grpSp>
          <p:nvGrpSpPr>
            <p:cNvPr id="46" name="组合 45"/>
            <p:cNvGrpSpPr/>
            <p:nvPr/>
          </p:nvGrpSpPr>
          <p:grpSpPr>
            <a:xfrm>
              <a:off x="5967" y="4405"/>
              <a:ext cx="1183" cy="1185"/>
              <a:chOff x="5052187" y="3729874"/>
              <a:chExt cx="1001712" cy="1003300"/>
            </a:xfrm>
          </p:grpSpPr>
          <p:sp>
            <p:nvSpPr>
              <p:cNvPr id="47" name="MH_Other_13"/>
              <p:cNvSpPr/>
              <p:nvPr>
                <p:custDataLst>
                  <p:tags r:id="rId13"/>
                </p:custDataLst>
              </p:nvPr>
            </p:nvSpPr>
            <p:spPr>
              <a:xfrm flipH="1">
                <a:off x="5052187" y="3729874"/>
                <a:ext cx="1001712" cy="1003300"/>
              </a:xfrm>
              <a:prstGeom prst="ellipse">
                <a:avLst/>
              </a:prstGeom>
              <a:gradFill flip="none" rotWithShape="1">
                <a:gsLst>
                  <a:gs pos="100000">
                    <a:srgbClr val="FFFFFF"/>
                  </a:gs>
                  <a:gs pos="0">
                    <a:srgbClr val="B8BBBC"/>
                  </a:gs>
                </a:gsLst>
                <a:lin ang="6600000" scaled="0"/>
                <a:tileRect/>
              </a:gradFill>
              <a:ln w="12700">
                <a:gradFill>
                  <a:gsLst>
                    <a:gs pos="0">
                      <a:schemeClr val="bg1"/>
                    </a:gs>
                    <a:gs pos="100000">
                      <a:schemeClr val="bg1">
                        <a:lumMod val="75000"/>
                      </a:schemeClr>
                    </a:gs>
                  </a:gsLst>
                  <a:lin ang="5400000" scaled="1"/>
                </a:gradFill>
              </a:ln>
              <a:effectLst>
                <a:outerShdw blurRad="50800" dist="88900" dir="2700000" algn="t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Microsoft JhengHei UI" panose="020B0604030504040204" pitchFamily="34" charset="-120"/>
                  <a:ea typeface="Microsoft JhengHei UI" panose="020B0604030504040204" pitchFamily="34" charset="-120"/>
                </a:endParaRPr>
              </a:p>
            </p:txBody>
          </p:sp>
          <p:sp>
            <p:nvSpPr>
              <p:cNvPr id="48" name="MH_Other_14"/>
              <p:cNvSpPr/>
              <p:nvPr>
                <p:custDataLst>
                  <p:tags r:id="rId14"/>
                </p:custDataLst>
              </p:nvPr>
            </p:nvSpPr>
            <p:spPr>
              <a:xfrm flipH="1">
                <a:off x="5172075" y="3850244"/>
                <a:ext cx="761814" cy="761814"/>
              </a:xfrm>
              <a:prstGeom prst="ellipse">
                <a:avLst/>
              </a:prstGeom>
              <a:solidFill>
                <a:srgbClr val="E45C5B"/>
              </a:solidFill>
              <a:ln>
                <a:no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15">
                  <a:latin typeface="Microsoft JhengHei UI" panose="020B0604030504040204" pitchFamily="34" charset="-120"/>
                  <a:ea typeface="Microsoft JhengHei UI" panose="020B0604030504040204" pitchFamily="34" charset="-120"/>
                </a:endParaRPr>
              </a:p>
            </p:txBody>
          </p:sp>
          <p:sp>
            <p:nvSpPr>
              <p:cNvPr id="49" name="MH_Other_6"/>
              <p:cNvSpPr/>
              <p:nvPr>
                <p:custDataLst>
                  <p:tags r:id="rId15"/>
                </p:custDataLst>
              </p:nvPr>
            </p:nvSpPr>
            <p:spPr>
              <a:xfrm>
                <a:off x="5329605" y="4112233"/>
                <a:ext cx="412750" cy="282575"/>
              </a:xfrm>
              <a:custGeom>
                <a:avLst/>
                <a:gdLst>
                  <a:gd name="connsiteX0" fmla="*/ 1720704 w 1721074"/>
                  <a:gd name="connsiteY0" fmla="*/ 0 h 1180530"/>
                  <a:gd name="connsiteX1" fmla="*/ 1721074 w 1721074"/>
                  <a:gd name="connsiteY1" fmla="*/ 328961 h 1180530"/>
                  <a:gd name="connsiteX2" fmla="*/ 1609393 w 1721074"/>
                  <a:gd name="connsiteY2" fmla="*/ 253106 h 1180530"/>
                  <a:gd name="connsiteX3" fmla="*/ 1153934 w 1721074"/>
                  <a:gd name="connsiteY3" fmla="*/ 933995 h 1180530"/>
                  <a:gd name="connsiteX4" fmla="*/ 899597 w 1721074"/>
                  <a:gd name="connsiteY4" fmla="*/ 519521 h 1180530"/>
                  <a:gd name="connsiteX5" fmla="*/ 532223 w 1721074"/>
                  <a:gd name="connsiteY5" fmla="*/ 1009354 h 1180530"/>
                  <a:gd name="connsiteX6" fmla="*/ 292016 w 1721074"/>
                  <a:gd name="connsiteY6" fmla="*/ 792697 h 1180530"/>
                  <a:gd name="connsiteX7" fmla="*/ 0 w 1721074"/>
                  <a:gd name="connsiteY7" fmla="*/ 1180530 h 1180530"/>
                  <a:gd name="connsiteX8" fmla="*/ 0 w 1721074"/>
                  <a:gd name="connsiteY8" fmla="*/ 996382 h 1180530"/>
                  <a:gd name="connsiteX9" fmla="*/ 277886 w 1721074"/>
                  <a:gd name="connsiteY9" fmla="*/ 613720 h 1180530"/>
                  <a:gd name="connsiteX10" fmla="*/ 503963 w 1721074"/>
                  <a:gd name="connsiteY10" fmla="*/ 839796 h 1180530"/>
                  <a:gd name="connsiteX11" fmla="*/ 923147 w 1721074"/>
                  <a:gd name="connsiteY11" fmla="*/ 316994 h 1180530"/>
                  <a:gd name="connsiteX12" fmla="*/ 1158644 w 1721074"/>
                  <a:gd name="connsiteY12" fmla="*/ 731468 h 1180530"/>
                  <a:gd name="connsiteX13" fmla="*/ 1529274 w 1721074"/>
                  <a:gd name="connsiteY13" fmla="*/ 198688 h 1180530"/>
                  <a:gd name="connsiteX14" fmla="*/ 1414772 w 1721074"/>
                  <a:gd name="connsiteY14" fmla="*/ 120917 h 118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21074" h="1180530">
                    <a:moveTo>
                      <a:pt x="1720704" y="0"/>
                    </a:moveTo>
                    <a:lnTo>
                      <a:pt x="1721074" y="328961"/>
                    </a:lnTo>
                    <a:lnTo>
                      <a:pt x="1609393" y="253106"/>
                    </a:lnTo>
                    <a:lnTo>
                      <a:pt x="1153934" y="933995"/>
                    </a:lnTo>
                    <a:lnTo>
                      <a:pt x="899597" y="519521"/>
                    </a:lnTo>
                    <a:lnTo>
                      <a:pt x="532223" y="1009354"/>
                    </a:lnTo>
                    <a:lnTo>
                      <a:pt x="292016" y="792697"/>
                    </a:lnTo>
                    <a:lnTo>
                      <a:pt x="0" y="1180530"/>
                    </a:lnTo>
                    <a:lnTo>
                      <a:pt x="0" y="996382"/>
                    </a:lnTo>
                    <a:lnTo>
                      <a:pt x="277886" y="613720"/>
                    </a:lnTo>
                    <a:lnTo>
                      <a:pt x="503963" y="839796"/>
                    </a:lnTo>
                    <a:lnTo>
                      <a:pt x="923147" y="316994"/>
                    </a:lnTo>
                    <a:lnTo>
                      <a:pt x="1158644" y="731468"/>
                    </a:lnTo>
                    <a:lnTo>
                      <a:pt x="1529274" y="198688"/>
                    </a:lnTo>
                    <a:lnTo>
                      <a:pt x="1414772" y="12091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8576" tIns="19289" rIns="38576" bIns="19289" anchor="ctr">
                <a:scene3d>
                  <a:camera prst="orthographicFront"/>
                  <a:lightRig rig="threePt" dir="t"/>
                </a:scene3d>
                <a:sp3d>
                  <a:contourClr>
                    <a:srgbClr val="FFFFFF"/>
                  </a:contourClr>
                </a:sp3d>
              </a:bodyPr>
              <a:lstStyle/>
              <a:p>
                <a:pPr algn="ctr">
                  <a:defRPr/>
                </a:pPr>
                <a:endParaRPr lang="zh-CN" altLang="en-US" sz="1015">
                  <a:solidFill>
                    <a:srgbClr val="FFFFFF"/>
                  </a:solidFill>
                  <a:latin typeface="Microsoft JhengHei UI" panose="020B0604030504040204" pitchFamily="34" charset="-120"/>
                  <a:ea typeface="Microsoft JhengHei UI" panose="020B0604030504040204" pitchFamily="34" charset="-120"/>
                </a:endParaRPr>
              </a:p>
            </p:txBody>
          </p:sp>
        </p:grpSp>
      </p:grpSp>
      <p:grpSp>
        <p:nvGrpSpPr>
          <p:cNvPr id="59" name="组合 58"/>
          <p:cNvGrpSpPr/>
          <p:nvPr/>
        </p:nvGrpSpPr>
        <p:grpSpPr>
          <a:xfrm>
            <a:off x="3463290" y="777875"/>
            <a:ext cx="1097915" cy="751840"/>
            <a:chOff x="7256" y="3045"/>
            <a:chExt cx="1729" cy="1184"/>
          </a:xfrm>
        </p:grpSpPr>
        <p:grpSp>
          <p:nvGrpSpPr>
            <p:cNvPr id="10" name="组合 9"/>
            <p:cNvGrpSpPr/>
            <p:nvPr/>
          </p:nvGrpSpPr>
          <p:grpSpPr>
            <a:xfrm>
              <a:off x="8507" y="3133"/>
              <a:ext cx="478" cy="1011"/>
              <a:chOff x="7097769" y="2557319"/>
              <a:chExt cx="404812" cy="855663"/>
            </a:xfrm>
          </p:grpSpPr>
          <p:sp>
            <p:nvSpPr>
              <p:cNvPr id="11" name="MH_Other_3"/>
              <p:cNvSpPr/>
              <p:nvPr>
                <p:custDataLst>
                  <p:tags r:id="rId16"/>
                </p:custDataLst>
              </p:nvPr>
            </p:nvSpPr>
            <p:spPr>
              <a:xfrm>
                <a:off x="7097769" y="2557319"/>
                <a:ext cx="190500" cy="855663"/>
              </a:xfrm>
              <a:custGeom>
                <a:avLst/>
                <a:gdLst>
                  <a:gd name="connsiteX0" fmla="*/ 0 w 200069"/>
                  <a:gd name="connsiteY0" fmla="*/ 0 h 904875"/>
                  <a:gd name="connsiteX1" fmla="*/ 200025 w 200069"/>
                  <a:gd name="connsiteY1" fmla="*/ 490538 h 904875"/>
                  <a:gd name="connsiteX2" fmla="*/ 14288 w 200069"/>
                  <a:gd name="connsiteY2" fmla="*/ 904875 h 904875"/>
                  <a:gd name="connsiteX0-1" fmla="*/ 0 w 202450"/>
                  <a:gd name="connsiteY0-2" fmla="*/ 0 h 904875"/>
                  <a:gd name="connsiteX1-3" fmla="*/ 202407 w 202450"/>
                  <a:gd name="connsiteY1-4" fmla="*/ 471488 h 904875"/>
                  <a:gd name="connsiteX2-5" fmla="*/ 14288 w 202450"/>
                  <a:gd name="connsiteY2-6" fmla="*/ 904875 h 904875"/>
                  <a:gd name="connsiteX0-7" fmla="*/ 0 w 202558"/>
                  <a:gd name="connsiteY0-8" fmla="*/ 0 h 904875"/>
                  <a:gd name="connsiteX1-9" fmla="*/ 202407 w 202558"/>
                  <a:gd name="connsiteY1-10" fmla="*/ 471488 h 904875"/>
                  <a:gd name="connsiteX2-11" fmla="*/ 14288 w 202558"/>
                  <a:gd name="connsiteY2-12" fmla="*/ 904875 h 904875"/>
                  <a:gd name="connsiteX0-13" fmla="*/ 0 w 204846"/>
                  <a:gd name="connsiteY0-14" fmla="*/ 0 h 897731"/>
                  <a:gd name="connsiteX1-15" fmla="*/ 204788 w 204846"/>
                  <a:gd name="connsiteY1-16" fmla="*/ 464344 h 897731"/>
                  <a:gd name="connsiteX2-17" fmla="*/ 16669 w 204846"/>
                  <a:gd name="connsiteY2-18" fmla="*/ 897731 h 897731"/>
                  <a:gd name="connsiteX0-19" fmla="*/ 0 w 204846"/>
                  <a:gd name="connsiteY0-20" fmla="*/ 0 h 897731"/>
                  <a:gd name="connsiteX1-21" fmla="*/ 204788 w 204846"/>
                  <a:gd name="connsiteY1-22" fmla="*/ 464344 h 897731"/>
                  <a:gd name="connsiteX2-23" fmla="*/ 16669 w 204846"/>
                  <a:gd name="connsiteY2-24" fmla="*/ 897731 h 897731"/>
                  <a:gd name="connsiteX0-25" fmla="*/ 0 w 204798"/>
                  <a:gd name="connsiteY0-26" fmla="*/ 0 h 916781"/>
                  <a:gd name="connsiteX1-27" fmla="*/ 204788 w 204798"/>
                  <a:gd name="connsiteY1-28" fmla="*/ 464344 h 916781"/>
                  <a:gd name="connsiteX2-29" fmla="*/ 7144 w 204798"/>
                  <a:gd name="connsiteY2-30" fmla="*/ 916781 h 916781"/>
                  <a:gd name="connsiteX0-31" fmla="*/ 0 w 204800"/>
                  <a:gd name="connsiteY0-32" fmla="*/ 0 h 916781"/>
                  <a:gd name="connsiteX1-33" fmla="*/ 204788 w 204800"/>
                  <a:gd name="connsiteY1-34" fmla="*/ 464344 h 916781"/>
                  <a:gd name="connsiteX2-35" fmla="*/ 7144 w 204800"/>
                  <a:gd name="connsiteY2-36" fmla="*/ 916781 h 916781"/>
                </a:gdLst>
                <a:ahLst/>
                <a:cxnLst>
                  <a:cxn ang="0">
                    <a:pos x="connsiteX0-1" y="connsiteY0-2"/>
                  </a:cxn>
                  <a:cxn ang="0">
                    <a:pos x="connsiteX1-3" y="connsiteY1-4"/>
                  </a:cxn>
                  <a:cxn ang="0">
                    <a:pos x="connsiteX2-5" y="connsiteY2-6"/>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a:solidFill>
                  <a:srgbClr val="02B3C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5">
                  <a:latin typeface="Microsoft JhengHei UI" panose="020B0604030504040204" pitchFamily="34" charset="-120"/>
                  <a:ea typeface="Microsoft JhengHei UI" panose="020B0604030504040204" pitchFamily="34" charset="-120"/>
                </a:endParaRPr>
              </a:p>
            </p:txBody>
          </p:sp>
          <p:cxnSp>
            <p:nvCxnSpPr>
              <p:cNvPr id="12" name="MH_Other_4"/>
              <p:cNvCxnSpPr/>
              <p:nvPr>
                <p:custDataLst>
                  <p:tags r:id="rId17"/>
                </p:custDataLst>
              </p:nvPr>
            </p:nvCxnSpPr>
            <p:spPr>
              <a:xfrm>
                <a:off x="7286681" y="2982769"/>
                <a:ext cx="215900" cy="0"/>
              </a:xfrm>
              <a:prstGeom prst="line">
                <a:avLst/>
              </a:prstGeom>
              <a:ln w="25400">
                <a:solidFill>
                  <a:srgbClr val="02B3C1"/>
                </a:solidFill>
                <a:tailEnd type="oval" w="sm" len="sm"/>
              </a:ln>
            </p:spPr>
            <p:style>
              <a:lnRef idx="1">
                <a:schemeClr val="accent1"/>
              </a:lnRef>
              <a:fillRef idx="0">
                <a:schemeClr val="accent1"/>
              </a:fillRef>
              <a:effectRef idx="0">
                <a:schemeClr val="accent1"/>
              </a:effectRef>
              <a:fontRef idx="minor">
                <a:schemeClr val="tx1"/>
              </a:fontRef>
            </p:style>
          </p:cxnSp>
          <p:sp>
            <p:nvSpPr>
              <p:cNvPr id="13" name="MH_Other_5"/>
              <p:cNvSpPr/>
              <p:nvPr>
                <p:custDataLst>
                  <p:tags r:id="rId18"/>
                </p:custDataLst>
              </p:nvPr>
            </p:nvSpPr>
            <p:spPr>
              <a:xfrm>
                <a:off x="7227944" y="2924032"/>
                <a:ext cx="117475" cy="117475"/>
              </a:xfrm>
              <a:prstGeom prst="ellipse">
                <a:avLst/>
              </a:prstGeom>
              <a:solidFill>
                <a:srgbClr val="02B3C1"/>
              </a:solidFill>
              <a:ln>
                <a:solidFill>
                  <a:srgbClr val="02B3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5">
                  <a:latin typeface="Microsoft JhengHei UI" panose="020B0604030504040204" pitchFamily="34" charset="-120"/>
                  <a:ea typeface="Microsoft JhengHei UI" panose="020B0604030504040204" pitchFamily="34" charset="-120"/>
                </a:endParaRPr>
              </a:p>
            </p:txBody>
          </p:sp>
        </p:grpSp>
        <p:grpSp>
          <p:nvGrpSpPr>
            <p:cNvPr id="50" name="组合 49"/>
            <p:cNvGrpSpPr/>
            <p:nvPr/>
          </p:nvGrpSpPr>
          <p:grpSpPr>
            <a:xfrm>
              <a:off x="7256" y="3045"/>
              <a:ext cx="1185" cy="1185"/>
              <a:chOff x="6143681" y="2577957"/>
              <a:chExt cx="1003300" cy="1003300"/>
            </a:xfrm>
          </p:grpSpPr>
          <p:sp>
            <p:nvSpPr>
              <p:cNvPr id="51" name="MH_Other_1"/>
              <p:cNvSpPr/>
              <p:nvPr>
                <p:custDataLst>
                  <p:tags r:id="rId19"/>
                </p:custDataLst>
              </p:nvPr>
            </p:nvSpPr>
            <p:spPr>
              <a:xfrm>
                <a:off x="6143681" y="2577957"/>
                <a:ext cx="1003300" cy="1003300"/>
              </a:xfrm>
              <a:prstGeom prst="ellipse">
                <a:avLst/>
              </a:prstGeom>
              <a:gradFill flip="none" rotWithShape="1">
                <a:gsLst>
                  <a:gs pos="100000">
                    <a:srgbClr val="FFFFFF"/>
                  </a:gs>
                  <a:gs pos="0">
                    <a:srgbClr val="B8BBBC"/>
                  </a:gs>
                </a:gsLst>
                <a:lin ang="6600000" scaled="0"/>
                <a:tileRect/>
              </a:gradFill>
              <a:ln w="12700">
                <a:gradFill>
                  <a:gsLst>
                    <a:gs pos="0">
                      <a:schemeClr val="bg1"/>
                    </a:gs>
                    <a:gs pos="100000">
                      <a:schemeClr val="bg1">
                        <a:lumMod val="75000"/>
                      </a:schemeClr>
                    </a:gs>
                  </a:gsLst>
                  <a:lin ang="5400000" scaled="1"/>
                </a:gradFill>
              </a:ln>
              <a:effectLst>
                <a:outerShdw blurRad="50800" dist="88900" dir="2700000" algn="t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Microsoft JhengHei UI" panose="020B0604030504040204" pitchFamily="34" charset="-120"/>
                  <a:ea typeface="Microsoft JhengHei UI" panose="020B0604030504040204" pitchFamily="34" charset="-120"/>
                </a:endParaRPr>
              </a:p>
            </p:txBody>
          </p:sp>
          <p:sp>
            <p:nvSpPr>
              <p:cNvPr id="52" name="MH_Other_2"/>
              <p:cNvSpPr/>
              <p:nvPr>
                <p:custDataLst>
                  <p:tags r:id="rId20"/>
                </p:custDataLst>
              </p:nvPr>
            </p:nvSpPr>
            <p:spPr>
              <a:xfrm>
                <a:off x="6257925" y="2692232"/>
                <a:ext cx="776022" cy="776024"/>
              </a:xfrm>
              <a:prstGeom prst="ellipse">
                <a:avLst/>
              </a:prstGeom>
              <a:solidFill>
                <a:srgbClr val="02B3C1"/>
              </a:solidFill>
              <a:ln>
                <a:no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15">
                  <a:latin typeface="Microsoft JhengHei UI" panose="020B0604030504040204" pitchFamily="34" charset="-120"/>
                  <a:ea typeface="Microsoft JhengHei UI" panose="020B0604030504040204" pitchFamily="34" charset="-120"/>
                </a:endParaRPr>
              </a:p>
            </p:txBody>
          </p:sp>
          <p:sp>
            <p:nvSpPr>
              <p:cNvPr id="53" name="KSO_Shape"/>
              <p:cNvSpPr/>
              <p:nvPr/>
            </p:nvSpPr>
            <p:spPr bwMode="auto">
              <a:xfrm>
                <a:off x="6495207" y="2860388"/>
                <a:ext cx="319192" cy="435262"/>
              </a:xfrm>
              <a:custGeom>
                <a:avLst/>
                <a:gdLst>
                  <a:gd name="T0" fmla="*/ 690912 w 1387475"/>
                  <a:gd name="T1" fmla="*/ 1460893 h 1890713"/>
                  <a:gd name="T2" fmla="*/ 273569 w 1387475"/>
                  <a:gd name="T3" fmla="*/ 1342172 h 1890713"/>
                  <a:gd name="T4" fmla="*/ 1125427 w 1387475"/>
                  <a:gd name="T5" fmla="*/ 1107527 h 1890713"/>
                  <a:gd name="T6" fmla="*/ 1132217 w 1387475"/>
                  <a:gd name="T7" fmla="*/ 1123117 h 1890713"/>
                  <a:gd name="T8" fmla="*/ 1000025 w 1387475"/>
                  <a:gd name="T9" fmla="*/ 749763 h 1890713"/>
                  <a:gd name="T10" fmla="*/ 1159374 w 1387475"/>
                  <a:gd name="T11" fmla="*/ 788538 h 1890713"/>
                  <a:gd name="T12" fmla="*/ 1296359 w 1387475"/>
                  <a:gd name="T13" fmla="*/ 860090 h 1890713"/>
                  <a:gd name="T14" fmla="*/ 1380227 w 1387475"/>
                  <a:gd name="T15" fmla="*/ 938838 h 1890713"/>
                  <a:gd name="T16" fmla="*/ 1395402 w 1387475"/>
                  <a:gd name="T17" fmla="*/ 983609 h 1890713"/>
                  <a:gd name="T18" fmla="*/ 1388613 w 1387475"/>
                  <a:gd name="T19" fmla="*/ 1092736 h 1890713"/>
                  <a:gd name="T20" fmla="*/ 1337095 w 1387475"/>
                  <a:gd name="T21" fmla="*/ 1277414 h 1890713"/>
                  <a:gd name="T22" fmla="*/ 1108654 w 1387475"/>
                  <a:gd name="T23" fmla="*/ 1651167 h 1890713"/>
                  <a:gd name="T24" fmla="*/ 234430 w 1387475"/>
                  <a:gd name="T25" fmla="*/ 1588809 h 1890713"/>
                  <a:gd name="T26" fmla="*/ 132192 w 1387475"/>
                  <a:gd name="T27" fmla="*/ 1603999 h 1890713"/>
                  <a:gd name="T28" fmla="*/ 75082 w 1387475"/>
                  <a:gd name="T29" fmla="*/ 1526850 h 1890713"/>
                  <a:gd name="T30" fmla="*/ 9585 w 1387475"/>
                  <a:gd name="T31" fmla="*/ 1125115 h 1890713"/>
                  <a:gd name="T32" fmla="*/ 1198 w 1387475"/>
                  <a:gd name="T33" fmla="*/ 986407 h 1890713"/>
                  <a:gd name="T34" fmla="*/ 15176 w 1387475"/>
                  <a:gd name="T35" fmla="*/ 938039 h 1890713"/>
                  <a:gd name="T36" fmla="*/ 60305 w 1387475"/>
                  <a:gd name="T37" fmla="*/ 885673 h 1890713"/>
                  <a:gd name="T38" fmla="*/ 179717 w 1387475"/>
                  <a:gd name="T39" fmla="*/ 820917 h 1890713"/>
                  <a:gd name="T40" fmla="*/ 333475 w 1387475"/>
                  <a:gd name="T41" fmla="*/ 775746 h 1890713"/>
                  <a:gd name="T42" fmla="*/ 492025 w 1387475"/>
                  <a:gd name="T43" fmla="*/ 750962 h 1890713"/>
                  <a:gd name="T44" fmla="*/ 748422 w 1387475"/>
                  <a:gd name="T45" fmla="*/ 882076 h 1890713"/>
                  <a:gd name="T46" fmla="*/ 930934 w 1387475"/>
                  <a:gd name="T47" fmla="*/ 750163 h 1890713"/>
                  <a:gd name="T48" fmla="*/ 763236 w 1387475"/>
                  <a:gd name="T49" fmla="*/ 2000 h 1890713"/>
                  <a:gd name="T50" fmla="*/ 882716 w 1387475"/>
                  <a:gd name="T51" fmla="*/ 31207 h 1890713"/>
                  <a:gd name="T52" fmla="*/ 976222 w 1387475"/>
                  <a:gd name="T53" fmla="*/ 84818 h 1890713"/>
                  <a:gd name="T54" fmla="*/ 983815 w 1387475"/>
                  <a:gd name="T55" fmla="*/ 140830 h 1890713"/>
                  <a:gd name="T56" fmla="*/ 937461 w 1387475"/>
                  <a:gd name="T57" fmla="*/ 183639 h 1890713"/>
                  <a:gd name="T58" fmla="*/ 861137 w 1387475"/>
                  <a:gd name="T59" fmla="*/ 203243 h 1890713"/>
                  <a:gd name="T60" fmla="*/ 748450 w 1387475"/>
                  <a:gd name="T61" fmla="*/ 166435 h 1890713"/>
                  <a:gd name="T62" fmla="*/ 909489 w 1387475"/>
                  <a:gd name="T63" fmla="*/ 231649 h 1890713"/>
                  <a:gd name="T64" fmla="*/ 958240 w 1387475"/>
                  <a:gd name="T65" fmla="*/ 231649 h 1890713"/>
                  <a:gd name="T66" fmla="*/ 981018 w 1387475"/>
                  <a:gd name="T67" fmla="*/ 265256 h 1890713"/>
                  <a:gd name="T68" fmla="*/ 989409 w 1387475"/>
                  <a:gd name="T69" fmla="*/ 299663 h 1890713"/>
                  <a:gd name="T70" fmla="*/ 1005793 w 1387475"/>
                  <a:gd name="T71" fmla="*/ 334471 h 1890713"/>
                  <a:gd name="T72" fmla="*/ 1011387 w 1387475"/>
                  <a:gd name="T73" fmla="*/ 406487 h 1890713"/>
                  <a:gd name="T74" fmla="*/ 1002596 w 1387475"/>
                  <a:gd name="T75" fmla="*/ 470900 h 1890713"/>
                  <a:gd name="T76" fmla="*/ 985413 w 1387475"/>
                  <a:gd name="T77" fmla="*/ 493305 h 1890713"/>
                  <a:gd name="T78" fmla="*/ 969029 w 1387475"/>
                  <a:gd name="T79" fmla="*/ 462499 h 1890713"/>
                  <a:gd name="T80" fmla="*/ 933466 w 1387475"/>
                  <a:gd name="T81" fmla="*/ 585725 h 1890713"/>
                  <a:gd name="T82" fmla="*/ 867131 w 1387475"/>
                  <a:gd name="T83" fmla="*/ 678944 h 1890713"/>
                  <a:gd name="T84" fmla="*/ 785613 w 1387475"/>
                  <a:gd name="T85" fmla="*/ 737757 h 1890713"/>
                  <a:gd name="T86" fmla="*/ 703695 w 1387475"/>
                  <a:gd name="T87" fmla="*/ 758161 h 1890713"/>
                  <a:gd name="T88" fmla="*/ 632567 w 1387475"/>
                  <a:gd name="T89" fmla="*/ 736957 h 1890713"/>
                  <a:gd name="T90" fmla="*/ 552247 w 1387475"/>
                  <a:gd name="T91" fmla="*/ 676944 h 1890713"/>
                  <a:gd name="T92" fmla="*/ 479121 w 1387475"/>
                  <a:gd name="T93" fmla="*/ 586925 h 1890713"/>
                  <a:gd name="T94" fmla="*/ 429170 w 1387475"/>
                  <a:gd name="T95" fmla="*/ 473701 h 1890713"/>
                  <a:gd name="T96" fmla="*/ 413186 w 1387475"/>
                  <a:gd name="T97" fmla="*/ 497706 h 1890713"/>
                  <a:gd name="T98" fmla="*/ 395604 w 1387475"/>
                  <a:gd name="T99" fmla="*/ 469300 h 1890713"/>
                  <a:gd name="T100" fmla="*/ 388411 w 1387475"/>
                  <a:gd name="T101" fmla="*/ 400886 h 1890713"/>
                  <a:gd name="T102" fmla="*/ 395604 w 1387475"/>
                  <a:gd name="T103" fmla="*/ 332470 h 1890713"/>
                  <a:gd name="T104" fmla="*/ 413186 w 1387475"/>
                  <a:gd name="T105" fmla="*/ 304064 h 1890713"/>
                  <a:gd name="T106" fmla="*/ 418780 w 1387475"/>
                  <a:gd name="T107" fmla="*/ 231249 h 1890713"/>
                  <a:gd name="T108" fmla="*/ 433966 w 1387475"/>
                  <a:gd name="T109" fmla="*/ 153632 h 1890713"/>
                  <a:gd name="T110" fmla="*/ 415983 w 1387475"/>
                  <a:gd name="T111" fmla="*/ 121626 h 1890713"/>
                  <a:gd name="T112" fmla="*/ 474725 w 1387475"/>
                  <a:gd name="T113" fmla="*/ 72015 h 1890713"/>
                  <a:gd name="T114" fmla="*/ 567432 w 1387475"/>
                  <a:gd name="T115" fmla="*/ 28006 h 1890713"/>
                  <a:gd name="T116" fmla="*/ 671328 w 1387475"/>
                  <a:gd name="T117" fmla="*/ 3601 h 189071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387475" h="1890713">
                    <a:moveTo>
                      <a:pt x="1185185" y="1355117"/>
                    </a:moveTo>
                    <a:lnTo>
                      <a:pt x="1112995" y="1364242"/>
                    </a:lnTo>
                    <a:lnTo>
                      <a:pt x="719520" y="1412247"/>
                    </a:lnTo>
                    <a:lnTo>
                      <a:pt x="699687" y="1419785"/>
                    </a:lnTo>
                    <a:lnTo>
                      <a:pt x="661609" y="1434464"/>
                    </a:lnTo>
                    <a:lnTo>
                      <a:pt x="591006" y="1461839"/>
                    </a:lnTo>
                    <a:lnTo>
                      <a:pt x="656849" y="1453905"/>
                    </a:lnTo>
                    <a:lnTo>
                      <a:pt x="686201" y="1449937"/>
                    </a:lnTo>
                    <a:lnTo>
                      <a:pt x="1212950" y="1385269"/>
                    </a:lnTo>
                    <a:lnTo>
                      <a:pt x="1207397" y="1379318"/>
                    </a:lnTo>
                    <a:lnTo>
                      <a:pt x="1185185" y="1355117"/>
                    </a:lnTo>
                    <a:close/>
                    <a:moveTo>
                      <a:pt x="882939" y="1288862"/>
                    </a:moveTo>
                    <a:lnTo>
                      <a:pt x="692944" y="1297987"/>
                    </a:lnTo>
                    <a:lnTo>
                      <a:pt x="638207" y="1300764"/>
                    </a:lnTo>
                    <a:lnTo>
                      <a:pt x="608855" y="1302351"/>
                    </a:lnTo>
                    <a:lnTo>
                      <a:pt x="271704" y="1332106"/>
                    </a:lnTo>
                    <a:lnTo>
                      <a:pt x="253855" y="1342421"/>
                    </a:lnTo>
                    <a:lnTo>
                      <a:pt x="152313" y="1399948"/>
                    </a:lnTo>
                    <a:lnTo>
                      <a:pt x="688581" y="1318617"/>
                    </a:lnTo>
                    <a:lnTo>
                      <a:pt x="749665" y="1309492"/>
                    </a:lnTo>
                    <a:lnTo>
                      <a:pt x="761564" y="1307112"/>
                    </a:lnTo>
                    <a:lnTo>
                      <a:pt x="882939" y="1288862"/>
                    </a:lnTo>
                    <a:close/>
                    <a:moveTo>
                      <a:pt x="1118944" y="1098824"/>
                    </a:moveTo>
                    <a:lnTo>
                      <a:pt x="1117754" y="1099221"/>
                    </a:lnTo>
                    <a:lnTo>
                      <a:pt x="1116168" y="1100808"/>
                    </a:lnTo>
                    <a:lnTo>
                      <a:pt x="1115374" y="1102395"/>
                    </a:lnTo>
                    <a:lnTo>
                      <a:pt x="1114978" y="1103585"/>
                    </a:lnTo>
                    <a:lnTo>
                      <a:pt x="1115771" y="1105569"/>
                    </a:lnTo>
                    <a:lnTo>
                      <a:pt x="1116564" y="1107156"/>
                    </a:lnTo>
                    <a:lnTo>
                      <a:pt x="1118151" y="1109139"/>
                    </a:lnTo>
                    <a:lnTo>
                      <a:pt x="1119737" y="1110726"/>
                    </a:lnTo>
                    <a:lnTo>
                      <a:pt x="1124497" y="1114694"/>
                    </a:lnTo>
                    <a:lnTo>
                      <a:pt x="1123307" y="1106362"/>
                    </a:lnTo>
                    <a:lnTo>
                      <a:pt x="1122514" y="1102791"/>
                    </a:lnTo>
                    <a:lnTo>
                      <a:pt x="1121721" y="1100808"/>
                    </a:lnTo>
                    <a:lnTo>
                      <a:pt x="1120134" y="1099221"/>
                    </a:lnTo>
                    <a:lnTo>
                      <a:pt x="1118944" y="1098824"/>
                    </a:lnTo>
                    <a:close/>
                    <a:moveTo>
                      <a:pt x="953542" y="742950"/>
                    </a:moveTo>
                    <a:lnTo>
                      <a:pt x="973374" y="743347"/>
                    </a:lnTo>
                    <a:lnTo>
                      <a:pt x="993207" y="744140"/>
                    </a:lnTo>
                    <a:lnTo>
                      <a:pt x="1013436" y="746124"/>
                    </a:lnTo>
                    <a:lnTo>
                      <a:pt x="1033268" y="749298"/>
                    </a:lnTo>
                    <a:lnTo>
                      <a:pt x="1053497" y="752868"/>
                    </a:lnTo>
                    <a:lnTo>
                      <a:pt x="1072933" y="757629"/>
                    </a:lnTo>
                    <a:lnTo>
                      <a:pt x="1093162" y="762787"/>
                    </a:lnTo>
                    <a:lnTo>
                      <a:pt x="1112598" y="768738"/>
                    </a:lnTo>
                    <a:lnTo>
                      <a:pt x="1132430" y="775483"/>
                    </a:lnTo>
                    <a:lnTo>
                      <a:pt x="1151469" y="782624"/>
                    </a:lnTo>
                    <a:lnTo>
                      <a:pt x="1170509" y="790162"/>
                    </a:lnTo>
                    <a:lnTo>
                      <a:pt x="1188754" y="798097"/>
                    </a:lnTo>
                    <a:lnTo>
                      <a:pt x="1206603" y="806428"/>
                    </a:lnTo>
                    <a:lnTo>
                      <a:pt x="1224056" y="815553"/>
                    </a:lnTo>
                    <a:lnTo>
                      <a:pt x="1240715" y="824678"/>
                    </a:lnTo>
                    <a:lnTo>
                      <a:pt x="1257374" y="833803"/>
                    </a:lnTo>
                    <a:lnTo>
                      <a:pt x="1272844" y="843722"/>
                    </a:lnTo>
                    <a:lnTo>
                      <a:pt x="1287520" y="853640"/>
                    </a:lnTo>
                    <a:lnTo>
                      <a:pt x="1301402" y="863558"/>
                    </a:lnTo>
                    <a:lnTo>
                      <a:pt x="1314492" y="873477"/>
                    </a:lnTo>
                    <a:lnTo>
                      <a:pt x="1326391" y="883395"/>
                    </a:lnTo>
                    <a:lnTo>
                      <a:pt x="1337894" y="893314"/>
                    </a:lnTo>
                    <a:lnTo>
                      <a:pt x="1347810" y="903232"/>
                    </a:lnTo>
                    <a:lnTo>
                      <a:pt x="1356537" y="912754"/>
                    </a:lnTo>
                    <a:lnTo>
                      <a:pt x="1364866" y="922672"/>
                    </a:lnTo>
                    <a:lnTo>
                      <a:pt x="1370816" y="931797"/>
                    </a:lnTo>
                    <a:lnTo>
                      <a:pt x="1376369" y="940526"/>
                    </a:lnTo>
                    <a:lnTo>
                      <a:pt x="1378749" y="944890"/>
                    </a:lnTo>
                    <a:lnTo>
                      <a:pt x="1380732" y="948857"/>
                    </a:lnTo>
                    <a:lnTo>
                      <a:pt x="1381922" y="953221"/>
                    </a:lnTo>
                    <a:lnTo>
                      <a:pt x="1383112" y="957585"/>
                    </a:lnTo>
                    <a:lnTo>
                      <a:pt x="1383905" y="961156"/>
                    </a:lnTo>
                    <a:lnTo>
                      <a:pt x="1384302" y="965123"/>
                    </a:lnTo>
                    <a:lnTo>
                      <a:pt x="1385888" y="976232"/>
                    </a:lnTo>
                    <a:lnTo>
                      <a:pt x="1387078" y="988134"/>
                    </a:lnTo>
                    <a:lnTo>
                      <a:pt x="1387475" y="1000830"/>
                    </a:lnTo>
                    <a:lnTo>
                      <a:pt x="1387475" y="1013922"/>
                    </a:lnTo>
                    <a:lnTo>
                      <a:pt x="1386682" y="1027014"/>
                    </a:lnTo>
                    <a:lnTo>
                      <a:pt x="1385492" y="1040900"/>
                    </a:lnTo>
                    <a:lnTo>
                      <a:pt x="1383509" y="1055183"/>
                    </a:lnTo>
                    <a:lnTo>
                      <a:pt x="1381525" y="1069465"/>
                    </a:lnTo>
                    <a:lnTo>
                      <a:pt x="1379145" y="1084541"/>
                    </a:lnTo>
                    <a:lnTo>
                      <a:pt x="1375972" y="1100014"/>
                    </a:lnTo>
                    <a:lnTo>
                      <a:pt x="1372799" y="1115487"/>
                    </a:lnTo>
                    <a:lnTo>
                      <a:pt x="1369229" y="1131357"/>
                    </a:lnTo>
                    <a:lnTo>
                      <a:pt x="1365263" y="1148020"/>
                    </a:lnTo>
                    <a:lnTo>
                      <a:pt x="1360503" y="1164286"/>
                    </a:lnTo>
                    <a:lnTo>
                      <a:pt x="1350983" y="1198009"/>
                    </a:lnTo>
                    <a:lnTo>
                      <a:pt x="1339877" y="1232525"/>
                    </a:lnTo>
                    <a:lnTo>
                      <a:pt x="1327978" y="1267834"/>
                    </a:lnTo>
                    <a:lnTo>
                      <a:pt x="1315285" y="1303541"/>
                    </a:lnTo>
                    <a:lnTo>
                      <a:pt x="1302196" y="1339247"/>
                    </a:lnTo>
                    <a:lnTo>
                      <a:pt x="1288710" y="1374954"/>
                    </a:lnTo>
                    <a:lnTo>
                      <a:pt x="1274827" y="1411057"/>
                    </a:lnTo>
                    <a:lnTo>
                      <a:pt x="1246665" y="1482073"/>
                    </a:lnTo>
                    <a:lnTo>
                      <a:pt x="1212950" y="1581654"/>
                    </a:lnTo>
                    <a:lnTo>
                      <a:pt x="1106251" y="1559437"/>
                    </a:lnTo>
                    <a:lnTo>
                      <a:pt x="1101095" y="1638784"/>
                    </a:lnTo>
                    <a:lnTo>
                      <a:pt x="1092369" y="1729241"/>
                    </a:lnTo>
                    <a:lnTo>
                      <a:pt x="1085229" y="1803431"/>
                    </a:lnTo>
                    <a:lnTo>
                      <a:pt x="1076503" y="1890713"/>
                    </a:lnTo>
                    <a:lnTo>
                      <a:pt x="285190" y="1890713"/>
                    </a:lnTo>
                    <a:lnTo>
                      <a:pt x="274084" y="1780023"/>
                    </a:lnTo>
                    <a:lnTo>
                      <a:pt x="265358" y="1685203"/>
                    </a:lnTo>
                    <a:lnTo>
                      <a:pt x="255441" y="1570546"/>
                    </a:lnTo>
                    <a:lnTo>
                      <a:pt x="232832" y="1576893"/>
                    </a:lnTo>
                    <a:lnTo>
                      <a:pt x="209827" y="1582448"/>
                    </a:lnTo>
                    <a:lnTo>
                      <a:pt x="197927" y="1584828"/>
                    </a:lnTo>
                    <a:lnTo>
                      <a:pt x="186821" y="1587605"/>
                    </a:lnTo>
                    <a:lnTo>
                      <a:pt x="174922" y="1589192"/>
                    </a:lnTo>
                    <a:lnTo>
                      <a:pt x="163816" y="1590779"/>
                    </a:lnTo>
                    <a:lnTo>
                      <a:pt x="152313" y="1591573"/>
                    </a:lnTo>
                    <a:lnTo>
                      <a:pt x="142000" y="1591969"/>
                    </a:lnTo>
                    <a:lnTo>
                      <a:pt x="131291" y="1591969"/>
                    </a:lnTo>
                    <a:lnTo>
                      <a:pt x="121374" y="1591573"/>
                    </a:lnTo>
                    <a:lnTo>
                      <a:pt x="112251" y="1590382"/>
                    </a:lnTo>
                    <a:lnTo>
                      <a:pt x="103129" y="1588399"/>
                    </a:lnTo>
                    <a:lnTo>
                      <a:pt x="99162" y="1587209"/>
                    </a:lnTo>
                    <a:lnTo>
                      <a:pt x="95196" y="1585225"/>
                    </a:lnTo>
                    <a:lnTo>
                      <a:pt x="91229" y="1583638"/>
                    </a:lnTo>
                    <a:lnTo>
                      <a:pt x="87659" y="1581654"/>
                    </a:lnTo>
                    <a:lnTo>
                      <a:pt x="74570" y="1515399"/>
                    </a:lnTo>
                    <a:lnTo>
                      <a:pt x="59497" y="1433274"/>
                    </a:lnTo>
                    <a:lnTo>
                      <a:pt x="51564" y="1388046"/>
                    </a:lnTo>
                    <a:lnTo>
                      <a:pt x="43235" y="1341628"/>
                    </a:lnTo>
                    <a:lnTo>
                      <a:pt x="35698" y="1295209"/>
                    </a:lnTo>
                    <a:lnTo>
                      <a:pt x="28162" y="1247998"/>
                    </a:lnTo>
                    <a:lnTo>
                      <a:pt x="21022" y="1202373"/>
                    </a:lnTo>
                    <a:lnTo>
                      <a:pt x="14676" y="1157938"/>
                    </a:lnTo>
                    <a:lnTo>
                      <a:pt x="9520" y="1116677"/>
                    </a:lnTo>
                    <a:lnTo>
                      <a:pt x="5156" y="1078987"/>
                    </a:lnTo>
                    <a:lnTo>
                      <a:pt x="1983" y="1045264"/>
                    </a:lnTo>
                    <a:lnTo>
                      <a:pt x="793" y="1030188"/>
                    </a:lnTo>
                    <a:lnTo>
                      <a:pt x="0" y="1016699"/>
                    </a:lnTo>
                    <a:lnTo>
                      <a:pt x="0" y="1004797"/>
                    </a:lnTo>
                    <a:lnTo>
                      <a:pt x="0" y="994482"/>
                    </a:lnTo>
                    <a:lnTo>
                      <a:pt x="397" y="985754"/>
                    </a:lnTo>
                    <a:lnTo>
                      <a:pt x="1190" y="979009"/>
                    </a:lnTo>
                    <a:lnTo>
                      <a:pt x="1587" y="972661"/>
                    </a:lnTo>
                    <a:lnTo>
                      <a:pt x="2380" y="966314"/>
                    </a:lnTo>
                    <a:lnTo>
                      <a:pt x="3966" y="959966"/>
                    </a:lnTo>
                    <a:lnTo>
                      <a:pt x="5553" y="954015"/>
                    </a:lnTo>
                    <a:lnTo>
                      <a:pt x="7536" y="948064"/>
                    </a:lnTo>
                    <a:lnTo>
                      <a:pt x="9520" y="942113"/>
                    </a:lnTo>
                    <a:lnTo>
                      <a:pt x="12296" y="936558"/>
                    </a:lnTo>
                    <a:lnTo>
                      <a:pt x="15073" y="931004"/>
                    </a:lnTo>
                    <a:lnTo>
                      <a:pt x="18246" y="925053"/>
                    </a:lnTo>
                    <a:lnTo>
                      <a:pt x="21816" y="919498"/>
                    </a:lnTo>
                    <a:lnTo>
                      <a:pt x="25782" y="914341"/>
                    </a:lnTo>
                    <a:lnTo>
                      <a:pt x="29352" y="909183"/>
                    </a:lnTo>
                    <a:lnTo>
                      <a:pt x="34112" y="904026"/>
                    </a:lnTo>
                    <a:lnTo>
                      <a:pt x="38872" y="898471"/>
                    </a:lnTo>
                    <a:lnTo>
                      <a:pt x="48391" y="888950"/>
                    </a:lnTo>
                    <a:lnTo>
                      <a:pt x="59894" y="879031"/>
                    </a:lnTo>
                    <a:lnTo>
                      <a:pt x="71793" y="869906"/>
                    </a:lnTo>
                    <a:lnTo>
                      <a:pt x="84486" y="860781"/>
                    </a:lnTo>
                    <a:lnTo>
                      <a:pt x="98765" y="852450"/>
                    </a:lnTo>
                    <a:lnTo>
                      <a:pt x="113441" y="844118"/>
                    </a:lnTo>
                    <a:lnTo>
                      <a:pt x="128514" y="836183"/>
                    </a:lnTo>
                    <a:lnTo>
                      <a:pt x="144380" y="828645"/>
                    </a:lnTo>
                    <a:lnTo>
                      <a:pt x="161436" y="821504"/>
                    </a:lnTo>
                    <a:lnTo>
                      <a:pt x="178492" y="814760"/>
                    </a:lnTo>
                    <a:lnTo>
                      <a:pt x="196341" y="808015"/>
                    </a:lnTo>
                    <a:lnTo>
                      <a:pt x="214587" y="801667"/>
                    </a:lnTo>
                    <a:lnTo>
                      <a:pt x="233229" y="795716"/>
                    </a:lnTo>
                    <a:lnTo>
                      <a:pt x="252268" y="790162"/>
                    </a:lnTo>
                    <a:lnTo>
                      <a:pt x="271704" y="784608"/>
                    </a:lnTo>
                    <a:lnTo>
                      <a:pt x="291140" y="779450"/>
                    </a:lnTo>
                    <a:lnTo>
                      <a:pt x="310972" y="774689"/>
                    </a:lnTo>
                    <a:lnTo>
                      <a:pt x="331201" y="769928"/>
                    </a:lnTo>
                    <a:lnTo>
                      <a:pt x="351034" y="765564"/>
                    </a:lnTo>
                    <a:lnTo>
                      <a:pt x="371263" y="761994"/>
                    </a:lnTo>
                    <a:lnTo>
                      <a:pt x="391492" y="758026"/>
                    </a:lnTo>
                    <a:lnTo>
                      <a:pt x="431156" y="751282"/>
                    </a:lnTo>
                    <a:lnTo>
                      <a:pt x="470028" y="745727"/>
                    </a:lnTo>
                    <a:lnTo>
                      <a:pt x="474788" y="745330"/>
                    </a:lnTo>
                    <a:lnTo>
                      <a:pt x="479548" y="744934"/>
                    </a:lnTo>
                    <a:lnTo>
                      <a:pt x="488670" y="745330"/>
                    </a:lnTo>
                    <a:lnTo>
                      <a:pt x="616391" y="1197215"/>
                    </a:lnTo>
                    <a:lnTo>
                      <a:pt x="618771" y="1179759"/>
                    </a:lnTo>
                    <a:lnTo>
                      <a:pt x="663196" y="869509"/>
                    </a:lnTo>
                    <a:lnTo>
                      <a:pt x="650503" y="838961"/>
                    </a:lnTo>
                    <a:lnTo>
                      <a:pt x="675095" y="798493"/>
                    </a:lnTo>
                    <a:lnTo>
                      <a:pt x="731022" y="798097"/>
                    </a:lnTo>
                    <a:lnTo>
                      <a:pt x="754028" y="838961"/>
                    </a:lnTo>
                    <a:lnTo>
                      <a:pt x="743319" y="875461"/>
                    </a:lnTo>
                    <a:lnTo>
                      <a:pt x="782983" y="1202373"/>
                    </a:lnTo>
                    <a:lnTo>
                      <a:pt x="887302" y="760407"/>
                    </a:lnTo>
                    <a:lnTo>
                      <a:pt x="899201" y="754852"/>
                    </a:lnTo>
                    <a:lnTo>
                      <a:pt x="907927" y="750488"/>
                    </a:lnTo>
                    <a:lnTo>
                      <a:pt x="913481" y="747314"/>
                    </a:lnTo>
                    <a:lnTo>
                      <a:pt x="914671" y="746124"/>
                    </a:lnTo>
                    <a:lnTo>
                      <a:pt x="914671" y="745727"/>
                    </a:lnTo>
                    <a:lnTo>
                      <a:pt x="924587" y="744537"/>
                    </a:lnTo>
                    <a:lnTo>
                      <a:pt x="934106" y="743744"/>
                    </a:lnTo>
                    <a:lnTo>
                      <a:pt x="943626" y="743347"/>
                    </a:lnTo>
                    <a:lnTo>
                      <a:pt x="953542" y="742950"/>
                    </a:lnTo>
                    <a:close/>
                    <a:moveTo>
                      <a:pt x="713979" y="0"/>
                    </a:moveTo>
                    <a:lnTo>
                      <a:pt x="725091" y="0"/>
                    </a:lnTo>
                    <a:lnTo>
                      <a:pt x="736601" y="397"/>
                    </a:lnTo>
                    <a:lnTo>
                      <a:pt x="746919" y="794"/>
                    </a:lnTo>
                    <a:lnTo>
                      <a:pt x="758032" y="1985"/>
                    </a:lnTo>
                    <a:lnTo>
                      <a:pt x="768351" y="3177"/>
                    </a:lnTo>
                    <a:lnTo>
                      <a:pt x="778669" y="4368"/>
                    </a:lnTo>
                    <a:lnTo>
                      <a:pt x="788591" y="5956"/>
                    </a:lnTo>
                    <a:lnTo>
                      <a:pt x="808038" y="9530"/>
                    </a:lnTo>
                    <a:lnTo>
                      <a:pt x="826691" y="13898"/>
                    </a:lnTo>
                    <a:lnTo>
                      <a:pt x="844551" y="19060"/>
                    </a:lnTo>
                    <a:lnTo>
                      <a:pt x="860822" y="25016"/>
                    </a:lnTo>
                    <a:lnTo>
                      <a:pt x="876697" y="30973"/>
                    </a:lnTo>
                    <a:lnTo>
                      <a:pt x="891779" y="37723"/>
                    </a:lnTo>
                    <a:lnTo>
                      <a:pt x="906066" y="44076"/>
                    </a:lnTo>
                    <a:lnTo>
                      <a:pt x="919163" y="51224"/>
                    </a:lnTo>
                    <a:lnTo>
                      <a:pt x="930672" y="57974"/>
                    </a:lnTo>
                    <a:lnTo>
                      <a:pt x="942182" y="64725"/>
                    </a:lnTo>
                    <a:lnTo>
                      <a:pt x="952501" y="71475"/>
                    </a:lnTo>
                    <a:lnTo>
                      <a:pt x="961232" y="77829"/>
                    </a:lnTo>
                    <a:lnTo>
                      <a:pt x="969566" y="84182"/>
                    </a:lnTo>
                    <a:lnTo>
                      <a:pt x="976313" y="89344"/>
                    </a:lnTo>
                    <a:lnTo>
                      <a:pt x="987822" y="98874"/>
                    </a:lnTo>
                    <a:lnTo>
                      <a:pt x="994172" y="105227"/>
                    </a:lnTo>
                    <a:lnTo>
                      <a:pt x="996554" y="107213"/>
                    </a:lnTo>
                    <a:lnTo>
                      <a:pt x="993775" y="113566"/>
                    </a:lnTo>
                    <a:lnTo>
                      <a:pt x="989410" y="120317"/>
                    </a:lnTo>
                    <a:lnTo>
                      <a:pt x="984251" y="129450"/>
                    </a:lnTo>
                    <a:lnTo>
                      <a:pt x="977107" y="139774"/>
                    </a:lnTo>
                    <a:lnTo>
                      <a:pt x="973138" y="144936"/>
                    </a:lnTo>
                    <a:lnTo>
                      <a:pt x="968375" y="150495"/>
                    </a:lnTo>
                    <a:lnTo>
                      <a:pt x="963216" y="156054"/>
                    </a:lnTo>
                    <a:lnTo>
                      <a:pt x="957660" y="161613"/>
                    </a:lnTo>
                    <a:lnTo>
                      <a:pt x="951707" y="167173"/>
                    </a:lnTo>
                    <a:lnTo>
                      <a:pt x="945754" y="172732"/>
                    </a:lnTo>
                    <a:lnTo>
                      <a:pt x="938610" y="177497"/>
                    </a:lnTo>
                    <a:lnTo>
                      <a:pt x="931069" y="182262"/>
                    </a:lnTo>
                    <a:lnTo>
                      <a:pt x="923529" y="186630"/>
                    </a:lnTo>
                    <a:lnTo>
                      <a:pt x="915194" y="190601"/>
                    </a:lnTo>
                    <a:lnTo>
                      <a:pt x="906463" y="194174"/>
                    </a:lnTo>
                    <a:lnTo>
                      <a:pt x="896938" y="196954"/>
                    </a:lnTo>
                    <a:lnTo>
                      <a:pt x="887413" y="199733"/>
                    </a:lnTo>
                    <a:lnTo>
                      <a:pt x="877094" y="200925"/>
                    </a:lnTo>
                    <a:lnTo>
                      <a:pt x="866775" y="201719"/>
                    </a:lnTo>
                    <a:lnTo>
                      <a:pt x="855266" y="201719"/>
                    </a:lnTo>
                    <a:lnTo>
                      <a:pt x="843360" y="200925"/>
                    </a:lnTo>
                    <a:lnTo>
                      <a:pt x="831454" y="198939"/>
                    </a:lnTo>
                    <a:lnTo>
                      <a:pt x="818357" y="195763"/>
                    </a:lnTo>
                    <a:lnTo>
                      <a:pt x="805260" y="191792"/>
                    </a:lnTo>
                    <a:lnTo>
                      <a:pt x="791369" y="186233"/>
                    </a:lnTo>
                    <a:lnTo>
                      <a:pt x="777082" y="179879"/>
                    </a:lnTo>
                    <a:lnTo>
                      <a:pt x="760016" y="171938"/>
                    </a:lnTo>
                    <a:lnTo>
                      <a:pt x="743347" y="165187"/>
                    </a:lnTo>
                    <a:lnTo>
                      <a:pt x="778272" y="181468"/>
                    </a:lnTo>
                    <a:lnTo>
                      <a:pt x="812007" y="196954"/>
                    </a:lnTo>
                    <a:lnTo>
                      <a:pt x="828279" y="204101"/>
                    </a:lnTo>
                    <a:lnTo>
                      <a:pt x="844551" y="210852"/>
                    </a:lnTo>
                    <a:lnTo>
                      <a:pt x="860029" y="217205"/>
                    </a:lnTo>
                    <a:lnTo>
                      <a:pt x="875110" y="222367"/>
                    </a:lnTo>
                    <a:lnTo>
                      <a:pt x="889397" y="226735"/>
                    </a:lnTo>
                    <a:lnTo>
                      <a:pt x="903288" y="229912"/>
                    </a:lnTo>
                    <a:lnTo>
                      <a:pt x="910035" y="231103"/>
                    </a:lnTo>
                    <a:lnTo>
                      <a:pt x="916385" y="232294"/>
                    </a:lnTo>
                    <a:lnTo>
                      <a:pt x="922735" y="232691"/>
                    </a:lnTo>
                    <a:lnTo>
                      <a:pt x="929085" y="233089"/>
                    </a:lnTo>
                    <a:lnTo>
                      <a:pt x="935038" y="233089"/>
                    </a:lnTo>
                    <a:lnTo>
                      <a:pt x="940991" y="232294"/>
                    </a:lnTo>
                    <a:lnTo>
                      <a:pt x="946547" y="231103"/>
                    </a:lnTo>
                    <a:lnTo>
                      <a:pt x="951707" y="229912"/>
                    </a:lnTo>
                    <a:lnTo>
                      <a:pt x="956866" y="228324"/>
                    </a:lnTo>
                    <a:lnTo>
                      <a:pt x="961629" y="226338"/>
                    </a:lnTo>
                    <a:lnTo>
                      <a:pt x="966788" y="223161"/>
                    </a:lnTo>
                    <a:lnTo>
                      <a:pt x="970757" y="220382"/>
                    </a:lnTo>
                    <a:lnTo>
                      <a:pt x="972741" y="231500"/>
                    </a:lnTo>
                    <a:lnTo>
                      <a:pt x="973535" y="242619"/>
                    </a:lnTo>
                    <a:lnTo>
                      <a:pt x="973932" y="253340"/>
                    </a:lnTo>
                    <a:lnTo>
                      <a:pt x="974329" y="263267"/>
                    </a:lnTo>
                    <a:lnTo>
                      <a:pt x="974329" y="273591"/>
                    </a:lnTo>
                    <a:lnTo>
                      <a:pt x="973932" y="283121"/>
                    </a:lnTo>
                    <a:lnTo>
                      <a:pt x="973138" y="302181"/>
                    </a:lnTo>
                    <a:lnTo>
                      <a:pt x="974725" y="300196"/>
                    </a:lnTo>
                    <a:lnTo>
                      <a:pt x="976710" y="298210"/>
                    </a:lnTo>
                    <a:lnTo>
                      <a:pt x="978297" y="297416"/>
                    </a:lnTo>
                    <a:lnTo>
                      <a:pt x="980282" y="297019"/>
                    </a:lnTo>
                    <a:lnTo>
                      <a:pt x="982663" y="297416"/>
                    </a:lnTo>
                    <a:lnTo>
                      <a:pt x="985044" y="299005"/>
                    </a:lnTo>
                    <a:lnTo>
                      <a:pt x="987822" y="301784"/>
                    </a:lnTo>
                    <a:lnTo>
                      <a:pt x="989807" y="304564"/>
                    </a:lnTo>
                    <a:lnTo>
                      <a:pt x="991791" y="308932"/>
                    </a:lnTo>
                    <a:lnTo>
                      <a:pt x="994172" y="313697"/>
                    </a:lnTo>
                    <a:lnTo>
                      <a:pt x="995760" y="318859"/>
                    </a:lnTo>
                    <a:lnTo>
                      <a:pt x="997744" y="325212"/>
                    </a:lnTo>
                    <a:lnTo>
                      <a:pt x="998935" y="331963"/>
                    </a:lnTo>
                    <a:lnTo>
                      <a:pt x="1000919" y="339507"/>
                    </a:lnTo>
                    <a:lnTo>
                      <a:pt x="1002110" y="347846"/>
                    </a:lnTo>
                    <a:lnTo>
                      <a:pt x="1002904" y="356185"/>
                    </a:lnTo>
                    <a:lnTo>
                      <a:pt x="1003697" y="364523"/>
                    </a:lnTo>
                    <a:lnTo>
                      <a:pt x="1004094" y="373656"/>
                    </a:lnTo>
                    <a:lnTo>
                      <a:pt x="1004491" y="383584"/>
                    </a:lnTo>
                    <a:lnTo>
                      <a:pt x="1004888" y="393114"/>
                    </a:lnTo>
                    <a:lnTo>
                      <a:pt x="1004491" y="403438"/>
                    </a:lnTo>
                    <a:lnTo>
                      <a:pt x="1004094" y="412571"/>
                    </a:lnTo>
                    <a:lnTo>
                      <a:pt x="1003697" y="422101"/>
                    </a:lnTo>
                    <a:lnTo>
                      <a:pt x="1002904" y="430837"/>
                    </a:lnTo>
                    <a:lnTo>
                      <a:pt x="1002110" y="439175"/>
                    </a:lnTo>
                    <a:lnTo>
                      <a:pt x="1000919" y="447117"/>
                    </a:lnTo>
                    <a:lnTo>
                      <a:pt x="998935" y="454265"/>
                    </a:lnTo>
                    <a:lnTo>
                      <a:pt x="997744" y="461015"/>
                    </a:lnTo>
                    <a:lnTo>
                      <a:pt x="995760" y="467368"/>
                    </a:lnTo>
                    <a:lnTo>
                      <a:pt x="994172" y="472928"/>
                    </a:lnTo>
                    <a:lnTo>
                      <a:pt x="991791" y="478090"/>
                    </a:lnTo>
                    <a:lnTo>
                      <a:pt x="989807" y="481663"/>
                    </a:lnTo>
                    <a:lnTo>
                      <a:pt x="987822" y="485237"/>
                    </a:lnTo>
                    <a:lnTo>
                      <a:pt x="985044" y="487620"/>
                    </a:lnTo>
                    <a:lnTo>
                      <a:pt x="982663" y="488811"/>
                    </a:lnTo>
                    <a:lnTo>
                      <a:pt x="980282" y="489605"/>
                    </a:lnTo>
                    <a:lnTo>
                      <a:pt x="978694" y="489605"/>
                    </a:lnTo>
                    <a:lnTo>
                      <a:pt x="977504" y="488811"/>
                    </a:lnTo>
                    <a:lnTo>
                      <a:pt x="975122" y="487223"/>
                    </a:lnTo>
                    <a:lnTo>
                      <a:pt x="972741" y="484840"/>
                    </a:lnTo>
                    <a:lnTo>
                      <a:pt x="970360" y="481266"/>
                    </a:lnTo>
                    <a:lnTo>
                      <a:pt x="968375" y="476898"/>
                    </a:lnTo>
                    <a:lnTo>
                      <a:pt x="966391" y="471736"/>
                    </a:lnTo>
                    <a:lnTo>
                      <a:pt x="964010" y="465780"/>
                    </a:lnTo>
                    <a:lnTo>
                      <a:pt x="962422" y="459030"/>
                    </a:lnTo>
                    <a:lnTo>
                      <a:pt x="960438" y="476104"/>
                    </a:lnTo>
                    <a:lnTo>
                      <a:pt x="957263" y="491988"/>
                    </a:lnTo>
                    <a:lnTo>
                      <a:pt x="953691" y="507871"/>
                    </a:lnTo>
                    <a:lnTo>
                      <a:pt x="949325" y="523754"/>
                    </a:lnTo>
                    <a:lnTo>
                      <a:pt x="944563" y="538844"/>
                    </a:lnTo>
                    <a:lnTo>
                      <a:pt x="939404" y="553536"/>
                    </a:lnTo>
                    <a:lnTo>
                      <a:pt x="933451" y="567434"/>
                    </a:lnTo>
                    <a:lnTo>
                      <a:pt x="927101" y="581332"/>
                    </a:lnTo>
                    <a:lnTo>
                      <a:pt x="920354" y="594435"/>
                    </a:lnTo>
                    <a:lnTo>
                      <a:pt x="912813" y="607539"/>
                    </a:lnTo>
                    <a:lnTo>
                      <a:pt x="905272" y="619849"/>
                    </a:lnTo>
                    <a:lnTo>
                      <a:pt x="896938" y="631364"/>
                    </a:lnTo>
                    <a:lnTo>
                      <a:pt x="888604" y="642880"/>
                    </a:lnTo>
                    <a:lnTo>
                      <a:pt x="879872" y="653601"/>
                    </a:lnTo>
                    <a:lnTo>
                      <a:pt x="870347" y="663925"/>
                    </a:lnTo>
                    <a:lnTo>
                      <a:pt x="861219" y="673852"/>
                    </a:lnTo>
                    <a:lnTo>
                      <a:pt x="851694" y="682985"/>
                    </a:lnTo>
                    <a:lnTo>
                      <a:pt x="841772" y="691721"/>
                    </a:lnTo>
                    <a:lnTo>
                      <a:pt x="831851" y="700060"/>
                    </a:lnTo>
                    <a:lnTo>
                      <a:pt x="821532" y="707604"/>
                    </a:lnTo>
                    <a:lnTo>
                      <a:pt x="811610" y="714752"/>
                    </a:lnTo>
                    <a:lnTo>
                      <a:pt x="801291" y="721105"/>
                    </a:lnTo>
                    <a:lnTo>
                      <a:pt x="790972" y="727062"/>
                    </a:lnTo>
                    <a:lnTo>
                      <a:pt x="780257" y="732224"/>
                    </a:lnTo>
                    <a:lnTo>
                      <a:pt x="769938" y="736989"/>
                    </a:lnTo>
                    <a:lnTo>
                      <a:pt x="759619" y="741357"/>
                    </a:lnTo>
                    <a:lnTo>
                      <a:pt x="749301" y="744533"/>
                    </a:lnTo>
                    <a:lnTo>
                      <a:pt x="738585" y="747710"/>
                    </a:lnTo>
                    <a:lnTo>
                      <a:pt x="728663" y="750093"/>
                    </a:lnTo>
                    <a:lnTo>
                      <a:pt x="718344" y="751284"/>
                    </a:lnTo>
                    <a:lnTo>
                      <a:pt x="708819" y="752475"/>
                    </a:lnTo>
                    <a:lnTo>
                      <a:pt x="698897" y="752475"/>
                    </a:lnTo>
                    <a:lnTo>
                      <a:pt x="690960" y="752475"/>
                    </a:lnTo>
                    <a:lnTo>
                      <a:pt x="683022" y="751284"/>
                    </a:lnTo>
                    <a:lnTo>
                      <a:pt x="674688" y="749695"/>
                    </a:lnTo>
                    <a:lnTo>
                      <a:pt x="665560" y="747313"/>
                    </a:lnTo>
                    <a:lnTo>
                      <a:pt x="656432" y="744136"/>
                    </a:lnTo>
                    <a:lnTo>
                      <a:pt x="646907" y="740960"/>
                    </a:lnTo>
                    <a:lnTo>
                      <a:pt x="637779" y="736195"/>
                    </a:lnTo>
                    <a:lnTo>
                      <a:pt x="628254" y="731430"/>
                    </a:lnTo>
                    <a:lnTo>
                      <a:pt x="617935" y="725870"/>
                    </a:lnTo>
                    <a:lnTo>
                      <a:pt x="608410" y="719914"/>
                    </a:lnTo>
                    <a:lnTo>
                      <a:pt x="598091" y="713561"/>
                    </a:lnTo>
                    <a:lnTo>
                      <a:pt x="588169" y="706413"/>
                    </a:lnTo>
                    <a:lnTo>
                      <a:pt x="578247" y="698471"/>
                    </a:lnTo>
                    <a:lnTo>
                      <a:pt x="568325" y="690133"/>
                    </a:lnTo>
                    <a:lnTo>
                      <a:pt x="558007" y="681397"/>
                    </a:lnTo>
                    <a:lnTo>
                      <a:pt x="548482" y="671867"/>
                    </a:lnTo>
                    <a:lnTo>
                      <a:pt x="538560" y="662734"/>
                    </a:lnTo>
                    <a:lnTo>
                      <a:pt x="529035" y="652410"/>
                    </a:lnTo>
                    <a:lnTo>
                      <a:pt x="519510" y="641688"/>
                    </a:lnTo>
                    <a:lnTo>
                      <a:pt x="509985" y="630570"/>
                    </a:lnTo>
                    <a:lnTo>
                      <a:pt x="501254" y="619452"/>
                    </a:lnTo>
                    <a:lnTo>
                      <a:pt x="492522" y="607539"/>
                    </a:lnTo>
                    <a:lnTo>
                      <a:pt x="483791" y="595230"/>
                    </a:lnTo>
                    <a:lnTo>
                      <a:pt x="475854" y="582523"/>
                    </a:lnTo>
                    <a:lnTo>
                      <a:pt x="467916" y="569419"/>
                    </a:lnTo>
                    <a:lnTo>
                      <a:pt x="460772" y="556315"/>
                    </a:lnTo>
                    <a:lnTo>
                      <a:pt x="453629" y="542417"/>
                    </a:lnTo>
                    <a:lnTo>
                      <a:pt x="447279" y="528519"/>
                    </a:lnTo>
                    <a:lnTo>
                      <a:pt x="441325" y="514224"/>
                    </a:lnTo>
                    <a:lnTo>
                      <a:pt x="435769" y="499929"/>
                    </a:lnTo>
                    <a:lnTo>
                      <a:pt x="431007" y="485237"/>
                    </a:lnTo>
                    <a:lnTo>
                      <a:pt x="426244" y="470148"/>
                    </a:lnTo>
                    <a:lnTo>
                      <a:pt x="424657" y="474913"/>
                    </a:lnTo>
                    <a:lnTo>
                      <a:pt x="422672" y="480075"/>
                    </a:lnTo>
                    <a:lnTo>
                      <a:pt x="421085" y="484046"/>
                    </a:lnTo>
                    <a:lnTo>
                      <a:pt x="419101" y="487620"/>
                    </a:lnTo>
                    <a:lnTo>
                      <a:pt x="417116" y="490399"/>
                    </a:lnTo>
                    <a:lnTo>
                      <a:pt x="414735" y="492385"/>
                    </a:lnTo>
                    <a:lnTo>
                      <a:pt x="412354" y="493576"/>
                    </a:lnTo>
                    <a:lnTo>
                      <a:pt x="410369" y="493973"/>
                    </a:lnTo>
                    <a:lnTo>
                      <a:pt x="407591" y="493576"/>
                    </a:lnTo>
                    <a:lnTo>
                      <a:pt x="405210" y="491988"/>
                    </a:lnTo>
                    <a:lnTo>
                      <a:pt x="402829" y="490002"/>
                    </a:lnTo>
                    <a:lnTo>
                      <a:pt x="400447" y="486428"/>
                    </a:lnTo>
                    <a:lnTo>
                      <a:pt x="398463" y="482855"/>
                    </a:lnTo>
                    <a:lnTo>
                      <a:pt x="396082" y="477693"/>
                    </a:lnTo>
                    <a:lnTo>
                      <a:pt x="394494" y="472133"/>
                    </a:lnTo>
                    <a:lnTo>
                      <a:pt x="392907" y="465780"/>
                    </a:lnTo>
                    <a:lnTo>
                      <a:pt x="391319" y="459030"/>
                    </a:lnTo>
                    <a:lnTo>
                      <a:pt x="390129" y="451882"/>
                    </a:lnTo>
                    <a:lnTo>
                      <a:pt x="388541" y="443940"/>
                    </a:lnTo>
                    <a:lnTo>
                      <a:pt x="387351" y="435602"/>
                    </a:lnTo>
                    <a:lnTo>
                      <a:pt x="386557" y="426469"/>
                    </a:lnTo>
                    <a:lnTo>
                      <a:pt x="386160" y="417336"/>
                    </a:lnTo>
                    <a:lnTo>
                      <a:pt x="385763" y="407409"/>
                    </a:lnTo>
                    <a:lnTo>
                      <a:pt x="385763" y="397879"/>
                    </a:lnTo>
                    <a:lnTo>
                      <a:pt x="385763" y="388349"/>
                    </a:lnTo>
                    <a:lnTo>
                      <a:pt x="386160" y="378421"/>
                    </a:lnTo>
                    <a:lnTo>
                      <a:pt x="386557" y="369288"/>
                    </a:lnTo>
                    <a:lnTo>
                      <a:pt x="387351" y="360156"/>
                    </a:lnTo>
                    <a:lnTo>
                      <a:pt x="388541" y="351817"/>
                    </a:lnTo>
                    <a:lnTo>
                      <a:pt x="390129" y="344272"/>
                    </a:lnTo>
                    <a:lnTo>
                      <a:pt x="391319" y="336728"/>
                    </a:lnTo>
                    <a:lnTo>
                      <a:pt x="392907" y="329977"/>
                    </a:lnTo>
                    <a:lnTo>
                      <a:pt x="394494" y="323624"/>
                    </a:lnTo>
                    <a:lnTo>
                      <a:pt x="396082" y="318065"/>
                    </a:lnTo>
                    <a:lnTo>
                      <a:pt x="398463" y="313697"/>
                    </a:lnTo>
                    <a:lnTo>
                      <a:pt x="400447" y="309329"/>
                    </a:lnTo>
                    <a:lnTo>
                      <a:pt x="402829" y="305755"/>
                    </a:lnTo>
                    <a:lnTo>
                      <a:pt x="405210" y="303770"/>
                    </a:lnTo>
                    <a:lnTo>
                      <a:pt x="407591" y="302181"/>
                    </a:lnTo>
                    <a:lnTo>
                      <a:pt x="410369" y="301784"/>
                    </a:lnTo>
                    <a:lnTo>
                      <a:pt x="411560" y="302181"/>
                    </a:lnTo>
                    <a:lnTo>
                      <a:pt x="413147" y="302975"/>
                    </a:lnTo>
                    <a:lnTo>
                      <a:pt x="413544" y="289872"/>
                    </a:lnTo>
                    <a:lnTo>
                      <a:pt x="414338" y="277562"/>
                    </a:lnTo>
                    <a:lnTo>
                      <a:pt x="415925" y="266444"/>
                    </a:lnTo>
                    <a:lnTo>
                      <a:pt x="418307" y="255722"/>
                    </a:lnTo>
                    <a:lnTo>
                      <a:pt x="417116" y="242222"/>
                    </a:lnTo>
                    <a:lnTo>
                      <a:pt x="415925" y="229515"/>
                    </a:lnTo>
                    <a:lnTo>
                      <a:pt x="415925" y="217205"/>
                    </a:lnTo>
                    <a:lnTo>
                      <a:pt x="416322" y="206484"/>
                    </a:lnTo>
                    <a:lnTo>
                      <a:pt x="417910" y="195763"/>
                    </a:lnTo>
                    <a:lnTo>
                      <a:pt x="419497" y="185835"/>
                    </a:lnTo>
                    <a:lnTo>
                      <a:pt x="421482" y="176305"/>
                    </a:lnTo>
                    <a:lnTo>
                      <a:pt x="424260" y="167570"/>
                    </a:lnTo>
                    <a:lnTo>
                      <a:pt x="427435" y="159628"/>
                    </a:lnTo>
                    <a:lnTo>
                      <a:pt x="431007" y="152480"/>
                    </a:lnTo>
                    <a:lnTo>
                      <a:pt x="434975" y="145730"/>
                    </a:lnTo>
                    <a:lnTo>
                      <a:pt x="439341" y="139377"/>
                    </a:lnTo>
                    <a:lnTo>
                      <a:pt x="444501" y="133420"/>
                    </a:lnTo>
                    <a:lnTo>
                      <a:pt x="449660" y="128258"/>
                    </a:lnTo>
                    <a:lnTo>
                      <a:pt x="455613" y="123890"/>
                    </a:lnTo>
                    <a:lnTo>
                      <a:pt x="461566" y="119522"/>
                    </a:lnTo>
                    <a:lnTo>
                      <a:pt x="434182" y="119919"/>
                    </a:lnTo>
                    <a:lnTo>
                      <a:pt x="413147" y="120714"/>
                    </a:lnTo>
                    <a:lnTo>
                      <a:pt x="394891" y="121508"/>
                    </a:lnTo>
                    <a:lnTo>
                      <a:pt x="401241" y="118728"/>
                    </a:lnTo>
                    <a:lnTo>
                      <a:pt x="407591" y="115154"/>
                    </a:lnTo>
                    <a:lnTo>
                      <a:pt x="420291" y="107213"/>
                    </a:lnTo>
                    <a:lnTo>
                      <a:pt x="433388" y="98477"/>
                    </a:lnTo>
                    <a:lnTo>
                      <a:pt x="446485" y="88947"/>
                    </a:lnTo>
                    <a:lnTo>
                      <a:pt x="459185" y="79814"/>
                    </a:lnTo>
                    <a:lnTo>
                      <a:pt x="471488" y="71475"/>
                    </a:lnTo>
                    <a:lnTo>
                      <a:pt x="482601" y="63931"/>
                    </a:lnTo>
                    <a:lnTo>
                      <a:pt x="488157" y="60357"/>
                    </a:lnTo>
                    <a:lnTo>
                      <a:pt x="493316" y="57577"/>
                    </a:lnTo>
                    <a:lnTo>
                      <a:pt x="507604" y="50827"/>
                    </a:lnTo>
                    <a:lnTo>
                      <a:pt x="521891" y="44473"/>
                    </a:lnTo>
                    <a:lnTo>
                      <a:pt x="536179" y="38517"/>
                    </a:lnTo>
                    <a:lnTo>
                      <a:pt x="550069" y="32958"/>
                    </a:lnTo>
                    <a:lnTo>
                      <a:pt x="563563" y="27796"/>
                    </a:lnTo>
                    <a:lnTo>
                      <a:pt x="577057" y="23428"/>
                    </a:lnTo>
                    <a:lnTo>
                      <a:pt x="590551" y="19457"/>
                    </a:lnTo>
                    <a:lnTo>
                      <a:pt x="603647" y="15883"/>
                    </a:lnTo>
                    <a:lnTo>
                      <a:pt x="616744" y="12310"/>
                    </a:lnTo>
                    <a:lnTo>
                      <a:pt x="629841" y="9927"/>
                    </a:lnTo>
                    <a:lnTo>
                      <a:pt x="642541" y="7148"/>
                    </a:lnTo>
                    <a:lnTo>
                      <a:pt x="654844" y="5162"/>
                    </a:lnTo>
                    <a:lnTo>
                      <a:pt x="666751" y="3574"/>
                    </a:lnTo>
                    <a:lnTo>
                      <a:pt x="679054" y="2382"/>
                    </a:lnTo>
                    <a:lnTo>
                      <a:pt x="690960" y="1191"/>
                    </a:lnTo>
                    <a:lnTo>
                      <a:pt x="702866" y="397"/>
                    </a:lnTo>
                    <a:lnTo>
                      <a:pt x="713979"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sz="1015">
                  <a:solidFill>
                    <a:srgbClr val="FFFFFF"/>
                  </a:solidFill>
                  <a:latin typeface="Microsoft JhengHei UI" panose="020B0604030504040204" pitchFamily="34" charset="-120"/>
                  <a:ea typeface="Microsoft JhengHei UI" panose="020B0604030504040204" pitchFamily="34" charset="-120"/>
                </a:endParaRPr>
              </a:p>
            </p:txBody>
          </p:sp>
        </p:grpSp>
      </p:grpSp>
      <p:sp>
        <p:nvSpPr>
          <p:cNvPr id="54" name="文本框 53"/>
          <p:cNvSpPr txBox="1"/>
          <p:nvPr/>
        </p:nvSpPr>
        <p:spPr>
          <a:xfrm>
            <a:off x="2683510" y="266065"/>
            <a:ext cx="3776980" cy="398780"/>
          </a:xfrm>
          <a:prstGeom prst="rect">
            <a:avLst/>
          </a:prstGeom>
          <a:noFill/>
        </p:spPr>
        <p:txBody>
          <a:bodyPr wrap="square" rtlCol="0">
            <a:spAutoFit/>
          </a:bodyPr>
          <a:p>
            <a:r>
              <a:rPr lang="zh-CN" altLang="en-US" sz="2000">
                <a:latin typeface="微软雅黑" panose="020B0503020204020204" pitchFamily="34" charset="-122"/>
                <a:ea typeface="微软雅黑" panose="020B0503020204020204" pitchFamily="34" charset="-122"/>
              </a:rPr>
              <a:t>中外运辽宁有限公司货代操作员</a:t>
            </a:r>
            <a:endParaRPr lang="zh-CN" altLang="en-US" sz="2000">
              <a:latin typeface="微软雅黑" panose="020B0503020204020204" pitchFamily="34" charset="-122"/>
              <a:ea typeface="微软雅黑" panose="020B0503020204020204" pitchFamily="34" charset="-122"/>
            </a:endParaRPr>
          </a:p>
        </p:txBody>
      </p:sp>
      <p:sp>
        <p:nvSpPr>
          <p:cNvPr id="57" name="文本框 56"/>
          <p:cNvSpPr txBox="1"/>
          <p:nvPr/>
        </p:nvSpPr>
        <p:spPr>
          <a:xfrm>
            <a:off x="184785" y="934085"/>
            <a:ext cx="2577465" cy="3622675"/>
          </a:xfrm>
          <a:prstGeom prst="rect">
            <a:avLst/>
          </a:prstGeom>
          <a:noFill/>
        </p:spPr>
        <p:txBody>
          <a:bodyPr wrap="square" rtlCol="0" anchor="t">
            <a:spAutoFit/>
          </a:bodyPr>
          <a:p>
            <a:pPr algn="l" fontAlgn="base">
              <a:lnSpc>
                <a:spcPct val="150000"/>
              </a:lnSpc>
            </a:pPr>
            <a:r>
              <a:rPr lang="en-US" altLang="zh-CN" sz="900" dirty="0">
                <a:solidFill>
                  <a:schemeClr val="tx1">
                    <a:lumMod val="50000"/>
                    <a:lumOff val="50000"/>
                  </a:schemeClr>
                </a:solidFill>
                <a:latin typeface="Microsoft JhengHei UI" panose="020B0604030504040204" pitchFamily="34" charset="-120"/>
                <a:ea typeface="Microsoft JhengHei UI" panose="020B0604030504040204" pitchFamily="34" charset="-120"/>
              </a:rPr>
              <a:t>1 </a:t>
            </a:r>
            <a:r>
              <a:rPr lang="zh-CN" altLang="en-US" sz="900" dirty="0">
                <a:solidFill>
                  <a:schemeClr val="tx1">
                    <a:lumMod val="50000"/>
                    <a:lumOff val="50000"/>
                  </a:schemeClr>
                </a:solidFill>
                <a:latin typeface="Microsoft JhengHei UI" panose="020B0604030504040204" pitchFamily="34" charset="-120"/>
                <a:ea typeface="Microsoft JhengHei UI" panose="020B0604030504040204" pitchFamily="34" charset="-120"/>
              </a:rPr>
              <a:t>负责出口货物接单后的货物运输整体流程运转，订舱，装箱或发货安排，报关跟踪 </a:t>
            </a:r>
            <a:endParaRPr lang="zh-CN" altLang="en-US" sz="900" dirty="0">
              <a:solidFill>
                <a:schemeClr val="tx1">
                  <a:lumMod val="50000"/>
                  <a:lumOff val="50000"/>
                </a:schemeClr>
              </a:solidFill>
              <a:latin typeface="Microsoft JhengHei UI" panose="020B0604030504040204" pitchFamily="34" charset="-120"/>
              <a:ea typeface="Microsoft JhengHei UI" panose="020B0604030504040204" pitchFamily="34" charset="-120"/>
            </a:endParaRPr>
          </a:p>
          <a:p>
            <a:pPr algn="l" fontAlgn="base">
              <a:lnSpc>
                <a:spcPct val="150000"/>
              </a:lnSpc>
            </a:pPr>
            <a:r>
              <a:rPr lang="zh-CN" altLang="en-US" sz="900" dirty="0">
                <a:solidFill>
                  <a:schemeClr val="tx1">
                    <a:lumMod val="50000"/>
                    <a:lumOff val="50000"/>
                  </a:schemeClr>
                </a:solidFill>
                <a:latin typeface="Microsoft JhengHei UI" panose="020B0604030504040204" pitchFamily="34" charset="-120"/>
                <a:ea typeface="Microsoft JhengHei UI" panose="020B0604030504040204" pitchFamily="34" charset="-120"/>
              </a:rPr>
              <a:t>2 核对提单或空运随机文件的制作，确认是否已出运，发送预报，签发提单 </a:t>
            </a:r>
            <a:endParaRPr lang="zh-CN" altLang="en-US" sz="900" dirty="0">
              <a:solidFill>
                <a:schemeClr val="tx1">
                  <a:lumMod val="50000"/>
                  <a:lumOff val="50000"/>
                </a:schemeClr>
              </a:solidFill>
              <a:latin typeface="Microsoft JhengHei UI" panose="020B0604030504040204" pitchFamily="34" charset="-120"/>
              <a:ea typeface="Microsoft JhengHei UI" panose="020B0604030504040204" pitchFamily="34" charset="-120"/>
            </a:endParaRPr>
          </a:p>
          <a:p>
            <a:pPr algn="l" fontAlgn="base">
              <a:lnSpc>
                <a:spcPct val="150000"/>
              </a:lnSpc>
            </a:pPr>
            <a:r>
              <a:rPr lang="zh-CN" altLang="en-US" sz="900" dirty="0">
                <a:solidFill>
                  <a:schemeClr val="tx1">
                    <a:lumMod val="50000"/>
                    <a:lumOff val="50000"/>
                  </a:schemeClr>
                </a:solidFill>
                <a:latin typeface="Microsoft JhengHei UI" panose="020B0604030504040204" pitchFamily="34" charset="-120"/>
                <a:ea typeface="Microsoft JhengHei UI" panose="020B0604030504040204" pitchFamily="34" charset="-120"/>
              </a:rPr>
              <a:t>3 请款/催款，制作成本分析，货物后续跟踪，负责海运进出口货运代理操作 </a:t>
            </a:r>
            <a:endParaRPr lang="zh-CN" altLang="en-US" sz="900" dirty="0">
              <a:solidFill>
                <a:schemeClr val="tx1">
                  <a:lumMod val="50000"/>
                  <a:lumOff val="50000"/>
                </a:schemeClr>
              </a:solidFill>
              <a:latin typeface="Microsoft JhengHei UI" panose="020B0604030504040204" pitchFamily="34" charset="-120"/>
              <a:ea typeface="Microsoft JhengHei UI" panose="020B0604030504040204" pitchFamily="34" charset="-120"/>
            </a:endParaRPr>
          </a:p>
          <a:p>
            <a:pPr algn="l" fontAlgn="base">
              <a:lnSpc>
                <a:spcPct val="150000"/>
              </a:lnSpc>
            </a:pPr>
            <a:r>
              <a:rPr lang="zh-CN" altLang="en-US" sz="900" dirty="0">
                <a:solidFill>
                  <a:schemeClr val="tx1">
                    <a:lumMod val="50000"/>
                    <a:lumOff val="50000"/>
                  </a:schemeClr>
                </a:solidFill>
                <a:latin typeface="Microsoft JhengHei UI" panose="020B0604030504040204" pitchFamily="34" charset="-120"/>
                <a:ea typeface="Microsoft JhengHei UI" panose="020B0604030504040204" pitchFamily="34" charset="-120"/>
              </a:rPr>
              <a:t>4 负责商谈协议内容，确认可以合作后签代理协议，与客户就一些非常规文件以及证明进行协调 </a:t>
            </a:r>
            <a:endParaRPr lang="zh-CN" altLang="en-US" sz="900" dirty="0">
              <a:solidFill>
                <a:schemeClr val="tx1">
                  <a:lumMod val="50000"/>
                  <a:lumOff val="50000"/>
                </a:schemeClr>
              </a:solidFill>
              <a:latin typeface="Microsoft JhengHei UI" panose="020B0604030504040204" pitchFamily="34" charset="-120"/>
              <a:ea typeface="Microsoft JhengHei UI" panose="020B0604030504040204" pitchFamily="34" charset="-120"/>
            </a:endParaRPr>
          </a:p>
          <a:p>
            <a:pPr algn="l" fontAlgn="base">
              <a:lnSpc>
                <a:spcPct val="150000"/>
              </a:lnSpc>
            </a:pPr>
            <a:r>
              <a:rPr lang="zh-CN" altLang="en-US" sz="900" dirty="0">
                <a:solidFill>
                  <a:schemeClr val="tx1">
                    <a:lumMod val="50000"/>
                    <a:lumOff val="50000"/>
                  </a:schemeClr>
                </a:solidFill>
                <a:latin typeface="Microsoft JhengHei UI" panose="020B0604030504040204" pitchFamily="34" charset="-120"/>
                <a:ea typeface="Microsoft JhengHei UI" panose="020B0604030504040204" pitchFamily="34" charset="-120"/>
              </a:rPr>
              <a:t>5 处理与海关，港口和船务关系，接受业务咨询，业务委托 </a:t>
            </a:r>
            <a:endParaRPr lang="zh-CN" altLang="en-US" sz="900" dirty="0">
              <a:solidFill>
                <a:schemeClr val="tx1">
                  <a:lumMod val="50000"/>
                  <a:lumOff val="50000"/>
                </a:schemeClr>
              </a:solidFill>
              <a:latin typeface="Microsoft JhengHei UI" panose="020B0604030504040204" pitchFamily="34" charset="-120"/>
              <a:ea typeface="Microsoft JhengHei UI" panose="020B0604030504040204" pitchFamily="34" charset="-120"/>
            </a:endParaRPr>
          </a:p>
          <a:p>
            <a:pPr algn="l" fontAlgn="base">
              <a:lnSpc>
                <a:spcPct val="150000"/>
              </a:lnSpc>
            </a:pPr>
            <a:r>
              <a:rPr lang="zh-CN" altLang="en-US" sz="900" dirty="0">
                <a:solidFill>
                  <a:schemeClr val="tx1">
                    <a:lumMod val="50000"/>
                    <a:lumOff val="50000"/>
                  </a:schemeClr>
                </a:solidFill>
                <a:latin typeface="Microsoft JhengHei UI" panose="020B0604030504040204" pitchFamily="34" charset="-120"/>
                <a:ea typeface="Microsoft JhengHei UI" panose="020B0604030504040204" pitchFamily="34" charset="-120"/>
              </a:rPr>
              <a:t>6 建立详细的工作档案，保存所有相关业务文档，制作相应的进出口表单，通关单证 </a:t>
            </a:r>
            <a:endParaRPr lang="zh-CN" altLang="en-US" sz="900" dirty="0">
              <a:solidFill>
                <a:schemeClr val="tx1">
                  <a:lumMod val="50000"/>
                  <a:lumOff val="50000"/>
                </a:schemeClr>
              </a:solidFill>
              <a:latin typeface="Microsoft JhengHei UI" panose="020B0604030504040204" pitchFamily="34" charset="-120"/>
              <a:ea typeface="Microsoft JhengHei UI" panose="020B0604030504040204" pitchFamily="34" charset="-120"/>
            </a:endParaRPr>
          </a:p>
          <a:p>
            <a:pPr algn="l" fontAlgn="base">
              <a:lnSpc>
                <a:spcPct val="150000"/>
              </a:lnSpc>
            </a:pPr>
            <a:r>
              <a:rPr lang="zh-CN" altLang="en-US" sz="900" dirty="0">
                <a:solidFill>
                  <a:schemeClr val="tx1">
                    <a:lumMod val="50000"/>
                    <a:lumOff val="50000"/>
                  </a:schemeClr>
                </a:solidFill>
                <a:latin typeface="Microsoft JhengHei UI" panose="020B0604030504040204" pitchFamily="34" charset="-120"/>
                <a:ea typeface="Microsoft JhengHei UI" panose="020B0604030504040204" pitchFamily="34" charset="-120"/>
              </a:rPr>
              <a:t>7 以良好的服务态度应对客户投诉，并在最短时间内予以解决 </a:t>
            </a:r>
            <a:endParaRPr lang="zh-CN" altLang="en-US" sz="900" dirty="0">
              <a:solidFill>
                <a:schemeClr val="tx1">
                  <a:lumMod val="50000"/>
                  <a:lumOff val="50000"/>
                </a:schemeClr>
              </a:solidFill>
              <a:latin typeface="Microsoft JhengHei UI" panose="020B0604030504040204" pitchFamily="34" charset="-120"/>
              <a:ea typeface="Microsoft JhengHei UI" panose="020B0604030504040204" pitchFamily="34" charset="-120"/>
            </a:endParaRPr>
          </a:p>
          <a:p>
            <a:pPr algn="l" fontAlgn="base">
              <a:lnSpc>
                <a:spcPct val="150000"/>
              </a:lnSpc>
            </a:pPr>
            <a:r>
              <a:rPr lang="zh-CN" altLang="en-US" sz="900" dirty="0">
                <a:solidFill>
                  <a:schemeClr val="tx1">
                    <a:lumMod val="50000"/>
                    <a:lumOff val="50000"/>
                  </a:schemeClr>
                </a:solidFill>
                <a:latin typeface="Microsoft JhengHei UI" panose="020B0604030504040204" pitchFamily="34" charset="-120"/>
                <a:ea typeface="Microsoft JhengHei UI" panose="020B0604030504040204" pitchFamily="34" charset="-120"/>
              </a:rPr>
              <a:t>8 及时向部门经理反馈操作过程中的突发事件或本身解决不了的问题</a:t>
            </a:r>
            <a:endParaRPr lang="zh-CN" altLang="en-US" sz="900" dirty="0">
              <a:solidFill>
                <a:schemeClr val="tx1">
                  <a:lumMod val="50000"/>
                  <a:lumOff val="50000"/>
                </a:schemeClr>
              </a:solidFill>
              <a:latin typeface="Microsoft JhengHei UI" panose="020B0604030504040204" pitchFamily="34" charset="-120"/>
              <a:ea typeface="Microsoft JhengHei UI" panose="020B0604030504040204" pitchFamily="34" charset="-120"/>
            </a:endParaRPr>
          </a:p>
        </p:txBody>
      </p:sp>
      <p:grpSp>
        <p:nvGrpSpPr>
          <p:cNvPr id="56" name="组合 55"/>
          <p:cNvGrpSpPr/>
          <p:nvPr/>
        </p:nvGrpSpPr>
        <p:grpSpPr>
          <a:xfrm>
            <a:off x="3451506" y="3119819"/>
            <a:ext cx="3530204" cy="1979866"/>
            <a:chOff x="7854" y="5295"/>
            <a:chExt cx="5559" cy="3118"/>
          </a:xfrm>
        </p:grpSpPr>
        <p:grpSp>
          <p:nvGrpSpPr>
            <p:cNvPr id="26" name="组合 25"/>
            <p:cNvGrpSpPr/>
            <p:nvPr/>
          </p:nvGrpSpPr>
          <p:grpSpPr>
            <a:xfrm>
              <a:off x="9105" y="5383"/>
              <a:ext cx="478" cy="1011"/>
              <a:chOff x="7604182" y="4462547"/>
              <a:chExt cx="404812" cy="855663"/>
            </a:xfrm>
          </p:grpSpPr>
          <p:sp>
            <p:nvSpPr>
              <p:cNvPr id="27" name="MH_Other_3"/>
              <p:cNvSpPr/>
              <p:nvPr>
                <p:custDataLst>
                  <p:tags r:id="rId21"/>
                </p:custDataLst>
              </p:nvPr>
            </p:nvSpPr>
            <p:spPr>
              <a:xfrm>
                <a:off x="7604182" y="4462547"/>
                <a:ext cx="190500" cy="855663"/>
              </a:xfrm>
              <a:custGeom>
                <a:avLst/>
                <a:gdLst>
                  <a:gd name="connsiteX0" fmla="*/ 0 w 200069"/>
                  <a:gd name="connsiteY0" fmla="*/ 0 h 904875"/>
                  <a:gd name="connsiteX1" fmla="*/ 200025 w 200069"/>
                  <a:gd name="connsiteY1" fmla="*/ 490538 h 904875"/>
                  <a:gd name="connsiteX2" fmla="*/ 14288 w 200069"/>
                  <a:gd name="connsiteY2" fmla="*/ 904875 h 904875"/>
                  <a:gd name="connsiteX0-1" fmla="*/ 0 w 202450"/>
                  <a:gd name="connsiteY0-2" fmla="*/ 0 h 904875"/>
                  <a:gd name="connsiteX1-3" fmla="*/ 202407 w 202450"/>
                  <a:gd name="connsiteY1-4" fmla="*/ 471488 h 904875"/>
                  <a:gd name="connsiteX2-5" fmla="*/ 14288 w 202450"/>
                  <a:gd name="connsiteY2-6" fmla="*/ 904875 h 904875"/>
                  <a:gd name="connsiteX0-7" fmla="*/ 0 w 202558"/>
                  <a:gd name="connsiteY0-8" fmla="*/ 0 h 904875"/>
                  <a:gd name="connsiteX1-9" fmla="*/ 202407 w 202558"/>
                  <a:gd name="connsiteY1-10" fmla="*/ 471488 h 904875"/>
                  <a:gd name="connsiteX2-11" fmla="*/ 14288 w 202558"/>
                  <a:gd name="connsiteY2-12" fmla="*/ 904875 h 904875"/>
                  <a:gd name="connsiteX0-13" fmla="*/ 0 w 204846"/>
                  <a:gd name="connsiteY0-14" fmla="*/ 0 h 897731"/>
                  <a:gd name="connsiteX1-15" fmla="*/ 204788 w 204846"/>
                  <a:gd name="connsiteY1-16" fmla="*/ 464344 h 897731"/>
                  <a:gd name="connsiteX2-17" fmla="*/ 16669 w 204846"/>
                  <a:gd name="connsiteY2-18" fmla="*/ 897731 h 897731"/>
                  <a:gd name="connsiteX0-19" fmla="*/ 0 w 204846"/>
                  <a:gd name="connsiteY0-20" fmla="*/ 0 h 897731"/>
                  <a:gd name="connsiteX1-21" fmla="*/ 204788 w 204846"/>
                  <a:gd name="connsiteY1-22" fmla="*/ 464344 h 897731"/>
                  <a:gd name="connsiteX2-23" fmla="*/ 16669 w 204846"/>
                  <a:gd name="connsiteY2-24" fmla="*/ 897731 h 897731"/>
                  <a:gd name="connsiteX0-25" fmla="*/ 0 w 204798"/>
                  <a:gd name="connsiteY0-26" fmla="*/ 0 h 916781"/>
                  <a:gd name="connsiteX1-27" fmla="*/ 204788 w 204798"/>
                  <a:gd name="connsiteY1-28" fmla="*/ 464344 h 916781"/>
                  <a:gd name="connsiteX2-29" fmla="*/ 7144 w 204798"/>
                  <a:gd name="connsiteY2-30" fmla="*/ 916781 h 916781"/>
                  <a:gd name="connsiteX0-31" fmla="*/ 0 w 204800"/>
                  <a:gd name="connsiteY0-32" fmla="*/ 0 h 916781"/>
                  <a:gd name="connsiteX1-33" fmla="*/ 204788 w 204800"/>
                  <a:gd name="connsiteY1-34" fmla="*/ 464344 h 916781"/>
                  <a:gd name="connsiteX2-35" fmla="*/ 7144 w 204800"/>
                  <a:gd name="connsiteY2-36" fmla="*/ 916781 h 916781"/>
                </a:gdLst>
                <a:ahLst/>
                <a:cxnLst>
                  <a:cxn ang="0">
                    <a:pos x="connsiteX0-1" y="connsiteY0-2"/>
                  </a:cxn>
                  <a:cxn ang="0">
                    <a:pos x="connsiteX1-3" y="connsiteY1-4"/>
                  </a:cxn>
                  <a:cxn ang="0">
                    <a:pos x="connsiteX2-5" y="connsiteY2-6"/>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a:solidFill>
                  <a:schemeClr val="accent4"/>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5">
                  <a:latin typeface="Microsoft JhengHei UI" panose="020B0604030504040204" pitchFamily="34" charset="-120"/>
                  <a:ea typeface="Microsoft JhengHei UI" panose="020B0604030504040204" pitchFamily="34" charset="-120"/>
                </a:endParaRPr>
              </a:p>
            </p:txBody>
          </p:sp>
          <p:cxnSp>
            <p:nvCxnSpPr>
              <p:cNvPr id="28" name="MH_Other_4"/>
              <p:cNvCxnSpPr/>
              <p:nvPr>
                <p:custDataLst>
                  <p:tags r:id="rId22"/>
                </p:custDataLst>
              </p:nvPr>
            </p:nvCxnSpPr>
            <p:spPr>
              <a:xfrm>
                <a:off x="7793094" y="4887997"/>
                <a:ext cx="215900" cy="0"/>
              </a:xfrm>
              <a:prstGeom prst="line">
                <a:avLst/>
              </a:prstGeom>
              <a:ln w="25400">
                <a:solidFill>
                  <a:schemeClr val="accent4"/>
                </a:solidFill>
                <a:tailEnd type="oval" w="sm" len="sm"/>
              </a:ln>
            </p:spPr>
            <p:style>
              <a:lnRef idx="1">
                <a:schemeClr val="accent1"/>
              </a:lnRef>
              <a:fillRef idx="0">
                <a:schemeClr val="accent1"/>
              </a:fillRef>
              <a:effectRef idx="0">
                <a:schemeClr val="accent1"/>
              </a:effectRef>
              <a:fontRef idx="minor">
                <a:schemeClr val="tx1"/>
              </a:fontRef>
            </p:style>
          </p:cxnSp>
          <p:sp>
            <p:nvSpPr>
              <p:cNvPr id="29" name="MH_Other_5"/>
              <p:cNvSpPr/>
              <p:nvPr>
                <p:custDataLst>
                  <p:tags r:id="rId23"/>
                </p:custDataLst>
              </p:nvPr>
            </p:nvSpPr>
            <p:spPr>
              <a:xfrm>
                <a:off x="7734357" y="4829260"/>
                <a:ext cx="117475" cy="1174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5">
                  <a:latin typeface="Microsoft JhengHei UI" panose="020B0604030504040204" pitchFamily="34" charset="-120"/>
                  <a:ea typeface="Microsoft JhengHei UI" panose="020B0604030504040204" pitchFamily="34" charset="-120"/>
                </a:endParaRPr>
              </a:p>
            </p:txBody>
          </p:sp>
        </p:grpSp>
        <p:grpSp>
          <p:nvGrpSpPr>
            <p:cNvPr id="39" name="组合 38"/>
            <p:cNvGrpSpPr/>
            <p:nvPr/>
          </p:nvGrpSpPr>
          <p:grpSpPr>
            <a:xfrm>
              <a:off x="9638" y="5636"/>
              <a:ext cx="3776" cy="1805"/>
              <a:chOff x="8055032" y="4676860"/>
              <a:chExt cx="3197225" cy="1527926"/>
            </a:xfrm>
          </p:grpSpPr>
          <p:sp>
            <p:nvSpPr>
              <p:cNvPr id="40" name="MH_SubTitle_2"/>
              <p:cNvSpPr>
                <a:spLocks noChangeArrowheads="1"/>
              </p:cNvSpPr>
              <p:nvPr>
                <p:custDataLst>
                  <p:tags r:id="rId24"/>
                </p:custDataLst>
              </p:nvPr>
            </p:nvSpPr>
            <p:spPr bwMode="auto">
              <a:xfrm>
                <a:off x="8055032" y="4676860"/>
                <a:ext cx="31972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r>
                  <a:rPr lang="zh-CN" altLang="en-US" sz="1500" dirty="0">
                    <a:solidFill>
                      <a:schemeClr val="accent4"/>
                    </a:solidFill>
                    <a:latin typeface="造字工房悦黑体验版细体" pitchFamily="50" charset="-122"/>
                    <a:ea typeface="造字工房悦黑体验版细体" pitchFamily="50" charset="-122"/>
                  </a:rPr>
                  <a:t>发展前景</a:t>
                </a:r>
                <a:endParaRPr lang="zh-CN" altLang="en-US" sz="1500" dirty="0">
                  <a:solidFill>
                    <a:schemeClr val="accent4"/>
                  </a:solidFill>
                  <a:latin typeface="造字工房悦黑体验版细体" pitchFamily="50" charset="-122"/>
                  <a:ea typeface="造字工房悦黑体验版细体" pitchFamily="50" charset="-122"/>
                </a:endParaRPr>
              </a:p>
            </p:txBody>
          </p:sp>
          <p:sp>
            <p:nvSpPr>
              <p:cNvPr id="41" name="Rectangle 5"/>
              <p:cNvSpPr/>
              <p:nvPr/>
            </p:nvSpPr>
            <p:spPr bwMode="auto">
              <a:xfrm>
                <a:off x="8097129" y="5099135"/>
                <a:ext cx="3113030" cy="110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endParaRPr lang="en-US" altLang="zh-CN" sz="900" dirty="0">
                  <a:solidFill>
                    <a:schemeClr val="tx1">
                      <a:lumMod val="50000"/>
                      <a:lumOff val="50000"/>
                    </a:schemeClr>
                  </a:solidFill>
                  <a:latin typeface="Microsoft JhengHei UI" panose="020B0604030504040204" pitchFamily="34" charset="-120"/>
                  <a:ea typeface="Microsoft JhengHei UI" panose="020B0604030504040204" pitchFamily="34" charset="-120"/>
                  <a:cs typeface="Lato Light" charset="0"/>
                  <a:sym typeface="Lato Light" charset="0"/>
                </a:endParaRPr>
              </a:p>
            </p:txBody>
          </p:sp>
        </p:grpSp>
        <p:grpSp>
          <p:nvGrpSpPr>
            <p:cNvPr id="42" name="组合 41"/>
            <p:cNvGrpSpPr/>
            <p:nvPr/>
          </p:nvGrpSpPr>
          <p:grpSpPr>
            <a:xfrm>
              <a:off x="7854" y="5295"/>
              <a:ext cx="1185" cy="1185"/>
              <a:chOff x="6650094" y="4483185"/>
              <a:chExt cx="1003300" cy="1003300"/>
            </a:xfrm>
          </p:grpSpPr>
          <p:sp>
            <p:nvSpPr>
              <p:cNvPr id="43" name="MH_Other_1"/>
              <p:cNvSpPr/>
              <p:nvPr>
                <p:custDataLst>
                  <p:tags r:id="rId25"/>
                </p:custDataLst>
              </p:nvPr>
            </p:nvSpPr>
            <p:spPr>
              <a:xfrm>
                <a:off x="6650094" y="4483185"/>
                <a:ext cx="1003300" cy="1003300"/>
              </a:xfrm>
              <a:prstGeom prst="ellipse">
                <a:avLst/>
              </a:prstGeom>
              <a:gradFill flip="none" rotWithShape="1">
                <a:gsLst>
                  <a:gs pos="100000">
                    <a:srgbClr val="FFFFFF"/>
                  </a:gs>
                  <a:gs pos="0">
                    <a:srgbClr val="B8BBBC"/>
                  </a:gs>
                </a:gsLst>
                <a:lin ang="6600000" scaled="0"/>
                <a:tileRect/>
              </a:gradFill>
              <a:ln w="12700">
                <a:gradFill>
                  <a:gsLst>
                    <a:gs pos="0">
                      <a:schemeClr val="bg1"/>
                    </a:gs>
                    <a:gs pos="100000">
                      <a:schemeClr val="bg1">
                        <a:lumMod val="75000"/>
                      </a:schemeClr>
                    </a:gs>
                  </a:gsLst>
                  <a:lin ang="5400000" scaled="1"/>
                </a:gradFill>
              </a:ln>
              <a:effectLst>
                <a:outerShdw blurRad="50800" dist="88900" dir="2700000" algn="t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Microsoft JhengHei UI" panose="020B0604030504040204" pitchFamily="34" charset="-120"/>
                  <a:ea typeface="Microsoft JhengHei UI" panose="020B0604030504040204" pitchFamily="34" charset="-120"/>
                </a:endParaRPr>
              </a:p>
            </p:txBody>
          </p:sp>
          <p:sp>
            <p:nvSpPr>
              <p:cNvPr id="44" name="MH_Other_2"/>
              <p:cNvSpPr/>
              <p:nvPr>
                <p:custDataLst>
                  <p:tags r:id="rId26"/>
                </p:custDataLst>
              </p:nvPr>
            </p:nvSpPr>
            <p:spPr>
              <a:xfrm>
                <a:off x="6771443" y="4604565"/>
                <a:ext cx="761812" cy="761814"/>
              </a:xfrm>
              <a:prstGeom prst="ellipse">
                <a:avLst/>
              </a:prstGeom>
              <a:solidFill>
                <a:schemeClr val="accent4"/>
              </a:solidFill>
              <a:ln>
                <a:no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15">
                  <a:latin typeface="Microsoft JhengHei UI" panose="020B0604030504040204" pitchFamily="34" charset="-120"/>
                  <a:ea typeface="Microsoft JhengHei UI" panose="020B0604030504040204" pitchFamily="34" charset="-120"/>
                </a:endParaRPr>
              </a:p>
            </p:txBody>
          </p:sp>
          <p:sp>
            <p:nvSpPr>
              <p:cNvPr id="45" name="KSO_Shape"/>
              <p:cNvSpPr/>
              <p:nvPr/>
            </p:nvSpPr>
            <p:spPr bwMode="auto">
              <a:xfrm>
                <a:off x="6949135" y="4820686"/>
                <a:ext cx="455476" cy="328702"/>
              </a:xfrm>
              <a:custGeom>
                <a:avLst/>
                <a:gdLst>
                  <a:gd name="T0" fmla="*/ 2881614 w 3362326"/>
                  <a:gd name="T1" fmla="*/ 2245619 h 2424113"/>
                  <a:gd name="T2" fmla="*/ 3207949 w 3362326"/>
                  <a:gd name="T3" fmla="*/ 953766 h 2424113"/>
                  <a:gd name="T4" fmla="*/ 3300702 w 3362326"/>
                  <a:gd name="T5" fmla="*/ 1054704 h 2424113"/>
                  <a:gd name="T6" fmla="*/ 3357879 w 3362326"/>
                  <a:gd name="T7" fmla="*/ 1578442 h 2424113"/>
                  <a:gd name="T8" fmla="*/ 2754348 w 3362326"/>
                  <a:gd name="T9" fmla="*/ 1274991 h 2424113"/>
                  <a:gd name="T10" fmla="*/ 2862031 w 3362326"/>
                  <a:gd name="T11" fmla="*/ 1038516 h 2424113"/>
                  <a:gd name="T12" fmla="*/ 2811207 w 3362326"/>
                  <a:gd name="T13" fmla="*/ 1366725 h 2424113"/>
                  <a:gd name="T14" fmla="*/ 3041820 w 3362326"/>
                  <a:gd name="T15" fmla="*/ 999791 h 2424113"/>
                  <a:gd name="T16" fmla="*/ 3170149 w 3362326"/>
                  <a:gd name="T17" fmla="*/ 942974 h 2424113"/>
                  <a:gd name="T18" fmla="*/ 296683 w 3362326"/>
                  <a:gd name="T19" fmla="*/ 978524 h 2424113"/>
                  <a:gd name="T20" fmla="*/ 498389 w 3362326"/>
                  <a:gd name="T21" fmla="*/ 1265469 h 2424113"/>
                  <a:gd name="T22" fmla="*/ 488542 w 3362326"/>
                  <a:gd name="T23" fmla="*/ 1028041 h 2424113"/>
                  <a:gd name="T24" fmla="*/ 582566 w 3362326"/>
                  <a:gd name="T25" fmla="*/ 1187067 h 2424113"/>
                  <a:gd name="T26" fmla="*/ 319871 w 3362326"/>
                  <a:gd name="T27" fmla="*/ 2147887 h 2424113"/>
                  <a:gd name="T28" fmla="*/ 37800 w 3362326"/>
                  <a:gd name="T29" fmla="*/ 1105808 h 2424113"/>
                  <a:gd name="T30" fmla="*/ 124836 w 3362326"/>
                  <a:gd name="T31" fmla="*/ 975985 h 2424113"/>
                  <a:gd name="T32" fmla="*/ 1545327 w 3362326"/>
                  <a:gd name="T33" fmla="*/ 746198 h 2424113"/>
                  <a:gd name="T34" fmla="*/ 1656547 w 3362326"/>
                  <a:gd name="T35" fmla="*/ 809752 h 2424113"/>
                  <a:gd name="T36" fmla="*/ 1802720 w 3362326"/>
                  <a:gd name="T37" fmla="*/ 881250 h 2424113"/>
                  <a:gd name="T38" fmla="*/ 1889154 w 3362326"/>
                  <a:gd name="T39" fmla="*/ 667392 h 2424113"/>
                  <a:gd name="T40" fmla="*/ 2073778 w 3362326"/>
                  <a:gd name="T41" fmla="*/ 739843 h 2424113"/>
                  <a:gd name="T42" fmla="*/ 2280963 w 3362326"/>
                  <a:gd name="T43" fmla="*/ 997553 h 2424113"/>
                  <a:gd name="T44" fmla="*/ 2456054 w 3362326"/>
                  <a:gd name="T45" fmla="*/ 821509 h 2424113"/>
                  <a:gd name="T46" fmla="*/ 2536132 w 3362326"/>
                  <a:gd name="T47" fmla="*/ 819603 h 2424113"/>
                  <a:gd name="T48" fmla="*/ 2596190 w 3362326"/>
                  <a:gd name="T49" fmla="*/ 876801 h 2424113"/>
                  <a:gd name="T50" fmla="*/ 2598415 w 3362326"/>
                  <a:gd name="T51" fmla="*/ 956879 h 2424113"/>
                  <a:gd name="T52" fmla="*/ 2382332 w 3362326"/>
                  <a:gd name="T53" fmla="*/ 1195206 h 2424113"/>
                  <a:gd name="T54" fmla="*/ 2241242 w 3362326"/>
                  <a:gd name="T55" fmla="*/ 1268610 h 2424113"/>
                  <a:gd name="T56" fmla="*/ 2118265 w 3362326"/>
                  <a:gd name="T57" fmla="*/ 1192028 h 2424113"/>
                  <a:gd name="T58" fmla="*/ 1363246 w 3362326"/>
                  <a:gd name="T59" fmla="*/ 1018526 h 2424113"/>
                  <a:gd name="T60" fmla="*/ 1307636 w 3362326"/>
                  <a:gd name="T61" fmla="*/ 1409700 h 2424113"/>
                  <a:gd name="T62" fmla="*/ 1157013 w 3362326"/>
                  <a:gd name="T63" fmla="*/ 999778 h 2424113"/>
                  <a:gd name="T64" fmla="*/ 1245989 w 3362326"/>
                  <a:gd name="T65" fmla="*/ 780199 h 2424113"/>
                  <a:gd name="T66" fmla="*/ 1499569 w 3362326"/>
                  <a:gd name="T67" fmla="*/ 668027 h 2424113"/>
                  <a:gd name="T68" fmla="*/ 3142462 w 3362326"/>
                  <a:gd name="T69" fmla="*/ 282872 h 2424113"/>
                  <a:gd name="T70" fmla="*/ 3244523 w 3362326"/>
                  <a:gd name="T71" fmla="*/ 440586 h 2424113"/>
                  <a:gd name="T72" fmla="*/ 3210503 w 3362326"/>
                  <a:gd name="T73" fmla="*/ 656690 h 2424113"/>
                  <a:gd name="T74" fmla="*/ 3038811 w 3362326"/>
                  <a:gd name="T75" fmla="*/ 831222 h 2424113"/>
                  <a:gd name="T76" fmla="*/ 2904319 w 3362326"/>
                  <a:gd name="T77" fmla="*/ 826780 h 2424113"/>
                  <a:gd name="T78" fmla="*/ 2817519 w 3362326"/>
                  <a:gd name="T79" fmla="*/ 691913 h 2424113"/>
                  <a:gd name="T80" fmla="*/ 2807981 w 3362326"/>
                  <a:gd name="T81" fmla="*/ 429797 h 2424113"/>
                  <a:gd name="T82" fmla="*/ 2910678 w 3362326"/>
                  <a:gd name="T83" fmla="*/ 280651 h 2424113"/>
                  <a:gd name="T84" fmla="*/ 375153 w 3362326"/>
                  <a:gd name="T85" fmla="*/ 248918 h 2424113"/>
                  <a:gd name="T86" fmla="*/ 514634 w 3362326"/>
                  <a:gd name="T87" fmla="*/ 342213 h 2424113"/>
                  <a:gd name="T88" fmla="*/ 561340 w 3362326"/>
                  <a:gd name="T89" fmla="*/ 566885 h 2424113"/>
                  <a:gd name="T90" fmla="*/ 510821 w 3362326"/>
                  <a:gd name="T91" fmla="*/ 773785 h 2424113"/>
                  <a:gd name="T92" fmla="*/ 418682 w 3362326"/>
                  <a:gd name="T93" fmla="*/ 842646 h 2424113"/>
                  <a:gd name="T94" fmla="*/ 241709 w 3362326"/>
                  <a:gd name="T95" fmla="*/ 778862 h 2424113"/>
                  <a:gd name="T96" fmla="*/ 117162 w 3362326"/>
                  <a:gd name="T97" fmla="*/ 551970 h 2424113"/>
                  <a:gd name="T98" fmla="*/ 148299 w 3362326"/>
                  <a:gd name="T99" fmla="*/ 359984 h 2424113"/>
                  <a:gd name="T100" fmla="*/ 297311 w 3362326"/>
                  <a:gd name="T101" fmla="*/ 250822 h 2424113"/>
                  <a:gd name="T102" fmla="*/ 1834594 w 3362326"/>
                  <a:gd name="T103" fmla="*/ 43475 h 2424113"/>
                  <a:gd name="T104" fmla="*/ 1934457 w 3362326"/>
                  <a:gd name="T105" fmla="*/ 205318 h 2424113"/>
                  <a:gd name="T106" fmla="*/ 1973258 w 3362326"/>
                  <a:gd name="T107" fmla="*/ 288461 h 2424113"/>
                  <a:gd name="T108" fmla="*/ 1942726 w 3362326"/>
                  <a:gd name="T109" fmla="*/ 390961 h 2424113"/>
                  <a:gd name="T110" fmla="*/ 1864808 w 3362326"/>
                  <a:gd name="T111" fmla="*/ 532812 h 2424113"/>
                  <a:gd name="T112" fmla="*/ 1729325 w 3362326"/>
                  <a:gd name="T113" fmla="*/ 622301 h 2424113"/>
                  <a:gd name="T114" fmla="*/ 1571262 w 3362326"/>
                  <a:gd name="T115" fmla="*/ 579778 h 2424113"/>
                  <a:gd name="T116" fmla="*/ 1478714 w 3362326"/>
                  <a:gd name="T117" fmla="*/ 436341 h 2424113"/>
                  <a:gd name="T118" fmla="*/ 1416379 w 3362326"/>
                  <a:gd name="T119" fmla="*/ 348438 h 2424113"/>
                  <a:gd name="T120" fmla="*/ 1429418 w 3362326"/>
                  <a:gd name="T121" fmla="*/ 264978 h 2424113"/>
                  <a:gd name="T122" fmla="*/ 1483484 w 3362326"/>
                  <a:gd name="T123" fmla="*/ 132965 h 2424113"/>
                  <a:gd name="T124" fmla="*/ 1621829 w 3362326"/>
                  <a:gd name="T125" fmla="*/ 11107 h 242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62326" h="2424113">
                    <a:moveTo>
                      <a:pt x="860805" y="1460500"/>
                    </a:moveTo>
                    <a:lnTo>
                      <a:pt x="965275" y="1460500"/>
                    </a:lnTo>
                    <a:lnTo>
                      <a:pt x="961464" y="1465582"/>
                    </a:lnTo>
                    <a:lnTo>
                      <a:pt x="957654" y="1470664"/>
                    </a:lnTo>
                    <a:lnTo>
                      <a:pt x="953843" y="1476380"/>
                    </a:lnTo>
                    <a:lnTo>
                      <a:pt x="949715" y="1482415"/>
                    </a:lnTo>
                    <a:lnTo>
                      <a:pt x="483570" y="2244666"/>
                    </a:lnTo>
                    <a:lnTo>
                      <a:pt x="483570" y="2248795"/>
                    </a:lnTo>
                    <a:lnTo>
                      <a:pt x="483570" y="2251971"/>
                    </a:lnTo>
                    <a:lnTo>
                      <a:pt x="483888" y="2255147"/>
                    </a:lnTo>
                    <a:lnTo>
                      <a:pt x="484205" y="2257371"/>
                    </a:lnTo>
                    <a:lnTo>
                      <a:pt x="2880661" y="2259594"/>
                    </a:lnTo>
                    <a:lnTo>
                      <a:pt x="2880978" y="2256735"/>
                    </a:lnTo>
                    <a:lnTo>
                      <a:pt x="2881614" y="2253877"/>
                    </a:lnTo>
                    <a:lnTo>
                      <a:pt x="2881931" y="2250066"/>
                    </a:lnTo>
                    <a:lnTo>
                      <a:pt x="2881614" y="2245619"/>
                    </a:lnTo>
                    <a:lnTo>
                      <a:pt x="2422137" y="1485273"/>
                    </a:lnTo>
                    <a:lnTo>
                      <a:pt x="2411023" y="1471934"/>
                    </a:lnTo>
                    <a:lnTo>
                      <a:pt x="2401179" y="1460500"/>
                    </a:lnTo>
                    <a:lnTo>
                      <a:pt x="2509460" y="1460500"/>
                    </a:lnTo>
                    <a:lnTo>
                      <a:pt x="3024188" y="2273251"/>
                    </a:lnTo>
                    <a:lnTo>
                      <a:pt x="3024188" y="2423478"/>
                    </a:lnTo>
                    <a:lnTo>
                      <a:pt x="3021648" y="2424113"/>
                    </a:lnTo>
                    <a:lnTo>
                      <a:pt x="3018472" y="2424113"/>
                    </a:lnTo>
                    <a:lnTo>
                      <a:pt x="345441" y="2421890"/>
                    </a:lnTo>
                    <a:lnTo>
                      <a:pt x="341948" y="2421572"/>
                    </a:lnTo>
                    <a:lnTo>
                      <a:pt x="338138" y="2421255"/>
                    </a:lnTo>
                    <a:lnTo>
                      <a:pt x="338138" y="2277062"/>
                    </a:lnTo>
                    <a:lnTo>
                      <a:pt x="860805" y="1460500"/>
                    </a:lnTo>
                    <a:close/>
                    <a:moveTo>
                      <a:pt x="3185714" y="941387"/>
                    </a:moveTo>
                    <a:lnTo>
                      <a:pt x="3196514" y="947100"/>
                    </a:lnTo>
                    <a:lnTo>
                      <a:pt x="3207949" y="953766"/>
                    </a:lnTo>
                    <a:lnTo>
                      <a:pt x="3213667" y="957575"/>
                    </a:lnTo>
                    <a:lnTo>
                      <a:pt x="3219702" y="962019"/>
                    </a:lnTo>
                    <a:lnTo>
                      <a:pt x="3225420" y="966145"/>
                    </a:lnTo>
                    <a:lnTo>
                      <a:pt x="3231455" y="970906"/>
                    </a:lnTo>
                    <a:lnTo>
                      <a:pt x="3237490" y="975985"/>
                    </a:lnTo>
                    <a:lnTo>
                      <a:pt x="3243526" y="981699"/>
                    </a:lnTo>
                    <a:lnTo>
                      <a:pt x="3249243" y="987095"/>
                    </a:lnTo>
                    <a:lnTo>
                      <a:pt x="3255279" y="993443"/>
                    </a:lnTo>
                    <a:lnTo>
                      <a:pt x="3261314" y="999791"/>
                    </a:lnTo>
                    <a:lnTo>
                      <a:pt x="3267032" y="1006457"/>
                    </a:lnTo>
                    <a:lnTo>
                      <a:pt x="3273067" y="1014075"/>
                    </a:lnTo>
                    <a:lnTo>
                      <a:pt x="3278785" y="1021376"/>
                    </a:lnTo>
                    <a:lnTo>
                      <a:pt x="3284185" y="1029311"/>
                    </a:lnTo>
                    <a:lnTo>
                      <a:pt x="3289902" y="1037247"/>
                    </a:lnTo>
                    <a:lnTo>
                      <a:pt x="3295302" y="1045817"/>
                    </a:lnTo>
                    <a:lnTo>
                      <a:pt x="3300702" y="1054704"/>
                    </a:lnTo>
                    <a:lnTo>
                      <a:pt x="3305785" y="1064544"/>
                    </a:lnTo>
                    <a:lnTo>
                      <a:pt x="3310549" y="1074067"/>
                    </a:lnTo>
                    <a:lnTo>
                      <a:pt x="3315632" y="1084224"/>
                    </a:lnTo>
                    <a:lnTo>
                      <a:pt x="3320079" y="1094699"/>
                    </a:lnTo>
                    <a:lnTo>
                      <a:pt x="3324526" y="1105808"/>
                    </a:lnTo>
                    <a:lnTo>
                      <a:pt x="3328655" y="1116918"/>
                    </a:lnTo>
                    <a:lnTo>
                      <a:pt x="3332467" y="1128662"/>
                    </a:lnTo>
                    <a:lnTo>
                      <a:pt x="3335961" y="1140724"/>
                    </a:lnTo>
                    <a:lnTo>
                      <a:pt x="3339138" y="1153104"/>
                    </a:lnTo>
                    <a:lnTo>
                      <a:pt x="3342632" y="1166118"/>
                    </a:lnTo>
                    <a:lnTo>
                      <a:pt x="3345173" y="1179767"/>
                    </a:lnTo>
                    <a:lnTo>
                      <a:pt x="3347714" y="1193415"/>
                    </a:lnTo>
                    <a:lnTo>
                      <a:pt x="3350573" y="1282609"/>
                    </a:lnTo>
                    <a:lnTo>
                      <a:pt x="3353432" y="1374343"/>
                    </a:lnTo>
                    <a:lnTo>
                      <a:pt x="3355655" y="1472425"/>
                    </a:lnTo>
                    <a:lnTo>
                      <a:pt x="3357879" y="1578442"/>
                    </a:lnTo>
                    <a:lnTo>
                      <a:pt x="3359785" y="1696204"/>
                    </a:lnTo>
                    <a:lnTo>
                      <a:pt x="3361055" y="1828884"/>
                    </a:lnTo>
                    <a:lnTo>
                      <a:pt x="3362008" y="1978387"/>
                    </a:lnTo>
                    <a:lnTo>
                      <a:pt x="3362326" y="2147887"/>
                    </a:lnTo>
                    <a:lnTo>
                      <a:pt x="3042772" y="2147887"/>
                    </a:lnTo>
                    <a:lnTo>
                      <a:pt x="2678113" y="1585108"/>
                    </a:lnTo>
                    <a:lnTo>
                      <a:pt x="2686689" y="1540670"/>
                    </a:lnTo>
                    <a:lnTo>
                      <a:pt x="2694313" y="1501627"/>
                    </a:lnTo>
                    <a:lnTo>
                      <a:pt x="2701937" y="1466711"/>
                    </a:lnTo>
                    <a:lnTo>
                      <a:pt x="2708607" y="1436556"/>
                    </a:lnTo>
                    <a:lnTo>
                      <a:pt x="2715278" y="1409576"/>
                    </a:lnTo>
                    <a:lnTo>
                      <a:pt x="2720995" y="1385770"/>
                    </a:lnTo>
                    <a:lnTo>
                      <a:pt x="2727031" y="1364186"/>
                    </a:lnTo>
                    <a:lnTo>
                      <a:pt x="2732748" y="1344823"/>
                    </a:lnTo>
                    <a:lnTo>
                      <a:pt x="2743548" y="1309272"/>
                    </a:lnTo>
                    <a:lnTo>
                      <a:pt x="2754348" y="1274991"/>
                    </a:lnTo>
                    <a:lnTo>
                      <a:pt x="2759748" y="1256581"/>
                    </a:lnTo>
                    <a:lnTo>
                      <a:pt x="2765784" y="1237219"/>
                    </a:lnTo>
                    <a:lnTo>
                      <a:pt x="2771819" y="1215635"/>
                    </a:lnTo>
                    <a:lnTo>
                      <a:pt x="2778490" y="1191511"/>
                    </a:lnTo>
                    <a:lnTo>
                      <a:pt x="2779760" y="1187067"/>
                    </a:lnTo>
                    <a:lnTo>
                      <a:pt x="2784843" y="1174370"/>
                    </a:lnTo>
                    <a:lnTo>
                      <a:pt x="2792466" y="1155960"/>
                    </a:lnTo>
                    <a:lnTo>
                      <a:pt x="2797866" y="1144851"/>
                    </a:lnTo>
                    <a:lnTo>
                      <a:pt x="2803266" y="1132789"/>
                    </a:lnTo>
                    <a:lnTo>
                      <a:pt x="2809619" y="1119775"/>
                    </a:lnTo>
                    <a:lnTo>
                      <a:pt x="2816607" y="1106443"/>
                    </a:lnTo>
                    <a:lnTo>
                      <a:pt x="2824549" y="1092794"/>
                    </a:lnTo>
                    <a:lnTo>
                      <a:pt x="2833125" y="1078828"/>
                    </a:lnTo>
                    <a:lnTo>
                      <a:pt x="2842019" y="1065179"/>
                    </a:lnTo>
                    <a:lnTo>
                      <a:pt x="2851549" y="1051530"/>
                    </a:lnTo>
                    <a:lnTo>
                      <a:pt x="2862031" y="1038516"/>
                    </a:lnTo>
                    <a:lnTo>
                      <a:pt x="2867113" y="1032168"/>
                    </a:lnTo>
                    <a:lnTo>
                      <a:pt x="2872831" y="1025820"/>
                    </a:lnTo>
                    <a:lnTo>
                      <a:pt x="2873149" y="1025820"/>
                    </a:lnTo>
                    <a:lnTo>
                      <a:pt x="2873466" y="1025820"/>
                    </a:lnTo>
                    <a:lnTo>
                      <a:pt x="2873784" y="1028041"/>
                    </a:lnTo>
                    <a:lnTo>
                      <a:pt x="2873466" y="1032168"/>
                    </a:lnTo>
                    <a:lnTo>
                      <a:pt x="2873149" y="1037881"/>
                    </a:lnTo>
                    <a:lnTo>
                      <a:pt x="2870607" y="1054387"/>
                    </a:lnTo>
                    <a:lnTo>
                      <a:pt x="2866796" y="1076289"/>
                    </a:lnTo>
                    <a:lnTo>
                      <a:pt x="2856313" y="1132471"/>
                    </a:lnTo>
                    <a:lnTo>
                      <a:pt x="2843925" y="1197859"/>
                    </a:lnTo>
                    <a:lnTo>
                      <a:pt x="2819784" y="1318160"/>
                    </a:lnTo>
                    <a:lnTo>
                      <a:pt x="2815654" y="1340062"/>
                    </a:lnTo>
                    <a:lnTo>
                      <a:pt x="2812478" y="1355933"/>
                    </a:lnTo>
                    <a:lnTo>
                      <a:pt x="2811525" y="1365455"/>
                    </a:lnTo>
                    <a:lnTo>
                      <a:pt x="2811207" y="1366725"/>
                    </a:lnTo>
                    <a:lnTo>
                      <a:pt x="2811525" y="1367042"/>
                    </a:lnTo>
                    <a:lnTo>
                      <a:pt x="2811843" y="1366407"/>
                    </a:lnTo>
                    <a:lnTo>
                      <a:pt x="2828678" y="1332761"/>
                    </a:lnTo>
                    <a:lnTo>
                      <a:pt x="2846149" y="1298798"/>
                    </a:lnTo>
                    <a:lnTo>
                      <a:pt x="2864255" y="1265469"/>
                    </a:lnTo>
                    <a:lnTo>
                      <a:pt x="2882360" y="1232775"/>
                    </a:lnTo>
                    <a:lnTo>
                      <a:pt x="2901419" y="1200716"/>
                    </a:lnTo>
                    <a:lnTo>
                      <a:pt x="2920160" y="1169927"/>
                    </a:lnTo>
                    <a:lnTo>
                      <a:pt x="2938584" y="1140089"/>
                    </a:lnTo>
                    <a:lnTo>
                      <a:pt x="2957325" y="1112792"/>
                    </a:lnTo>
                    <a:lnTo>
                      <a:pt x="2974796" y="1086764"/>
                    </a:lnTo>
                    <a:lnTo>
                      <a:pt x="2991314" y="1062957"/>
                    </a:lnTo>
                    <a:lnTo>
                      <a:pt x="3007514" y="1041373"/>
                    </a:lnTo>
                    <a:lnTo>
                      <a:pt x="3022125" y="1022963"/>
                    </a:lnTo>
                    <a:lnTo>
                      <a:pt x="3035467" y="1006775"/>
                    </a:lnTo>
                    <a:lnTo>
                      <a:pt x="3041820" y="999791"/>
                    </a:lnTo>
                    <a:lnTo>
                      <a:pt x="3047537" y="993760"/>
                    </a:lnTo>
                    <a:lnTo>
                      <a:pt x="3052620" y="988682"/>
                    </a:lnTo>
                    <a:lnTo>
                      <a:pt x="3057384" y="984555"/>
                    </a:lnTo>
                    <a:lnTo>
                      <a:pt x="3062149" y="981381"/>
                    </a:lnTo>
                    <a:lnTo>
                      <a:pt x="3065643" y="978524"/>
                    </a:lnTo>
                    <a:lnTo>
                      <a:pt x="3079937" y="971224"/>
                    </a:lnTo>
                    <a:lnTo>
                      <a:pt x="3094549" y="964241"/>
                    </a:lnTo>
                    <a:lnTo>
                      <a:pt x="3109161" y="958210"/>
                    </a:lnTo>
                    <a:lnTo>
                      <a:pt x="3116784" y="955353"/>
                    </a:lnTo>
                    <a:lnTo>
                      <a:pt x="3124408" y="953131"/>
                    </a:lnTo>
                    <a:lnTo>
                      <a:pt x="3132031" y="950909"/>
                    </a:lnTo>
                    <a:lnTo>
                      <a:pt x="3139337" y="948687"/>
                    </a:lnTo>
                    <a:lnTo>
                      <a:pt x="3146961" y="946783"/>
                    </a:lnTo>
                    <a:lnTo>
                      <a:pt x="3154902" y="945196"/>
                    </a:lnTo>
                    <a:lnTo>
                      <a:pt x="3162208" y="943609"/>
                    </a:lnTo>
                    <a:lnTo>
                      <a:pt x="3170149" y="942974"/>
                    </a:lnTo>
                    <a:lnTo>
                      <a:pt x="3178090" y="942339"/>
                    </a:lnTo>
                    <a:lnTo>
                      <a:pt x="3185714" y="941387"/>
                    </a:lnTo>
                    <a:close/>
                    <a:moveTo>
                      <a:pt x="176612" y="941387"/>
                    </a:moveTo>
                    <a:lnTo>
                      <a:pt x="184236" y="942339"/>
                    </a:lnTo>
                    <a:lnTo>
                      <a:pt x="192177" y="942974"/>
                    </a:lnTo>
                    <a:lnTo>
                      <a:pt x="200118" y="943609"/>
                    </a:lnTo>
                    <a:lnTo>
                      <a:pt x="207742" y="945196"/>
                    </a:lnTo>
                    <a:lnTo>
                      <a:pt x="215047" y="946783"/>
                    </a:lnTo>
                    <a:lnTo>
                      <a:pt x="222989" y="948687"/>
                    </a:lnTo>
                    <a:lnTo>
                      <a:pt x="230295" y="950909"/>
                    </a:lnTo>
                    <a:lnTo>
                      <a:pt x="238236" y="953131"/>
                    </a:lnTo>
                    <a:lnTo>
                      <a:pt x="245542" y="955353"/>
                    </a:lnTo>
                    <a:lnTo>
                      <a:pt x="253165" y="958210"/>
                    </a:lnTo>
                    <a:lnTo>
                      <a:pt x="268095" y="964241"/>
                    </a:lnTo>
                    <a:lnTo>
                      <a:pt x="282389" y="971224"/>
                    </a:lnTo>
                    <a:lnTo>
                      <a:pt x="296683" y="978524"/>
                    </a:lnTo>
                    <a:lnTo>
                      <a:pt x="300812" y="981381"/>
                    </a:lnTo>
                    <a:lnTo>
                      <a:pt x="304624" y="984555"/>
                    </a:lnTo>
                    <a:lnTo>
                      <a:pt x="309706" y="988682"/>
                    </a:lnTo>
                    <a:lnTo>
                      <a:pt x="314789" y="993760"/>
                    </a:lnTo>
                    <a:lnTo>
                      <a:pt x="320824" y="999791"/>
                    </a:lnTo>
                    <a:lnTo>
                      <a:pt x="326859" y="1006775"/>
                    </a:lnTo>
                    <a:lnTo>
                      <a:pt x="340201" y="1022963"/>
                    </a:lnTo>
                    <a:lnTo>
                      <a:pt x="354812" y="1041373"/>
                    </a:lnTo>
                    <a:lnTo>
                      <a:pt x="371012" y="1062957"/>
                    </a:lnTo>
                    <a:lnTo>
                      <a:pt x="387530" y="1086764"/>
                    </a:lnTo>
                    <a:lnTo>
                      <a:pt x="405636" y="1112792"/>
                    </a:lnTo>
                    <a:lnTo>
                      <a:pt x="423742" y="1140089"/>
                    </a:lnTo>
                    <a:lnTo>
                      <a:pt x="442166" y="1169927"/>
                    </a:lnTo>
                    <a:lnTo>
                      <a:pt x="460907" y="1200716"/>
                    </a:lnTo>
                    <a:lnTo>
                      <a:pt x="479966" y="1232775"/>
                    </a:lnTo>
                    <a:lnTo>
                      <a:pt x="498389" y="1265469"/>
                    </a:lnTo>
                    <a:lnTo>
                      <a:pt x="516177" y="1298798"/>
                    </a:lnTo>
                    <a:lnTo>
                      <a:pt x="533966" y="1332761"/>
                    </a:lnTo>
                    <a:lnTo>
                      <a:pt x="550801" y="1366407"/>
                    </a:lnTo>
                    <a:lnTo>
                      <a:pt x="550801" y="1367042"/>
                    </a:lnTo>
                    <a:lnTo>
                      <a:pt x="551119" y="1366725"/>
                    </a:lnTo>
                    <a:lnTo>
                      <a:pt x="551119" y="1365455"/>
                    </a:lnTo>
                    <a:lnTo>
                      <a:pt x="549848" y="1355933"/>
                    </a:lnTo>
                    <a:lnTo>
                      <a:pt x="546672" y="1340062"/>
                    </a:lnTo>
                    <a:lnTo>
                      <a:pt x="542542" y="1318160"/>
                    </a:lnTo>
                    <a:lnTo>
                      <a:pt x="519036" y="1197859"/>
                    </a:lnTo>
                    <a:lnTo>
                      <a:pt x="506013" y="1132471"/>
                    </a:lnTo>
                    <a:lnTo>
                      <a:pt x="495530" y="1076289"/>
                    </a:lnTo>
                    <a:lnTo>
                      <a:pt x="491719" y="1054387"/>
                    </a:lnTo>
                    <a:lnTo>
                      <a:pt x="489495" y="1037881"/>
                    </a:lnTo>
                    <a:lnTo>
                      <a:pt x="488860" y="1032168"/>
                    </a:lnTo>
                    <a:lnTo>
                      <a:pt x="488542" y="1028041"/>
                    </a:lnTo>
                    <a:lnTo>
                      <a:pt x="488860" y="1025820"/>
                    </a:lnTo>
                    <a:lnTo>
                      <a:pt x="489177" y="1025820"/>
                    </a:lnTo>
                    <a:lnTo>
                      <a:pt x="489495" y="1025820"/>
                    </a:lnTo>
                    <a:lnTo>
                      <a:pt x="495213" y="1032168"/>
                    </a:lnTo>
                    <a:lnTo>
                      <a:pt x="500295" y="1038516"/>
                    </a:lnTo>
                    <a:lnTo>
                      <a:pt x="510777" y="1051530"/>
                    </a:lnTo>
                    <a:lnTo>
                      <a:pt x="520307" y="1065179"/>
                    </a:lnTo>
                    <a:lnTo>
                      <a:pt x="529201" y="1078828"/>
                    </a:lnTo>
                    <a:lnTo>
                      <a:pt x="537777" y="1092794"/>
                    </a:lnTo>
                    <a:lnTo>
                      <a:pt x="545719" y="1106443"/>
                    </a:lnTo>
                    <a:lnTo>
                      <a:pt x="552707" y="1119775"/>
                    </a:lnTo>
                    <a:lnTo>
                      <a:pt x="559060" y="1132789"/>
                    </a:lnTo>
                    <a:lnTo>
                      <a:pt x="565095" y="1144851"/>
                    </a:lnTo>
                    <a:lnTo>
                      <a:pt x="569860" y="1155960"/>
                    </a:lnTo>
                    <a:lnTo>
                      <a:pt x="577483" y="1174370"/>
                    </a:lnTo>
                    <a:lnTo>
                      <a:pt x="582566" y="1187067"/>
                    </a:lnTo>
                    <a:lnTo>
                      <a:pt x="584154" y="1191511"/>
                    </a:lnTo>
                    <a:lnTo>
                      <a:pt x="590507" y="1215635"/>
                    </a:lnTo>
                    <a:lnTo>
                      <a:pt x="596542" y="1237219"/>
                    </a:lnTo>
                    <a:lnTo>
                      <a:pt x="602578" y="1256581"/>
                    </a:lnTo>
                    <a:lnTo>
                      <a:pt x="607978" y="1274991"/>
                    </a:lnTo>
                    <a:lnTo>
                      <a:pt x="618778" y="1309272"/>
                    </a:lnTo>
                    <a:lnTo>
                      <a:pt x="629895" y="1344823"/>
                    </a:lnTo>
                    <a:lnTo>
                      <a:pt x="635613" y="1364186"/>
                    </a:lnTo>
                    <a:lnTo>
                      <a:pt x="641013" y="1385770"/>
                    </a:lnTo>
                    <a:lnTo>
                      <a:pt x="647366" y="1409576"/>
                    </a:lnTo>
                    <a:lnTo>
                      <a:pt x="653719" y="1436556"/>
                    </a:lnTo>
                    <a:lnTo>
                      <a:pt x="660389" y="1466711"/>
                    </a:lnTo>
                    <a:lnTo>
                      <a:pt x="668013" y="1501627"/>
                    </a:lnTo>
                    <a:lnTo>
                      <a:pt x="675636" y="1540670"/>
                    </a:lnTo>
                    <a:lnTo>
                      <a:pt x="684213" y="1585108"/>
                    </a:lnTo>
                    <a:lnTo>
                      <a:pt x="319871" y="2147887"/>
                    </a:lnTo>
                    <a:lnTo>
                      <a:pt x="0" y="2147887"/>
                    </a:lnTo>
                    <a:lnTo>
                      <a:pt x="318" y="1978387"/>
                    </a:lnTo>
                    <a:lnTo>
                      <a:pt x="953" y="1828884"/>
                    </a:lnTo>
                    <a:lnTo>
                      <a:pt x="2541" y="1696204"/>
                    </a:lnTo>
                    <a:lnTo>
                      <a:pt x="4447" y="1578442"/>
                    </a:lnTo>
                    <a:lnTo>
                      <a:pt x="6671" y="1472425"/>
                    </a:lnTo>
                    <a:lnTo>
                      <a:pt x="8894" y="1374343"/>
                    </a:lnTo>
                    <a:lnTo>
                      <a:pt x="11753" y="1282609"/>
                    </a:lnTo>
                    <a:lnTo>
                      <a:pt x="14612" y="1193415"/>
                    </a:lnTo>
                    <a:lnTo>
                      <a:pt x="17153" y="1179767"/>
                    </a:lnTo>
                    <a:lnTo>
                      <a:pt x="19694" y="1166118"/>
                    </a:lnTo>
                    <a:lnTo>
                      <a:pt x="23188" y="1153104"/>
                    </a:lnTo>
                    <a:lnTo>
                      <a:pt x="26365" y="1140724"/>
                    </a:lnTo>
                    <a:lnTo>
                      <a:pt x="29859" y="1128662"/>
                    </a:lnTo>
                    <a:lnTo>
                      <a:pt x="33671" y="1116918"/>
                    </a:lnTo>
                    <a:lnTo>
                      <a:pt x="37800" y="1105808"/>
                    </a:lnTo>
                    <a:lnTo>
                      <a:pt x="42247" y="1094699"/>
                    </a:lnTo>
                    <a:lnTo>
                      <a:pt x="46694" y="1084224"/>
                    </a:lnTo>
                    <a:lnTo>
                      <a:pt x="51777" y="1074067"/>
                    </a:lnTo>
                    <a:lnTo>
                      <a:pt x="56541" y="1064544"/>
                    </a:lnTo>
                    <a:lnTo>
                      <a:pt x="61624" y="1054704"/>
                    </a:lnTo>
                    <a:lnTo>
                      <a:pt x="67024" y="1045817"/>
                    </a:lnTo>
                    <a:lnTo>
                      <a:pt x="72424" y="1037247"/>
                    </a:lnTo>
                    <a:lnTo>
                      <a:pt x="78141" y="1029311"/>
                    </a:lnTo>
                    <a:lnTo>
                      <a:pt x="83541" y="1021376"/>
                    </a:lnTo>
                    <a:lnTo>
                      <a:pt x="89259" y="1014075"/>
                    </a:lnTo>
                    <a:lnTo>
                      <a:pt x="95294" y="1006457"/>
                    </a:lnTo>
                    <a:lnTo>
                      <a:pt x="101012" y="999791"/>
                    </a:lnTo>
                    <a:lnTo>
                      <a:pt x="107047" y="993443"/>
                    </a:lnTo>
                    <a:lnTo>
                      <a:pt x="113083" y="987095"/>
                    </a:lnTo>
                    <a:lnTo>
                      <a:pt x="118800" y="981699"/>
                    </a:lnTo>
                    <a:lnTo>
                      <a:pt x="124836" y="975985"/>
                    </a:lnTo>
                    <a:lnTo>
                      <a:pt x="130871" y="970906"/>
                    </a:lnTo>
                    <a:lnTo>
                      <a:pt x="136906" y="966145"/>
                    </a:lnTo>
                    <a:lnTo>
                      <a:pt x="142624" y="962019"/>
                    </a:lnTo>
                    <a:lnTo>
                      <a:pt x="148659" y="957575"/>
                    </a:lnTo>
                    <a:lnTo>
                      <a:pt x="154694" y="953766"/>
                    </a:lnTo>
                    <a:lnTo>
                      <a:pt x="165812" y="947100"/>
                    </a:lnTo>
                    <a:lnTo>
                      <a:pt x="176612" y="941387"/>
                    </a:lnTo>
                    <a:close/>
                    <a:moveTo>
                      <a:pt x="1531981" y="658812"/>
                    </a:moveTo>
                    <a:lnTo>
                      <a:pt x="1531981" y="659130"/>
                    </a:lnTo>
                    <a:lnTo>
                      <a:pt x="1532299" y="658812"/>
                    </a:lnTo>
                    <a:lnTo>
                      <a:pt x="1532934" y="669616"/>
                    </a:lnTo>
                    <a:lnTo>
                      <a:pt x="1534523" y="682009"/>
                    </a:lnTo>
                    <a:lnTo>
                      <a:pt x="1536430" y="695673"/>
                    </a:lnTo>
                    <a:lnTo>
                      <a:pt x="1538654" y="711244"/>
                    </a:lnTo>
                    <a:lnTo>
                      <a:pt x="1541514" y="728085"/>
                    </a:lnTo>
                    <a:lnTo>
                      <a:pt x="1545327" y="746198"/>
                    </a:lnTo>
                    <a:lnTo>
                      <a:pt x="1549458" y="765900"/>
                    </a:lnTo>
                    <a:lnTo>
                      <a:pt x="1554543" y="786873"/>
                    </a:lnTo>
                    <a:lnTo>
                      <a:pt x="1560263" y="808799"/>
                    </a:lnTo>
                    <a:lnTo>
                      <a:pt x="1566936" y="831678"/>
                    </a:lnTo>
                    <a:lnTo>
                      <a:pt x="1574562" y="855828"/>
                    </a:lnTo>
                    <a:lnTo>
                      <a:pt x="1583142" y="881250"/>
                    </a:lnTo>
                    <a:lnTo>
                      <a:pt x="1592993" y="907307"/>
                    </a:lnTo>
                    <a:lnTo>
                      <a:pt x="1604115" y="934000"/>
                    </a:lnTo>
                    <a:lnTo>
                      <a:pt x="1615872" y="961963"/>
                    </a:lnTo>
                    <a:lnTo>
                      <a:pt x="1629218" y="990245"/>
                    </a:lnTo>
                    <a:lnTo>
                      <a:pt x="1633667" y="953066"/>
                    </a:lnTo>
                    <a:lnTo>
                      <a:pt x="1638752" y="917476"/>
                    </a:lnTo>
                    <a:lnTo>
                      <a:pt x="1643518" y="884745"/>
                    </a:lnTo>
                    <a:lnTo>
                      <a:pt x="1648285" y="855193"/>
                    </a:lnTo>
                    <a:lnTo>
                      <a:pt x="1652733" y="830089"/>
                    </a:lnTo>
                    <a:lnTo>
                      <a:pt x="1656547" y="809752"/>
                    </a:lnTo>
                    <a:lnTo>
                      <a:pt x="1660678" y="788779"/>
                    </a:lnTo>
                    <a:lnTo>
                      <a:pt x="1633350" y="725225"/>
                    </a:lnTo>
                    <a:lnTo>
                      <a:pt x="1677202" y="683280"/>
                    </a:lnTo>
                    <a:lnTo>
                      <a:pt x="1708661" y="683280"/>
                    </a:lnTo>
                    <a:lnTo>
                      <a:pt x="1752831" y="725225"/>
                    </a:lnTo>
                    <a:lnTo>
                      <a:pt x="1725503" y="788779"/>
                    </a:lnTo>
                    <a:lnTo>
                      <a:pt x="1729634" y="809752"/>
                    </a:lnTo>
                    <a:lnTo>
                      <a:pt x="1737578" y="855193"/>
                    </a:lnTo>
                    <a:lnTo>
                      <a:pt x="1742344" y="884745"/>
                    </a:lnTo>
                    <a:lnTo>
                      <a:pt x="1747111" y="917476"/>
                    </a:lnTo>
                    <a:lnTo>
                      <a:pt x="1752513" y="953066"/>
                    </a:lnTo>
                    <a:lnTo>
                      <a:pt x="1756962" y="990245"/>
                    </a:lnTo>
                    <a:lnTo>
                      <a:pt x="1770308" y="961963"/>
                    </a:lnTo>
                    <a:lnTo>
                      <a:pt x="1782066" y="934000"/>
                    </a:lnTo>
                    <a:lnTo>
                      <a:pt x="1792870" y="907307"/>
                    </a:lnTo>
                    <a:lnTo>
                      <a:pt x="1802720" y="881250"/>
                    </a:lnTo>
                    <a:lnTo>
                      <a:pt x="1811618" y="855828"/>
                    </a:lnTo>
                    <a:lnTo>
                      <a:pt x="1818927" y="831678"/>
                    </a:lnTo>
                    <a:lnTo>
                      <a:pt x="1825600" y="808799"/>
                    </a:lnTo>
                    <a:lnTo>
                      <a:pt x="1831638" y="786873"/>
                    </a:lnTo>
                    <a:lnTo>
                      <a:pt x="1836404" y="765900"/>
                    </a:lnTo>
                    <a:lnTo>
                      <a:pt x="1840853" y="746198"/>
                    </a:lnTo>
                    <a:lnTo>
                      <a:pt x="1844348" y="728085"/>
                    </a:lnTo>
                    <a:lnTo>
                      <a:pt x="1847208" y="711244"/>
                    </a:lnTo>
                    <a:lnTo>
                      <a:pt x="1849750" y="695673"/>
                    </a:lnTo>
                    <a:lnTo>
                      <a:pt x="1851657" y="682009"/>
                    </a:lnTo>
                    <a:lnTo>
                      <a:pt x="1852928" y="669616"/>
                    </a:lnTo>
                    <a:lnTo>
                      <a:pt x="1853881" y="658812"/>
                    </a:lnTo>
                    <a:lnTo>
                      <a:pt x="1854199" y="659130"/>
                    </a:lnTo>
                    <a:lnTo>
                      <a:pt x="1854199" y="658812"/>
                    </a:lnTo>
                    <a:lnTo>
                      <a:pt x="1871359" y="662943"/>
                    </a:lnTo>
                    <a:lnTo>
                      <a:pt x="1889154" y="667392"/>
                    </a:lnTo>
                    <a:lnTo>
                      <a:pt x="1908220" y="673111"/>
                    </a:lnTo>
                    <a:lnTo>
                      <a:pt x="1927922" y="679467"/>
                    </a:lnTo>
                    <a:lnTo>
                      <a:pt x="1946988" y="684869"/>
                    </a:lnTo>
                    <a:lnTo>
                      <a:pt x="1964465" y="690271"/>
                    </a:lnTo>
                    <a:lnTo>
                      <a:pt x="1980354" y="695355"/>
                    </a:lnTo>
                    <a:lnTo>
                      <a:pt x="1994971" y="700122"/>
                    </a:lnTo>
                    <a:lnTo>
                      <a:pt x="2008000" y="704888"/>
                    </a:lnTo>
                    <a:lnTo>
                      <a:pt x="2019757" y="709337"/>
                    </a:lnTo>
                    <a:lnTo>
                      <a:pt x="2030243" y="713786"/>
                    </a:lnTo>
                    <a:lnTo>
                      <a:pt x="2039459" y="717917"/>
                    </a:lnTo>
                    <a:lnTo>
                      <a:pt x="2047721" y="722048"/>
                    </a:lnTo>
                    <a:lnTo>
                      <a:pt x="2054712" y="725861"/>
                    </a:lnTo>
                    <a:lnTo>
                      <a:pt x="2060749" y="729674"/>
                    </a:lnTo>
                    <a:lnTo>
                      <a:pt x="2065834" y="733170"/>
                    </a:lnTo>
                    <a:lnTo>
                      <a:pt x="2070282" y="736665"/>
                    </a:lnTo>
                    <a:lnTo>
                      <a:pt x="2073778" y="739843"/>
                    </a:lnTo>
                    <a:lnTo>
                      <a:pt x="2076638" y="743021"/>
                    </a:lnTo>
                    <a:lnTo>
                      <a:pt x="2078862" y="746198"/>
                    </a:lnTo>
                    <a:lnTo>
                      <a:pt x="2084264" y="751600"/>
                    </a:lnTo>
                    <a:lnTo>
                      <a:pt x="2089348" y="757002"/>
                    </a:lnTo>
                    <a:lnTo>
                      <a:pt x="2093797" y="763040"/>
                    </a:lnTo>
                    <a:lnTo>
                      <a:pt x="2097928" y="769395"/>
                    </a:lnTo>
                    <a:lnTo>
                      <a:pt x="2100788" y="774480"/>
                    </a:lnTo>
                    <a:lnTo>
                      <a:pt x="2109368" y="788779"/>
                    </a:lnTo>
                    <a:lnTo>
                      <a:pt x="2139238" y="838033"/>
                    </a:lnTo>
                    <a:lnTo>
                      <a:pt x="2158940" y="870446"/>
                    </a:lnTo>
                    <a:lnTo>
                      <a:pt x="2180866" y="905400"/>
                    </a:lnTo>
                    <a:lnTo>
                      <a:pt x="2203428" y="941626"/>
                    </a:lnTo>
                    <a:lnTo>
                      <a:pt x="2226942" y="977216"/>
                    </a:lnTo>
                    <a:lnTo>
                      <a:pt x="2242196" y="999778"/>
                    </a:lnTo>
                    <a:lnTo>
                      <a:pt x="2256495" y="1021068"/>
                    </a:lnTo>
                    <a:lnTo>
                      <a:pt x="2280963" y="997553"/>
                    </a:lnTo>
                    <a:lnTo>
                      <a:pt x="2305749" y="972450"/>
                    </a:lnTo>
                    <a:lnTo>
                      <a:pt x="2326086" y="951159"/>
                    </a:lnTo>
                    <a:lnTo>
                      <a:pt x="2345470" y="930186"/>
                    </a:lnTo>
                    <a:lnTo>
                      <a:pt x="2380107" y="892372"/>
                    </a:lnTo>
                    <a:lnTo>
                      <a:pt x="2405529" y="864090"/>
                    </a:lnTo>
                    <a:lnTo>
                      <a:pt x="2417286" y="850109"/>
                    </a:lnTo>
                    <a:lnTo>
                      <a:pt x="2417922" y="849791"/>
                    </a:lnTo>
                    <a:lnTo>
                      <a:pt x="2421735" y="845660"/>
                    </a:lnTo>
                    <a:lnTo>
                      <a:pt x="2425548" y="841847"/>
                    </a:lnTo>
                    <a:lnTo>
                      <a:pt x="2429679" y="838033"/>
                    </a:lnTo>
                    <a:lnTo>
                      <a:pt x="2433493" y="834856"/>
                    </a:lnTo>
                    <a:lnTo>
                      <a:pt x="2437941" y="831678"/>
                    </a:lnTo>
                    <a:lnTo>
                      <a:pt x="2442072" y="828818"/>
                    </a:lnTo>
                    <a:lnTo>
                      <a:pt x="2446521" y="826276"/>
                    </a:lnTo>
                    <a:lnTo>
                      <a:pt x="2451605" y="823734"/>
                    </a:lnTo>
                    <a:lnTo>
                      <a:pt x="2456054" y="821509"/>
                    </a:lnTo>
                    <a:lnTo>
                      <a:pt x="2460821" y="819603"/>
                    </a:lnTo>
                    <a:lnTo>
                      <a:pt x="2465587" y="818014"/>
                    </a:lnTo>
                    <a:lnTo>
                      <a:pt x="2470672" y="816425"/>
                    </a:lnTo>
                    <a:lnTo>
                      <a:pt x="2475756" y="815154"/>
                    </a:lnTo>
                    <a:lnTo>
                      <a:pt x="2480522" y="814201"/>
                    </a:lnTo>
                    <a:lnTo>
                      <a:pt x="2485607" y="813565"/>
                    </a:lnTo>
                    <a:lnTo>
                      <a:pt x="2491009" y="812930"/>
                    </a:lnTo>
                    <a:lnTo>
                      <a:pt x="2495775" y="812930"/>
                    </a:lnTo>
                    <a:lnTo>
                      <a:pt x="2500860" y="812930"/>
                    </a:lnTo>
                    <a:lnTo>
                      <a:pt x="2506262" y="812930"/>
                    </a:lnTo>
                    <a:lnTo>
                      <a:pt x="2511346" y="813565"/>
                    </a:lnTo>
                    <a:lnTo>
                      <a:pt x="2516113" y="814201"/>
                    </a:lnTo>
                    <a:lnTo>
                      <a:pt x="2521515" y="815154"/>
                    </a:lnTo>
                    <a:lnTo>
                      <a:pt x="2526281" y="816425"/>
                    </a:lnTo>
                    <a:lnTo>
                      <a:pt x="2531366" y="817696"/>
                    </a:lnTo>
                    <a:lnTo>
                      <a:pt x="2536132" y="819603"/>
                    </a:lnTo>
                    <a:lnTo>
                      <a:pt x="2541216" y="821509"/>
                    </a:lnTo>
                    <a:lnTo>
                      <a:pt x="2545983" y="823734"/>
                    </a:lnTo>
                    <a:lnTo>
                      <a:pt x="2550432" y="826276"/>
                    </a:lnTo>
                    <a:lnTo>
                      <a:pt x="2555198" y="828818"/>
                    </a:lnTo>
                    <a:lnTo>
                      <a:pt x="2559647" y="831678"/>
                    </a:lnTo>
                    <a:lnTo>
                      <a:pt x="2563778" y="835174"/>
                    </a:lnTo>
                    <a:lnTo>
                      <a:pt x="2568227" y="838351"/>
                    </a:lnTo>
                    <a:lnTo>
                      <a:pt x="2572358" y="842164"/>
                    </a:lnTo>
                    <a:lnTo>
                      <a:pt x="2576171" y="845978"/>
                    </a:lnTo>
                    <a:lnTo>
                      <a:pt x="2579666" y="850109"/>
                    </a:lnTo>
                    <a:lnTo>
                      <a:pt x="2583162" y="854240"/>
                    </a:lnTo>
                    <a:lnTo>
                      <a:pt x="2586022" y="858688"/>
                    </a:lnTo>
                    <a:lnTo>
                      <a:pt x="2589200" y="863137"/>
                    </a:lnTo>
                    <a:lnTo>
                      <a:pt x="2591742" y="867586"/>
                    </a:lnTo>
                    <a:lnTo>
                      <a:pt x="2593966" y="872035"/>
                    </a:lnTo>
                    <a:lnTo>
                      <a:pt x="2596190" y="876801"/>
                    </a:lnTo>
                    <a:lnTo>
                      <a:pt x="2598097" y="881250"/>
                    </a:lnTo>
                    <a:lnTo>
                      <a:pt x="2600004" y="886334"/>
                    </a:lnTo>
                    <a:lnTo>
                      <a:pt x="2601275" y="891419"/>
                    </a:lnTo>
                    <a:lnTo>
                      <a:pt x="2602546" y="896185"/>
                    </a:lnTo>
                    <a:lnTo>
                      <a:pt x="2603499" y="901269"/>
                    </a:lnTo>
                    <a:lnTo>
                      <a:pt x="2604452" y="906036"/>
                    </a:lnTo>
                    <a:lnTo>
                      <a:pt x="2604770" y="911438"/>
                    </a:lnTo>
                    <a:lnTo>
                      <a:pt x="2605088" y="916522"/>
                    </a:lnTo>
                    <a:lnTo>
                      <a:pt x="2605088" y="921289"/>
                    </a:lnTo>
                    <a:lnTo>
                      <a:pt x="2604770" y="926691"/>
                    </a:lnTo>
                    <a:lnTo>
                      <a:pt x="2604452" y="931775"/>
                    </a:lnTo>
                    <a:lnTo>
                      <a:pt x="2603499" y="936542"/>
                    </a:lnTo>
                    <a:lnTo>
                      <a:pt x="2602546" y="941944"/>
                    </a:lnTo>
                    <a:lnTo>
                      <a:pt x="2601275" y="947028"/>
                    </a:lnTo>
                    <a:lnTo>
                      <a:pt x="2600004" y="951795"/>
                    </a:lnTo>
                    <a:lnTo>
                      <a:pt x="2598415" y="956879"/>
                    </a:lnTo>
                    <a:lnTo>
                      <a:pt x="2596190" y="961646"/>
                    </a:lnTo>
                    <a:lnTo>
                      <a:pt x="2593966" y="966412"/>
                    </a:lnTo>
                    <a:lnTo>
                      <a:pt x="2591742" y="970861"/>
                    </a:lnTo>
                    <a:lnTo>
                      <a:pt x="2588564" y="975627"/>
                    </a:lnTo>
                    <a:lnTo>
                      <a:pt x="2585704" y="980076"/>
                    </a:lnTo>
                    <a:lnTo>
                      <a:pt x="2582844" y="984207"/>
                    </a:lnTo>
                    <a:lnTo>
                      <a:pt x="2579349" y="988656"/>
                    </a:lnTo>
                    <a:lnTo>
                      <a:pt x="2566638" y="1003273"/>
                    </a:lnTo>
                    <a:lnTo>
                      <a:pt x="2534543" y="1039181"/>
                    </a:lnTo>
                    <a:lnTo>
                      <a:pt x="2512935" y="1063014"/>
                    </a:lnTo>
                    <a:lnTo>
                      <a:pt x="2488784" y="1089071"/>
                    </a:lnTo>
                    <a:lnTo>
                      <a:pt x="2463045" y="1116399"/>
                    </a:lnTo>
                    <a:lnTo>
                      <a:pt x="2436352" y="1143409"/>
                    </a:lnTo>
                    <a:lnTo>
                      <a:pt x="2417922" y="1161204"/>
                    </a:lnTo>
                    <a:lnTo>
                      <a:pt x="2400127" y="1178682"/>
                    </a:lnTo>
                    <a:lnTo>
                      <a:pt x="2382332" y="1195206"/>
                    </a:lnTo>
                    <a:lnTo>
                      <a:pt x="2364537" y="1210776"/>
                    </a:lnTo>
                    <a:lnTo>
                      <a:pt x="2354050" y="1219038"/>
                    </a:lnTo>
                    <a:lnTo>
                      <a:pt x="2343882" y="1226983"/>
                    </a:lnTo>
                    <a:lnTo>
                      <a:pt x="2333395" y="1234927"/>
                    </a:lnTo>
                    <a:lnTo>
                      <a:pt x="2322591" y="1241918"/>
                    </a:lnTo>
                    <a:lnTo>
                      <a:pt x="2316236" y="1246049"/>
                    </a:lnTo>
                    <a:lnTo>
                      <a:pt x="2309562" y="1249862"/>
                    </a:lnTo>
                    <a:lnTo>
                      <a:pt x="2301936" y="1253357"/>
                    </a:lnTo>
                    <a:lnTo>
                      <a:pt x="2294310" y="1257171"/>
                    </a:lnTo>
                    <a:lnTo>
                      <a:pt x="2284141" y="1260984"/>
                    </a:lnTo>
                    <a:lnTo>
                      <a:pt x="2279057" y="1262891"/>
                    </a:lnTo>
                    <a:lnTo>
                      <a:pt x="2272701" y="1264797"/>
                    </a:lnTo>
                    <a:lnTo>
                      <a:pt x="2266346" y="1266068"/>
                    </a:lnTo>
                    <a:lnTo>
                      <a:pt x="2258720" y="1267339"/>
                    </a:lnTo>
                    <a:lnTo>
                      <a:pt x="2250775" y="1267975"/>
                    </a:lnTo>
                    <a:lnTo>
                      <a:pt x="2241242" y="1268610"/>
                    </a:lnTo>
                    <a:lnTo>
                      <a:pt x="2233934" y="1268293"/>
                    </a:lnTo>
                    <a:lnTo>
                      <a:pt x="2226307" y="1267657"/>
                    </a:lnTo>
                    <a:lnTo>
                      <a:pt x="2217727" y="1266068"/>
                    </a:lnTo>
                    <a:lnTo>
                      <a:pt x="2209148" y="1263844"/>
                    </a:lnTo>
                    <a:lnTo>
                      <a:pt x="2198979" y="1260666"/>
                    </a:lnTo>
                    <a:lnTo>
                      <a:pt x="2190717" y="1257171"/>
                    </a:lnTo>
                    <a:lnTo>
                      <a:pt x="2184044" y="1253357"/>
                    </a:lnTo>
                    <a:lnTo>
                      <a:pt x="2178324" y="1250180"/>
                    </a:lnTo>
                    <a:lnTo>
                      <a:pt x="2172922" y="1246684"/>
                    </a:lnTo>
                    <a:lnTo>
                      <a:pt x="2168473" y="1243824"/>
                    </a:lnTo>
                    <a:lnTo>
                      <a:pt x="2160846" y="1237787"/>
                    </a:lnTo>
                    <a:lnTo>
                      <a:pt x="2154491" y="1232067"/>
                    </a:lnTo>
                    <a:lnTo>
                      <a:pt x="2148454" y="1226347"/>
                    </a:lnTo>
                    <a:lnTo>
                      <a:pt x="2137967" y="1215225"/>
                    </a:lnTo>
                    <a:lnTo>
                      <a:pt x="2128116" y="1204103"/>
                    </a:lnTo>
                    <a:lnTo>
                      <a:pt x="2118265" y="1192028"/>
                    </a:lnTo>
                    <a:lnTo>
                      <a:pt x="2109050" y="1179953"/>
                    </a:lnTo>
                    <a:lnTo>
                      <a:pt x="2098882" y="1166924"/>
                    </a:lnTo>
                    <a:lnTo>
                      <a:pt x="2078862" y="1138961"/>
                    </a:lnTo>
                    <a:lnTo>
                      <a:pt x="2058525" y="1108773"/>
                    </a:lnTo>
                    <a:lnTo>
                      <a:pt x="2037552" y="1077313"/>
                    </a:lnTo>
                    <a:lnTo>
                      <a:pt x="2017215" y="1045219"/>
                    </a:lnTo>
                    <a:lnTo>
                      <a:pt x="2012766" y="1038546"/>
                    </a:lnTo>
                    <a:lnTo>
                      <a:pt x="2012766" y="1409700"/>
                    </a:lnTo>
                    <a:lnTo>
                      <a:pt x="1373096" y="1409700"/>
                    </a:lnTo>
                    <a:lnTo>
                      <a:pt x="1373096" y="1002002"/>
                    </a:lnTo>
                    <a:lnTo>
                      <a:pt x="1372779" y="1002002"/>
                    </a:lnTo>
                    <a:lnTo>
                      <a:pt x="1371190" y="1003591"/>
                    </a:lnTo>
                    <a:lnTo>
                      <a:pt x="1369283" y="1005815"/>
                    </a:lnTo>
                    <a:lnTo>
                      <a:pt x="1367694" y="1009311"/>
                    </a:lnTo>
                    <a:lnTo>
                      <a:pt x="1365470" y="1013124"/>
                    </a:lnTo>
                    <a:lnTo>
                      <a:pt x="1363246" y="1018526"/>
                    </a:lnTo>
                    <a:lnTo>
                      <a:pt x="1361339" y="1024882"/>
                    </a:lnTo>
                    <a:lnTo>
                      <a:pt x="1356572" y="1039181"/>
                    </a:lnTo>
                    <a:lnTo>
                      <a:pt x="1351806" y="1056658"/>
                    </a:lnTo>
                    <a:lnTo>
                      <a:pt x="1347039" y="1077313"/>
                    </a:lnTo>
                    <a:lnTo>
                      <a:pt x="1342273" y="1099557"/>
                    </a:lnTo>
                    <a:lnTo>
                      <a:pt x="1337506" y="1124025"/>
                    </a:lnTo>
                    <a:lnTo>
                      <a:pt x="1332740" y="1149765"/>
                    </a:lnTo>
                    <a:lnTo>
                      <a:pt x="1328291" y="1176775"/>
                    </a:lnTo>
                    <a:lnTo>
                      <a:pt x="1324160" y="1204421"/>
                    </a:lnTo>
                    <a:lnTo>
                      <a:pt x="1320029" y="1232702"/>
                    </a:lnTo>
                    <a:lnTo>
                      <a:pt x="1316534" y="1260984"/>
                    </a:lnTo>
                    <a:lnTo>
                      <a:pt x="1313674" y="1288948"/>
                    </a:lnTo>
                    <a:lnTo>
                      <a:pt x="1311449" y="1316276"/>
                    </a:lnTo>
                    <a:lnTo>
                      <a:pt x="1309543" y="1342333"/>
                    </a:lnTo>
                    <a:lnTo>
                      <a:pt x="1308589" y="1375699"/>
                    </a:lnTo>
                    <a:lnTo>
                      <a:pt x="1307636" y="1409700"/>
                    </a:lnTo>
                    <a:lnTo>
                      <a:pt x="1106488" y="1409700"/>
                    </a:lnTo>
                    <a:lnTo>
                      <a:pt x="1106488" y="1388409"/>
                    </a:lnTo>
                    <a:lnTo>
                      <a:pt x="1106488" y="1368072"/>
                    </a:lnTo>
                    <a:lnTo>
                      <a:pt x="1107441" y="1348688"/>
                    </a:lnTo>
                    <a:lnTo>
                      <a:pt x="1108077" y="1330893"/>
                    </a:lnTo>
                    <a:lnTo>
                      <a:pt x="1111255" y="1293396"/>
                    </a:lnTo>
                    <a:lnTo>
                      <a:pt x="1114750" y="1257171"/>
                    </a:lnTo>
                    <a:lnTo>
                      <a:pt x="1118563" y="1222534"/>
                    </a:lnTo>
                    <a:lnTo>
                      <a:pt x="1122694" y="1189486"/>
                    </a:lnTo>
                    <a:lnTo>
                      <a:pt x="1127143" y="1158345"/>
                    </a:lnTo>
                    <a:lnTo>
                      <a:pt x="1131592" y="1128156"/>
                    </a:lnTo>
                    <a:lnTo>
                      <a:pt x="1136358" y="1099875"/>
                    </a:lnTo>
                    <a:lnTo>
                      <a:pt x="1141125" y="1072865"/>
                    </a:lnTo>
                    <a:lnTo>
                      <a:pt x="1146209" y="1047125"/>
                    </a:lnTo>
                    <a:lnTo>
                      <a:pt x="1151929" y="1022975"/>
                    </a:lnTo>
                    <a:lnTo>
                      <a:pt x="1157013" y="999778"/>
                    </a:lnTo>
                    <a:lnTo>
                      <a:pt x="1162733" y="978170"/>
                    </a:lnTo>
                    <a:lnTo>
                      <a:pt x="1168135" y="957832"/>
                    </a:lnTo>
                    <a:lnTo>
                      <a:pt x="1174173" y="938448"/>
                    </a:lnTo>
                    <a:lnTo>
                      <a:pt x="1179893" y="920653"/>
                    </a:lnTo>
                    <a:lnTo>
                      <a:pt x="1185295" y="903812"/>
                    </a:lnTo>
                    <a:lnTo>
                      <a:pt x="1191332" y="887923"/>
                    </a:lnTo>
                    <a:lnTo>
                      <a:pt x="1197052" y="873306"/>
                    </a:lnTo>
                    <a:lnTo>
                      <a:pt x="1202454" y="859959"/>
                    </a:lnTo>
                    <a:lnTo>
                      <a:pt x="1208174" y="847567"/>
                    </a:lnTo>
                    <a:lnTo>
                      <a:pt x="1213258" y="835809"/>
                    </a:lnTo>
                    <a:lnTo>
                      <a:pt x="1218343" y="825005"/>
                    </a:lnTo>
                    <a:lnTo>
                      <a:pt x="1223745" y="815472"/>
                    </a:lnTo>
                    <a:lnTo>
                      <a:pt x="1228511" y="806892"/>
                    </a:lnTo>
                    <a:lnTo>
                      <a:pt x="1233278" y="798948"/>
                    </a:lnTo>
                    <a:lnTo>
                      <a:pt x="1237727" y="791957"/>
                    </a:lnTo>
                    <a:lnTo>
                      <a:pt x="1245989" y="780199"/>
                    </a:lnTo>
                    <a:lnTo>
                      <a:pt x="1252980" y="771302"/>
                    </a:lnTo>
                    <a:lnTo>
                      <a:pt x="1258700" y="764947"/>
                    </a:lnTo>
                    <a:lnTo>
                      <a:pt x="1269186" y="759545"/>
                    </a:lnTo>
                    <a:lnTo>
                      <a:pt x="1280308" y="754142"/>
                    </a:lnTo>
                    <a:lnTo>
                      <a:pt x="1292383" y="748105"/>
                    </a:lnTo>
                    <a:lnTo>
                      <a:pt x="1304776" y="742703"/>
                    </a:lnTo>
                    <a:lnTo>
                      <a:pt x="1331469" y="731263"/>
                    </a:lnTo>
                    <a:lnTo>
                      <a:pt x="1359750" y="720141"/>
                    </a:lnTo>
                    <a:lnTo>
                      <a:pt x="1388349" y="709973"/>
                    </a:lnTo>
                    <a:lnTo>
                      <a:pt x="1416949" y="699486"/>
                    </a:lnTo>
                    <a:lnTo>
                      <a:pt x="1444595" y="690271"/>
                    </a:lnTo>
                    <a:lnTo>
                      <a:pt x="1470652" y="681691"/>
                    </a:lnTo>
                    <a:lnTo>
                      <a:pt x="1477325" y="677878"/>
                    </a:lnTo>
                    <a:lnTo>
                      <a:pt x="1484316" y="674065"/>
                    </a:lnTo>
                    <a:lnTo>
                      <a:pt x="1491624" y="671205"/>
                    </a:lnTo>
                    <a:lnTo>
                      <a:pt x="1499569" y="668027"/>
                    </a:lnTo>
                    <a:lnTo>
                      <a:pt x="1507513" y="665167"/>
                    </a:lnTo>
                    <a:lnTo>
                      <a:pt x="1515139" y="662943"/>
                    </a:lnTo>
                    <a:lnTo>
                      <a:pt x="1523401" y="660718"/>
                    </a:lnTo>
                    <a:lnTo>
                      <a:pt x="1531981" y="658812"/>
                    </a:lnTo>
                    <a:close/>
                    <a:moveTo>
                      <a:pt x="3016555" y="246062"/>
                    </a:moveTo>
                    <a:lnTo>
                      <a:pt x="3026093" y="246062"/>
                    </a:lnTo>
                    <a:lnTo>
                      <a:pt x="3039447" y="247014"/>
                    </a:lnTo>
                    <a:lnTo>
                      <a:pt x="3052165" y="248600"/>
                    </a:lnTo>
                    <a:lnTo>
                      <a:pt x="3064883" y="250822"/>
                    </a:lnTo>
                    <a:lnTo>
                      <a:pt x="3076965" y="253360"/>
                    </a:lnTo>
                    <a:lnTo>
                      <a:pt x="3089047" y="256851"/>
                    </a:lnTo>
                    <a:lnTo>
                      <a:pt x="3100493" y="260976"/>
                    </a:lnTo>
                    <a:lnTo>
                      <a:pt x="3111303" y="265736"/>
                    </a:lnTo>
                    <a:lnTo>
                      <a:pt x="3122113" y="270496"/>
                    </a:lnTo>
                    <a:lnTo>
                      <a:pt x="3132605" y="276526"/>
                    </a:lnTo>
                    <a:lnTo>
                      <a:pt x="3142462" y="282872"/>
                    </a:lnTo>
                    <a:lnTo>
                      <a:pt x="3152318" y="289536"/>
                    </a:lnTo>
                    <a:lnTo>
                      <a:pt x="3161539" y="296518"/>
                    </a:lnTo>
                    <a:lnTo>
                      <a:pt x="3170123" y="304451"/>
                    </a:lnTo>
                    <a:lnTo>
                      <a:pt x="3178708" y="312384"/>
                    </a:lnTo>
                    <a:lnTo>
                      <a:pt x="3186339" y="320952"/>
                    </a:lnTo>
                    <a:lnTo>
                      <a:pt x="3194287" y="330472"/>
                    </a:lnTo>
                    <a:lnTo>
                      <a:pt x="3201282" y="339675"/>
                    </a:lnTo>
                    <a:lnTo>
                      <a:pt x="3207959" y="349512"/>
                    </a:lnTo>
                    <a:lnTo>
                      <a:pt x="3214318" y="359984"/>
                    </a:lnTo>
                    <a:lnTo>
                      <a:pt x="3220041" y="370456"/>
                    </a:lnTo>
                    <a:lnTo>
                      <a:pt x="3225128" y="381563"/>
                    </a:lnTo>
                    <a:lnTo>
                      <a:pt x="3229898" y="392669"/>
                    </a:lnTo>
                    <a:lnTo>
                      <a:pt x="3234349" y="404093"/>
                    </a:lnTo>
                    <a:lnTo>
                      <a:pt x="3238482" y="416152"/>
                    </a:lnTo>
                    <a:lnTo>
                      <a:pt x="3241980" y="428528"/>
                    </a:lnTo>
                    <a:lnTo>
                      <a:pt x="3244523" y="440586"/>
                    </a:lnTo>
                    <a:lnTo>
                      <a:pt x="3247067" y="453280"/>
                    </a:lnTo>
                    <a:lnTo>
                      <a:pt x="3248974" y="466290"/>
                    </a:lnTo>
                    <a:lnTo>
                      <a:pt x="3249928" y="479301"/>
                    </a:lnTo>
                    <a:lnTo>
                      <a:pt x="3251200" y="492629"/>
                    </a:lnTo>
                    <a:lnTo>
                      <a:pt x="3251200" y="505957"/>
                    </a:lnTo>
                    <a:lnTo>
                      <a:pt x="3251200" y="519602"/>
                    </a:lnTo>
                    <a:lnTo>
                      <a:pt x="3249292" y="530709"/>
                    </a:lnTo>
                    <a:lnTo>
                      <a:pt x="3247385" y="541498"/>
                    </a:lnTo>
                    <a:lnTo>
                      <a:pt x="3245159" y="551970"/>
                    </a:lnTo>
                    <a:lnTo>
                      <a:pt x="3242933" y="562442"/>
                    </a:lnTo>
                    <a:lnTo>
                      <a:pt x="3240390" y="572914"/>
                    </a:lnTo>
                    <a:lnTo>
                      <a:pt x="3237846" y="582751"/>
                    </a:lnTo>
                    <a:lnTo>
                      <a:pt x="3231805" y="602426"/>
                    </a:lnTo>
                    <a:lnTo>
                      <a:pt x="3225446" y="621148"/>
                    </a:lnTo>
                    <a:lnTo>
                      <a:pt x="3218133" y="639236"/>
                    </a:lnTo>
                    <a:lnTo>
                      <a:pt x="3210503" y="656690"/>
                    </a:lnTo>
                    <a:lnTo>
                      <a:pt x="3201918" y="673508"/>
                    </a:lnTo>
                    <a:lnTo>
                      <a:pt x="3193016" y="689057"/>
                    </a:lnTo>
                    <a:lnTo>
                      <a:pt x="3183795" y="704289"/>
                    </a:lnTo>
                    <a:lnTo>
                      <a:pt x="3174257" y="718252"/>
                    </a:lnTo>
                    <a:lnTo>
                      <a:pt x="3164082" y="732215"/>
                    </a:lnTo>
                    <a:lnTo>
                      <a:pt x="3153590" y="745225"/>
                    </a:lnTo>
                    <a:lnTo>
                      <a:pt x="3142780" y="756966"/>
                    </a:lnTo>
                    <a:lnTo>
                      <a:pt x="3131652" y="768390"/>
                    </a:lnTo>
                    <a:lnTo>
                      <a:pt x="3120523" y="778862"/>
                    </a:lnTo>
                    <a:lnTo>
                      <a:pt x="3109077" y="788700"/>
                    </a:lnTo>
                    <a:lnTo>
                      <a:pt x="3097631" y="797902"/>
                    </a:lnTo>
                    <a:lnTo>
                      <a:pt x="3085867" y="806153"/>
                    </a:lnTo>
                    <a:lnTo>
                      <a:pt x="3074103" y="813452"/>
                    </a:lnTo>
                    <a:lnTo>
                      <a:pt x="3062339" y="820116"/>
                    </a:lnTo>
                    <a:lnTo>
                      <a:pt x="3050575" y="826145"/>
                    </a:lnTo>
                    <a:lnTo>
                      <a:pt x="3038811" y="831222"/>
                    </a:lnTo>
                    <a:lnTo>
                      <a:pt x="3027365" y="835665"/>
                    </a:lnTo>
                    <a:lnTo>
                      <a:pt x="3015919" y="839473"/>
                    </a:lnTo>
                    <a:lnTo>
                      <a:pt x="3004472" y="842011"/>
                    </a:lnTo>
                    <a:lnTo>
                      <a:pt x="2993662" y="844233"/>
                    </a:lnTo>
                    <a:lnTo>
                      <a:pt x="2982852" y="845502"/>
                    </a:lnTo>
                    <a:lnTo>
                      <a:pt x="2972678" y="846137"/>
                    </a:lnTo>
                    <a:lnTo>
                      <a:pt x="2962503" y="845819"/>
                    </a:lnTo>
                    <a:lnTo>
                      <a:pt x="2952647" y="844550"/>
                    </a:lnTo>
                    <a:lnTo>
                      <a:pt x="2943427" y="842646"/>
                    </a:lnTo>
                    <a:lnTo>
                      <a:pt x="2937703" y="841059"/>
                    </a:lnTo>
                    <a:lnTo>
                      <a:pt x="2931662" y="839155"/>
                    </a:lnTo>
                    <a:lnTo>
                      <a:pt x="2925939" y="837251"/>
                    </a:lnTo>
                    <a:lnTo>
                      <a:pt x="2920534" y="835030"/>
                    </a:lnTo>
                    <a:lnTo>
                      <a:pt x="2914811" y="832492"/>
                    </a:lnTo>
                    <a:lnTo>
                      <a:pt x="2909724" y="829953"/>
                    </a:lnTo>
                    <a:lnTo>
                      <a:pt x="2904319" y="826780"/>
                    </a:lnTo>
                    <a:lnTo>
                      <a:pt x="2899550" y="823924"/>
                    </a:lnTo>
                    <a:lnTo>
                      <a:pt x="2894780" y="820433"/>
                    </a:lnTo>
                    <a:lnTo>
                      <a:pt x="2890329" y="817260"/>
                    </a:lnTo>
                    <a:lnTo>
                      <a:pt x="2885878" y="813452"/>
                    </a:lnTo>
                    <a:lnTo>
                      <a:pt x="2881427" y="809644"/>
                    </a:lnTo>
                    <a:lnTo>
                      <a:pt x="2873160" y="801710"/>
                    </a:lnTo>
                    <a:lnTo>
                      <a:pt x="2865529" y="793142"/>
                    </a:lnTo>
                    <a:lnTo>
                      <a:pt x="2857899" y="783622"/>
                    </a:lnTo>
                    <a:lnTo>
                      <a:pt x="2851222" y="773785"/>
                    </a:lnTo>
                    <a:lnTo>
                      <a:pt x="2845181" y="763630"/>
                    </a:lnTo>
                    <a:lnTo>
                      <a:pt x="2839458" y="752524"/>
                    </a:lnTo>
                    <a:lnTo>
                      <a:pt x="2834052" y="741417"/>
                    </a:lnTo>
                    <a:lnTo>
                      <a:pt x="2829283" y="729676"/>
                    </a:lnTo>
                    <a:lnTo>
                      <a:pt x="2825150" y="717300"/>
                    </a:lnTo>
                    <a:lnTo>
                      <a:pt x="2821017" y="704607"/>
                    </a:lnTo>
                    <a:lnTo>
                      <a:pt x="2817519" y="691913"/>
                    </a:lnTo>
                    <a:lnTo>
                      <a:pt x="2814340" y="678585"/>
                    </a:lnTo>
                    <a:lnTo>
                      <a:pt x="2811478" y="665257"/>
                    </a:lnTo>
                    <a:lnTo>
                      <a:pt x="2809253" y="651612"/>
                    </a:lnTo>
                    <a:lnTo>
                      <a:pt x="2807027" y="637967"/>
                    </a:lnTo>
                    <a:lnTo>
                      <a:pt x="2805119" y="623687"/>
                    </a:lnTo>
                    <a:lnTo>
                      <a:pt x="2803529" y="609724"/>
                    </a:lnTo>
                    <a:lnTo>
                      <a:pt x="2802576" y="595444"/>
                    </a:lnTo>
                    <a:lnTo>
                      <a:pt x="2801304" y="580847"/>
                    </a:lnTo>
                    <a:lnTo>
                      <a:pt x="2800986" y="566885"/>
                    </a:lnTo>
                    <a:lnTo>
                      <a:pt x="2800350" y="538325"/>
                    </a:lnTo>
                    <a:lnTo>
                      <a:pt x="2800350" y="509765"/>
                    </a:lnTo>
                    <a:lnTo>
                      <a:pt x="2800986" y="482157"/>
                    </a:lnTo>
                    <a:lnTo>
                      <a:pt x="2801622" y="468512"/>
                    </a:lnTo>
                    <a:lnTo>
                      <a:pt x="2803212" y="455501"/>
                    </a:lnTo>
                    <a:lnTo>
                      <a:pt x="2805437" y="442490"/>
                    </a:lnTo>
                    <a:lnTo>
                      <a:pt x="2807981" y="429797"/>
                    </a:lnTo>
                    <a:lnTo>
                      <a:pt x="2811478" y="417738"/>
                    </a:lnTo>
                    <a:lnTo>
                      <a:pt x="2815294" y="405680"/>
                    </a:lnTo>
                    <a:lnTo>
                      <a:pt x="2819109" y="394256"/>
                    </a:lnTo>
                    <a:lnTo>
                      <a:pt x="2824196" y="383149"/>
                    </a:lnTo>
                    <a:lnTo>
                      <a:pt x="2829283" y="372360"/>
                    </a:lnTo>
                    <a:lnTo>
                      <a:pt x="2835006" y="361888"/>
                    </a:lnTo>
                    <a:lnTo>
                      <a:pt x="2840729" y="351733"/>
                    </a:lnTo>
                    <a:lnTo>
                      <a:pt x="2847406" y="342213"/>
                    </a:lnTo>
                    <a:lnTo>
                      <a:pt x="2854083" y="333011"/>
                    </a:lnTo>
                    <a:lnTo>
                      <a:pt x="2861714" y="324125"/>
                    </a:lnTo>
                    <a:lnTo>
                      <a:pt x="2869027" y="315875"/>
                    </a:lnTo>
                    <a:lnTo>
                      <a:pt x="2876975" y="307624"/>
                    </a:lnTo>
                    <a:lnTo>
                      <a:pt x="2885242" y="300326"/>
                    </a:lnTo>
                    <a:lnTo>
                      <a:pt x="2893191" y="293344"/>
                    </a:lnTo>
                    <a:lnTo>
                      <a:pt x="2901775" y="286363"/>
                    </a:lnTo>
                    <a:lnTo>
                      <a:pt x="2910678" y="280651"/>
                    </a:lnTo>
                    <a:lnTo>
                      <a:pt x="2920216" y="274622"/>
                    </a:lnTo>
                    <a:lnTo>
                      <a:pt x="2929119" y="269544"/>
                    </a:lnTo>
                    <a:lnTo>
                      <a:pt x="2938657" y="265102"/>
                    </a:lnTo>
                    <a:lnTo>
                      <a:pt x="2947878" y="260976"/>
                    </a:lnTo>
                    <a:lnTo>
                      <a:pt x="2957734" y="257168"/>
                    </a:lnTo>
                    <a:lnTo>
                      <a:pt x="2967273" y="253995"/>
                    </a:lnTo>
                    <a:lnTo>
                      <a:pt x="2977129" y="251139"/>
                    </a:lnTo>
                    <a:lnTo>
                      <a:pt x="2986985" y="248918"/>
                    </a:lnTo>
                    <a:lnTo>
                      <a:pt x="2996842" y="247648"/>
                    </a:lnTo>
                    <a:lnTo>
                      <a:pt x="3006698" y="246379"/>
                    </a:lnTo>
                    <a:lnTo>
                      <a:pt x="3016555" y="246062"/>
                    </a:lnTo>
                    <a:close/>
                    <a:moveTo>
                      <a:pt x="336073" y="246062"/>
                    </a:moveTo>
                    <a:lnTo>
                      <a:pt x="345605" y="246062"/>
                    </a:lnTo>
                    <a:lnTo>
                      <a:pt x="355772" y="246379"/>
                    </a:lnTo>
                    <a:lnTo>
                      <a:pt x="365304" y="247648"/>
                    </a:lnTo>
                    <a:lnTo>
                      <a:pt x="375153" y="248918"/>
                    </a:lnTo>
                    <a:lnTo>
                      <a:pt x="385003" y="251139"/>
                    </a:lnTo>
                    <a:lnTo>
                      <a:pt x="394852" y="253995"/>
                    </a:lnTo>
                    <a:lnTo>
                      <a:pt x="404384" y="257168"/>
                    </a:lnTo>
                    <a:lnTo>
                      <a:pt x="414233" y="260976"/>
                    </a:lnTo>
                    <a:lnTo>
                      <a:pt x="423765" y="265102"/>
                    </a:lnTo>
                    <a:lnTo>
                      <a:pt x="432979" y="269544"/>
                    </a:lnTo>
                    <a:lnTo>
                      <a:pt x="442511" y="274622"/>
                    </a:lnTo>
                    <a:lnTo>
                      <a:pt x="451407" y="280651"/>
                    </a:lnTo>
                    <a:lnTo>
                      <a:pt x="460303" y="286363"/>
                    </a:lnTo>
                    <a:lnTo>
                      <a:pt x="468882" y="293344"/>
                    </a:lnTo>
                    <a:lnTo>
                      <a:pt x="477460" y="300326"/>
                    </a:lnTo>
                    <a:lnTo>
                      <a:pt x="485086" y="307624"/>
                    </a:lnTo>
                    <a:lnTo>
                      <a:pt x="493029" y="315875"/>
                    </a:lnTo>
                    <a:lnTo>
                      <a:pt x="500654" y="324125"/>
                    </a:lnTo>
                    <a:lnTo>
                      <a:pt x="507962" y="333011"/>
                    </a:lnTo>
                    <a:lnTo>
                      <a:pt x="514634" y="342213"/>
                    </a:lnTo>
                    <a:lnTo>
                      <a:pt x="521306" y="351733"/>
                    </a:lnTo>
                    <a:lnTo>
                      <a:pt x="527025" y="361888"/>
                    </a:lnTo>
                    <a:lnTo>
                      <a:pt x="532744" y="372360"/>
                    </a:lnTo>
                    <a:lnTo>
                      <a:pt x="537828" y="383149"/>
                    </a:lnTo>
                    <a:lnTo>
                      <a:pt x="542912" y="394256"/>
                    </a:lnTo>
                    <a:lnTo>
                      <a:pt x="546724" y="405680"/>
                    </a:lnTo>
                    <a:lnTo>
                      <a:pt x="550855" y="417738"/>
                    </a:lnTo>
                    <a:lnTo>
                      <a:pt x="554032" y="429797"/>
                    </a:lnTo>
                    <a:lnTo>
                      <a:pt x="556574" y="442490"/>
                    </a:lnTo>
                    <a:lnTo>
                      <a:pt x="558798" y="455501"/>
                    </a:lnTo>
                    <a:lnTo>
                      <a:pt x="560386" y="468512"/>
                    </a:lnTo>
                    <a:lnTo>
                      <a:pt x="561022" y="482157"/>
                    </a:lnTo>
                    <a:lnTo>
                      <a:pt x="561657" y="509765"/>
                    </a:lnTo>
                    <a:lnTo>
                      <a:pt x="561975" y="538325"/>
                    </a:lnTo>
                    <a:lnTo>
                      <a:pt x="561657" y="552287"/>
                    </a:lnTo>
                    <a:lnTo>
                      <a:pt x="561340" y="566885"/>
                    </a:lnTo>
                    <a:lnTo>
                      <a:pt x="560704" y="580847"/>
                    </a:lnTo>
                    <a:lnTo>
                      <a:pt x="559433" y="595444"/>
                    </a:lnTo>
                    <a:lnTo>
                      <a:pt x="558480" y="609724"/>
                    </a:lnTo>
                    <a:lnTo>
                      <a:pt x="556891" y="623687"/>
                    </a:lnTo>
                    <a:lnTo>
                      <a:pt x="554985" y="637967"/>
                    </a:lnTo>
                    <a:lnTo>
                      <a:pt x="552761" y="651612"/>
                    </a:lnTo>
                    <a:lnTo>
                      <a:pt x="550537" y="665257"/>
                    </a:lnTo>
                    <a:lnTo>
                      <a:pt x="547677" y="678585"/>
                    </a:lnTo>
                    <a:lnTo>
                      <a:pt x="544500" y="691913"/>
                    </a:lnTo>
                    <a:lnTo>
                      <a:pt x="541005" y="704607"/>
                    </a:lnTo>
                    <a:lnTo>
                      <a:pt x="537193" y="717300"/>
                    </a:lnTo>
                    <a:lnTo>
                      <a:pt x="532744" y="729676"/>
                    </a:lnTo>
                    <a:lnTo>
                      <a:pt x="527979" y="741417"/>
                    </a:lnTo>
                    <a:lnTo>
                      <a:pt x="522577" y="752524"/>
                    </a:lnTo>
                    <a:lnTo>
                      <a:pt x="517176" y="763630"/>
                    </a:lnTo>
                    <a:lnTo>
                      <a:pt x="510821" y="773785"/>
                    </a:lnTo>
                    <a:lnTo>
                      <a:pt x="504149" y="783622"/>
                    </a:lnTo>
                    <a:lnTo>
                      <a:pt x="497159" y="793142"/>
                    </a:lnTo>
                    <a:lnTo>
                      <a:pt x="489216" y="801710"/>
                    </a:lnTo>
                    <a:lnTo>
                      <a:pt x="480638" y="809644"/>
                    </a:lnTo>
                    <a:lnTo>
                      <a:pt x="476507" y="813452"/>
                    </a:lnTo>
                    <a:lnTo>
                      <a:pt x="472059" y="817260"/>
                    </a:lnTo>
                    <a:lnTo>
                      <a:pt x="467293" y="820433"/>
                    </a:lnTo>
                    <a:lnTo>
                      <a:pt x="462527" y="823924"/>
                    </a:lnTo>
                    <a:lnTo>
                      <a:pt x="457762" y="826780"/>
                    </a:lnTo>
                    <a:lnTo>
                      <a:pt x="452360" y="829953"/>
                    </a:lnTo>
                    <a:lnTo>
                      <a:pt x="447277" y="832492"/>
                    </a:lnTo>
                    <a:lnTo>
                      <a:pt x="441875" y="835030"/>
                    </a:lnTo>
                    <a:lnTo>
                      <a:pt x="436474" y="837251"/>
                    </a:lnTo>
                    <a:lnTo>
                      <a:pt x="430437" y="839155"/>
                    </a:lnTo>
                    <a:lnTo>
                      <a:pt x="425036" y="841059"/>
                    </a:lnTo>
                    <a:lnTo>
                      <a:pt x="418682" y="842646"/>
                    </a:lnTo>
                    <a:lnTo>
                      <a:pt x="409150" y="844550"/>
                    </a:lnTo>
                    <a:lnTo>
                      <a:pt x="399618" y="845819"/>
                    </a:lnTo>
                    <a:lnTo>
                      <a:pt x="389451" y="846137"/>
                    </a:lnTo>
                    <a:lnTo>
                      <a:pt x="379284" y="845502"/>
                    </a:lnTo>
                    <a:lnTo>
                      <a:pt x="368481" y="844233"/>
                    </a:lnTo>
                    <a:lnTo>
                      <a:pt x="357679" y="842011"/>
                    </a:lnTo>
                    <a:lnTo>
                      <a:pt x="346558" y="839473"/>
                    </a:lnTo>
                    <a:lnTo>
                      <a:pt x="334803" y="835665"/>
                    </a:lnTo>
                    <a:lnTo>
                      <a:pt x="323364" y="831222"/>
                    </a:lnTo>
                    <a:lnTo>
                      <a:pt x="311609" y="826145"/>
                    </a:lnTo>
                    <a:lnTo>
                      <a:pt x="299853" y="820116"/>
                    </a:lnTo>
                    <a:lnTo>
                      <a:pt x="288097" y="813452"/>
                    </a:lnTo>
                    <a:lnTo>
                      <a:pt x="276659" y="806153"/>
                    </a:lnTo>
                    <a:lnTo>
                      <a:pt x="264586" y="797902"/>
                    </a:lnTo>
                    <a:lnTo>
                      <a:pt x="253148" y="788700"/>
                    </a:lnTo>
                    <a:lnTo>
                      <a:pt x="241709" y="778862"/>
                    </a:lnTo>
                    <a:lnTo>
                      <a:pt x="230589" y="768390"/>
                    </a:lnTo>
                    <a:lnTo>
                      <a:pt x="219469" y="756966"/>
                    </a:lnTo>
                    <a:lnTo>
                      <a:pt x="208666" y="745225"/>
                    </a:lnTo>
                    <a:lnTo>
                      <a:pt x="198181" y="732215"/>
                    </a:lnTo>
                    <a:lnTo>
                      <a:pt x="188014" y="718252"/>
                    </a:lnTo>
                    <a:lnTo>
                      <a:pt x="178482" y="704289"/>
                    </a:lnTo>
                    <a:lnTo>
                      <a:pt x="169268" y="689057"/>
                    </a:lnTo>
                    <a:lnTo>
                      <a:pt x="160054" y="673508"/>
                    </a:lnTo>
                    <a:lnTo>
                      <a:pt x="152111" y="656690"/>
                    </a:lnTo>
                    <a:lnTo>
                      <a:pt x="144168" y="639236"/>
                    </a:lnTo>
                    <a:lnTo>
                      <a:pt x="136861" y="621148"/>
                    </a:lnTo>
                    <a:lnTo>
                      <a:pt x="130506" y="602426"/>
                    </a:lnTo>
                    <a:lnTo>
                      <a:pt x="124469" y="582751"/>
                    </a:lnTo>
                    <a:lnTo>
                      <a:pt x="121928" y="572914"/>
                    </a:lnTo>
                    <a:lnTo>
                      <a:pt x="119386" y="562442"/>
                    </a:lnTo>
                    <a:lnTo>
                      <a:pt x="117162" y="551970"/>
                    </a:lnTo>
                    <a:lnTo>
                      <a:pt x="114938" y="541498"/>
                    </a:lnTo>
                    <a:lnTo>
                      <a:pt x="113031" y="530709"/>
                    </a:lnTo>
                    <a:lnTo>
                      <a:pt x="111443" y="519602"/>
                    </a:lnTo>
                    <a:lnTo>
                      <a:pt x="111125" y="505957"/>
                    </a:lnTo>
                    <a:lnTo>
                      <a:pt x="111443" y="492629"/>
                    </a:lnTo>
                    <a:lnTo>
                      <a:pt x="112396" y="479301"/>
                    </a:lnTo>
                    <a:lnTo>
                      <a:pt x="113349" y="466290"/>
                    </a:lnTo>
                    <a:lnTo>
                      <a:pt x="115255" y="453280"/>
                    </a:lnTo>
                    <a:lnTo>
                      <a:pt x="117797" y="440586"/>
                    </a:lnTo>
                    <a:lnTo>
                      <a:pt x="120657" y="428528"/>
                    </a:lnTo>
                    <a:lnTo>
                      <a:pt x="124152" y="416152"/>
                    </a:lnTo>
                    <a:lnTo>
                      <a:pt x="127964" y="404093"/>
                    </a:lnTo>
                    <a:lnTo>
                      <a:pt x="132412" y="392669"/>
                    </a:lnTo>
                    <a:lnTo>
                      <a:pt x="137178" y="381563"/>
                    </a:lnTo>
                    <a:lnTo>
                      <a:pt x="142262" y="370456"/>
                    </a:lnTo>
                    <a:lnTo>
                      <a:pt x="148299" y="359984"/>
                    </a:lnTo>
                    <a:lnTo>
                      <a:pt x="154335" y="349512"/>
                    </a:lnTo>
                    <a:lnTo>
                      <a:pt x="161008" y="339675"/>
                    </a:lnTo>
                    <a:lnTo>
                      <a:pt x="167998" y="330472"/>
                    </a:lnTo>
                    <a:lnTo>
                      <a:pt x="175941" y="320952"/>
                    </a:lnTo>
                    <a:lnTo>
                      <a:pt x="183566" y="312384"/>
                    </a:lnTo>
                    <a:lnTo>
                      <a:pt x="192145" y="304451"/>
                    </a:lnTo>
                    <a:lnTo>
                      <a:pt x="200723" y="296518"/>
                    </a:lnTo>
                    <a:lnTo>
                      <a:pt x="209937" y="289536"/>
                    </a:lnTo>
                    <a:lnTo>
                      <a:pt x="219787" y="282872"/>
                    </a:lnTo>
                    <a:lnTo>
                      <a:pt x="229636" y="276526"/>
                    </a:lnTo>
                    <a:lnTo>
                      <a:pt x="240121" y="270496"/>
                    </a:lnTo>
                    <a:lnTo>
                      <a:pt x="250923" y="265736"/>
                    </a:lnTo>
                    <a:lnTo>
                      <a:pt x="262044" y="260976"/>
                    </a:lnTo>
                    <a:lnTo>
                      <a:pt x="273482" y="256851"/>
                    </a:lnTo>
                    <a:lnTo>
                      <a:pt x="285238" y="253360"/>
                    </a:lnTo>
                    <a:lnTo>
                      <a:pt x="297311" y="250822"/>
                    </a:lnTo>
                    <a:lnTo>
                      <a:pt x="310020" y="248600"/>
                    </a:lnTo>
                    <a:lnTo>
                      <a:pt x="323047" y="247014"/>
                    </a:lnTo>
                    <a:lnTo>
                      <a:pt x="336073" y="246062"/>
                    </a:lnTo>
                    <a:close/>
                    <a:moveTo>
                      <a:pt x="1696249" y="0"/>
                    </a:moveTo>
                    <a:lnTo>
                      <a:pt x="1709607" y="317"/>
                    </a:lnTo>
                    <a:lnTo>
                      <a:pt x="1722646" y="952"/>
                    </a:lnTo>
                    <a:lnTo>
                      <a:pt x="1735368" y="2856"/>
                    </a:lnTo>
                    <a:lnTo>
                      <a:pt x="1747771" y="5077"/>
                    </a:lnTo>
                    <a:lnTo>
                      <a:pt x="1759538" y="7616"/>
                    </a:lnTo>
                    <a:lnTo>
                      <a:pt x="1771306" y="11424"/>
                    </a:lnTo>
                    <a:lnTo>
                      <a:pt x="1782755" y="15232"/>
                    </a:lnTo>
                    <a:lnTo>
                      <a:pt x="1793886" y="19992"/>
                    </a:lnTo>
                    <a:lnTo>
                      <a:pt x="1804699" y="24752"/>
                    </a:lnTo>
                    <a:lnTo>
                      <a:pt x="1814876" y="30782"/>
                    </a:lnTo>
                    <a:lnTo>
                      <a:pt x="1825053" y="36811"/>
                    </a:lnTo>
                    <a:lnTo>
                      <a:pt x="1834594" y="43475"/>
                    </a:lnTo>
                    <a:lnTo>
                      <a:pt x="1844136" y="50457"/>
                    </a:lnTo>
                    <a:lnTo>
                      <a:pt x="1853040" y="58390"/>
                    </a:lnTo>
                    <a:lnTo>
                      <a:pt x="1861627" y="66006"/>
                    </a:lnTo>
                    <a:lnTo>
                      <a:pt x="1869578" y="74574"/>
                    </a:lnTo>
                    <a:lnTo>
                      <a:pt x="1877529" y="83460"/>
                    </a:lnTo>
                    <a:lnTo>
                      <a:pt x="1884526" y="92663"/>
                    </a:lnTo>
                    <a:lnTo>
                      <a:pt x="1891523" y="102818"/>
                    </a:lnTo>
                    <a:lnTo>
                      <a:pt x="1898201" y="112972"/>
                    </a:lnTo>
                    <a:lnTo>
                      <a:pt x="1904244" y="123127"/>
                    </a:lnTo>
                    <a:lnTo>
                      <a:pt x="1909969" y="133917"/>
                    </a:lnTo>
                    <a:lnTo>
                      <a:pt x="1915057" y="145024"/>
                    </a:lnTo>
                    <a:lnTo>
                      <a:pt x="1919828" y="156765"/>
                    </a:lnTo>
                    <a:lnTo>
                      <a:pt x="1924280" y="168189"/>
                    </a:lnTo>
                    <a:lnTo>
                      <a:pt x="1928097" y="180566"/>
                    </a:lnTo>
                    <a:lnTo>
                      <a:pt x="1931595" y="192624"/>
                    </a:lnTo>
                    <a:lnTo>
                      <a:pt x="1934457" y="205318"/>
                    </a:lnTo>
                    <a:lnTo>
                      <a:pt x="1937002" y="218012"/>
                    </a:lnTo>
                    <a:lnTo>
                      <a:pt x="1938910" y="231022"/>
                    </a:lnTo>
                    <a:lnTo>
                      <a:pt x="1940500" y="244351"/>
                    </a:lnTo>
                    <a:lnTo>
                      <a:pt x="1941136" y="257679"/>
                    </a:lnTo>
                    <a:lnTo>
                      <a:pt x="1947815" y="260218"/>
                    </a:lnTo>
                    <a:lnTo>
                      <a:pt x="1951313" y="261804"/>
                    </a:lnTo>
                    <a:lnTo>
                      <a:pt x="1954176" y="263708"/>
                    </a:lnTo>
                    <a:lnTo>
                      <a:pt x="1957038" y="265612"/>
                    </a:lnTo>
                    <a:lnTo>
                      <a:pt x="1959900" y="267834"/>
                    </a:lnTo>
                    <a:lnTo>
                      <a:pt x="1962444" y="270055"/>
                    </a:lnTo>
                    <a:lnTo>
                      <a:pt x="1964671" y="272594"/>
                    </a:lnTo>
                    <a:lnTo>
                      <a:pt x="1966897" y="275133"/>
                    </a:lnTo>
                    <a:lnTo>
                      <a:pt x="1968805" y="277989"/>
                    </a:lnTo>
                    <a:lnTo>
                      <a:pt x="1970395" y="281479"/>
                    </a:lnTo>
                    <a:lnTo>
                      <a:pt x="1971986" y="284653"/>
                    </a:lnTo>
                    <a:lnTo>
                      <a:pt x="1973258" y="288461"/>
                    </a:lnTo>
                    <a:lnTo>
                      <a:pt x="1974530" y="292269"/>
                    </a:lnTo>
                    <a:lnTo>
                      <a:pt x="1975484" y="296394"/>
                    </a:lnTo>
                    <a:lnTo>
                      <a:pt x="1976120" y="300837"/>
                    </a:lnTo>
                    <a:lnTo>
                      <a:pt x="1976438" y="307819"/>
                    </a:lnTo>
                    <a:lnTo>
                      <a:pt x="1976438" y="315117"/>
                    </a:lnTo>
                    <a:lnTo>
                      <a:pt x="1975802" y="323051"/>
                    </a:lnTo>
                    <a:lnTo>
                      <a:pt x="1974530" y="330350"/>
                    </a:lnTo>
                    <a:lnTo>
                      <a:pt x="1973258" y="337966"/>
                    </a:lnTo>
                    <a:lnTo>
                      <a:pt x="1971031" y="345582"/>
                    </a:lnTo>
                    <a:lnTo>
                      <a:pt x="1968169" y="353198"/>
                    </a:lnTo>
                    <a:lnTo>
                      <a:pt x="1964989" y="360179"/>
                    </a:lnTo>
                    <a:lnTo>
                      <a:pt x="1961172" y="367161"/>
                    </a:lnTo>
                    <a:lnTo>
                      <a:pt x="1957356" y="373825"/>
                    </a:lnTo>
                    <a:lnTo>
                      <a:pt x="1952903" y="379854"/>
                    </a:lnTo>
                    <a:lnTo>
                      <a:pt x="1947815" y="385884"/>
                    </a:lnTo>
                    <a:lnTo>
                      <a:pt x="1942726" y="390961"/>
                    </a:lnTo>
                    <a:lnTo>
                      <a:pt x="1937002" y="395404"/>
                    </a:lnTo>
                    <a:lnTo>
                      <a:pt x="1930959" y="399212"/>
                    </a:lnTo>
                    <a:lnTo>
                      <a:pt x="1924916" y="402068"/>
                    </a:lnTo>
                    <a:lnTo>
                      <a:pt x="1921736" y="413175"/>
                    </a:lnTo>
                    <a:lnTo>
                      <a:pt x="1918556" y="423965"/>
                    </a:lnTo>
                    <a:lnTo>
                      <a:pt x="1914739" y="434754"/>
                    </a:lnTo>
                    <a:lnTo>
                      <a:pt x="1910923" y="445226"/>
                    </a:lnTo>
                    <a:lnTo>
                      <a:pt x="1906788" y="456016"/>
                    </a:lnTo>
                    <a:lnTo>
                      <a:pt x="1902336" y="466171"/>
                    </a:lnTo>
                    <a:lnTo>
                      <a:pt x="1897883" y="476325"/>
                    </a:lnTo>
                    <a:lnTo>
                      <a:pt x="1893113" y="486480"/>
                    </a:lnTo>
                    <a:lnTo>
                      <a:pt x="1888024" y="496000"/>
                    </a:lnTo>
                    <a:lnTo>
                      <a:pt x="1882300" y="505838"/>
                    </a:lnTo>
                    <a:lnTo>
                      <a:pt x="1876893" y="515041"/>
                    </a:lnTo>
                    <a:lnTo>
                      <a:pt x="1870850" y="523926"/>
                    </a:lnTo>
                    <a:lnTo>
                      <a:pt x="1864808" y="532812"/>
                    </a:lnTo>
                    <a:lnTo>
                      <a:pt x="1858129" y="541380"/>
                    </a:lnTo>
                    <a:lnTo>
                      <a:pt x="1851450" y="549631"/>
                    </a:lnTo>
                    <a:lnTo>
                      <a:pt x="1844454" y="557247"/>
                    </a:lnTo>
                    <a:lnTo>
                      <a:pt x="1837457" y="565180"/>
                    </a:lnTo>
                    <a:lnTo>
                      <a:pt x="1829824" y="572162"/>
                    </a:lnTo>
                    <a:lnTo>
                      <a:pt x="1822191" y="578826"/>
                    </a:lnTo>
                    <a:lnTo>
                      <a:pt x="1813922" y="585490"/>
                    </a:lnTo>
                    <a:lnTo>
                      <a:pt x="1805653" y="591520"/>
                    </a:lnTo>
                    <a:lnTo>
                      <a:pt x="1797066" y="597232"/>
                    </a:lnTo>
                    <a:lnTo>
                      <a:pt x="1788161" y="601992"/>
                    </a:lnTo>
                    <a:lnTo>
                      <a:pt x="1779256" y="606752"/>
                    </a:lnTo>
                    <a:lnTo>
                      <a:pt x="1769715" y="610877"/>
                    </a:lnTo>
                    <a:lnTo>
                      <a:pt x="1759856" y="614685"/>
                    </a:lnTo>
                    <a:lnTo>
                      <a:pt x="1750315" y="617859"/>
                    </a:lnTo>
                    <a:lnTo>
                      <a:pt x="1739820" y="620397"/>
                    </a:lnTo>
                    <a:lnTo>
                      <a:pt x="1729325" y="622301"/>
                    </a:lnTo>
                    <a:lnTo>
                      <a:pt x="1718512" y="623888"/>
                    </a:lnTo>
                    <a:lnTo>
                      <a:pt x="1707699" y="624840"/>
                    </a:lnTo>
                    <a:lnTo>
                      <a:pt x="1696249" y="625475"/>
                    </a:lnTo>
                    <a:lnTo>
                      <a:pt x="1685118" y="624840"/>
                    </a:lnTo>
                    <a:lnTo>
                      <a:pt x="1674305" y="623888"/>
                    </a:lnTo>
                    <a:lnTo>
                      <a:pt x="1663492" y="622301"/>
                    </a:lnTo>
                    <a:lnTo>
                      <a:pt x="1652997" y="620397"/>
                    </a:lnTo>
                    <a:lnTo>
                      <a:pt x="1642820" y="617859"/>
                    </a:lnTo>
                    <a:lnTo>
                      <a:pt x="1632960" y="614685"/>
                    </a:lnTo>
                    <a:lnTo>
                      <a:pt x="1623419" y="611195"/>
                    </a:lnTo>
                    <a:lnTo>
                      <a:pt x="1613878" y="606752"/>
                    </a:lnTo>
                    <a:lnTo>
                      <a:pt x="1604655" y="602309"/>
                    </a:lnTo>
                    <a:lnTo>
                      <a:pt x="1596068" y="597232"/>
                    </a:lnTo>
                    <a:lnTo>
                      <a:pt x="1587481" y="591837"/>
                    </a:lnTo>
                    <a:lnTo>
                      <a:pt x="1579531" y="586125"/>
                    </a:lnTo>
                    <a:lnTo>
                      <a:pt x="1571262" y="579778"/>
                    </a:lnTo>
                    <a:lnTo>
                      <a:pt x="1563311" y="572479"/>
                    </a:lnTo>
                    <a:lnTo>
                      <a:pt x="1555996" y="565498"/>
                    </a:lnTo>
                    <a:lnTo>
                      <a:pt x="1548999" y="558199"/>
                    </a:lnTo>
                    <a:lnTo>
                      <a:pt x="1541684" y="550265"/>
                    </a:lnTo>
                    <a:lnTo>
                      <a:pt x="1535006" y="542015"/>
                    </a:lnTo>
                    <a:lnTo>
                      <a:pt x="1528645" y="534081"/>
                    </a:lnTo>
                    <a:lnTo>
                      <a:pt x="1522602" y="525196"/>
                    </a:lnTo>
                    <a:lnTo>
                      <a:pt x="1516560" y="516310"/>
                    </a:lnTo>
                    <a:lnTo>
                      <a:pt x="1510835" y="506790"/>
                    </a:lnTo>
                    <a:lnTo>
                      <a:pt x="1505428" y="497270"/>
                    </a:lnTo>
                    <a:lnTo>
                      <a:pt x="1500022" y="487432"/>
                    </a:lnTo>
                    <a:lnTo>
                      <a:pt x="1495251" y="477912"/>
                    </a:lnTo>
                    <a:lnTo>
                      <a:pt x="1490799" y="467440"/>
                    </a:lnTo>
                    <a:lnTo>
                      <a:pt x="1486346" y="457602"/>
                    </a:lnTo>
                    <a:lnTo>
                      <a:pt x="1482212" y="447130"/>
                    </a:lnTo>
                    <a:lnTo>
                      <a:pt x="1478714" y="436341"/>
                    </a:lnTo>
                    <a:lnTo>
                      <a:pt x="1474897" y="425869"/>
                    </a:lnTo>
                    <a:lnTo>
                      <a:pt x="1471399" y="415079"/>
                    </a:lnTo>
                    <a:lnTo>
                      <a:pt x="1468536" y="404290"/>
                    </a:lnTo>
                    <a:lnTo>
                      <a:pt x="1464720" y="403338"/>
                    </a:lnTo>
                    <a:lnTo>
                      <a:pt x="1461540" y="401751"/>
                    </a:lnTo>
                    <a:lnTo>
                      <a:pt x="1458041" y="400164"/>
                    </a:lnTo>
                    <a:lnTo>
                      <a:pt x="1454861" y="398577"/>
                    </a:lnTo>
                    <a:lnTo>
                      <a:pt x="1451363" y="396673"/>
                    </a:lnTo>
                    <a:lnTo>
                      <a:pt x="1448500" y="394452"/>
                    </a:lnTo>
                    <a:lnTo>
                      <a:pt x="1442458" y="389375"/>
                    </a:lnTo>
                    <a:lnTo>
                      <a:pt x="1436733" y="383980"/>
                    </a:lnTo>
                    <a:lnTo>
                      <a:pt x="1431962" y="377633"/>
                    </a:lnTo>
                    <a:lnTo>
                      <a:pt x="1427192" y="370969"/>
                    </a:lnTo>
                    <a:lnTo>
                      <a:pt x="1423057" y="363988"/>
                    </a:lnTo>
                    <a:lnTo>
                      <a:pt x="1419241" y="356054"/>
                    </a:lnTo>
                    <a:lnTo>
                      <a:pt x="1416379" y="348438"/>
                    </a:lnTo>
                    <a:lnTo>
                      <a:pt x="1413834" y="340504"/>
                    </a:lnTo>
                    <a:lnTo>
                      <a:pt x="1411926" y="332254"/>
                    </a:lnTo>
                    <a:lnTo>
                      <a:pt x="1410336" y="324320"/>
                    </a:lnTo>
                    <a:lnTo>
                      <a:pt x="1409700" y="316387"/>
                    </a:lnTo>
                    <a:lnTo>
                      <a:pt x="1409700" y="308453"/>
                    </a:lnTo>
                    <a:lnTo>
                      <a:pt x="1410336" y="300837"/>
                    </a:lnTo>
                    <a:lnTo>
                      <a:pt x="1411290" y="296077"/>
                    </a:lnTo>
                    <a:lnTo>
                      <a:pt x="1411926" y="291634"/>
                    </a:lnTo>
                    <a:lnTo>
                      <a:pt x="1413516" y="286874"/>
                    </a:lnTo>
                    <a:lnTo>
                      <a:pt x="1414789" y="283383"/>
                    </a:lnTo>
                    <a:lnTo>
                      <a:pt x="1416697" y="279575"/>
                    </a:lnTo>
                    <a:lnTo>
                      <a:pt x="1418923" y="275767"/>
                    </a:lnTo>
                    <a:lnTo>
                      <a:pt x="1421149" y="272911"/>
                    </a:lnTo>
                    <a:lnTo>
                      <a:pt x="1423694" y="270055"/>
                    </a:lnTo>
                    <a:lnTo>
                      <a:pt x="1426556" y="267199"/>
                    </a:lnTo>
                    <a:lnTo>
                      <a:pt x="1429418" y="264978"/>
                    </a:lnTo>
                    <a:lnTo>
                      <a:pt x="1432917" y="262756"/>
                    </a:lnTo>
                    <a:lnTo>
                      <a:pt x="1436097" y="261170"/>
                    </a:lnTo>
                    <a:lnTo>
                      <a:pt x="1439913" y="259266"/>
                    </a:lnTo>
                    <a:lnTo>
                      <a:pt x="1443730" y="257679"/>
                    </a:lnTo>
                    <a:lnTo>
                      <a:pt x="1447228" y="256727"/>
                    </a:lnTo>
                    <a:lnTo>
                      <a:pt x="1451363" y="255458"/>
                    </a:lnTo>
                    <a:lnTo>
                      <a:pt x="1452635" y="242447"/>
                    </a:lnTo>
                    <a:lnTo>
                      <a:pt x="1453907" y="229118"/>
                    </a:lnTo>
                    <a:lnTo>
                      <a:pt x="1455815" y="216108"/>
                    </a:lnTo>
                    <a:lnTo>
                      <a:pt x="1458359" y="203414"/>
                    </a:lnTo>
                    <a:lnTo>
                      <a:pt x="1461540" y="191355"/>
                    </a:lnTo>
                    <a:lnTo>
                      <a:pt x="1464720" y="178979"/>
                    </a:lnTo>
                    <a:lnTo>
                      <a:pt x="1468854" y="167237"/>
                    </a:lnTo>
                    <a:lnTo>
                      <a:pt x="1473307" y="155178"/>
                    </a:lnTo>
                    <a:lnTo>
                      <a:pt x="1478077" y="144072"/>
                    </a:lnTo>
                    <a:lnTo>
                      <a:pt x="1483484" y="132965"/>
                    </a:lnTo>
                    <a:lnTo>
                      <a:pt x="1488891" y="122175"/>
                    </a:lnTo>
                    <a:lnTo>
                      <a:pt x="1494933" y="111703"/>
                    </a:lnTo>
                    <a:lnTo>
                      <a:pt x="1501612" y="101866"/>
                    </a:lnTo>
                    <a:lnTo>
                      <a:pt x="1508609" y="92028"/>
                    </a:lnTo>
                    <a:lnTo>
                      <a:pt x="1516242" y="82825"/>
                    </a:lnTo>
                    <a:lnTo>
                      <a:pt x="1523556" y="74257"/>
                    </a:lnTo>
                    <a:lnTo>
                      <a:pt x="1531825" y="65689"/>
                    </a:lnTo>
                    <a:lnTo>
                      <a:pt x="1540412" y="57438"/>
                    </a:lnTo>
                    <a:lnTo>
                      <a:pt x="1549317" y="50139"/>
                    </a:lnTo>
                    <a:lnTo>
                      <a:pt x="1558540" y="43158"/>
                    </a:lnTo>
                    <a:lnTo>
                      <a:pt x="1568399" y="36494"/>
                    </a:lnTo>
                    <a:lnTo>
                      <a:pt x="1578258" y="30464"/>
                    </a:lnTo>
                    <a:lnTo>
                      <a:pt x="1588754" y="24752"/>
                    </a:lnTo>
                    <a:lnTo>
                      <a:pt x="1599567" y="19675"/>
                    </a:lnTo>
                    <a:lnTo>
                      <a:pt x="1610380" y="15232"/>
                    </a:lnTo>
                    <a:lnTo>
                      <a:pt x="1621829" y="11107"/>
                    </a:lnTo>
                    <a:lnTo>
                      <a:pt x="1633278" y="7616"/>
                    </a:lnTo>
                    <a:lnTo>
                      <a:pt x="1645364" y="5077"/>
                    </a:lnTo>
                    <a:lnTo>
                      <a:pt x="1657449" y="2856"/>
                    </a:lnTo>
                    <a:lnTo>
                      <a:pt x="1670170" y="952"/>
                    </a:lnTo>
                    <a:lnTo>
                      <a:pt x="1683210" y="317"/>
                    </a:lnTo>
                    <a:lnTo>
                      <a:pt x="1696249"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sz="1015">
                  <a:solidFill>
                    <a:srgbClr val="FFFFFF"/>
                  </a:solidFill>
                  <a:latin typeface="Microsoft JhengHei UI" panose="020B0604030504040204" pitchFamily="34" charset="-120"/>
                  <a:ea typeface="Microsoft JhengHei UI" panose="020B0604030504040204" pitchFamily="34" charset="-120"/>
                </a:endParaRPr>
              </a:p>
            </p:txBody>
          </p:sp>
        </p:grpSp>
        <p:sp>
          <p:nvSpPr>
            <p:cNvPr id="62" name="文本框 61"/>
            <p:cNvSpPr txBox="1"/>
            <p:nvPr/>
          </p:nvSpPr>
          <p:spPr>
            <a:xfrm>
              <a:off x="9830" y="6135"/>
              <a:ext cx="3235" cy="2278"/>
            </a:xfrm>
            <a:prstGeom prst="rect">
              <a:avLst/>
            </a:prstGeom>
            <a:noFill/>
          </p:spPr>
          <p:txBody>
            <a:bodyPr wrap="square" rtlCol="0">
              <a:spAutoFit/>
            </a:bodyPr>
            <a:p>
              <a:pPr>
                <a:lnSpc>
                  <a:spcPct val="140000"/>
                </a:lnSpc>
              </a:pPr>
              <a:r>
                <a:rPr lang="zh-CN" sz="900" dirty="0">
                  <a:solidFill>
                    <a:schemeClr val="tx1">
                      <a:lumMod val="50000"/>
                      <a:lumOff val="50000"/>
                    </a:schemeClr>
                  </a:solidFill>
                  <a:latin typeface="Microsoft JhengHei UI" panose="020B0604030504040204" pitchFamily="34" charset="-120"/>
                  <a:ea typeface="宋体" panose="02010600030101010101" pitchFamily="2" charset="-122"/>
                </a:rPr>
                <a:t>近期，航运、物流企业对国际货运代理人员的需求较大。航运物流市场行情较好，是许多报关、货代公司规模扩张的好时机，由此产生了很多空缺职位。成熟的货代员、单证员、外贸操作员、外贸销售人员等，是市场上的抢手人才。</a:t>
              </a:r>
              <a:endParaRPr lang="zh-CN" sz="900" dirty="0">
                <a:solidFill>
                  <a:schemeClr val="tx1">
                    <a:lumMod val="50000"/>
                    <a:lumOff val="50000"/>
                  </a:schemeClr>
                </a:solidFill>
                <a:latin typeface="Microsoft JhengHei UI" panose="020B0604030504040204" pitchFamily="34" charset="-120"/>
                <a:ea typeface="宋体" panose="02010600030101010101" pitchFamily="2" charset="-122"/>
              </a:endParaRPr>
            </a:p>
          </p:txBody>
        </p:sp>
      </p:grpSp>
      <p:sp>
        <p:nvSpPr>
          <p:cNvPr id="60" name="文本框 59"/>
          <p:cNvSpPr txBox="1"/>
          <p:nvPr/>
        </p:nvSpPr>
        <p:spPr>
          <a:xfrm>
            <a:off x="6410325" y="833755"/>
            <a:ext cx="2451735" cy="299085"/>
          </a:xfrm>
          <a:prstGeom prst="rect">
            <a:avLst/>
          </a:prstGeom>
          <a:noFill/>
        </p:spPr>
        <p:txBody>
          <a:bodyPr wrap="square" rtlCol="0">
            <a:spAutoFit/>
          </a:bodyPr>
          <a:p>
            <a:r>
              <a:rPr lang="en-US" altLang="zh-CN"/>
              <a:t>——</a:t>
            </a:r>
            <a:r>
              <a:rPr lang="zh-CN" altLang="en-US"/>
              <a:t>采访东大校友王玉茹学姐</a:t>
            </a:r>
            <a:endParaRPr lang="zh-CN" altLang="en-US"/>
          </a:p>
        </p:txBody>
      </p:sp>
      <p:sp>
        <p:nvSpPr>
          <p:cNvPr id="61" name="矩形 60"/>
          <p:cNvSpPr/>
          <p:nvPr/>
        </p:nvSpPr>
        <p:spPr>
          <a:xfrm>
            <a:off x="6357938" y="297180"/>
            <a:ext cx="2740025" cy="337185"/>
          </a:xfrm>
          <a:prstGeom prst="rect">
            <a:avLst/>
          </a:prstGeom>
          <a:noFill/>
          <a:ln>
            <a:noFill/>
          </a:ln>
        </p:spPr>
        <p:txBody>
          <a:bodyPr wrap="none" rtlCol="0" anchor="t">
            <a:spAutoFit/>
          </a:bodyPr>
          <a:p>
            <a:pPr algn="ctr"/>
            <a:r>
              <a:rPr lang="zh-CN" altLang="en-US" sz="1600" b="1">
                <a:ln/>
                <a:solidFill>
                  <a:schemeClr val="accent1"/>
                </a:solidFill>
                <a:effectLst>
                  <a:outerShdw blurRad="38100" dist="25400" dir="5400000" algn="ctr" rotWithShape="0">
                    <a:srgbClr val="6E747A">
                      <a:alpha val="43000"/>
                    </a:srgbClr>
                  </a:outerShdw>
                </a:effectLst>
              </a:rPr>
              <a:t>工资</a:t>
            </a:r>
            <a:r>
              <a:rPr lang="zh-CN" altLang="en-US" sz="1600" b="1">
                <a:ln/>
                <a:solidFill>
                  <a:schemeClr val="accent1"/>
                </a:solidFill>
                <a:effectLst>
                  <a:outerShdw blurRad="38100" dist="25400" dir="5400000" algn="ctr" rotWithShape="0">
                    <a:srgbClr val="6E747A">
                      <a:alpha val="43000"/>
                    </a:srgbClr>
                  </a:outerShdw>
                </a:effectLst>
              </a:rPr>
              <a:t>：</a:t>
            </a:r>
            <a:r>
              <a:rPr lang="en-US" altLang="zh-CN" sz="1600" b="1">
                <a:ln/>
                <a:solidFill>
                  <a:schemeClr val="accent1"/>
                </a:solidFill>
                <a:effectLst>
                  <a:outerShdw blurRad="38100" dist="25400" dir="5400000" algn="ctr" rotWithShape="0">
                    <a:srgbClr val="6E747A">
                      <a:alpha val="43000"/>
                    </a:srgbClr>
                  </a:outerShdw>
                </a:effectLst>
              </a:rPr>
              <a:t>5000+</a:t>
            </a:r>
            <a:r>
              <a:rPr lang="zh-CN" altLang="en-US" sz="1600" b="1">
                <a:ln/>
                <a:solidFill>
                  <a:schemeClr val="accent1"/>
                </a:solidFill>
                <a:effectLst>
                  <a:outerShdw blurRad="38100" dist="25400" dir="5400000" algn="ctr" rotWithShape="0">
                    <a:srgbClr val="6E747A">
                      <a:alpha val="43000"/>
                    </a:srgbClr>
                  </a:outerShdw>
                </a:effectLst>
              </a:rPr>
              <a:t>（有业务提成）</a:t>
            </a:r>
            <a:endParaRPr lang="zh-CN" altLang="en-US" sz="1600" b="1">
              <a:ln/>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22" presetClass="entr" presetSubtype="8" fill="hold" nodeType="withEffect">
                                      <p:stCondLst>
                                        <p:cond delay="120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22" presetClass="entr" presetSubtype="8" fill="hold" nodeType="withEffect">
                                      <p:stCondLst>
                                        <p:cond delay="120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9"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52594" y="1504189"/>
            <a:ext cx="2065817" cy="2584754"/>
            <a:chOff x="3295850" y="1895995"/>
            <a:chExt cx="3725149" cy="4660916"/>
          </a:xfrm>
        </p:grpSpPr>
        <p:sp>
          <p:nvSpPr>
            <p:cNvPr id="3" name="圆角矩形 2"/>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5" name="圆角矩形 4"/>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77468A"/>
                </a:gs>
                <a:gs pos="100000">
                  <a:srgbClr val="553363"/>
                </a:gs>
              </a:gsLst>
              <a:lin ang="2700000" scaled="1"/>
              <a:tileRect/>
            </a:gradFill>
            <a:ln w="25400">
              <a:gradFill flip="none" rotWithShape="1">
                <a:gsLst>
                  <a:gs pos="100000">
                    <a:srgbClr val="8F54A6"/>
                  </a:gs>
                  <a:gs pos="0">
                    <a:srgbClr val="4A2C56"/>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sp>
        <p:nvSpPr>
          <p:cNvPr id="7" name="圆角矩形 6"/>
          <p:cNvSpPr/>
          <p:nvPr/>
        </p:nvSpPr>
        <p:spPr>
          <a:xfrm>
            <a:off x="3396457" y="1980707"/>
            <a:ext cx="3894951" cy="751080"/>
          </a:xfrm>
          <a:prstGeom prst="roundRect">
            <a:avLst>
              <a:gd name="adj" fmla="val 9976"/>
            </a:avLst>
          </a:prstGeom>
          <a:solidFill>
            <a:srgbClr val="663B77"/>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8" name="组合 7"/>
          <p:cNvGrpSpPr/>
          <p:nvPr/>
        </p:nvGrpSpPr>
        <p:grpSpPr>
          <a:xfrm>
            <a:off x="3466744" y="2294564"/>
            <a:ext cx="118508" cy="118509"/>
            <a:chOff x="4486616" y="3001075"/>
            <a:chExt cx="274695" cy="274699"/>
          </a:xfrm>
        </p:grpSpPr>
        <p:sp>
          <p:nvSpPr>
            <p:cNvPr id="9" name="椭圆 8"/>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 name="椭圆 9"/>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1" name="组合 10"/>
          <p:cNvGrpSpPr/>
          <p:nvPr/>
        </p:nvGrpSpPr>
        <p:grpSpPr>
          <a:xfrm>
            <a:off x="3167241" y="2294564"/>
            <a:ext cx="118508" cy="118509"/>
            <a:chOff x="4486616" y="3001075"/>
            <a:chExt cx="274695" cy="274699"/>
          </a:xfrm>
        </p:grpSpPr>
        <p:sp>
          <p:nvSpPr>
            <p:cNvPr id="12" name="椭圆 11"/>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3" name="椭圆 12"/>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4" name="组合 13"/>
          <p:cNvGrpSpPr/>
          <p:nvPr/>
        </p:nvGrpSpPr>
        <p:grpSpPr>
          <a:xfrm>
            <a:off x="3233799" y="2328226"/>
            <a:ext cx="288238" cy="46073"/>
            <a:chOff x="4311730" y="3104300"/>
            <a:chExt cx="384317" cy="61430"/>
          </a:xfrm>
        </p:grpSpPr>
        <p:sp>
          <p:nvSpPr>
            <p:cNvPr id="15" name="圆角矩形 14"/>
            <p:cNvSpPr/>
            <p:nvPr/>
          </p:nvSpPr>
          <p:spPr>
            <a:xfrm rot="16200000">
              <a:off x="4492683" y="296236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6" name="圆角矩形 15"/>
            <p:cNvSpPr/>
            <p:nvPr/>
          </p:nvSpPr>
          <p:spPr>
            <a:xfrm rot="16200000">
              <a:off x="4492684" y="292334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7" name="组合 16"/>
          <p:cNvGrpSpPr/>
          <p:nvPr/>
        </p:nvGrpSpPr>
        <p:grpSpPr>
          <a:xfrm>
            <a:off x="3744879" y="2163078"/>
            <a:ext cx="529900" cy="422057"/>
            <a:chOff x="4993170" y="2884106"/>
            <a:chExt cx="706533" cy="562743"/>
          </a:xfrm>
        </p:grpSpPr>
        <p:sp>
          <p:nvSpPr>
            <p:cNvPr id="18" name="椭圆 17"/>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9" name="文本框 18"/>
            <p:cNvSpPr txBox="1"/>
            <p:nvPr/>
          </p:nvSpPr>
          <p:spPr>
            <a:xfrm>
              <a:off x="4993170" y="2892853"/>
              <a:ext cx="706533" cy="553996"/>
            </a:xfrm>
            <a:prstGeom prst="rect">
              <a:avLst/>
            </a:prstGeom>
            <a:noFill/>
          </p:spPr>
          <p:txBody>
            <a:bodyPr wrap="square" rtlCol="0">
              <a:spAutoFit/>
            </a:bodyPr>
            <a:lstStyle/>
            <a:p>
              <a:pPr algn="ctr"/>
              <a:r>
                <a:rPr lang="en-US" altLang="zh-CN" sz="2100" dirty="0">
                  <a:solidFill>
                    <a:srgbClr val="663B77"/>
                  </a:solidFill>
                  <a:latin typeface="Impact" panose="020B0806030902050204" pitchFamily="34" charset="0"/>
                </a:rPr>
                <a:t>04</a:t>
              </a:r>
              <a:endParaRPr lang="zh-CN" altLang="en-US" sz="2100" dirty="0">
                <a:solidFill>
                  <a:srgbClr val="663B77"/>
                </a:solidFill>
                <a:latin typeface="Impact" panose="020B0806030902050204" pitchFamily="34" charset="0"/>
              </a:endParaRPr>
            </a:p>
          </p:txBody>
        </p:sp>
      </p:grpSp>
      <p:grpSp>
        <p:nvGrpSpPr>
          <p:cNvPr id="20" name="组合 19"/>
          <p:cNvGrpSpPr/>
          <p:nvPr/>
        </p:nvGrpSpPr>
        <p:grpSpPr>
          <a:xfrm>
            <a:off x="2275915" y="2126945"/>
            <a:ext cx="619481" cy="460881"/>
            <a:chOff x="6233338" y="4924592"/>
            <a:chExt cx="808555" cy="601547"/>
          </a:xfrm>
          <a:solidFill>
            <a:schemeClr val="bg1"/>
          </a:solidFill>
        </p:grpSpPr>
        <p:sp>
          <p:nvSpPr>
            <p:cNvPr id="21" name="Freeform 389"/>
            <p:cNvSpPr>
              <a:spLocks noEditPoints="1"/>
            </p:cNvSpPr>
            <p:nvPr/>
          </p:nvSpPr>
          <p:spPr bwMode="auto">
            <a:xfrm>
              <a:off x="6795936" y="5282347"/>
              <a:ext cx="245957" cy="243792"/>
            </a:xfrm>
            <a:custGeom>
              <a:avLst/>
              <a:gdLst>
                <a:gd name="T0" fmla="*/ 128 w 144"/>
                <a:gd name="T1" fmla="*/ 65 h 143"/>
                <a:gd name="T2" fmla="*/ 144 w 144"/>
                <a:gd name="T3" fmla="*/ 57 h 143"/>
                <a:gd name="T4" fmla="*/ 139 w 144"/>
                <a:gd name="T5" fmla="*/ 43 h 143"/>
                <a:gd name="T6" fmla="*/ 121 w 144"/>
                <a:gd name="T7" fmla="*/ 45 h 143"/>
                <a:gd name="T8" fmla="*/ 115 w 144"/>
                <a:gd name="T9" fmla="*/ 35 h 143"/>
                <a:gd name="T10" fmla="*/ 121 w 144"/>
                <a:gd name="T11" fmla="*/ 18 h 143"/>
                <a:gd name="T12" fmla="*/ 111 w 144"/>
                <a:gd name="T13" fmla="*/ 10 h 143"/>
                <a:gd name="T14" fmla="*/ 97 w 144"/>
                <a:gd name="T15" fmla="*/ 23 h 143"/>
                <a:gd name="T16" fmla="*/ 85 w 144"/>
                <a:gd name="T17" fmla="*/ 19 h 143"/>
                <a:gd name="T18" fmla="*/ 80 w 144"/>
                <a:gd name="T19" fmla="*/ 0 h 143"/>
                <a:gd name="T20" fmla="*/ 65 w 144"/>
                <a:gd name="T21" fmla="*/ 0 h 143"/>
                <a:gd name="T22" fmla="*/ 60 w 144"/>
                <a:gd name="T23" fmla="*/ 19 h 143"/>
                <a:gd name="T24" fmla="*/ 47 w 144"/>
                <a:gd name="T25" fmla="*/ 21 h 143"/>
                <a:gd name="T26" fmla="*/ 34 w 144"/>
                <a:gd name="T27" fmla="*/ 10 h 143"/>
                <a:gd name="T28" fmla="*/ 23 w 144"/>
                <a:gd name="T29" fmla="*/ 19 h 143"/>
                <a:gd name="T30" fmla="*/ 29 w 144"/>
                <a:gd name="T31" fmla="*/ 36 h 143"/>
                <a:gd name="T32" fmla="*/ 24 w 144"/>
                <a:gd name="T33" fmla="*/ 43 h 143"/>
                <a:gd name="T34" fmla="*/ 4 w 144"/>
                <a:gd name="T35" fmla="*/ 43 h 143"/>
                <a:gd name="T36" fmla="*/ 0 w 144"/>
                <a:gd name="T37" fmla="*/ 54 h 143"/>
                <a:gd name="T38" fmla="*/ 17 w 144"/>
                <a:gd name="T39" fmla="*/ 64 h 143"/>
                <a:gd name="T40" fmla="*/ 16 w 144"/>
                <a:gd name="T41" fmla="*/ 76 h 143"/>
                <a:gd name="T42" fmla="*/ 0 w 144"/>
                <a:gd name="T43" fmla="*/ 87 h 143"/>
                <a:gd name="T44" fmla="*/ 5 w 144"/>
                <a:gd name="T45" fmla="*/ 100 h 143"/>
                <a:gd name="T46" fmla="*/ 23 w 144"/>
                <a:gd name="T47" fmla="*/ 98 h 143"/>
                <a:gd name="T48" fmla="*/ 29 w 144"/>
                <a:gd name="T49" fmla="*/ 108 h 143"/>
                <a:gd name="T50" fmla="*/ 23 w 144"/>
                <a:gd name="T51" fmla="*/ 125 h 143"/>
                <a:gd name="T52" fmla="*/ 34 w 144"/>
                <a:gd name="T53" fmla="*/ 133 h 143"/>
                <a:gd name="T54" fmla="*/ 49 w 144"/>
                <a:gd name="T55" fmla="*/ 122 h 143"/>
                <a:gd name="T56" fmla="*/ 60 w 144"/>
                <a:gd name="T57" fmla="*/ 126 h 143"/>
                <a:gd name="T58" fmla="*/ 65 w 144"/>
                <a:gd name="T59" fmla="*/ 143 h 143"/>
                <a:gd name="T60" fmla="*/ 78 w 144"/>
                <a:gd name="T61" fmla="*/ 143 h 143"/>
                <a:gd name="T62" fmla="*/ 83 w 144"/>
                <a:gd name="T63" fmla="*/ 125 h 143"/>
                <a:gd name="T64" fmla="*/ 97 w 144"/>
                <a:gd name="T65" fmla="*/ 122 h 143"/>
                <a:gd name="T66" fmla="*/ 109 w 144"/>
                <a:gd name="T67" fmla="*/ 133 h 143"/>
                <a:gd name="T68" fmla="*/ 120 w 144"/>
                <a:gd name="T69" fmla="*/ 125 h 143"/>
                <a:gd name="T70" fmla="*/ 114 w 144"/>
                <a:gd name="T71" fmla="*/ 108 h 143"/>
                <a:gd name="T72" fmla="*/ 121 w 144"/>
                <a:gd name="T73" fmla="*/ 100 h 143"/>
                <a:gd name="T74" fmla="*/ 140 w 144"/>
                <a:gd name="T75" fmla="*/ 100 h 143"/>
                <a:gd name="T76" fmla="*/ 144 w 144"/>
                <a:gd name="T77" fmla="*/ 87 h 143"/>
                <a:gd name="T78" fmla="*/ 128 w 144"/>
                <a:gd name="T79" fmla="*/ 78 h 143"/>
                <a:gd name="T80" fmla="*/ 128 w 144"/>
                <a:gd name="T81" fmla="*/ 65 h 143"/>
                <a:gd name="T82" fmla="*/ 72 w 144"/>
                <a:gd name="T83" fmla="*/ 101 h 143"/>
                <a:gd name="T84" fmla="*/ 43 w 144"/>
                <a:gd name="T85" fmla="*/ 72 h 143"/>
                <a:gd name="T86" fmla="*/ 72 w 144"/>
                <a:gd name="T87" fmla="*/ 43 h 143"/>
                <a:gd name="T88" fmla="*/ 101 w 144"/>
                <a:gd name="T89" fmla="*/ 72 h 143"/>
                <a:gd name="T90" fmla="*/ 72 w 144"/>
                <a:gd name="T91" fmla="*/ 10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 h="143">
                  <a:moveTo>
                    <a:pt x="128" y="65"/>
                  </a:moveTo>
                  <a:cubicBezTo>
                    <a:pt x="144" y="57"/>
                    <a:pt x="144" y="57"/>
                    <a:pt x="144" y="57"/>
                  </a:cubicBezTo>
                  <a:cubicBezTo>
                    <a:pt x="139" y="43"/>
                    <a:pt x="139" y="43"/>
                    <a:pt x="139" y="43"/>
                  </a:cubicBezTo>
                  <a:cubicBezTo>
                    <a:pt x="121" y="45"/>
                    <a:pt x="121" y="45"/>
                    <a:pt x="121" y="45"/>
                  </a:cubicBezTo>
                  <a:cubicBezTo>
                    <a:pt x="115" y="35"/>
                    <a:pt x="115" y="35"/>
                    <a:pt x="115" y="35"/>
                  </a:cubicBezTo>
                  <a:cubicBezTo>
                    <a:pt x="121" y="18"/>
                    <a:pt x="121" y="18"/>
                    <a:pt x="121" y="18"/>
                  </a:cubicBezTo>
                  <a:cubicBezTo>
                    <a:pt x="111" y="10"/>
                    <a:pt x="111" y="10"/>
                    <a:pt x="111" y="10"/>
                  </a:cubicBezTo>
                  <a:cubicBezTo>
                    <a:pt x="97" y="23"/>
                    <a:pt x="97" y="23"/>
                    <a:pt x="97" y="23"/>
                  </a:cubicBezTo>
                  <a:cubicBezTo>
                    <a:pt x="85" y="19"/>
                    <a:pt x="85" y="19"/>
                    <a:pt x="85" y="19"/>
                  </a:cubicBezTo>
                  <a:cubicBezTo>
                    <a:pt x="80" y="0"/>
                    <a:pt x="80" y="0"/>
                    <a:pt x="80" y="0"/>
                  </a:cubicBezTo>
                  <a:cubicBezTo>
                    <a:pt x="65" y="0"/>
                    <a:pt x="65" y="0"/>
                    <a:pt x="65" y="0"/>
                  </a:cubicBezTo>
                  <a:cubicBezTo>
                    <a:pt x="60" y="19"/>
                    <a:pt x="60" y="19"/>
                    <a:pt x="60" y="19"/>
                  </a:cubicBezTo>
                  <a:cubicBezTo>
                    <a:pt x="47" y="21"/>
                    <a:pt x="47" y="21"/>
                    <a:pt x="47" y="21"/>
                  </a:cubicBezTo>
                  <a:cubicBezTo>
                    <a:pt x="34" y="10"/>
                    <a:pt x="34" y="10"/>
                    <a:pt x="34" y="10"/>
                  </a:cubicBezTo>
                  <a:cubicBezTo>
                    <a:pt x="23" y="19"/>
                    <a:pt x="23" y="19"/>
                    <a:pt x="23" y="19"/>
                  </a:cubicBezTo>
                  <a:cubicBezTo>
                    <a:pt x="29" y="36"/>
                    <a:pt x="29" y="36"/>
                    <a:pt x="29" y="36"/>
                  </a:cubicBezTo>
                  <a:cubicBezTo>
                    <a:pt x="24" y="43"/>
                    <a:pt x="24" y="43"/>
                    <a:pt x="24" y="43"/>
                  </a:cubicBezTo>
                  <a:cubicBezTo>
                    <a:pt x="4" y="43"/>
                    <a:pt x="4" y="43"/>
                    <a:pt x="4" y="43"/>
                  </a:cubicBezTo>
                  <a:cubicBezTo>
                    <a:pt x="0" y="54"/>
                    <a:pt x="0" y="54"/>
                    <a:pt x="0" y="54"/>
                  </a:cubicBezTo>
                  <a:cubicBezTo>
                    <a:pt x="17" y="64"/>
                    <a:pt x="17" y="64"/>
                    <a:pt x="17" y="64"/>
                  </a:cubicBezTo>
                  <a:cubicBezTo>
                    <a:pt x="16" y="76"/>
                    <a:pt x="16" y="76"/>
                    <a:pt x="16" y="76"/>
                  </a:cubicBezTo>
                  <a:cubicBezTo>
                    <a:pt x="0" y="87"/>
                    <a:pt x="0" y="87"/>
                    <a:pt x="0" y="87"/>
                  </a:cubicBezTo>
                  <a:cubicBezTo>
                    <a:pt x="5" y="100"/>
                    <a:pt x="5" y="100"/>
                    <a:pt x="5" y="100"/>
                  </a:cubicBezTo>
                  <a:cubicBezTo>
                    <a:pt x="23" y="98"/>
                    <a:pt x="23" y="98"/>
                    <a:pt x="23" y="98"/>
                  </a:cubicBezTo>
                  <a:cubicBezTo>
                    <a:pt x="29" y="108"/>
                    <a:pt x="29" y="108"/>
                    <a:pt x="29" y="108"/>
                  </a:cubicBezTo>
                  <a:cubicBezTo>
                    <a:pt x="23" y="125"/>
                    <a:pt x="23" y="125"/>
                    <a:pt x="23" y="125"/>
                  </a:cubicBezTo>
                  <a:cubicBezTo>
                    <a:pt x="34" y="133"/>
                    <a:pt x="34" y="133"/>
                    <a:pt x="34" y="133"/>
                  </a:cubicBezTo>
                  <a:cubicBezTo>
                    <a:pt x="49" y="122"/>
                    <a:pt x="49" y="122"/>
                    <a:pt x="49" y="122"/>
                  </a:cubicBezTo>
                  <a:cubicBezTo>
                    <a:pt x="60" y="126"/>
                    <a:pt x="60" y="126"/>
                    <a:pt x="60" y="126"/>
                  </a:cubicBezTo>
                  <a:cubicBezTo>
                    <a:pt x="65" y="143"/>
                    <a:pt x="65" y="143"/>
                    <a:pt x="65" y="143"/>
                  </a:cubicBezTo>
                  <a:cubicBezTo>
                    <a:pt x="78" y="143"/>
                    <a:pt x="78" y="143"/>
                    <a:pt x="78" y="143"/>
                  </a:cubicBezTo>
                  <a:cubicBezTo>
                    <a:pt x="83" y="125"/>
                    <a:pt x="83" y="125"/>
                    <a:pt x="83" y="125"/>
                  </a:cubicBezTo>
                  <a:cubicBezTo>
                    <a:pt x="97" y="122"/>
                    <a:pt x="97" y="122"/>
                    <a:pt x="97" y="122"/>
                  </a:cubicBezTo>
                  <a:cubicBezTo>
                    <a:pt x="109" y="133"/>
                    <a:pt x="109" y="133"/>
                    <a:pt x="109" y="133"/>
                  </a:cubicBezTo>
                  <a:cubicBezTo>
                    <a:pt x="120" y="125"/>
                    <a:pt x="120" y="125"/>
                    <a:pt x="120" y="125"/>
                  </a:cubicBezTo>
                  <a:cubicBezTo>
                    <a:pt x="114" y="108"/>
                    <a:pt x="114" y="108"/>
                    <a:pt x="114" y="108"/>
                  </a:cubicBezTo>
                  <a:cubicBezTo>
                    <a:pt x="121" y="100"/>
                    <a:pt x="121" y="100"/>
                    <a:pt x="121" y="100"/>
                  </a:cubicBezTo>
                  <a:cubicBezTo>
                    <a:pt x="140" y="100"/>
                    <a:pt x="140" y="100"/>
                    <a:pt x="140" y="100"/>
                  </a:cubicBezTo>
                  <a:cubicBezTo>
                    <a:pt x="144" y="87"/>
                    <a:pt x="144" y="87"/>
                    <a:pt x="144" y="87"/>
                  </a:cubicBezTo>
                  <a:cubicBezTo>
                    <a:pt x="128" y="78"/>
                    <a:pt x="128" y="78"/>
                    <a:pt x="128" y="78"/>
                  </a:cubicBezTo>
                  <a:lnTo>
                    <a:pt x="128" y="65"/>
                  </a:lnTo>
                  <a:close/>
                  <a:moveTo>
                    <a:pt x="72" y="101"/>
                  </a:moveTo>
                  <a:cubicBezTo>
                    <a:pt x="56" y="101"/>
                    <a:pt x="43" y="88"/>
                    <a:pt x="43" y="72"/>
                  </a:cubicBezTo>
                  <a:cubicBezTo>
                    <a:pt x="43" y="56"/>
                    <a:pt x="56" y="43"/>
                    <a:pt x="72" y="43"/>
                  </a:cubicBezTo>
                  <a:cubicBezTo>
                    <a:pt x="88" y="43"/>
                    <a:pt x="101" y="56"/>
                    <a:pt x="101" y="72"/>
                  </a:cubicBezTo>
                  <a:cubicBezTo>
                    <a:pt x="101" y="88"/>
                    <a:pt x="88" y="101"/>
                    <a:pt x="72"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2" name="Freeform 390"/>
            <p:cNvSpPr>
              <a:spLocks noEditPoints="1"/>
            </p:cNvSpPr>
            <p:nvPr/>
          </p:nvSpPr>
          <p:spPr bwMode="auto">
            <a:xfrm>
              <a:off x="6875998" y="5362409"/>
              <a:ext cx="85832" cy="83668"/>
            </a:xfrm>
            <a:custGeom>
              <a:avLst/>
              <a:gdLst>
                <a:gd name="T0" fmla="*/ 25 w 50"/>
                <a:gd name="T1" fmla="*/ 0 h 49"/>
                <a:gd name="T2" fmla="*/ 0 w 50"/>
                <a:gd name="T3" fmla="*/ 25 h 49"/>
                <a:gd name="T4" fmla="*/ 25 w 50"/>
                <a:gd name="T5" fmla="*/ 49 h 49"/>
                <a:gd name="T6" fmla="*/ 50 w 50"/>
                <a:gd name="T7" fmla="*/ 25 h 49"/>
                <a:gd name="T8" fmla="*/ 25 w 50"/>
                <a:gd name="T9" fmla="*/ 0 h 49"/>
                <a:gd name="T10" fmla="*/ 25 w 50"/>
                <a:gd name="T11" fmla="*/ 43 h 49"/>
                <a:gd name="T12" fmla="*/ 6 w 50"/>
                <a:gd name="T13" fmla="*/ 25 h 49"/>
                <a:gd name="T14" fmla="*/ 25 w 50"/>
                <a:gd name="T15" fmla="*/ 6 h 49"/>
                <a:gd name="T16" fmla="*/ 44 w 50"/>
                <a:gd name="T17" fmla="*/ 25 h 49"/>
                <a:gd name="T18" fmla="*/ 25 w 50"/>
                <a:gd name="T19" fmla="*/ 4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25" y="0"/>
                  </a:moveTo>
                  <a:cubicBezTo>
                    <a:pt x="11" y="0"/>
                    <a:pt x="0" y="11"/>
                    <a:pt x="0" y="25"/>
                  </a:cubicBezTo>
                  <a:cubicBezTo>
                    <a:pt x="0" y="38"/>
                    <a:pt x="11" y="49"/>
                    <a:pt x="25" y="49"/>
                  </a:cubicBezTo>
                  <a:cubicBezTo>
                    <a:pt x="39" y="49"/>
                    <a:pt x="50" y="38"/>
                    <a:pt x="50" y="25"/>
                  </a:cubicBezTo>
                  <a:cubicBezTo>
                    <a:pt x="50" y="11"/>
                    <a:pt x="39" y="0"/>
                    <a:pt x="25" y="0"/>
                  </a:cubicBezTo>
                  <a:close/>
                  <a:moveTo>
                    <a:pt x="25" y="43"/>
                  </a:moveTo>
                  <a:cubicBezTo>
                    <a:pt x="15" y="43"/>
                    <a:pt x="6" y="35"/>
                    <a:pt x="6" y="25"/>
                  </a:cubicBezTo>
                  <a:cubicBezTo>
                    <a:pt x="6" y="14"/>
                    <a:pt x="15" y="6"/>
                    <a:pt x="25" y="6"/>
                  </a:cubicBezTo>
                  <a:cubicBezTo>
                    <a:pt x="35" y="6"/>
                    <a:pt x="44" y="14"/>
                    <a:pt x="44" y="25"/>
                  </a:cubicBezTo>
                  <a:cubicBezTo>
                    <a:pt x="44" y="35"/>
                    <a:pt x="35" y="43"/>
                    <a:pt x="25"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3" name="Freeform 391"/>
            <p:cNvSpPr>
              <a:spLocks noEditPoints="1"/>
            </p:cNvSpPr>
            <p:nvPr/>
          </p:nvSpPr>
          <p:spPr bwMode="auto">
            <a:xfrm>
              <a:off x="6233338" y="4924592"/>
              <a:ext cx="598662" cy="595056"/>
            </a:xfrm>
            <a:custGeom>
              <a:avLst/>
              <a:gdLst>
                <a:gd name="T0" fmla="*/ 341 w 351"/>
                <a:gd name="T1" fmla="*/ 243 h 349"/>
                <a:gd name="T2" fmla="*/ 351 w 351"/>
                <a:gd name="T3" fmla="*/ 213 h 349"/>
                <a:gd name="T4" fmla="*/ 313 w 351"/>
                <a:gd name="T5" fmla="*/ 189 h 349"/>
                <a:gd name="T6" fmla="*/ 313 w 351"/>
                <a:gd name="T7" fmla="*/ 159 h 349"/>
                <a:gd name="T8" fmla="*/ 351 w 351"/>
                <a:gd name="T9" fmla="*/ 137 h 349"/>
                <a:gd name="T10" fmla="*/ 339 w 351"/>
                <a:gd name="T11" fmla="*/ 106 h 349"/>
                <a:gd name="T12" fmla="*/ 295 w 351"/>
                <a:gd name="T13" fmla="*/ 109 h 349"/>
                <a:gd name="T14" fmla="*/ 280 w 351"/>
                <a:gd name="T15" fmla="*/ 86 h 349"/>
                <a:gd name="T16" fmla="*/ 295 w 351"/>
                <a:gd name="T17" fmla="*/ 42 h 349"/>
                <a:gd name="T18" fmla="*/ 270 w 351"/>
                <a:gd name="T19" fmla="*/ 23 h 349"/>
                <a:gd name="T20" fmla="*/ 236 w 351"/>
                <a:gd name="T21" fmla="*/ 55 h 349"/>
                <a:gd name="T22" fmla="*/ 206 w 351"/>
                <a:gd name="T23" fmla="*/ 47 h 349"/>
                <a:gd name="T24" fmla="*/ 194 w 351"/>
                <a:gd name="T25" fmla="*/ 0 h 349"/>
                <a:gd name="T26" fmla="*/ 159 w 351"/>
                <a:gd name="T27" fmla="*/ 0 h 349"/>
                <a:gd name="T28" fmla="*/ 147 w 351"/>
                <a:gd name="T29" fmla="*/ 46 h 349"/>
                <a:gd name="T30" fmla="*/ 115 w 351"/>
                <a:gd name="T31" fmla="*/ 51 h 349"/>
                <a:gd name="T32" fmla="*/ 84 w 351"/>
                <a:gd name="T33" fmla="*/ 23 h 349"/>
                <a:gd name="T34" fmla="*/ 55 w 351"/>
                <a:gd name="T35" fmla="*/ 47 h 349"/>
                <a:gd name="T36" fmla="*/ 71 w 351"/>
                <a:gd name="T37" fmla="*/ 87 h 349"/>
                <a:gd name="T38" fmla="*/ 57 w 351"/>
                <a:gd name="T39" fmla="*/ 106 h 349"/>
                <a:gd name="T40" fmla="*/ 10 w 351"/>
                <a:gd name="T41" fmla="*/ 104 h 349"/>
                <a:gd name="T42" fmla="*/ 0 w 351"/>
                <a:gd name="T43" fmla="*/ 132 h 349"/>
                <a:gd name="T44" fmla="*/ 41 w 351"/>
                <a:gd name="T45" fmla="*/ 156 h 349"/>
                <a:gd name="T46" fmla="*/ 38 w 351"/>
                <a:gd name="T47" fmla="*/ 186 h 349"/>
                <a:gd name="T48" fmla="*/ 0 w 351"/>
                <a:gd name="T49" fmla="*/ 211 h 349"/>
                <a:gd name="T50" fmla="*/ 12 w 351"/>
                <a:gd name="T51" fmla="*/ 244 h 349"/>
                <a:gd name="T52" fmla="*/ 55 w 351"/>
                <a:gd name="T53" fmla="*/ 239 h 349"/>
                <a:gd name="T54" fmla="*/ 69 w 351"/>
                <a:gd name="T55" fmla="*/ 264 h 349"/>
                <a:gd name="T56" fmla="*/ 55 w 351"/>
                <a:gd name="T57" fmla="*/ 304 h 349"/>
                <a:gd name="T58" fmla="*/ 84 w 351"/>
                <a:gd name="T59" fmla="*/ 324 h 349"/>
                <a:gd name="T60" fmla="*/ 119 w 351"/>
                <a:gd name="T61" fmla="*/ 296 h 349"/>
                <a:gd name="T62" fmla="*/ 146 w 351"/>
                <a:gd name="T63" fmla="*/ 307 h 349"/>
                <a:gd name="T64" fmla="*/ 158 w 351"/>
                <a:gd name="T65" fmla="*/ 349 h 349"/>
                <a:gd name="T66" fmla="*/ 190 w 351"/>
                <a:gd name="T67" fmla="*/ 349 h 349"/>
                <a:gd name="T68" fmla="*/ 202 w 351"/>
                <a:gd name="T69" fmla="*/ 305 h 349"/>
                <a:gd name="T70" fmla="*/ 236 w 351"/>
                <a:gd name="T71" fmla="*/ 297 h 349"/>
                <a:gd name="T72" fmla="*/ 266 w 351"/>
                <a:gd name="T73" fmla="*/ 324 h 349"/>
                <a:gd name="T74" fmla="*/ 293 w 351"/>
                <a:gd name="T75" fmla="*/ 306 h 349"/>
                <a:gd name="T76" fmla="*/ 277 w 351"/>
                <a:gd name="T77" fmla="*/ 265 h 349"/>
                <a:gd name="T78" fmla="*/ 296 w 351"/>
                <a:gd name="T79" fmla="*/ 243 h 349"/>
                <a:gd name="T80" fmla="*/ 341 w 351"/>
                <a:gd name="T81" fmla="*/ 243 h 349"/>
                <a:gd name="T82" fmla="*/ 175 w 351"/>
                <a:gd name="T83" fmla="*/ 246 h 349"/>
                <a:gd name="T84" fmla="*/ 104 w 351"/>
                <a:gd name="T85" fmla="*/ 175 h 349"/>
                <a:gd name="T86" fmla="*/ 175 w 351"/>
                <a:gd name="T87" fmla="*/ 103 h 349"/>
                <a:gd name="T88" fmla="*/ 247 w 351"/>
                <a:gd name="T89" fmla="*/ 175 h 349"/>
                <a:gd name="T90" fmla="*/ 175 w 351"/>
                <a:gd name="T91" fmla="*/ 24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1" h="349">
                  <a:moveTo>
                    <a:pt x="341" y="243"/>
                  </a:moveTo>
                  <a:cubicBezTo>
                    <a:pt x="351" y="213"/>
                    <a:pt x="351" y="213"/>
                    <a:pt x="351" y="213"/>
                  </a:cubicBezTo>
                  <a:cubicBezTo>
                    <a:pt x="313" y="189"/>
                    <a:pt x="313" y="189"/>
                    <a:pt x="313" y="189"/>
                  </a:cubicBezTo>
                  <a:cubicBezTo>
                    <a:pt x="313" y="159"/>
                    <a:pt x="313" y="159"/>
                    <a:pt x="313" y="159"/>
                  </a:cubicBezTo>
                  <a:cubicBezTo>
                    <a:pt x="351" y="137"/>
                    <a:pt x="351" y="137"/>
                    <a:pt x="351" y="137"/>
                  </a:cubicBezTo>
                  <a:cubicBezTo>
                    <a:pt x="339" y="106"/>
                    <a:pt x="339" y="106"/>
                    <a:pt x="339" y="106"/>
                  </a:cubicBezTo>
                  <a:cubicBezTo>
                    <a:pt x="295" y="109"/>
                    <a:pt x="295" y="109"/>
                    <a:pt x="295" y="109"/>
                  </a:cubicBezTo>
                  <a:cubicBezTo>
                    <a:pt x="280" y="86"/>
                    <a:pt x="280" y="86"/>
                    <a:pt x="280" y="86"/>
                  </a:cubicBezTo>
                  <a:cubicBezTo>
                    <a:pt x="295" y="42"/>
                    <a:pt x="295" y="42"/>
                    <a:pt x="295" y="42"/>
                  </a:cubicBezTo>
                  <a:cubicBezTo>
                    <a:pt x="270" y="23"/>
                    <a:pt x="270" y="23"/>
                    <a:pt x="270" y="23"/>
                  </a:cubicBezTo>
                  <a:cubicBezTo>
                    <a:pt x="236" y="55"/>
                    <a:pt x="236" y="55"/>
                    <a:pt x="236" y="55"/>
                  </a:cubicBezTo>
                  <a:cubicBezTo>
                    <a:pt x="206" y="47"/>
                    <a:pt x="206" y="47"/>
                    <a:pt x="206" y="47"/>
                  </a:cubicBezTo>
                  <a:cubicBezTo>
                    <a:pt x="194" y="0"/>
                    <a:pt x="194" y="0"/>
                    <a:pt x="194" y="0"/>
                  </a:cubicBezTo>
                  <a:cubicBezTo>
                    <a:pt x="159" y="0"/>
                    <a:pt x="159" y="0"/>
                    <a:pt x="159" y="0"/>
                  </a:cubicBezTo>
                  <a:cubicBezTo>
                    <a:pt x="147" y="46"/>
                    <a:pt x="147" y="46"/>
                    <a:pt x="147" y="46"/>
                  </a:cubicBezTo>
                  <a:cubicBezTo>
                    <a:pt x="115" y="51"/>
                    <a:pt x="115" y="51"/>
                    <a:pt x="115" y="51"/>
                  </a:cubicBezTo>
                  <a:cubicBezTo>
                    <a:pt x="84" y="23"/>
                    <a:pt x="84" y="23"/>
                    <a:pt x="84" y="23"/>
                  </a:cubicBezTo>
                  <a:cubicBezTo>
                    <a:pt x="55" y="47"/>
                    <a:pt x="55" y="47"/>
                    <a:pt x="55" y="47"/>
                  </a:cubicBezTo>
                  <a:cubicBezTo>
                    <a:pt x="71" y="87"/>
                    <a:pt x="71" y="87"/>
                    <a:pt x="71" y="87"/>
                  </a:cubicBezTo>
                  <a:cubicBezTo>
                    <a:pt x="57" y="106"/>
                    <a:pt x="57" y="106"/>
                    <a:pt x="57" y="106"/>
                  </a:cubicBezTo>
                  <a:cubicBezTo>
                    <a:pt x="10" y="104"/>
                    <a:pt x="10" y="104"/>
                    <a:pt x="10" y="104"/>
                  </a:cubicBezTo>
                  <a:cubicBezTo>
                    <a:pt x="0" y="132"/>
                    <a:pt x="0" y="132"/>
                    <a:pt x="0" y="132"/>
                  </a:cubicBezTo>
                  <a:cubicBezTo>
                    <a:pt x="41" y="156"/>
                    <a:pt x="41" y="156"/>
                    <a:pt x="41" y="156"/>
                  </a:cubicBezTo>
                  <a:cubicBezTo>
                    <a:pt x="38" y="186"/>
                    <a:pt x="38" y="186"/>
                    <a:pt x="38" y="186"/>
                  </a:cubicBezTo>
                  <a:cubicBezTo>
                    <a:pt x="0" y="211"/>
                    <a:pt x="0" y="211"/>
                    <a:pt x="0" y="211"/>
                  </a:cubicBezTo>
                  <a:cubicBezTo>
                    <a:pt x="12" y="244"/>
                    <a:pt x="12" y="244"/>
                    <a:pt x="12" y="244"/>
                  </a:cubicBezTo>
                  <a:cubicBezTo>
                    <a:pt x="55" y="239"/>
                    <a:pt x="55" y="239"/>
                    <a:pt x="55" y="239"/>
                  </a:cubicBezTo>
                  <a:cubicBezTo>
                    <a:pt x="69" y="264"/>
                    <a:pt x="69" y="264"/>
                    <a:pt x="69" y="264"/>
                  </a:cubicBezTo>
                  <a:cubicBezTo>
                    <a:pt x="55" y="304"/>
                    <a:pt x="55" y="304"/>
                    <a:pt x="55" y="304"/>
                  </a:cubicBezTo>
                  <a:cubicBezTo>
                    <a:pt x="84" y="324"/>
                    <a:pt x="84" y="324"/>
                    <a:pt x="84" y="324"/>
                  </a:cubicBezTo>
                  <a:cubicBezTo>
                    <a:pt x="119" y="296"/>
                    <a:pt x="119" y="296"/>
                    <a:pt x="119" y="296"/>
                  </a:cubicBezTo>
                  <a:cubicBezTo>
                    <a:pt x="146" y="307"/>
                    <a:pt x="146" y="307"/>
                    <a:pt x="146" y="307"/>
                  </a:cubicBezTo>
                  <a:cubicBezTo>
                    <a:pt x="158" y="349"/>
                    <a:pt x="158" y="349"/>
                    <a:pt x="158" y="349"/>
                  </a:cubicBezTo>
                  <a:cubicBezTo>
                    <a:pt x="190" y="349"/>
                    <a:pt x="190" y="349"/>
                    <a:pt x="190" y="349"/>
                  </a:cubicBezTo>
                  <a:cubicBezTo>
                    <a:pt x="202" y="305"/>
                    <a:pt x="202" y="305"/>
                    <a:pt x="202" y="305"/>
                  </a:cubicBezTo>
                  <a:cubicBezTo>
                    <a:pt x="236" y="297"/>
                    <a:pt x="236" y="297"/>
                    <a:pt x="236" y="297"/>
                  </a:cubicBezTo>
                  <a:cubicBezTo>
                    <a:pt x="266" y="324"/>
                    <a:pt x="266" y="324"/>
                    <a:pt x="266" y="324"/>
                  </a:cubicBezTo>
                  <a:cubicBezTo>
                    <a:pt x="293" y="306"/>
                    <a:pt x="293" y="306"/>
                    <a:pt x="293" y="306"/>
                  </a:cubicBezTo>
                  <a:cubicBezTo>
                    <a:pt x="277" y="265"/>
                    <a:pt x="277" y="265"/>
                    <a:pt x="277" y="265"/>
                  </a:cubicBezTo>
                  <a:cubicBezTo>
                    <a:pt x="296" y="243"/>
                    <a:pt x="296" y="243"/>
                    <a:pt x="296" y="243"/>
                  </a:cubicBezTo>
                  <a:lnTo>
                    <a:pt x="341" y="243"/>
                  </a:lnTo>
                  <a:close/>
                  <a:moveTo>
                    <a:pt x="175" y="246"/>
                  </a:moveTo>
                  <a:cubicBezTo>
                    <a:pt x="136" y="246"/>
                    <a:pt x="104" y="214"/>
                    <a:pt x="104" y="175"/>
                  </a:cubicBezTo>
                  <a:cubicBezTo>
                    <a:pt x="104" y="135"/>
                    <a:pt x="136" y="103"/>
                    <a:pt x="175" y="103"/>
                  </a:cubicBezTo>
                  <a:cubicBezTo>
                    <a:pt x="215" y="103"/>
                    <a:pt x="247" y="135"/>
                    <a:pt x="247" y="175"/>
                  </a:cubicBezTo>
                  <a:cubicBezTo>
                    <a:pt x="247" y="214"/>
                    <a:pt x="215" y="246"/>
                    <a:pt x="175"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4" name="Freeform 392"/>
            <p:cNvSpPr>
              <a:spLocks noEditPoints="1"/>
            </p:cNvSpPr>
            <p:nvPr/>
          </p:nvSpPr>
          <p:spPr bwMode="auto">
            <a:xfrm>
              <a:off x="6429526" y="5118616"/>
              <a:ext cx="206286" cy="206286"/>
            </a:xfrm>
            <a:custGeom>
              <a:avLst/>
              <a:gdLst>
                <a:gd name="T0" fmla="*/ 60 w 121"/>
                <a:gd name="T1" fmla="*/ 0 h 121"/>
                <a:gd name="T2" fmla="*/ 0 w 121"/>
                <a:gd name="T3" fmla="*/ 61 h 121"/>
                <a:gd name="T4" fmla="*/ 60 w 121"/>
                <a:gd name="T5" fmla="*/ 121 h 121"/>
                <a:gd name="T6" fmla="*/ 121 w 121"/>
                <a:gd name="T7" fmla="*/ 61 h 121"/>
                <a:gd name="T8" fmla="*/ 60 w 121"/>
                <a:gd name="T9" fmla="*/ 0 h 121"/>
                <a:gd name="T10" fmla="*/ 60 w 121"/>
                <a:gd name="T11" fmla="*/ 106 h 121"/>
                <a:gd name="T12" fmla="*/ 15 w 121"/>
                <a:gd name="T13" fmla="*/ 61 h 121"/>
                <a:gd name="T14" fmla="*/ 60 w 121"/>
                <a:gd name="T15" fmla="*/ 15 h 121"/>
                <a:gd name="T16" fmla="*/ 106 w 121"/>
                <a:gd name="T17" fmla="*/ 61 h 121"/>
                <a:gd name="T18" fmla="*/ 60 w 121"/>
                <a:gd name="T19" fmla="*/ 10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06"/>
                  </a:moveTo>
                  <a:cubicBezTo>
                    <a:pt x="35" y="106"/>
                    <a:pt x="15" y="86"/>
                    <a:pt x="15" y="61"/>
                  </a:cubicBezTo>
                  <a:cubicBezTo>
                    <a:pt x="15" y="35"/>
                    <a:pt x="35" y="15"/>
                    <a:pt x="60" y="15"/>
                  </a:cubicBezTo>
                  <a:cubicBezTo>
                    <a:pt x="86" y="15"/>
                    <a:pt x="106" y="35"/>
                    <a:pt x="106" y="61"/>
                  </a:cubicBezTo>
                  <a:cubicBezTo>
                    <a:pt x="106" y="86"/>
                    <a:pt x="86" y="106"/>
                    <a:pt x="60"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sp>
        <p:nvSpPr>
          <p:cNvPr id="25" name="文本框 24"/>
          <p:cNvSpPr txBox="1"/>
          <p:nvPr/>
        </p:nvSpPr>
        <p:spPr>
          <a:xfrm>
            <a:off x="4035550" y="2115048"/>
            <a:ext cx="2629909" cy="507831"/>
          </a:xfrm>
          <a:prstGeom prst="rect">
            <a:avLst/>
          </a:prstGeom>
          <a:noFill/>
        </p:spPr>
        <p:txBody>
          <a:bodyPr wrap="square" rtlCol="0">
            <a:spAutoFit/>
          </a:bodyPr>
          <a:lstStyle/>
          <a:p>
            <a:pPr algn="ctr"/>
            <a:r>
              <a:rPr lang="zh-CN" altLang="en-US" sz="2700" dirty="0" smtClean="0">
                <a:solidFill>
                  <a:schemeClr val="bg1"/>
                </a:solidFill>
                <a:latin typeface="造字工房悦黑体验版细体" pitchFamily="50" charset="-122"/>
                <a:ea typeface="造字工房悦黑体验版细体" pitchFamily="50" charset="-122"/>
              </a:rPr>
              <a:t>研究过程</a:t>
            </a:r>
            <a:endParaRPr lang="zh-CN" altLang="en-US" sz="2700" dirty="0">
              <a:solidFill>
                <a:schemeClr val="bg1"/>
              </a:solidFill>
              <a:latin typeface="造字工房悦黑体验版细体" pitchFamily="50" charset="-122"/>
              <a:ea typeface="造字工房悦黑体验版细体" pitchFamily="50" charset="-122"/>
            </a:endParaRPr>
          </a:p>
        </p:txBody>
      </p:sp>
      <p:sp>
        <p:nvSpPr>
          <p:cNvPr id="26" name="矩形 25"/>
          <p:cNvSpPr/>
          <p:nvPr/>
        </p:nvSpPr>
        <p:spPr>
          <a:xfrm>
            <a:off x="3856233" y="2880044"/>
            <a:ext cx="920765" cy="248209"/>
          </a:xfrm>
          <a:prstGeom prst="rect">
            <a:avLst/>
          </a:prstGeom>
        </p:spPr>
        <p:txBody>
          <a:bodyPr wrap="none">
            <a:spAutoFit/>
          </a:bodyPr>
          <a:lstStyle/>
          <a:p>
            <a:pPr marL="214630" indent="-214630">
              <a:buFont typeface="Wingdings" panose="05000000000000000000" pitchFamily="2" charset="2"/>
              <a:buChar char="l"/>
            </a:pPr>
            <a:r>
              <a:rPr lang="zh-CN" altLang="en-US" sz="1015" dirty="0" smtClean="0">
                <a:solidFill>
                  <a:schemeClr val="bg1">
                    <a:lumMod val="50000"/>
                  </a:schemeClr>
                </a:solidFill>
                <a:latin typeface="造字工房悦黑体验版细体" pitchFamily="50" charset="-122"/>
                <a:ea typeface="造字工房悦黑体验版细体" pitchFamily="50" charset="-122"/>
              </a:rPr>
              <a:t>研究计划</a:t>
            </a:r>
            <a:endParaRPr lang="zh-CN" altLang="en-US" sz="1015" dirty="0">
              <a:solidFill>
                <a:schemeClr val="bg1">
                  <a:lumMod val="50000"/>
                </a:schemeClr>
              </a:solidFill>
              <a:latin typeface="造字工房悦黑体验版细体" pitchFamily="50" charset="-122"/>
              <a:ea typeface="造字工房悦黑体验版细体" pitchFamily="50" charset="-122"/>
            </a:endParaRPr>
          </a:p>
        </p:txBody>
      </p:sp>
      <p:sp>
        <p:nvSpPr>
          <p:cNvPr id="27" name="矩形 26"/>
          <p:cNvSpPr/>
          <p:nvPr/>
        </p:nvSpPr>
        <p:spPr>
          <a:xfrm>
            <a:off x="5002401" y="2880043"/>
            <a:ext cx="920765" cy="248209"/>
          </a:xfrm>
          <a:prstGeom prst="rect">
            <a:avLst/>
          </a:prstGeom>
        </p:spPr>
        <p:txBody>
          <a:bodyPr wrap="none">
            <a:spAutoFit/>
          </a:bodyPr>
          <a:lstStyle/>
          <a:p>
            <a:pPr marL="214630" indent="-214630">
              <a:buFont typeface="Wingdings" panose="05000000000000000000" pitchFamily="2" charset="2"/>
              <a:buChar char="l"/>
            </a:pPr>
            <a:r>
              <a:rPr lang="zh-CN" altLang="en-US" sz="1015" dirty="0" smtClean="0">
                <a:solidFill>
                  <a:schemeClr val="bg1">
                    <a:lumMod val="50000"/>
                  </a:schemeClr>
                </a:solidFill>
                <a:latin typeface="造字工房悦黑体验版细体" pitchFamily="50" charset="-122"/>
                <a:ea typeface="造字工房悦黑体验版细体" pitchFamily="50" charset="-122"/>
              </a:rPr>
              <a:t>研究思路</a:t>
            </a:r>
            <a:endParaRPr lang="zh-CN" altLang="en-US" sz="1015" dirty="0">
              <a:solidFill>
                <a:schemeClr val="bg1">
                  <a:lumMod val="50000"/>
                </a:schemeClr>
              </a:solidFill>
              <a:latin typeface="造字工房悦黑体验版细体" pitchFamily="50" charset="-122"/>
              <a:ea typeface="造字工房悦黑体验版细体" pitchFamily="50" charset="-122"/>
            </a:endParaRPr>
          </a:p>
        </p:txBody>
      </p:sp>
      <p:sp>
        <p:nvSpPr>
          <p:cNvPr id="28" name="矩形 27"/>
          <p:cNvSpPr/>
          <p:nvPr/>
        </p:nvSpPr>
        <p:spPr>
          <a:xfrm>
            <a:off x="6148569" y="2880043"/>
            <a:ext cx="920765" cy="248209"/>
          </a:xfrm>
          <a:prstGeom prst="rect">
            <a:avLst/>
          </a:prstGeom>
        </p:spPr>
        <p:txBody>
          <a:bodyPr wrap="none">
            <a:spAutoFit/>
          </a:bodyPr>
          <a:lstStyle/>
          <a:p>
            <a:pPr marL="214630" indent="-214630">
              <a:buFont typeface="Wingdings" panose="05000000000000000000" pitchFamily="2" charset="2"/>
              <a:buChar char="l"/>
            </a:pPr>
            <a:r>
              <a:rPr lang="zh-CN" altLang="en-US" sz="1015" dirty="0" smtClean="0">
                <a:solidFill>
                  <a:schemeClr val="bg1">
                    <a:lumMod val="50000"/>
                  </a:schemeClr>
                </a:solidFill>
                <a:latin typeface="造字工房悦黑体验版细体" pitchFamily="50" charset="-122"/>
                <a:ea typeface="造字工房悦黑体验版细体" pitchFamily="50" charset="-122"/>
              </a:rPr>
              <a:t>研究方案</a:t>
            </a:r>
            <a:endParaRPr lang="zh-CN" altLang="en-US" sz="1015" dirty="0">
              <a:solidFill>
                <a:schemeClr val="bg1">
                  <a:lumMod val="50000"/>
                </a:schemeClr>
              </a:solidFill>
              <a:latin typeface="造字工房悦黑体验版细体" pitchFamily="50" charset="-122"/>
              <a:ea typeface="造字工房悦黑体验版细体" pitchFamily="50" charset="-122"/>
            </a:endParaRPr>
          </a:p>
        </p:txBody>
      </p:sp>
      <p:sp>
        <p:nvSpPr>
          <p:cNvPr id="29" name="矩形 28"/>
          <p:cNvSpPr/>
          <p:nvPr/>
        </p:nvSpPr>
        <p:spPr>
          <a:xfrm>
            <a:off x="3856232" y="3269725"/>
            <a:ext cx="920765" cy="248209"/>
          </a:xfrm>
          <a:prstGeom prst="rect">
            <a:avLst/>
          </a:prstGeom>
        </p:spPr>
        <p:txBody>
          <a:bodyPr wrap="none">
            <a:spAutoFit/>
          </a:bodyPr>
          <a:lstStyle/>
          <a:p>
            <a:pPr marL="214630" indent="-214630">
              <a:buFont typeface="Wingdings" panose="05000000000000000000" pitchFamily="2" charset="2"/>
              <a:buChar char="l"/>
            </a:pPr>
            <a:r>
              <a:rPr lang="zh-CN" altLang="en-US" sz="1015" dirty="0" smtClean="0">
                <a:solidFill>
                  <a:schemeClr val="bg1">
                    <a:lumMod val="50000"/>
                  </a:schemeClr>
                </a:solidFill>
                <a:latin typeface="造字工房悦黑体验版细体" pitchFamily="50" charset="-122"/>
                <a:ea typeface="造字工房悦黑体验版细体" pitchFamily="50" charset="-122"/>
              </a:rPr>
              <a:t>问题评估</a:t>
            </a:r>
            <a:endParaRPr lang="zh-CN" altLang="en-US" sz="1015" dirty="0">
              <a:solidFill>
                <a:schemeClr val="bg1">
                  <a:lumMod val="50000"/>
                </a:schemeClr>
              </a:solidFill>
              <a:latin typeface="造字工房悦黑体验版细体" pitchFamily="50" charset="-122"/>
              <a:ea typeface="造字工房悦黑体验版细体" pitchFamily="50" charset="-122"/>
            </a:endParaRPr>
          </a:p>
        </p:txBody>
      </p:sp>
      <p:sp>
        <p:nvSpPr>
          <p:cNvPr id="30" name="矩形 29"/>
          <p:cNvSpPr/>
          <p:nvPr/>
        </p:nvSpPr>
        <p:spPr>
          <a:xfrm>
            <a:off x="5002401" y="3269724"/>
            <a:ext cx="920765" cy="248209"/>
          </a:xfrm>
          <a:prstGeom prst="rect">
            <a:avLst/>
          </a:prstGeom>
        </p:spPr>
        <p:txBody>
          <a:bodyPr wrap="none">
            <a:spAutoFit/>
          </a:bodyPr>
          <a:lstStyle/>
          <a:p>
            <a:pPr marL="214630" indent="-214630">
              <a:buFont typeface="Wingdings" panose="05000000000000000000" pitchFamily="2" charset="2"/>
              <a:buChar char="l"/>
            </a:pPr>
            <a:r>
              <a:rPr lang="zh-CN" altLang="en-US" sz="1015" dirty="0" smtClean="0">
                <a:solidFill>
                  <a:schemeClr val="bg1">
                    <a:lumMod val="50000"/>
                  </a:schemeClr>
                </a:solidFill>
                <a:latin typeface="造字工房悦黑体验版细体" pitchFamily="50" charset="-122"/>
                <a:ea typeface="造字工房悦黑体验版细体" pitchFamily="50" charset="-122"/>
              </a:rPr>
              <a:t>相关对策</a:t>
            </a:r>
            <a:endParaRPr lang="zh-CN" altLang="en-US" sz="1015" dirty="0">
              <a:solidFill>
                <a:schemeClr val="bg1">
                  <a:lumMod val="50000"/>
                </a:schemeClr>
              </a:solidFill>
              <a:latin typeface="造字工房悦黑体验版细体" pitchFamily="50" charset="-122"/>
              <a:ea typeface="造字工房悦黑体验版细体" pitchFamily="50" charset="-122"/>
            </a:endParaRPr>
          </a:p>
        </p:txBody>
      </p:sp>
      <p:sp>
        <p:nvSpPr>
          <p:cNvPr id="31" name="矩形 30"/>
          <p:cNvSpPr/>
          <p:nvPr/>
        </p:nvSpPr>
        <p:spPr>
          <a:xfrm>
            <a:off x="6148568" y="3269723"/>
            <a:ext cx="1569982" cy="248209"/>
          </a:xfrm>
          <a:prstGeom prst="rect">
            <a:avLst/>
          </a:prstGeom>
        </p:spPr>
        <p:txBody>
          <a:bodyPr wrap="none">
            <a:spAutoFit/>
          </a:bodyPr>
          <a:lstStyle/>
          <a:p>
            <a:pPr marL="214630" indent="-214630">
              <a:buFont typeface="Wingdings" panose="05000000000000000000" pitchFamily="2" charset="2"/>
              <a:buChar char="l"/>
            </a:pPr>
            <a:r>
              <a:rPr lang="zh-CN" altLang="en-US" sz="1015" dirty="0" smtClean="0">
                <a:solidFill>
                  <a:schemeClr val="bg1">
                    <a:lumMod val="50000"/>
                  </a:schemeClr>
                </a:solidFill>
                <a:latin typeface="造字工房悦黑体验版细体" pitchFamily="50" charset="-122"/>
                <a:ea typeface="造字工房悦黑体验版细体" pitchFamily="50" charset="-122"/>
              </a:rPr>
              <a:t>研究方案可行性说明</a:t>
            </a:r>
            <a:endParaRPr lang="zh-CN" altLang="en-US" sz="1015" dirty="0">
              <a:solidFill>
                <a:schemeClr val="bg1">
                  <a:lumMod val="50000"/>
                </a:schemeClr>
              </a:solidFill>
              <a:latin typeface="造字工房悦黑体验版细体" pitchFamily="50" charset="-122"/>
              <a:ea typeface="造字工房悦黑体验版细体" pitchFamily="50" charset="-122"/>
            </a:endParaRPr>
          </a:p>
        </p:txBody>
      </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50" fill="hold">
                                              <p:stCondLst>
                                                <p:cond delay="0"/>
                                              </p:stCondLst>
                                            </p:cTn>
                                            <p:tgtEl>
                                              <p:spTgt spid="2"/>
                                            </p:tgtEl>
                                            <p:attrNameLst>
                                              <p:attrName>r</p:attrName>
                                            </p:attrNameLst>
                                          </p:cBhvr>
                                        </p:animRot>
                                        <p:animRot by="-240000">
                                          <p:cBhvr>
                                            <p:cTn id="13" dur="100" fill="hold">
                                              <p:stCondLst>
                                                <p:cond delay="100"/>
                                              </p:stCondLst>
                                            </p:cTn>
                                            <p:tgtEl>
                                              <p:spTgt spid="2"/>
                                            </p:tgtEl>
                                            <p:attrNameLst>
                                              <p:attrName>r</p:attrName>
                                            </p:attrNameLst>
                                          </p:cBhvr>
                                        </p:animRot>
                                        <p:animRot by="240000">
                                          <p:cBhvr>
                                            <p:cTn id="14" dur="100" fill="hold">
                                              <p:stCondLst>
                                                <p:cond delay="200"/>
                                              </p:stCondLst>
                                            </p:cTn>
                                            <p:tgtEl>
                                              <p:spTgt spid="2"/>
                                            </p:tgtEl>
                                            <p:attrNameLst>
                                              <p:attrName>r</p:attrName>
                                            </p:attrNameLst>
                                          </p:cBhvr>
                                        </p:animRot>
                                        <p:animRot by="-240000">
                                          <p:cBhvr>
                                            <p:cTn id="15" dur="100" fill="hold">
                                              <p:stCondLst>
                                                <p:cond delay="300"/>
                                              </p:stCondLst>
                                            </p:cTn>
                                            <p:tgtEl>
                                              <p:spTgt spid="2"/>
                                            </p:tgtEl>
                                            <p:attrNameLst>
                                              <p:attrName>r</p:attrName>
                                            </p:attrNameLst>
                                          </p:cBhvr>
                                        </p:animRot>
                                        <p:animRot by="120000">
                                          <p:cBhvr>
                                            <p:cTn id="16" dur="100" fill="hold">
                                              <p:stCondLst>
                                                <p:cond delay="400"/>
                                              </p:stCondLst>
                                            </p:cTn>
                                            <p:tgtEl>
                                              <p:spTgt spid="2"/>
                                            </p:tgtEl>
                                            <p:attrNameLst>
                                              <p:attrName>r</p:attrName>
                                            </p:attrNameLst>
                                          </p:cBhvr>
                                        </p:animRot>
                                      </p:childTnLst>
                                    </p:cTn>
                                  </p:par>
                                </p:childTnLst>
                              </p:cTn>
                            </p:par>
                            <p:par>
                              <p:cTn id="17" fill="hold">
                                <p:stCondLst>
                                  <p:cond delay="1000"/>
                                </p:stCondLst>
                                <p:childTnLst>
                                  <p:par>
                                    <p:cTn id="18" presetID="37"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700"/>
                                            <p:tgtEl>
                                              <p:spTgt spid="20"/>
                                            </p:tgtEl>
                                          </p:cBhvr>
                                        </p:animEffect>
                                        <p:anim calcmode="lin" valueType="num">
                                          <p:cBhvr>
                                            <p:cTn id="21" dur="700" fill="hold"/>
                                            <p:tgtEl>
                                              <p:spTgt spid="20"/>
                                            </p:tgtEl>
                                            <p:attrNameLst>
                                              <p:attrName>ppt_x</p:attrName>
                                            </p:attrNameLst>
                                          </p:cBhvr>
                                          <p:tavLst>
                                            <p:tav tm="0">
                                              <p:val>
                                                <p:strVal val="#ppt_x"/>
                                              </p:val>
                                            </p:tav>
                                            <p:tav tm="100000">
                                              <p:val>
                                                <p:strVal val="#ppt_x"/>
                                              </p:val>
                                            </p:tav>
                                          </p:tavLst>
                                        </p:anim>
                                        <p:anim calcmode="lin" valueType="num">
                                          <p:cBhvr>
                                            <p:cTn id="22" dur="630" decel="100000" fill="hold"/>
                                            <p:tgtEl>
                                              <p:spTgt spid="20"/>
                                            </p:tgtEl>
                                            <p:attrNameLst>
                                              <p:attrName>ppt_y</p:attrName>
                                            </p:attrNameLst>
                                          </p:cBhvr>
                                          <p:tavLst>
                                            <p:tav tm="0">
                                              <p:val>
                                                <p:strVal val="#ppt_y+1"/>
                                              </p:val>
                                            </p:tav>
                                            <p:tav tm="100000">
                                              <p:val>
                                                <p:strVal val="#ppt_y-.03"/>
                                              </p:val>
                                            </p:tav>
                                          </p:tavLst>
                                        </p:anim>
                                        <p:anim calcmode="lin" valueType="num">
                                          <p:cBhvr>
                                            <p:cTn id="23" dur="70" accel="100000" fill="hold">
                                              <p:stCondLst>
                                                <p:cond delay="630"/>
                                              </p:stCondLst>
                                            </p:cTn>
                                            <p:tgtEl>
                                              <p:spTgt spid="20"/>
                                            </p:tgtEl>
                                            <p:attrNameLst>
                                              <p:attrName>ppt_y</p:attrName>
                                            </p:attrNameLst>
                                          </p:cBhvr>
                                          <p:tavLst>
                                            <p:tav tm="0">
                                              <p:val>
                                                <p:strVal val="#ppt_y-.03"/>
                                              </p:val>
                                            </p:tav>
                                            <p:tav tm="100000">
                                              <p:val>
                                                <p:strVal val="#ppt_y"/>
                                              </p:val>
                                            </p:tav>
                                          </p:tavLst>
                                        </p:anim>
                                      </p:childTnLst>
                                    </p:cTn>
                                  </p:par>
                                </p:childTnLst>
                              </p:cTn>
                            </p:par>
                            <p:par>
                              <p:cTn id="24" fill="hold">
                                <p:stCondLst>
                                  <p:cond delay="20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5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2500"/>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14:bounceEnd="50000">
                                          <p:cBhvr additive="base">
                                            <p:cTn id="37" dur="500" fill="hold"/>
                                            <p:tgtEl>
                                              <p:spTgt spid="7"/>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53" presetClass="entr" presetSubtype="16"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300" fill="hold"/>
                                            <p:tgtEl>
                                              <p:spTgt spid="17"/>
                                            </p:tgtEl>
                                            <p:attrNameLst>
                                              <p:attrName>ppt_w</p:attrName>
                                            </p:attrNameLst>
                                          </p:cBhvr>
                                          <p:tavLst>
                                            <p:tav tm="0">
                                              <p:val>
                                                <p:fltVal val="0"/>
                                              </p:val>
                                            </p:tav>
                                            <p:tav tm="100000">
                                              <p:val>
                                                <p:strVal val="#ppt_w"/>
                                              </p:val>
                                            </p:tav>
                                          </p:tavLst>
                                        </p:anim>
                                        <p:anim calcmode="lin" valueType="num">
                                          <p:cBhvr>
                                            <p:cTn id="43" dur="300" fill="hold"/>
                                            <p:tgtEl>
                                              <p:spTgt spid="17"/>
                                            </p:tgtEl>
                                            <p:attrNameLst>
                                              <p:attrName>ppt_h</p:attrName>
                                            </p:attrNameLst>
                                          </p:cBhvr>
                                          <p:tavLst>
                                            <p:tav tm="0">
                                              <p:val>
                                                <p:fltVal val="0"/>
                                              </p:val>
                                            </p:tav>
                                            <p:tav tm="100000">
                                              <p:val>
                                                <p:strVal val="#ppt_h"/>
                                              </p:val>
                                            </p:tav>
                                          </p:tavLst>
                                        </p:anim>
                                        <p:animEffect transition="in" filter="fade">
                                          <p:cBhvr>
                                            <p:cTn id="44" dur="300"/>
                                            <p:tgtEl>
                                              <p:spTgt spid="17"/>
                                            </p:tgtEl>
                                          </p:cBhvr>
                                        </p:animEffect>
                                      </p:childTnLst>
                                    </p:cTn>
                                  </p:par>
                                </p:childTnLst>
                              </p:cTn>
                            </p:par>
                            <p:par>
                              <p:cTn id="45" fill="hold">
                                <p:stCondLst>
                                  <p:cond delay="3500"/>
                                </p:stCondLst>
                                <p:childTnLst>
                                  <p:par>
                                    <p:cTn id="46" presetID="26" presetClass="emph" presetSubtype="0" fill="hold" nodeType="afterEffect">
                                      <p:stCondLst>
                                        <p:cond delay="0"/>
                                      </p:stCondLst>
                                      <p:childTnLst>
                                        <p:animEffect transition="out" filter="fade">
                                          <p:cBhvr>
                                            <p:cTn id="47" dur="500" tmFilter="0, 0; .2, .5; .8, .5; 1, 0"/>
                                            <p:tgtEl>
                                              <p:spTgt spid="17"/>
                                            </p:tgtEl>
                                          </p:cBhvr>
                                        </p:animEffect>
                                        <p:animScale>
                                          <p:cBhvr>
                                            <p:cTn id="48" dur="250" autoRev="1" fill="hold"/>
                                            <p:tgtEl>
                                              <p:spTgt spid="17"/>
                                            </p:tgtEl>
                                          </p:cBhvr>
                                          <p:by x="105000" y="105000"/>
                                        </p:animScale>
                                      </p:childTnLst>
                                    </p:cTn>
                                  </p:par>
                                </p:childTnLst>
                              </p:cTn>
                            </p:par>
                            <p:par>
                              <p:cTn id="49" fill="hold">
                                <p:stCondLst>
                                  <p:cond delay="4000"/>
                                </p:stCondLst>
                                <p:childTnLst>
                                  <p:par>
                                    <p:cTn id="50" presetID="16" presetClass="entr" presetSubtype="37" fill="hold" grpId="0" nodeType="afterEffect">
                                      <p:stCondLst>
                                        <p:cond delay="300"/>
                                      </p:stCondLst>
                                      <p:childTnLst>
                                        <p:set>
                                          <p:cBhvr>
                                            <p:cTn id="51" dur="1" fill="hold">
                                              <p:stCondLst>
                                                <p:cond delay="0"/>
                                              </p:stCondLst>
                                            </p:cTn>
                                            <p:tgtEl>
                                              <p:spTgt spid="25"/>
                                            </p:tgtEl>
                                            <p:attrNameLst>
                                              <p:attrName>style.visibility</p:attrName>
                                            </p:attrNameLst>
                                          </p:cBhvr>
                                          <p:to>
                                            <p:strVal val="visible"/>
                                          </p:to>
                                        </p:set>
                                        <p:animEffect transition="in" filter="barn(outVertical)">
                                          <p:cBhvr>
                                            <p:cTn id="52" dur="500"/>
                                            <p:tgtEl>
                                              <p:spTgt spid="25"/>
                                            </p:tgtEl>
                                          </p:cBhvr>
                                        </p:animEffect>
                                      </p:childTnLst>
                                    </p:cTn>
                                  </p:par>
                                </p:childTnLst>
                              </p:cTn>
                            </p:par>
                            <p:par>
                              <p:cTn id="53" fill="hold">
                                <p:stCondLst>
                                  <p:cond delay="4800"/>
                                </p:stCondLst>
                                <p:childTnLst>
                                  <p:par>
                                    <p:cTn id="54" presetID="50" presetClass="entr" presetSubtype="0" decel="100000"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p:cTn id="56" dur="1000" fill="hold"/>
                                            <p:tgtEl>
                                              <p:spTgt spid="26"/>
                                            </p:tgtEl>
                                            <p:attrNameLst>
                                              <p:attrName>ppt_w</p:attrName>
                                            </p:attrNameLst>
                                          </p:cBhvr>
                                          <p:tavLst>
                                            <p:tav tm="0">
                                              <p:val>
                                                <p:strVal val="#ppt_w+.3"/>
                                              </p:val>
                                            </p:tav>
                                            <p:tav tm="100000">
                                              <p:val>
                                                <p:strVal val="#ppt_w"/>
                                              </p:val>
                                            </p:tav>
                                          </p:tavLst>
                                        </p:anim>
                                        <p:anim calcmode="lin" valueType="num">
                                          <p:cBhvr>
                                            <p:cTn id="57" dur="1000" fill="hold"/>
                                            <p:tgtEl>
                                              <p:spTgt spid="26"/>
                                            </p:tgtEl>
                                            <p:attrNameLst>
                                              <p:attrName>ppt_h</p:attrName>
                                            </p:attrNameLst>
                                          </p:cBhvr>
                                          <p:tavLst>
                                            <p:tav tm="0">
                                              <p:val>
                                                <p:strVal val="#ppt_h"/>
                                              </p:val>
                                            </p:tav>
                                            <p:tav tm="100000">
                                              <p:val>
                                                <p:strVal val="#ppt_h"/>
                                              </p:val>
                                            </p:tav>
                                          </p:tavLst>
                                        </p:anim>
                                        <p:animEffect transition="in" filter="fade">
                                          <p:cBhvr>
                                            <p:cTn id="58" dur="1000"/>
                                            <p:tgtEl>
                                              <p:spTgt spid="26"/>
                                            </p:tgtEl>
                                          </p:cBhvr>
                                        </p:animEffect>
                                      </p:childTnLst>
                                    </p:cTn>
                                  </p:par>
                                  <p:par>
                                    <p:cTn id="59" presetID="50" presetClass="entr" presetSubtype="0" decel="100000" fill="hold" grpId="0" nodeType="withEffect">
                                      <p:stCondLst>
                                        <p:cond delay="250"/>
                                      </p:stCondLst>
                                      <p:childTnLst>
                                        <p:set>
                                          <p:cBhvr>
                                            <p:cTn id="60" dur="1" fill="hold">
                                              <p:stCondLst>
                                                <p:cond delay="0"/>
                                              </p:stCondLst>
                                            </p:cTn>
                                            <p:tgtEl>
                                              <p:spTgt spid="27"/>
                                            </p:tgtEl>
                                            <p:attrNameLst>
                                              <p:attrName>style.visibility</p:attrName>
                                            </p:attrNameLst>
                                          </p:cBhvr>
                                          <p:to>
                                            <p:strVal val="visible"/>
                                          </p:to>
                                        </p:set>
                                        <p:anim calcmode="lin" valueType="num">
                                          <p:cBhvr>
                                            <p:cTn id="61" dur="1000" fill="hold"/>
                                            <p:tgtEl>
                                              <p:spTgt spid="27"/>
                                            </p:tgtEl>
                                            <p:attrNameLst>
                                              <p:attrName>ppt_w</p:attrName>
                                            </p:attrNameLst>
                                          </p:cBhvr>
                                          <p:tavLst>
                                            <p:tav tm="0">
                                              <p:val>
                                                <p:strVal val="#ppt_w+.3"/>
                                              </p:val>
                                            </p:tav>
                                            <p:tav tm="100000">
                                              <p:val>
                                                <p:strVal val="#ppt_w"/>
                                              </p:val>
                                            </p:tav>
                                          </p:tavLst>
                                        </p:anim>
                                        <p:anim calcmode="lin" valueType="num">
                                          <p:cBhvr>
                                            <p:cTn id="62" dur="1000" fill="hold"/>
                                            <p:tgtEl>
                                              <p:spTgt spid="27"/>
                                            </p:tgtEl>
                                            <p:attrNameLst>
                                              <p:attrName>ppt_h</p:attrName>
                                            </p:attrNameLst>
                                          </p:cBhvr>
                                          <p:tavLst>
                                            <p:tav tm="0">
                                              <p:val>
                                                <p:strVal val="#ppt_h"/>
                                              </p:val>
                                            </p:tav>
                                            <p:tav tm="100000">
                                              <p:val>
                                                <p:strVal val="#ppt_h"/>
                                              </p:val>
                                            </p:tav>
                                          </p:tavLst>
                                        </p:anim>
                                        <p:animEffect transition="in" filter="fade">
                                          <p:cBhvr>
                                            <p:cTn id="63" dur="1000"/>
                                            <p:tgtEl>
                                              <p:spTgt spid="27"/>
                                            </p:tgtEl>
                                          </p:cBhvr>
                                        </p:animEffect>
                                      </p:childTnLst>
                                    </p:cTn>
                                  </p:par>
                                  <p:par>
                                    <p:cTn id="64" presetID="50" presetClass="entr" presetSubtype="0" decel="100000" fill="hold" grpId="0" nodeType="withEffect">
                                      <p:stCondLst>
                                        <p:cond delay="550"/>
                                      </p:stCondLst>
                                      <p:childTnLst>
                                        <p:set>
                                          <p:cBhvr>
                                            <p:cTn id="65" dur="1" fill="hold">
                                              <p:stCondLst>
                                                <p:cond delay="0"/>
                                              </p:stCondLst>
                                            </p:cTn>
                                            <p:tgtEl>
                                              <p:spTgt spid="28"/>
                                            </p:tgtEl>
                                            <p:attrNameLst>
                                              <p:attrName>style.visibility</p:attrName>
                                            </p:attrNameLst>
                                          </p:cBhvr>
                                          <p:to>
                                            <p:strVal val="visible"/>
                                          </p:to>
                                        </p:set>
                                        <p:anim calcmode="lin" valueType="num">
                                          <p:cBhvr>
                                            <p:cTn id="66" dur="1000" fill="hold"/>
                                            <p:tgtEl>
                                              <p:spTgt spid="28"/>
                                            </p:tgtEl>
                                            <p:attrNameLst>
                                              <p:attrName>ppt_w</p:attrName>
                                            </p:attrNameLst>
                                          </p:cBhvr>
                                          <p:tavLst>
                                            <p:tav tm="0">
                                              <p:val>
                                                <p:strVal val="#ppt_w+.3"/>
                                              </p:val>
                                            </p:tav>
                                            <p:tav tm="100000">
                                              <p:val>
                                                <p:strVal val="#ppt_w"/>
                                              </p:val>
                                            </p:tav>
                                          </p:tavLst>
                                        </p:anim>
                                        <p:anim calcmode="lin" valueType="num">
                                          <p:cBhvr>
                                            <p:cTn id="67" dur="1000" fill="hold"/>
                                            <p:tgtEl>
                                              <p:spTgt spid="28"/>
                                            </p:tgtEl>
                                            <p:attrNameLst>
                                              <p:attrName>ppt_h</p:attrName>
                                            </p:attrNameLst>
                                          </p:cBhvr>
                                          <p:tavLst>
                                            <p:tav tm="0">
                                              <p:val>
                                                <p:strVal val="#ppt_h"/>
                                              </p:val>
                                            </p:tav>
                                            <p:tav tm="100000">
                                              <p:val>
                                                <p:strVal val="#ppt_h"/>
                                              </p:val>
                                            </p:tav>
                                          </p:tavLst>
                                        </p:anim>
                                        <p:animEffect transition="in" filter="fade">
                                          <p:cBhvr>
                                            <p:cTn id="68" dur="1000"/>
                                            <p:tgtEl>
                                              <p:spTgt spid="28"/>
                                            </p:tgtEl>
                                          </p:cBhvr>
                                        </p:animEffect>
                                      </p:childTnLst>
                                    </p:cTn>
                                  </p:par>
                                  <p:par>
                                    <p:cTn id="69" presetID="50" presetClass="entr" presetSubtype="0" decel="100000" fill="hold" grpId="0" nodeType="withEffect">
                                      <p:stCondLst>
                                        <p:cond delay="850"/>
                                      </p:stCondLst>
                                      <p:childTnLst>
                                        <p:set>
                                          <p:cBhvr>
                                            <p:cTn id="70" dur="1" fill="hold">
                                              <p:stCondLst>
                                                <p:cond delay="0"/>
                                              </p:stCondLst>
                                            </p:cTn>
                                            <p:tgtEl>
                                              <p:spTgt spid="29"/>
                                            </p:tgtEl>
                                            <p:attrNameLst>
                                              <p:attrName>style.visibility</p:attrName>
                                            </p:attrNameLst>
                                          </p:cBhvr>
                                          <p:to>
                                            <p:strVal val="visible"/>
                                          </p:to>
                                        </p:set>
                                        <p:anim calcmode="lin" valueType="num">
                                          <p:cBhvr>
                                            <p:cTn id="71" dur="1000" fill="hold"/>
                                            <p:tgtEl>
                                              <p:spTgt spid="29"/>
                                            </p:tgtEl>
                                            <p:attrNameLst>
                                              <p:attrName>ppt_w</p:attrName>
                                            </p:attrNameLst>
                                          </p:cBhvr>
                                          <p:tavLst>
                                            <p:tav tm="0">
                                              <p:val>
                                                <p:strVal val="#ppt_w+.3"/>
                                              </p:val>
                                            </p:tav>
                                            <p:tav tm="100000">
                                              <p:val>
                                                <p:strVal val="#ppt_w"/>
                                              </p:val>
                                            </p:tav>
                                          </p:tavLst>
                                        </p:anim>
                                        <p:anim calcmode="lin" valueType="num">
                                          <p:cBhvr>
                                            <p:cTn id="72" dur="1000" fill="hold"/>
                                            <p:tgtEl>
                                              <p:spTgt spid="29"/>
                                            </p:tgtEl>
                                            <p:attrNameLst>
                                              <p:attrName>ppt_h</p:attrName>
                                            </p:attrNameLst>
                                          </p:cBhvr>
                                          <p:tavLst>
                                            <p:tav tm="0">
                                              <p:val>
                                                <p:strVal val="#ppt_h"/>
                                              </p:val>
                                            </p:tav>
                                            <p:tav tm="100000">
                                              <p:val>
                                                <p:strVal val="#ppt_h"/>
                                              </p:val>
                                            </p:tav>
                                          </p:tavLst>
                                        </p:anim>
                                        <p:animEffect transition="in" filter="fade">
                                          <p:cBhvr>
                                            <p:cTn id="73" dur="1000"/>
                                            <p:tgtEl>
                                              <p:spTgt spid="29"/>
                                            </p:tgtEl>
                                          </p:cBhvr>
                                        </p:animEffect>
                                      </p:childTnLst>
                                    </p:cTn>
                                  </p:par>
                                  <p:par>
                                    <p:cTn id="74" presetID="50" presetClass="entr" presetSubtype="0" decel="100000" fill="hold" grpId="0" nodeType="withEffect">
                                      <p:stCondLst>
                                        <p:cond delay="850"/>
                                      </p:stCondLst>
                                      <p:childTnLst>
                                        <p:set>
                                          <p:cBhvr>
                                            <p:cTn id="75" dur="1" fill="hold">
                                              <p:stCondLst>
                                                <p:cond delay="0"/>
                                              </p:stCondLst>
                                            </p:cTn>
                                            <p:tgtEl>
                                              <p:spTgt spid="30"/>
                                            </p:tgtEl>
                                            <p:attrNameLst>
                                              <p:attrName>style.visibility</p:attrName>
                                            </p:attrNameLst>
                                          </p:cBhvr>
                                          <p:to>
                                            <p:strVal val="visible"/>
                                          </p:to>
                                        </p:set>
                                        <p:anim calcmode="lin" valueType="num">
                                          <p:cBhvr>
                                            <p:cTn id="76" dur="1000" fill="hold"/>
                                            <p:tgtEl>
                                              <p:spTgt spid="30"/>
                                            </p:tgtEl>
                                            <p:attrNameLst>
                                              <p:attrName>ppt_w</p:attrName>
                                            </p:attrNameLst>
                                          </p:cBhvr>
                                          <p:tavLst>
                                            <p:tav tm="0">
                                              <p:val>
                                                <p:strVal val="#ppt_w+.3"/>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Effect transition="in" filter="fade">
                                          <p:cBhvr>
                                            <p:cTn id="78" dur="1000"/>
                                            <p:tgtEl>
                                              <p:spTgt spid="30"/>
                                            </p:tgtEl>
                                          </p:cBhvr>
                                        </p:animEffect>
                                      </p:childTnLst>
                                    </p:cTn>
                                  </p:par>
                                  <p:par>
                                    <p:cTn id="79" presetID="50" presetClass="entr" presetSubtype="0" decel="100000" fill="hold" grpId="0" nodeType="withEffect">
                                      <p:stCondLst>
                                        <p:cond delay="850"/>
                                      </p:stCondLst>
                                      <p:childTnLst>
                                        <p:set>
                                          <p:cBhvr>
                                            <p:cTn id="80" dur="1" fill="hold">
                                              <p:stCondLst>
                                                <p:cond delay="0"/>
                                              </p:stCondLst>
                                            </p:cTn>
                                            <p:tgtEl>
                                              <p:spTgt spid="31"/>
                                            </p:tgtEl>
                                            <p:attrNameLst>
                                              <p:attrName>style.visibility</p:attrName>
                                            </p:attrNameLst>
                                          </p:cBhvr>
                                          <p:to>
                                            <p:strVal val="visible"/>
                                          </p:to>
                                        </p:set>
                                        <p:anim calcmode="lin" valueType="num">
                                          <p:cBhvr>
                                            <p:cTn id="81" dur="1000" fill="hold"/>
                                            <p:tgtEl>
                                              <p:spTgt spid="31"/>
                                            </p:tgtEl>
                                            <p:attrNameLst>
                                              <p:attrName>ppt_w</p:attrName>
                                            </p:attrNameLst>
                                          </p:cBhvr>
                                          <p:tavLst>
                                            <p:tav tm="0">
                                              <p:val>
                                                <p:strVal val="#ppt_w+.3"/>
                                              </p:val>
                                            </p:tav>
                                            <p:tav tm="100000">
                                              <p:val>
                                                <p:strVal val="#ppt_w"/>
                                              </p:val>
                                            </p:tav>
                                          </p:tavLst>
                                        </p:anim>
                                        <p:anim calcmode="lin" valueType="num">
                                          <p:cBhvr>
                                            <p:cTn id="82" dur="1000" fill="hold"/>
                                            <p:tgtEl>
                                              <p:spTgt spid="31"/>
                                            </p:tgtEl>
                                            <p:attrNameLst>
                                              <p:attrName>ppt_h</p:attrName>
                                            </p:attrNameLst>
                                          </p:cBhvr>
                                          <p:tavLst>
                                            <p:tav tm="0">
                                              <p:val>
                                                <p:strVal val="#ppt_h"/>
                                              </p:val>
                                            </p:tav>
                                            <p:tav tm="100000">
                                              <p:val>
                                                <p:strVal val="#ppt_h"/>
                                              </p:val>
                                            </p:tav>
                                          </p:tavLst>
                                        </p:anim>
                                        <p:animEffect transition="in" filter="fade">
                                          <p:cBhvr>
                                            <p:cTn id="83"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p:bldP spid="26" grpId="0"/>
          <p:bldP spid="27" grpId="0"/>
          <p:bldP spid="28" grpId="0"/>
          <p:bldP spid="29" grpId="0"/>
          <p:bldP spid="30" grpId="0"/>
          <p:bldP spid="3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50" fill="hold">
                                              <p:stCondLst>
                                                <p:cond delay="0"/>
                                              </p:stCondLst>
                                            </p:cTn>
                                            <p:tgtEl>
                                              <p:spTgt spid="2"/>
                                            </p:tgtEl>
                                            <p:attrNameLst>
                                              <p:attrName>r</p:attrName>
                                            </p:attrNameLst>
                                          </p:cBhvr>
                                        </p:animRot>
                                        <p:animRot by="-240000">
                                          <p:cBhvr>
                                            <p:cTn id="13" dur="100" fill="hold">
                                              <p:stCondLst>
                                                <p:cond delay="100"/>
                                              </p:stCondLst>
                                            </p:cTn>
                                            <p:tgtEl>
                                              <p:spTgt spid="2"/>
                                            </p:tgtEl>
                                            <p:attrNameLst>
                                              <p:attrName>r</p:attrName>
                                            </p:attrNameLst>
                                          </p:cBhvr>
                                        </p:animRot>
                                        <p:animRot by="240000">
                                          <p:cBhvr>
                                            <p:cTn id="14" dur="100" fill="hold">
                                              <p:stCondLst>
                                                <p:cond delay="200"/>
                                              </p:stCondLst>
                                            </p:cTn>
                                            <p:tgtEl>
                                              <p:spTgt spid="2"/>
                                            </p:tgtEl>
                                            <p:attrNameLst>
                                              <p:attrName>r</p:attrName>
                                            </p:attrNameLst>
                                          </p:cBhvr>
                                        </p:animRot>
                                        <p:animRot by="-240000">
                                          <p:cBhvr>
                                            <p:cTn id="15" dur="100" fill="hold">
                                              <p:stCondLst>
                                                <p:cond delay="300"/>
                                              </p:stCondLst>
                                            </p:cTn>
                                            <p:tgtEl>
                                              <p:spTgt spid="2"/>
                                            </p:tgtEl>
                                            <p:attrNameLst>
                                              <p:attrName>r</p:attrName>
                                            </p:attrNameLst>
                                          </p:cBhvr>
                                        </p:animRot>
                                        <p:animRot by="120000">
                                          <p:cBhvr>
                                            <p:cTn id="16" dur="100" fill="hold">
                                              <p:stCondLst>
                                                <p:cond delay="400"/>
                                              </p:stCondLst>
                                            </p:cTn>
                                            <p:tgtEl>
                                              <p:spTgt spid="2"/>
                                            </p:tgtEl>
                                            <p:attrNameLst>
                                              <p:attrName>r</p:attrName>
                                            </p:attrNameLst>
                                          </p:cBhvr>
                                        </p:animRot>
                                      </p:childTnLst>
                                    </p:cTn>
                                  </p:par>
                                </p:childTnLst>
                              </p:cTn>
                            </p:par>
                            <p:par>
                              <p:cTn id="17" fill="hold">
                                <p:stCondLst>
                                  <p:cond delay="1000"/>
                                </p:stCondLst>
                                <p:childTnLst>
                                  <p:par>
                                    <p:cTn id="18" presetID="37"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700"/>
                                            <p:tgtEl>
                                              <p:spTgt spid="20"/>
                                            </p:tgtEl>
                                          </p:cBhvr>
                                        </p:animEffect>
                                        <p:anim calcmode="lin" valueType="num">
                                          <p:cBhvr>
                                            <p:cTn id="21" dur="700" fill="hold"/>
                                            <p:tgtEl>
                                              <p:spTgt spid="20"/>
                                            </p:tgtEl>
                                            <p:attrNameLst>
                                              <p:attrName>ppt_x</p:attrName>
                                            </p:attrNameLst>
                                          </p:cBhvr>
                                          <p:tavLst>
                                            <p:tav tm="0">
                                              <p:val>
                                                <p:strVal val="#ppt_x"/>
                                              </p:val>
                                            </p:tav>
                                            <p:tav tm="100000">
                                              <p:val>
                                                <p:strVal val="#ppt_x"/>
                                              </p:val>
                                            </p:tav>
                                          </p:tavLst>
                                        </p:anim>
                                        <p:anim calcmode="lin" valueType="num">
                                          <p:cBhvr>
                                            <p:cTn id="22" dur="630" decel="100000" fill="hold"/>
                                            <p:tgtEl>
                                              <p:spTgt spid="20"/>
                                            </p:tgtEl>
                                            <p:attrNameLst>
                                              <p:attrName>ppt_y</p:attrName>
                                            </p:attrNameLst>
                                          </p:cBhvr>
                                          <p:tavLst>
                                            <p:tav tm="0">
                                              <p:val>
                                                <p:strVal val="#ppt_y+1"/>
                                              </p:val>
                                            </p:tav>
                                            <p:tav tm="100000">
                                              <p:val>
                                                <p:strVal val="#ppt_y-.03"/>
                                              </p:val>
                                            </p:tav>
                                          </p:tavLst>
                                        </p:anim>
                                        <p:anim calcmode="lin" valueType="num">
                                          <p:cBhvr>
                                            <p:cTn id="23" dur="70" accel="100000" fill="hold">
                                              <p:stCondLst>
                                                <p:cond delay="630"/>
                                              </p:stCondLst>
                                            </p:cTn>
                                            <p:tgtEl>
                                              <p:spTgt spid="20"/>
                                            </p:tgtEl>
                                            <p:attrNameLst>
                                              <p:attrName>ppt_y</p:attrName>
                                            </p:attrNameLst>
                                          </p:cBhvr>
                                          <p:tavLst>
                                            <p:tav tm="0">
                                              <p:val>
                                                <p:strVal val="#ppt_y-.03"/>
                                              </p:val>
                                            </p:tav>
                                            <p:tav tm="100000">
                                              <p:val>
                                                <p:strVal val="#ppt_y"/>
                                              </p:val>
                                            </p:tav>
                                          </p:tavLst>
                                        </p:anim>
                                      </p:childTnLst>
                                    </p:cTn>
                                  </p:par>
                                </p:childTnLst>
                              </p:cTn>
                            </p:par>
                            <p:par>
                              <p:cTn id="24" fill="hold">
                                <p:stCondLst>
                                  <p:cond delay="20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5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2500"/>
                                </p:stCondLst>
                                <p:childTnLst>
                                  <p:par>
                                    <p:cTn id="35" presetID="2" presetClass="entr" presetSubtype="2" accel="7000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1+#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53" presetClass="entr" presetSubtype="16"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300" fill="hold"/>
                                            <p:tgtEl>
                                              <p:spTgt spid="17"/>
                                            </p:tgtEl>
                                            <p:attrNameLst>
                                              <p:attrName>ppt_w</p:attrName>
                                            </p:attrNameLst>
                                          </p:cBhvr>
                                          <p:tavLst>
                                            <p:tav tm="0">
                                              <p:val>
                                                <p:fltVal val="0"/>
                                              </p:val>
                                            </p:tav>
                                            <p:tav tm="100000">
                                              <p:val>
                                                <p:strVal val="#ppt_w"/>
                                              </p:val>
                                            </p:tav>
                                          </p:tavLst>
                                        </p:anim>
                                        <p:anim calcmode="lin" valueType="num">
                                          <p:cBhvr>
                                            <p:cTn id="43" dur="300" fill="hold"/>
                                            <p:tgtEl>
                                              <p:spTgt spid="17"/>
                                            </p:tgtEl>
                                            <p:attrNameLst>
                                              <p:attrName>ppt_h</p:attrName>
                                            </p:attrNameLst>
                                          </p:cBhvr>
                                          <p:tavLst>
                                            <p:tav tm="0">
                                              <p:val>
                                                <p:fltVal val="0"/>
                                              </p:val>
                                            </p:tav>
                                            <p:tav tm="100000">
                                              <p:val>
                                                <p:strVal val="#ppt_h"/>
                                              </p:val>
                                            </p:tav>
                                          </p:tavLst>
                                        </p:anim>
                                        <p:animEffect transition="in" filter="fade">
                                          <p:cBhvr>
                                            <p:cTn id="44" dur="300"/>
                                            <p:tgtEl>
                                              <p:spTgt spid="17"/>
                                            </p:tgtEl>
                                          </p:cBhvr>
                                        </p:animEffect>
                                      </p:childTnLst>
                                    </p:cTn>
                                  </p:par>
                                </p:childTnLst>
                              </p:cTn>
                            </p:par>
                            <p:par>
                              <p:cTn id="45" fill="hold">
                                <p:stCondLst>
                                  <p:cond delay="3500"/>
                                </p:stCondLst>
                                <p:childTnLst>
                                  <p:par>
                                    <p:cTn id="46" presetID="26" presetClass="emph" presetSubtype="0" fill="hold" nodeType="afterEffect">
                                      <p:stCondLst>
                                        <p:cond delay="0"/>
                                      </p:stCondLst>
                                      <p:childTnLst>
                                        <p:animEffect transition="out" filter="fade">
                                          <p:cBhvr>
                                            <p:cTn id="47" dur="500" tmFilter="0, 0; .2, .5; .8, .5; 1, 0"/>
                                            <p:tgtEl>
                                              <p:spTgt spid="17"/>
                                            </p:tgtEl>
                                          </p:cBhvr>
                                        </p:animEffect>
                                        <p:animScale>
                                          <p:cBhvr>
                                            <p:cTn id="48" dur="250" autoRev="1" fill="hold"/>
                                            <p:tgtEl>
                                              <p:spTgt spid="17"/>
                                            </p:tgtEl>
                                          </p:cBhvr>
                                          <p:by x="105000" y="105000"/>
                                        </p:animScale>
                                      </p:childTnLst>
                                    </p:cTn>
                                  </p:par>
                                </p:childTnLst>
                              </p:cTn>
                            </p:par>
                            <p:par>
                              <p:cTn id="49" fill="hold">
                                <p:stCondLst>
                                  <p:cond delay="4000"/>
                                </p:stCondLst>
                                <p:childTnLst>
                                  <p:par>
                                    <p:cTn id="50" presetID="16" presetClass="entr" presetSubtype="37" fill="hold" grpId="0" nodeType="afterEffect">
                                      <p:stCondLst>
                                        <p:cond delay="300"/>
                                      </p:stCondLst>
                                      <p:childTnLst>
                                        <p:set>
                                          <p:cBhvr>
                                            <p:cTn id="51" dur="1" fill="hold">
                                              <p:stCondLst>
                                                <p:cond delay="0"/>
                                              </p:stCondLst>
                                            </p:cTn>
                                            <p:tgtEl>
                                              <p:spTgt spid="25"/>
                                            </p:tgtEl>
                                            <p:attrNameLst>
                                              <p:attrName>style.visibility</p:attrName>
                                            </p:attrNameLst>
                                          </p:cBhvr>
                                          <p:to>
                                            <p:strVal val="visible"/>
                                          </p:to>
                                        </p:set>
                                        <p:animEffect transition="in" filter="barn(outVertical)">
                                          <p:cBhvr>
                                            <p:cTn id="52" dur="500"/>
                                            <p:tgtEl>
                                              <p:spTgt spid="25"/>
                                            </p:tgtEl>
                                          </p:cBhvr>
                                        </p:animEffect>
                                      </p:childTnLst>
                                    </p:cTn>
                                  </p:par>
                                </p:childTnLst>
                              </p:cTn>
                            </p:par>
                            <p:par>
                              <p:cTn id="53" fill="hold">
                                <p:stCondLst>
                                  <p:cond delay="4800"/>
                                </p:stCondLst>
                                <p:childTnLst>
                                  <p:par>
                                    <p:cTn id="54" presetID="50" presetClass="entr" presetSubtype="0" decel="100000"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p:cTn id="56" dur="1000" fill="hold"/>
                                            <p:tgtEl>
                                              <p:spTgt spid="26"/>
                                            </p:tgtEl>
                                            <p:attrNameLst>
                                              <p:attrName>ppt_w</p:attrName>
                                            </p:attrNameLst>
                                          </p:cBhvr>
                                          <p:tavLst>
                                            <p:tav tm="0">
                                              <p:val>
                                                <p:strVal val="#ppt_w+.3"/>
                                              </p:val>
                                            </p:tav>
                                            <p:tav tm="100000">
                                              <p:val>
                                                <p:strVal val="#ppt_w"/>
                                              </p:val>
                                            </p:tav>
                                          </p:tavLst>
                                        </p:anim>
                                        <p:anim calcmode="lin" valueType="num">
                                          <p:cBhvr>
                                            <p:cTn id="57" dur="1000" fill="hold"/>
                                            <p:tgtEl>
                                              <p:spTgt spid="26"/>
                                            </p:tgtEl>
                                            <p:attrNameLst>
                                              <p:attrName>ppt_h</p:attrName>
                                            </p:attrNameLst>
                                          </p:cBhvr>
                                          <p:tavLst>
                                            <p:tav tm="0">
                                              <p:val>
                                                <p:strVal val="#ppt_h"/>
                                              </p:val>
                                            </p:tav>
                                            <p:tav tm="100000">
                                              <p:val>
                                                <p:strVal val="#ppt_h"/>
                                              </p:val>
                                            </p:tav>
                                          </p:tavLst>
                                        </p:anim>
                                        <p:animEffect transition="in" filter="fade">
                                          <p:cBhvr>
                                            <p:cTn id="58" dur="1000"/>
                                            <p:tgtEl>
                                              <p:spTgt spid="26"/>
                                            </p:tgtEl>
                                          </p:cBhvr>
                                        </p:animEffect>
                                      </p:childTnLst>
                                    </p:cTn>
                                  </p:par>
                                  <p:par>
                                    <p:cTn id="59" presetID="50" presetClass="entr" presetSubtype="0" decel="100000" fill="hold" grpId="0" nodeType="withEffect">
                                      <p:stCondLst>
                                        <p:cond delay="250"/>
                                      </p:stCondLst>
                                      <p:childTnLst>
                                        <p:set>
                                          <p:cBhvr>
                                            <p:cTn id="60" dur="1" fill="hold">
                                              <p:stCondLst>
                                                <p:cond delay="0"/>
                                              </p:stCondLst>
                                            </p:cTn>
                                            <p:tgtEl>
                                              <p:spTgt spid="27"/>
                                            </p:tgtEl>
                                            <p:attrNameLst>
                                              <p:attrName>style.visibility</p:attrName>
                                            </p:attrNameLst>
                                          </p:cBhvr>
                                          <p:to>
                                            <p:strVal val="visible"/>
                                          </p:to>
                                        </p:set>
                                        <p:anim calcmode="lin" valueType="num">
                                          <p:cBhvr>
                                            <p:cTn id="61" dur="1000" fill="hold"/>
                                            <p:tgtEl>
                                              <p:spTgt spid="27"/>
                                            </p:tgtEl>
                                            <p:attrNameLst>
                                              <p:attrName>ppt_w</p:attrName>
                                            </p:attrNameLst>
                                          </p:cBhvr>
                                          <p:tavLst>
                                            <p:tav tm="0">
                                              <p:val>
                                                <p:strVal val="#ppt_w+.3"/>
                                              </p:val>
                                            </p:tav>
                                            <p:tav tm="100000">
                                              <p:val>
                                                <p:strVal val="#ppt_w"/>
                                              </p:val>
                                            </p:tav>
                                          </p:tavLst>
                                        </p:anim>
                                        <p:anim calcmode="lin" valueType="num">
                                          <p:cBhvr>
                                            <p:cTn id="62" dur="1000" fill="hold"/>
                                            <p:tgtEl>
                                              <p:spTgt spid="27"/>
                                            </p:tgtEl>
                                            <p:attrNameLst>
                                              <p:attrName>ppt_h</p:attrName>
                                            </p:attrNameLst>
                                          </p:cBhvr>
                                          <p:tavLst>
                                            <p:tav tm="0">
                                              <p:val>
                                                <p:strVal val="#ppt_h"/>
                                              </p:val>
                                            </p:tav>
                                            <p:tav tm="100000">
                                              <p:val>
                                                <p:strVal val="#ppt_h"/>
                                              </p:val>
                                            </p:tav>
                                          </p:tavLst>
                                        </p:anim>
                                        <p:animEffect transition="in" filter="fade">
                                          <p:cBhvr>
                                            <p:cTn id="63" dur="1000"/>
                                            <p:tgtEl>
                                              <p:spTgt spid="27"/>
                                            </p:tgtEl>
                                          </p:cBhvr>
                                        </p:animEffect>
                                      </p:childTnLst>
                                    </p:cTn>
                                  </p:par>
                                  <p:par>
                                    <p:cTn id="64" presetID="50" presetClass="entr" presetSubtype="0" decel="100000" fill="hold" grpId="0" nodeType="withEffect">
                                      <p:stCondLst>
                                        <p:cond delay="550"/>
                                      </p:stCondLst>
                                      <p:childTnLst>
                                        <p:set>
                                          <p:cBhvr>
                                            <p:cTn id="65" dur="1" fill="hold">
                                              <p:stCondLst>
                                                <p:cond delay="0"/>
                                              </p:stCondLst>
                                            </p:cTn>
                                            <p:tgtEl>
                                              <p:spTgt spid="28"/>
                                            </p:tgtEl>
                                            <p:attrNameLst>
                                              <p:attrName>style.visibility</p:attrName>
                                            </p:attrNameLst>
                                          </p:cBhvr>
                                          <p:to>
                                            <p:strVal val="visible"/>
                                          </p:to>
                                        </p:set>
                                        <p:anim calcmode="lin" valueType="num">
                                          <p:cBhvr>
                                            <p:cTn id="66" dur="1000" fill="hold"/>
                                            <p:tgtEl>
                                              <p:spTgt spid="28"/>
                                            </p:tgtEl>
                                            <p:attrNameLst>
                                              <p:attrName>ppt_w</p:attrName>
                                            </p:attrNameLst>
                                          </p:cBhvr>
                                          <p:tavLst>
                                            <p:tav tm="0">
                                              <p:val>
                                                <p:strVal val="#ppt_w+.3"/>
                                              </p:val>
                                            </p:tav>
                                            <p:tav tm="100000">
                                              <p:val>
                                                <p:strVal val="#ppt_w"/>
                                              </p:val>
                                            </p:tav>
                                          </p:tavLst>
                                        </p:anim>
                                        <p:anim calcmode="lin" valueType="num">
                                          <p:cBhvr>
                                            <p:cTn id="67" dur="1000" fill="hold"/>
                                            <p:tgtEl>
                                              <p:spTgt spid="28"/>
                                            </p:tgtEl>
                                            <p:attrNameLst>
                                              <p:attrName>ppt_h</p:attrName>
                                            </p:attrNameLst>
                                          </p:cBhvr>
                                          <p:tavLst>
                                            <p:tav tm="0">
                                              <p:val>
                                                <p:strVal val="#ppt_h"/>
                                              </p:val>
                                            </p:tav>
                                            <p:tav tm="100000">
                                              <p:val>
                                                <p:strVal val="#ppt_h"/>
                                              </p:val>
                                            </p:tav>
                                          </p:tavLst>
                                        </p:anim>
                                        <p:animEffect transition="in" filter="fade">
                                          <p:cBhvr>
                                            <p:cTn id="68" dur="1000"/>
                                            <p:tgtEl>
                                              <p:spTgt spid="28"/>
                                            </p:tgtEl>
                                          </p:cBhvr>
                                        </p:animEffect>
                                      </p:childTnLst>
                                    </p:cTn>
                                  </p:par>
                                  <p:par>
                                    <p:cTn id="69" presetID="50" presetClass="entr" presetSubtype="0" decel="100000" fill="hold" grpId="0" nodeType="withEffect">
                                      <p:stCondLst>
                                        <p:cond delay="850"/>
                                      </p:stCondLst>
                                      <p:childTnLst>
                                        <p:set>
                                          <p:cBhvr>
                                            <p:cTn id="70" dur="1" fill="hold">
                                              <p:stCondLst>
                                                <p:cond delay="0"/>
                                              </p:stCondLst>
                                            </p:cTn>
                                            <p:tgtEl>
                                              <p:spTgt spid="29"/>
                                            </p:tgtEl>
                                            <p:attrNameLst>
                                              <p:attrName>style.visibility</p:attrName>
                                            </p:attrNameLst>
                                          </p:cBhvr>
                                          <p:to>
                                            <p:strVal val="visible"/>
                                          </p:to>
                                        </p:set>
                                        <p:anim calcmode="lin" valueType="num">
                                          <p:cBhvr>
                                            <p:cTn id="71" dur="1000" fill="hold"/>
                                            <p:tgtEl>
                                              <p:spTgt spid="29"/>
                                            </p:tgtEl>
                                            <p:attrNameLst>
                                              <p:attrName>ppt_w</p:attrName>
                                            </p:attrNameLst>
                                          </p:cBhvr>
                                          <p:tavLst>
                                            <p:tav tm="0">
                                              <p:val>
                                                <p:strVal val="#ppt_w+.3"/>
                                              </p:val>
                                            </p:tav>
                                            <p:tav tm="100000">
                                              <p:val>
                                                <p:strVal val="#ppt_w"/>
                                              </p:val>
                                            </p:tav>
                                          </p:tavLst>
                                        </p:anim>
                                        <p:anim calcmode="lin" valueType="num">
                                          <p:cBhvr>
                                            <p:cTn id="72" dur="1000" fill="hold"/>
                                            <p:tgtEl>
                                              <p:spTgt spid="29"/>
                                            </p:tgtEl>
                                            <p:attrNameLst>
                                              <p:attrName>ppt_h</p:attrName>
                                            </p:attrNameLst>
                                          </p:cBhvr>
                                          <p:tavLst>
                                            <p:tav tm="0">
                                              <p:val>
                                                <p:strVal val="#ppt_h"/>
                                              </p:val>
                                            </p:tav>
                                            <p:tav tm="100000">
                                              <p:val>
                                                <p:strVal val="#ppt_h"/>
                                              </p:val>
                                            </p:tav>
                                          </p:tavLst>
                                        </p:anim>
                                        <p:animEffect transition="in" filter="fade">
                                          <p:cBhvr>
                                            <p:cTn id="73" dur="1000"/>
                                            <p:tgtEl>
                                              <p:spTgt spid="29"/>
                                            </p:tgtEl>
                                          </p:cBhvr>
                                        </p:animEffect>
                                      </p:childTnLst>
                                    </p:cTn>
                                  </p:par>
                                  <p:par>
                                    <p:cTn id="74" presetID="50" presetClass="entr" presetSubtype="0" decel="100000" fill="hold" grpId="0" nodeType="withEffect">
                                      <p:stCondLst>
                                        <p:cond delay="850"/>
                                      </p:stCondLst>
                                      <p:childTnLst>
                                        <p:set>
                                          <p:cBhvr>
                                            <p:cTn id="75" dur="1" fill="hold">
                                              <p:stCondLst>
                                                <p:cond delay="0"/>
                                              </p:stCondLst>
                                            </p:cTn>
                                            <p:tgtEl>
                                              <p:spTgt spid="30"/>
                                            </p:tgtEl>
                                            <p:attrNameLst>
                                              <p:attrName>style.visibility</p:attrName>
                                            </p:attrNameLst>
                                          </p:cBhvr>
                                          <p:to>
                                            <p:strVal val="visible"/>
                                          </p:to>
                                        </p:set>
                                        <p:anim calcmode="lin" valueType="num">
                                          <p:cBhvr>
                                            <p:cTn id="76" dur="1000" fill="hold"/>
                                            <p:tgtEl>
                                              <p:spTgt spid="30"/>
                                            </p:tgtEl>
                                            <p:attrNameLst>
                                              <p:attrName>ppt_w</p:attrName>
                                            </p:attrNameLst>
                                          </p:cBhvr>
                                          <p:tavLst>
                                            <p:tav tm="0">
                                              <p:val>
                                                <p:strVal val="#ppt_w+.3"/>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Effect transition="in" filter="fade">
                                          <p:cBhvr>
                                            <p:cTn id="78" dur="1000"/>
                                            <p:tgtEl>
                                              <p:spTgt spid="30"/>
                                            </p:tgtEl>
                                          </p:cBhvr>
                                        </p:animEffect>
                                      </p:childTnLst>
                                    </p:cTn>
                                  </p:par>
                                  <p:par>
                                    <p:cTn id="79" presetID="50" presetClass="entr" presetSubtype="0" decel="100000" fill="hold" grpId="0" nodeType="withEffect">
                                      <p:stCondLst>
                                        <p:cond delay="850"/>
                                      </p:stCondLst>
                                      <p:childTnLst>
                                        <p:set>
                                          <p:cBhvr>
                                            <p:cTn id="80" dur="1" fill="hold">
                                              <p:stCondLst>
                                                <p:cond delay="0"/>
                                              </p:stCondLst>
                                            </p:cTn>
                                            <p:tgtEl>
                                              <p:spTgt spid="31"/>
                                            </p:tgtEl>
                                            <p:attrNameLst>
                                              <p:attrName>style.visibility</p:attrName>
                                            </p:attrNameLst>
                                          </p:cBhvr>
                                          <p:to>
                                            <p:strVal val="visible"/>
                                          </p:to>
                                        </p:set>
                                        <p:anim calcmode="lin" valueType="num">
                                          <p:cBhvr>
                                            <p:cTn id="81" dur="1000" fill="hold"/>
                                            <p:tgtEl>
                                              <p:spTgt spid="31"/>
                                            </p:tgtEl>
                                            <p:attrNameLst>
                                              <p:attrName>ppt_w</p:attrName>
                                            </p:attrNameLst>
                                          </p:cBhvr>
                                          <p:tavLst>
                                            <p:tav tm="0">
                                              <p:val>
                                                <p:strVal val="#ppt_w+.3"/>
                                              </p:val>
                                            </p:tav>
                                            <p:tav tm="100000">
                                              <p:val>
                                                <p:strVal val="#ppt_w"/>
                                              </p:val>
                                            </p:tav>
                                          </p:tavLst>
                                        </p:anim>
                                        <p:anim calcmode="lin" valueType="num">
                                          <p:cBhvr>
                                            <p:cTn id="82" dur="1000" fill="hold"/>
                                            <p:tgtEl>
                                              <p:spTgt spid="31"/>
                                            </p:tgtEl>
                                            <p:attrNameLst>
                                              <p:attrName>ppt_h</p:attrName>
                                            </p:attrNameLst>
                                          </p:cBhvr>
                                          <p:tavLst>
                                            <p:tav tm="0">
                                              <p:val>
                                                <p:strVal val="#ppt_h"/>
                                              </p:val>
                                            </p:tav>
                                            <p:tav tm="100000">
                                              <p:val>
                                                <p:strVal val="#ppt_h"/>
                                              </p:val>
                                            </p:tav>
                                          </p:tavLst>
                                        </p:anim>
                                        <p:animEffect transition="in" filter="fade">
                                          <p:cBhvr>
                                            <p:cTn id="83"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p:bldP spid="26" grpId="0"/>
          <p:bldP spid="27" grpId="0"/>
          <p:bldP spid="28" grpId="0"/>
          <p:bldP spid="29" grpId="0"/>
          <p:bldP spid="30" grpId="0"/>
          <p:bldP spid="31"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98780"/>
          </a:xfrm>
          <a:prstGeom prst="rect">
            <a:avLst/>
          </a:prstGeom>
          <a:noFill/>
        </p:spPr>
        <p:txBody>
          <a:bodyPr wrap="squar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最新政策</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2659298" y="1091578"/>
            <a:ext cx="1715148" cy="1714527"/>
            <a:chOff x="3545270" y="1455774"/>
            <a:chExt cx="2286566" cy="2286565"/>
          </a:xfrm>
        </p:grpSpPr>
        <p:sp>
          <p:nvSpPr>
            <p:cNvPr id="63" name="圆角矩形 62"/>
            <p:cNvSpPr/>
            <p:nvPr/>
          </p:nvSpPr>
          <p:spPr>
            <a:xfrm>
              <a:off x="3545270" y="1455774"/>
              <a:ext cx="2286566" cy="2286565"/>
            </a:xfrm>
            <a:prstGeom prst="roundRect">
              <a:avLst>
                <a:gd name="adj" fmla="val 3969"/>
              </a:avLst>
            </a:prstGeom>
            <a:gradFill>
              <a:gsLst>
                <a:gs pos="100000">
                  <a:schemeClr val="bg1">
                    <a:lumMod val="97000"/>
                  </a:schemeClr>
                </a:gs>
                <a:gs pos="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nvGrpSpPr>
            <p:cNvPr id="64" name="Group 8"/>
            <p:cNvGrpSpPr>
              <a:grpSpLocks noChangeAspect="1"/>
            </p:cNvGrpSpPr>
            <p:nvPr/>
          </p:nvGrpSpPr>
          <p:grpSpPr bwMode="auto">
            <a:xfrm>
              <a:off x="4282960" y="2154637"/>
              <a:ext cx="811187" cy="888841"/>
              <a:chOff x="3437" y="2282"/>
              <a:chExt cx="679" cy="744"/>
            </a:xfrm>
            <a:solidFill>
              <a:srgbClr val="FFB850"/>
            </a:solidFill>
          </p:grpSpPr>
          <p:sp>
            <p:nvSpPr>
              <p:cNvPr id="65" name="Freeform 9"/>
              <p:cNvSpPr/>
              <p:nvPr/>
            </p:nvSpPr>
            <p:spPr bwMode="auto">
              <a:xfrm>
                <a:off x="3595" y="2282"/>
                <a:ext cx="364" cy="379"/>
              </a:xfrm>
              <a:custGeom>
                <a:avLst/>
                <a:gdLst>
                  <a:gd name="T0" fmla="*/ 50 w 152"/>
                  <a:gd name="T1" fmla="*/ 147 h 159"/>
                  <a:gd name="T2" fmla="*/ 39 w 152"/>
                  <a:gd name="T3" fmla="*/ 147 h 159"/>
                  <a:gd name="T4" fmla="*/ 76 w 152"/>
                  <a:gd name="T5" fmla="*/ 159 h 159"/>
                  <a:gd name="T6" fmla="*/ 114 w 152"/>
                  <a:gd name="T7" fmla="*/ 147 h 159"/>
                  <a:gd name="T8" fmla="*/ 103 w 152"/>
                  <a:gd name="T9" fmla="*/ 147 h 159"/>
                  <a:gd name="T10" fmla="*/ 152 w 152"/>
                  <a:gd name="T11" fmla="*/ 76 h 159"/>
                  <a:gd name="T12" fmla="*/ 76 w 152"/>
                  <a:gd name="T13" fmla="*/ 0 h 159"/>
                  <a:gd name="T14" fmla="*/ 0 w 152"/>
                  <a:gd name="T15" fmla="*/ 76 h 159"/>
                  <a:gd name="T16" fmla="*/ 50 w 152"/>
                  <a:gd name="T17" fmla="*/ 14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159">
                    <a:moveTo>
                      <a:pt x="50" y="147"/>
                    </a:moveTo>
                    <a:cubicBezTo>
                      <a:pt x="39" y="147"/>
                      <a:pt x="39" y="147"/>
                      <a:pt x="39" y="147"/>
                    </a:cubicBezTo>
                    <a:cubicBezTo>
                      <a:pt x="39" y="152"/>
                      <a:pt x="53" y="159"/>
                      <a:pt x="76" y="159"/>
                    </a:cubicBezTo>
                    <a:cubicBezTo>
                      <a:pt x="99" y="159"/>
                      <a:pt x="113" y="152"/>
                      <a:pt x="114" y="147"/>
                    </a:cubicBezTo>
                    <a:cubicBezTo>
                      <a:pt x="103" y="147"/>
                      <a:pt x="103" y="147"/>
                      <a:pt x="103" y="147"/>
                    </a:cubicBezTo>
                    <a:cubicBezTo>
                      <a:pt x="131" y="136"/>
                      <a:pt x="152" y="108"/>
                      <a:pt x="152" y="76"/>
                    </a:cubicBezTo>
                    <a:cubicBezTo>
                      <a:pt x="152" y="34"/>
                      <a:pt x="118" y="0"/>
                      <a:pt x="76" y="0"/>
                    </a:cubicBezTo>
                    <a:cubicBezTo>
                      <a:pt x="34" y="0"/>
                      <a:pt x="0" y="34"/>
                      <a:pt x="0" y="76"/>
                    </a:cubicBezTo>
                    <a:cubicBezTo>
                      <a:pt x="0" y="108"/>
                      <a:pt x="21" y="136"/>
                      <a:pt x="5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66" name="Freeform 10"/>
              <p:cNvSpPr/>
              <p:nvPr/>
            </p:nvSpPr>
            <p:spPr bwMode="auto">
              <a:xfrm>
                <a:off x="3437" y="2633"/>
                <a:ext cx="679" cy="393"/>
              </a:xfrm>
              <a:custGeom>
                <a:avLst/>
                <a:gdLst>
                  <a:gd name="T0" fmla="*/ 222 w 284"/>
                  <a:gd name="T1" fmla="*/ 0 h 165"/>
                  <a:gd name="T2" fmla="*/ 188 w 284"/>
                  <a:gd name="T3" fmla="*/ 0 h 165"/>
                  <a:gd name="T4" fmla="*/ 154 w 284"/>
                  <a:gd name="T5" fmla="*/ 19 h 165"/>
                  <a:gd name="T6" fmla="*/ 154 w 284"/>
                  <a:gd name="T7" fmla="*/ 134 h 165"/>
                  <a:gd name="T8" fmla="*/ 143 w 284"/>
                  <a:gd name="T9" fmla="*/ 146 h 165"/>
                  <a:gd name="T10" fmla="*/ 131 w 284"/>
                  <a:gd name="T11" fmla="*/ 134 h 165"/>
                  <a:gd name="T12" fmla="*/ 131 w 284"/>
                  <a:gd name="T13" fmla="*/ 19 h 165"/>
                  <a:gd name="T14" fmla="*/ 97 w 284"/>
                  <a:gd name="T15" fmla="*/ 0 h 165"/>
                  <a:gd name="T16" fmla="*/ 63 w 284"/>
                  <a:gd name="T17" fmla="*/ 0 h 165"/>
                  <a:gd name="T18" fmla="*/ 0 w 284"/>
                  <a:gd name="T19" fmla="*/ 86 h 165"/>
                  <a:gd name="T20" fmla="*/ 0 w 284"/>
                  <a:gd name="T21" fmla="*/ 165 h 165"/>
                  <a:gd name="T22" fmla="*/ 284 w 284"/>
                  <a:gd name="T23" fmla="*/ 165 h 165"/>
                  <a:gd name="T24" fmla="*/ 284 w 284"/>
                  <a:gd name="T25" fmla="*/ 86 h 165"/>
                  <a:gd name="T26" fmla="*/ 222 w 284"/>
                  <a:gd name="T2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165">
                    <a:moveTo>
                      <a:pt x="222" y="0"/>
                    </a:moveTo>
                    <a:cubicBezTo>
                      <a:pt x="188" y="0"/>
                      <a:pt x="188" y="0"/>
                      <a:pt x="188" y="0"/>
                    </a:cubicBezTo>
                    <a:cubicBezTo>
                      <a:pt x="188" y="10"/>
                      <a:pt x="172" y="17"/>
                      <a:pt x="154" y="19"/>
                    </a:cubicBezTo>
                    <a:cubicBezTo>
                      <a:pt x="154" y="134"/>
                      <a:pt x="154" y="134"/>
                      <a:pt x="154" y="134"/>
                    </a:cubicBezTo>
                    <a:cubicBezTo>
                      <a:pt x="154" y="140"/>
                      <a:pt x="149" y="146"/>
                      <a:pt x="143" y="146"/>
                    </a:cubicBezTo>
                    <a:cubicBezTo>
                      <a:pt x="136" y="146"/>
                      <a:pt x="131" y="140"/>
                      <a:pt x="131" y="134"/>
                    </a:cubicBezTo>
                    <a:cubicBezTo>
                      <a:pt x="131" y="19"/>
                      <a:pt x="131" y="19"/>
                      <a:pt x="131" y="19"/>
                    </a:cubicBezTo>
                    <a:cubicBezTo>
                      <a:pt x="113" y="17"/>
                      <a:pt x="97" y="11"/>
                      <a:pt x="97" y="0"/>
                    </a:cubicBezTo>
                    <a:cubicBezTo>
                      <a:pt x="63" y="0"/>
                      <a:pt x="63" y="0"/>
                      <a:pt x="63" y="0"/>
                    </a:cubicBezTo>
                    <a:cubicBezTo>
                      <a:pt x="28" y="0"/>
                      <a:pt x="0" y="39"/>
                      <a:pt x="0" y="86"/>
                    </a:cubicBezTo>
                    <a:cubicBezTo>
                      <a:pt x="0" y="165"/>
                      <a:pt x="0" y="165"/>
                      <a:pt x="0" y="165"/>
                    </a:cubicBezTo>
                    <a:cubicBezTo>
                      <a:pt x="284" y="165"/>
                      <a:pt x="284" y="165"/>
                      <a:pt x="284" y="165"/>
                    </a:cubicBezTo>
                    <a:cubicBezTo>
                      <a:pt x="284" y="86"/>
                      <a:pt x="284" y="86"/>
                      <a:pt x="284" y="86"/>
                    </a:cubicBezTo>
                    <a:cubicBezTo>
                      <a:pt x="284" y="39"/>
                      <a:pt x="256" y="0"/>
                      <a:pt x="2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67" name="组合 66"/>
          <p:cNvGrpSpPr/>
          <p:nvPr/>
        </p:nvGrpSpPr>
        <p:grpSpPr>
          <a:xfrm>
            <a:off x="3222439" y="2913263"/>
            <a:ext cx="1152008" cy="1151590"/>
            <a:chOff x="4296026" y="3885249"/>
            <a:chExt cx="1535810" cy="1535809"/>
          </a:xfrm>
        </p:grpSpPr>
        <p:sp>
          <p:nvSpPr>
            <p:cNvPr id="68" name="圆角矩形 67"/>
            <p:cNvSpPr/>
            <p:nvPr/>
          </p:nvSpPr>
          <p:spPr>
            <a:xfrm>
              <a:off x="4296026" y="3885249"/>
              <a:ext cx="1535810" cy="1535809"/>
            </a:xfrm>
            <a:prstGeom prst="roundRect">
              <a:avLst>
                <a:gd name="adj" fmla="val 3969"/>
              </a:avLst>
            </a:prstGeom>
            <a:gradFill flip="none" rotWithShape="1">
              <a:gsLst>
                <a:gs pos="100000">
                  <a:schemeClr val="bg1">
                    <a:lumMod val="97000"/>
                  </a:schemeClr>
                </a:gs>
                <a:gs pos="0">
                  <a:schemeClr val="bg1">
                    <a:lumMod val="85000"/>
                  </a:schemeClr>
                </a:gs>
              </a:gsLst>
              <a:lin ang="2700000" scaled="1"/>
              <a:tileRect/>
            </a:gradFill>
            <a:ln w="22225">
              <a:gradFill flip="none" rotWithShape="1">
                <a:gsLst>
                  <a:gs pos="0">
                    <a:schemeClr val="bg1"/>
                  </a:gs>
                  <a:gs pos="100000">
                    <a:schemeClr val="bg1">
                      <a:lumMod val="75000"/>
                    </a:schemeClr>
                  </a:gs>
                </a:gsLst>
                <a:lin ang="2700000" scaled="1"/>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nvGrpSpPr>
            <p:cNvPr id="69" name="Group 13"/>
            <p:cNvGrpSpPr>
              <a:grpSpLocks noChangeAspect="1"/>
            </p:cNvGrpSpPr>
            <p:nvPr/>
          </p:nvGrpSpPr>
          <p:grpSpPr bwMode="auto">
            <a:xfrm>
              <a:off x="4652203" y="4300669"/>
              <a:ext cx="812001" cy="821587"/>
              <a:chOff x="2426" y="2781"/>
              <a:chExt cx="593" cy="600"/>
            </a:xfrm>
            <a:solidFill>
              <a:srgbClr val="01ACBE"/>
            </a:solidFill>
          </p:grpSpPr>
          <p:sp>
            <p:nvSpPr>
              <p:cNvPr id="70" name="Freeform 14"/>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71"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72" name="组合 71"/>
          <p:cNvGrpSpPr/>
          <p:nvPr/>
        </p:nvGrpSpPr>
        <p:grpSpPr>
          <a:xfrm>
            <a:off x="4488789" y="1654515"/>
            <a:ext cx="1152008" cy="1151590"/>
            <a:chOff x="5984273" y="2206530"/>
            <a:chExt cx="1535810" cy="1535809"/>
          </a:xfrm>
        </p:grpSpPr>
        <p:sp>
          <p:nvSpPr>
            <p:cNvPr id="73" name="圆角矩形 72"/>
            <p:cNvSpPr/>
            <p:nvPr/>
          </p:nvSpPr>
          <p:spPr>
            <a:xfrm>
              <a:off x="5984273" y="2206530"/>
              <a:ext cx="1535810" cy="1535809"/>
            </a:xfrm>
            <a:prstGeom prst="roundRect">
              <a:avLst>
                <a:gd name="adj" fmla="val 3969"/>
              </a:avLst>
            </a:prstGeom>
            <a:gradFill flip="none" rotWithShape="1">
              <a:gsLst>
                <a:gs pos="100000">
                  <a:schemeClr val="bg1">
                    <a:lumMod val="97000"/>
                  </a:schemeClr>
                </a:gs>
                <a:gs pos="0">
                  <a:schemeClr val="bg1">
                    <a:lumMod val="85000"/>
                  </a:schemeClr>
                </a:gs>
              </a:gsLst>
              <a:lin ang="2700000" scaled="1"/>
              <a:tileRect/>
            </a:gradFill>
            <a:ln w="22225">
              <a:gradFill flip="none" rotWithShape="1">
                <a:gsLst>
                  <a:gs pos="0">
                    <a:schemeClr val="bg1"/>
                  </a:gs>
                  <a:gs pos="100000">
                    <a:schemeClr val="bg1">
                      <a:lumMod val="75000"/>
                    </a:schemeClr>
                  </a:gs>
                </a:gsLst>
                <a:lin ang="2700000" scaled="1"/>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nvGrpSpPr>
            <p:cNvPr id="74" name="Group 18"/>
            <p:cNvGrpSpPr>
              <a:grpSpLocks noChangeAspect="1"/>
            </p:cNvGrpSpPr>
            <p:nvPr/>
          </p:nvGrpSpPr>
          <p:grpSpPr bwMode="auto">
            <a:xfrm>
              <a:off x="6377032" y="2618638"/>
              <a:ext cx="763662" cy="711593"/>
              <a:chOff x="3802" y="2858"/>
              <a:chExt cx="616" cy="574"/>
            </a:xfrm>
            <a:solidFill>
              <a:srgbClr val="E87071"/>
            </a:solidFill>
          </p:grpSpPr>
          <p:sp>
            <p:nvSpPr>
              <p:cNvPr id="75"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76"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77"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78"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79" name="Freeform 23"/>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80" name="组合 79"/>
          <p:cNvGrpSpPr/>
          <p:nvPr/>
        </p:nvGrpSpPr>
        <p:grpSpPr>
          <a:xfrm>
            <a:off x="4488789" y="2908976"/>
            <a:ext cx="1715148" cy="1714527"/>
            <a:chOff x="5984273" y="3879533"/>
            <a:chExt cx="2286566" cy="2286565"/>
          </a:xfrm>
        </p:grpSpPr>
        <p:sp>
          <p:nvSpPr>
            <p:cNvPr id="81" name="圆角矩形 80"/>
            <p:cNvSpPr/>
            <p:nvPr/>
          </p:nvSpPr>
          <p:spPr>
            <a:xfrm>
              <a:off x="5984273" y="3879533"/>
              <a:ext cx="2286566" cy="2286565"/>
            </a:xfrm>
            <a:prstGeom prst="roundRect">
              <a:avLst>
                <a:gd name="adj" fmla="val 3969"/>
              </a:avLst>
            </a:prstGeom>
            <a:gradFill flip="none" rotWithShape="1">
              <a:gsLst>
                <a:gs pos="100000">
                  <a:schemeClr val="bg1">
                    <a:lumMod val="97000"/>
                  </a:schemeClr>
                </a:gs>
                <a:gs pos="0">
                  <a:schemeClr val="bg1">
                    <a:lumMod val="85000"/>
                  </a:schemeClr>
                </a:gs>
              </a:gsLst>
              <a:lin ang="2700000" scaled="1"/>
              <a:tileRect/>
            </a:gradFill>
            <a:ln w="22225">
              <a:gradFill flip="none" rotWithShape="1">
                <a:gsLst>
                  <a:gs pos="0">
                    <a:schemeClr val="bg1"/>
                  </a:gs>
                  <a:gs pos="100000">
                    <a:schemeClr val="bg1">
                      <a:lumMod val="75000"/>
                    </a:schemeClr>
                  </a:gs>
                </a:gsLst>
                <a:lin ang="2700000" scaled="1"/>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nvGrpSpPr>
            <p:cNvPr id="82" name="Group 26"/>
            <p:cNvGrpSpPr>
              <a:grpSpLocks noChangeAspect="1"/>
            </p:cNvGrpSpPr>
            <p:nvPr/>
          </p:nvGrpSpPr>
          <p:grpSpPr bwMode="auto">
            <a:xfrm>
              <a:off x="6545025" y="4715399"/>
              <a:ext cx="1195757" cy="592806"/>
              <a:chOff x="5676" y="2597"/>
              <a:chExt cx="1061" cy="526"/>
            </a:xfrm>
            <a:solidFill>
              <a:srgbClr val="00AF92"/>
            </a:solidFill>
          </p:grpSpPr>
          <p:sp>
            <p:nvSpPr>
              <p:cNvPr id="83" name="Freeform 27"/>
              <p:cNvSpPr/>
              <p:nvPr/>
            </p:nvSpPr>
            <p:spPr bwMode="auto">
              <a:xfrm>
                <a:off x="5747" y="2597"/>
                <a:ext cx="181" cy="115"/>
              </a:xfrm>
              <a:custGeom>
                <a:avLst/>
                <a:gdLst>
                  <a:gd name="T0" fmla="*/ 25 w 76"/>
                  <a:gd name="T1" fmla="*/ 48 h 48"/>
                  <a:gd name="T2" fmla="*/ 64 w 76"/>
                  <a:gd name="T3" fmla="*/ 44 h 48"/>
                  <a:gd name="T4" fmla="*/ 76 w 76"/>
                  <a:gd name="T5" fmla="*/ 13 h 48"/>
                  <a:gd name="T6" fmla="*/ 39 w 76"/>
                  <a:gd name="T7" fmla="*/ 15 h 48"/>
                  <a:gd name="T8" fmla="*/ 23 w 76"/>
                  <a:gd name="T9" fmla="*/ 10 h 48"/>
                  <a:gd name="T10" fmla="*/ 7 w 76"/>
                  <a:gd name="T11" fmla="*/ 20 h 48"/>
                  <a:gd name="T12" fmla="*/ 25 w 76"/>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76" h="48">
                    <a:moveTo>
                      <a:pt x="25" y="48"/>
                    </a:moveTo>
                    <a:cubicBezTo>
                      <a:pt x="64" y="44"/>
                      <a:pt x="64" y="44"/>
                      <a:pt x="64" y="44"/>
                    </a:cubicBezTo>
                    <a:cubicBezTo>
                      <a:pt x="66" y="36"/>
                      <a:pt x="69" y="26"/>
                      <a:pt x="76" y="13"/>
                    </a:cubicBezTo>
                    <a:cubicBezTo>
                      <a:pt x="76" y="13"/>
                      <a:pt x="70" y="0"/>
                      <a:pt x="39" y="15"/>
                    </a:cubicBezTo>
                    <a:cubicBezTo>
                      <a:pt x="39" y="15"/>
                      <a:pt x="32" y="14"/>
                      <a:pt x="23" y="10"/>
                    </a:cubicBezTo>
                    <a:cubicBezTo>
                      <a:pt x="23" y="10"/>
                      <a:pt x="0" y="4"/>
                      <a:pt x="7" y="20"/>
                    </a:cubicBezTo>
                    <a:lnTo>
                      <a:pt x="25"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84" name="Freeform 28"/>
              <p:cNvSpPr>
                <a:spLocks noEditPoints="1"/>
              </p:cNvSpPr>
              <p:nvPr/>
            </p:nvSpPr>
            <p:spPr bwMode="auto">
              <a:xfrm>
                <a:off x="5759" y="2613"/>
                <a:ext cx="169" cy="101"/>
              </a:xfrm>
              <a:custGeom>
                <a:avLst/>
                <a:gdLst>
                  <a:gd name="T0" fmla="*/ 20 w 71"/>
                  <a:gd name="T1" fmla="*/ 42 h 42"/>
                  <a:gd name="T2" fmla="*/ 2 w 71"/>
                  <a:gd name="T3" fmla="*/ 13 h 42"/>
                  <a:gd name="T4" fmla="*/ 1 w 71"/>
                  <a:gd name="T5" fmla="*/ 4 h 42"/>
                  <a:gd name="T6" fmla="*/ 10 w 71"/>
                  <a:gd name="T7" fmla="*/ 1 h 42"/>
                  <a:gd name="T8" fmla="*/ 18 w 71"/>
                  <a:gd name="T9" fmla="*/ 2 h 42"/>
                  <a:gd name="T10" fmla="*/ 18 w 71"/>
                  <a:gd name="T11" fmla="*/ 2 h 42"/>
                  <a:gd name="T12" fmla="*/ 34 w 71"/>
                  <a:gd name="T13" fmla="*/ 8 h 42"/>
                  <a:gd name="T14" fmla="*/ 59 w 71"/>
                  <a:gd name="T15" fmla="*/ 0 h 42"/>
                  <a:gd name="T16" fmla="*/ 71 w 71"/>
                  <a:gd name="T17" fmla="*/ 6 h 42"/>
                  <a:gd name="T18" fmla="*/ 71 w 71"/>
                  <a:gd name="T19" fmla="*/ 6 h 42"/>
                  <a:gd name="T20" fmla="*/ 71 w 71"/>
                  <a:gd name="T21" fmla="*/ 6 h 42"/>
                  <a:gd name="T22" fmla="*/ 60 w 71"/>
                  <a:gd name="T23" fmla="*/ 37 h 42"/>
                  <a:gd name="T24" fmla="*/ 60 w 71"/>
                  <a:gd name="T25" fmla="*/ 37 h 42"/>
                  <a:gd name="T26" fmla="*/ 20 w 71"/>
                  <a:gd name="T27" fmla="*/ 42 h 42"/>
                  <a:gd name="T28" fmla="*/ 10 w 71"/>
                  <a:gd name="T29" fmla="*/ 2 h 42"/>
                  <a:gd name="T30" fmla="*/ 2 w 71"/>
                  <a:gd name="T31" fmla="*/ 5 h 42"/>
                  <a:gd name="T32" fmla="*/ 3 w 71"/>
                  <a:gd name="T33" fmla="*/ 13 h 42"/>
                  <a:gd name="T34" fmla="*/ 20 w 71"/>
                  <a:gd name="T35" fmla="*/ 40 h 42"/>
                  <a:gd name="T36" fmla="*/ 59 w 71"/>
                  <a:gd name="T37" fmla="*/ 36 h 42"/>
                  <a:gd name="T38" fmla="*/ 70 w 71"/>
                  <a:gd name="T39" fmla="*/ 6 h 42"/>
                  <a:gd name="T40" fmla="*/ 59 w 71"/>
                  <a:gd name="T41" fmla="*/ 1 h 42"/>
                  <a:gd name="T42" fmla="*/ 34 w 71"/>
                  <a:gd name="T43" fmla="*/ 9 h 42"/>
                  <a:gd name="T44" fmla="*/ 34 w 71"/>
                  <a:gd name="T45" fmla="*/ 9 h 42"/>
                  <a:gd name="T46" fmla="*/ 34 w 71"/>
                  <a:gd name="T47" fmla="*/ 9 h 42"/>
                  <a:gd name="T48" fmla="*/ 18 w 71"/>
                  <a:gd name="T49" fmla="*/ 3 h 42"/>
                  <a:gd name="T50" fmla="*/ 10 w 71"/>
                  <a:gd name="T51"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1" h="42">
                    <a:moveTo>
                      <a:pt x="20" y="42"/>
                    </a:moveTo>
                    <a:cubicBezTo>
                      <a:pt x="2" y="13"/>
                      <a:pt x="2" y="13"/>
                      <a:pt x="2" y="13"/>
                    </a:cubicBezTo>
                    <a:cubicBezTo>
                      <a:pt x="0" y="9"/>
                      <a:pt x="0" y="6"/>
                      <a:pt x="1" y="4"/>
                    </a:cubicBezTo>
                    <a:cubicBezTo>
                      <a:pt x="3" y="2"/>
                      <a:pt x="6" y="1"/>
                      <a:pt x="10" y="1"/>
                    </a:cubicBezTo>
                    <a:cubicBezTo>
                      <a:pt x="14" y="1"/>
                      <a:pt x="18" y="2"/>
                      <a:pt x="18" y="2"/>
                    </a:cubicBezTo>
                    <a:cubicBezTo>
                      <a:pt x="18" y="2"/>
                      <a:pt x="18" y="2"/>
                      <a:pt x="18" y="2"/>
                    </a:cubicBezTo>
                    <a:cubicBezTo>
                      <a:pt x="26" y="6"/>
                      <a:pt x="33" y="7"/>
                      <a:pt x="34" y="8"/>
                    </a:cubicBezTo>
                    <a:cubicBezTo>
                      <a:pt x="44" y="3"/>
                      <a:pt x="52" y="0"/>
                      <a:pt x="59" y="0"/>
                    </a:cubicBezTo>
                    <a:cubicBezTo>
                      <a:pt x="69" y="0"/>
                      <a:pt x="71" y="6"/>
                      <a:pt x="71" y="6"/>
                    </a:cubicBezTo>
                    <a:cubicBezTo>
                      <a:pt x="71" y="6"/>
                      <a:pt x="71" y="6"/>
                      <a:pt x="71" y="6"/>
                    </a:cubicBezTo>
                    <a:cubicBezTo>
                      <a:pt x="71" y="6"/>
                      <a:pt x="71" y="6"/>
                      <a:pt x="71" y="6"/>
                    </a:cubicBezTo>
                    <a:cubicBezTo>
                      <a:pt x="66" y="17"/>
                      <a:pt x="62" y="28"/>
                      <a:pt x="60" y="37"/>
                    </a:cubicBezTo>
                    <a:cubicBezTo>
                      <a:pt x="60" y="37"/>
                      <a:pt x="60" y="37"/>
                      <a:pt x="60" y="37"/>
                    </a:cubicBezTo>
                    <a:lnTo>
                      <a:pt x="20" y="42"/>
                    </a:lnTo>
                    <a:close/>
                    <a:moveTo>
                      <a:pt x="10" y="2"/>
                    </a:moveTo>
                    <a:cubicBezTo>
                      <a:pt x="7" y="2"/>
                      <a:pt x="4" y="3"/>
                      <a:pt x="2" y="5"/>
                    </a:cubicBezTo>
                    <a:cubicBezTo>
                      <a:pt x="1" y="7"/>
                      <a:pt x="1" y="9"/>
                      <a:pt x="3" y="13"/>
                    </a:cubicBezTo>
                    <a:cubicBezTo>
                      <a:pt x="20" y="40"/>
                      <a:pt x="20" y="40"/>
                      <a:pt x="20" y="40"/>
                    </a:cubicBezTo>
                    <a:cubicBezTo>
                      <a:pt x="59" y="36"/>
                      <a:pt x="59" y="36"/>
                      <a:pt x="59" y="36"/>
                    </a:cubicBezTo>
                    <a:cubicBezTo>
                      <a:pt x="61" y="27"/>
                      <a:pt x="64" y="17"/>
                      <a:pt x="70" y="6"/>
                    </a:cubicBezTo>
                    <a:cubicBezTo>
                      <a:pt x="70" y="5"/>
                      <a:pt x="67" y="1"/>
                      <a:pt x="59" y="1"/>
                    </a:cubicBezTo>
                    <a:cubicBezTo>
                      <a:pt x="52" y="1"/>
                      <a:pt x="44" y="4"/>
                      <a:pt x="34" y="9"/>
                    </a:cubicBezTo>
                    <a:cubicBezTo>
                      <a:pt x="34" y="9"/>
                      <a:pt x="34" y="9"/>
                      <a:pt x="34" y="9"/>
                    </a:cubicBezTo>
                    <a:cubicBezTo>
                      <a:pt x="34" y="9"/>
                      <a:pt x="34" y="9"/>
                      <a:pt x="34" y="9"/>
                    </a:cubicBezTo>
                    <a:cubicBezTo>
                      <a:pt x="34" y="9"/>
                      <a:pt x="27" y="8"/>
                      <a:pt x="18" y="3"/>
                    </a:cubicBezTo>
                    <a:cubicBezTo>
                      <a:pt x="17" y="3"/>
                      <a:pt x="14" y="2"/>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85" name="Freeform 29"/>
              <p:cNvSpPr/>
              <p:nvPr/>
            </p:nvSpPr>
            <p:spPr bwMode="auto">
              <a:xfrm>
                <a:off x="5795" y="2709"/>
                <a:ext cx="119" cy="43"/>
              </a:xfrm>
              <a:custGeom>
                <a:avLst/>
                <a:gdLst>
                  <a:gd name="T0" fmla="*/ 41 w 50"/>
                  <a:gd name="T1" fmla="*/ 0 h 18"/>
                  <a:gd name="T2" fmla="*/ 7 w 50"/>
                  <a:gd name="T3" fmla="*/ 4 h 18"/>
                  <a:gd name="T4" fmla="*/ 1 w 50"/>
                  <a:gd name="T5" fmla="*/ 12 h 18"/>
                  <a:gd name="T6" fmla="*/ 8 w 50"/>
                  <a:gd name="T7" fmla="*/ 17 h 18"/>
                  <a:gd name="T8" fmla="*/ 43 w 50"/>
                  <a:gd name="T9" fmla="*/ 14 h 18"/>
                  <a:gd name="T10" fmla="*/ 49 w 50"/>
                  <a:gd name="T11" fmla="*/ 6 h 18"/>
                  <a:gd name="T12" fmla="*/ 41 w 5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50" h="18">
                    <a:moveTo>
                      <a:pt x="41" y="0"/>
                    </a:moveTo>
                    <a:cubicBezTo>
                      <a:pt x="7" y="4"/>
                      <a:pt x="7" y="4"/>
                      <a:pt x="7" y="4"/>
                    </a:cubicBezTo>
                    <a:cubicBezTo>
                      <a:pt x="3" y="5"/>
                      <a:pt x="0" y="8"/>
                      <a:pt x="1" y="12"/>
                    </a:cubicBezTo>
                    <a:cubicBezTo>
                      <a:pt x="1" y="15"/>
                      <a:pt x="5" y="18"/>
                      <a:pt x="8" y="17"/>
                    </a:cubicBezTo>
                    <a:cubicBezTo>
                      <a:pt x="43" y="14"/>
                      <a:pt x="43" y="14"/>
                      <a:pt x="43" y="14"/>
                    </a:cubicBezTo>
                    <a:cubicBezTo>
                      <a:pt x="47" y="13"/>
                      <a:pt x="50" y="10"/>
                      <a:pt x="49" y="6"/>
                    </a:cubicBezTo>
                    <a:cubicBezTo>
                      <a:pt x="49" y="3"/>
                      <a:pt x="45"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86" name="Freeform 30"/>
              <p:cNvSpPr>
                <a:spLocks noEditPoints="1"/>
              </p:cNvSpPr>
              <p:nvPr/>
            </p:nvSpPr>
            <p:spPr bwMode="auto">
              <a:xfrm>
                <a:off x="5795" y="2707"/>
                <a:ext cx="119" cy="45"/>
              </a:xfrm>
              <a:custGeom>
                <a:avLst/>
                <a:gdLst>
                  <a:gd name="T0" fmla="*/ 8 w 50"/>
                  <a:gd name="T1" fmla="*/ 19 h 19"/>
                  <a:gd name="T2" fmla="*/ 0 w 50"/>
                  <a:gd name="T3" fmla="*/ 13 h 19"/>
                  <a:gd name="T4" fmla="*/ 2 w 50"/>
                  <a:gd name="T5" fmla="*/ 7 h 19"/>
                  <a:gd name="T6" fmla="*/ 7 w 50"/>
                  <a:gd name="T7" fmla="*/ 5 h 19"/>
                  <a:gd name="T8" fmla="*/ 41 w 50"/>
                  <a:gd name="T9" fmla="*/ 1 h 19"/>
                  <a:gd name="T10" fmla="*/ 50 w 50"/>
                  <a:gd name="T11" fmla="*/ 7 h 19"/>
                  <a:gd name="T12" fmla="*/ 48 w 50"/>
                  <a:gd name="T13" fmla="*/ 12 h 19"/>
                  <a:gd name="T14" fmla="*/ 43 w 50"/>
                  <a:gd name="T15" fmla="*/ 15 h 19"/>
                  <a:gd name="T16" fmla="*/ 9 w 50"/>
                  <a:gd name="T17" fmla="*/ 19 h 19"/>
                  <a:gd name="T18" fmla="*/ 8 w 50"/>
                  <a:gd name="T19" fmla="*/ 19 h 19"/>
                  <a:gd name="T20" fmla="*/ 42 w 50"/>
                  <a:gd name="T21" fmla="*/ 2 h 19"/>
                  <a:gd name="T22" fmla="*/ 41 w 50"/>
                  <a:gd name="T23" fmla="*/ 2 h 19"/>
                  <a:gd name="T24" fmla="*/ 7 w 50"/>
                  <a:gd name="T25" fmla="*/ 6 h 19"/>
                  <a:gd name="T26" fmla="*/ 3 w 50"/>
                  <a:gd name="T27" fmla="*/ 8 h 19"/>
                  <a:gd name="T28" fmla="*/ 1 w 50"/>
                  <a:gd name="T29" fmla="*/ 12 h 19"/>
                  <a:gd name="T30" fmla="*/ 8 w 50"/>
                  <a:gd name="T31" fmla="*/ 18 h 19"/>
                  <a:gd name="T32" fmla="*/ 43 w 50"/>
                  <a:gd name="T33" fmla="*/ 14 h 19"/>
                  <a:gd name="T34" fmla="*/ 47 w 50"/>
                  <a:gd name="T35" fmla="*/ 12 h 19"/>
                  <a:gd name="T36" fmla="*/ 49 w 50"/>
                  <a:gd name="T37" fmla="*/ 7 h 19"/>
                  <a:gd name="T38" fmla="*/ 42 w 50"/>
                  <a:gd name="T39"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0" h="19">
                    <a:moveTo>
                      <a:pt x="8" y="19"/>
                    </a:moveTo>
                    <a:cubicBezTo>
                      <a:pt x="4" y="19"/>
                      <a:pt x="0" y="16"/>
                      <a:pt x="0" y="13"/>
                    </a:cubicBezTo>
                    <a:cubicBezTo>
                      <a:pt x="0" y="11"/>
                      <a:pt x="0" y="9"/>
                      <a:pt x="2" y="7"/>
                    </a:cubicBezTo>
                    <a:cubicBezTo>
                      <a:pt x="3" y="6"/>
                      <a:pt x="5" y="5"/>
                      <a:pt x="7" y="5"/>
                    </a:cubicBezTo>
                    <a:cubicBezTo>
                      <a:pt x="41" y="1"/>
                      <a:pt x="41" y="1"/>
                      <a:pt x="41" y="1"/>
                    </a:cubicBezTo>
                    <a:cubicBezTo>
                      <a:pt x="45" y="0"/>
                      <a:pt x="49" y="3"/>
                      <a:pt x="50" y="7"/>
                    </a:cubicBezTo>
                    <a:cubicBezTo>
                      <a:pt x="50" y="9"/>
                      <a:pt x="49" y="11"/>
                      <a:pt x="48" y="12"/>
                    </a:cubicBezTo>
                    <a:cubicBezTo>
                      <a:pt x="47" y="14"/>
                      <a:pt x="45" y="15"/>
                      <a:pt x="43" y="15"/>
                    </a:cubicBezTo>
                    <a:cubicBezTo>
                      <a:pt x="9" y="19"/>
                      <a:pt x="9" y="19"/>
                      <a:pt x="9" y="19"/>
                    </a:cubicBezTo>
                    <a:cubicBezTo>
                      <a:pt x="8" y="19"/>
                      <a:pt x="8" y="19"/>
                      <a:pt x="8" y="19"/>
                    </a:cubicBezTo>
                    <a:close/>
                    <a:moveTo>
                      <a:pt x="42" y="2"/>
                    </a:moveTo>
                    <a:cubicBezTo>
                      <a:pt x="42" y="2"/>
                      <a:pt x="42" y="2"/>
                      <a:pt x="41" y="2"/>
                    </a:cubicBezTo>
                    <a:cubicBezTo>
                      <a:pt x="7" y="6"/>
                      <a:pt x="7" y="6"/>
                      <a:pt x="7" y="6"/>
                    </a:cubicBezTo>
                    <a:cubicBezTo>
                      <a:pt x="5" y="6"/>
                      <a:pt x="4" y="7"/>
                      <a:pt x="3" y="8"/>
                    </a:cubicBezTo>
                    <a:cubicBezTo>
                      <a:pt x="1" y="9"/>
                      <a:pt x="1" y="11"/>
                      <a:pt x="1" y="12"/>
                    </a:cubicBezTo>
                    <a:cubicBezTo>
                      <a:pt x="2" y="16"/>
                      <a:pt x="5" y="18"/>
                      <a:pt x="8" y="18"/>
                    </a:cubicBezTo>
                    <a:cubicBezTo>
                      <a:pt x="43" y="14"/>
                      <a:pt x="43" y="14"/>
                      <a:pt x="43" y="14"/>
                    </a:cubicBezTo>
                    <a:cubicBezTo>
                      <a:pt x="45" y="14"/>
                      <a:pt x="46" y="13"/>
                      <a:pt x="47" y="12"/>
                    </a:cubicBezTo>
                    <a:cubicBezTo>
                      <a:pt x="48" y="10"/>
                      <a:pt x="49" y="9"/>
                      <a:pt x="49" y="7"/>
                    </a:cubicBezTo>
                    <a:cubicBezTo>
                      <a:pt x="48" y="4"/>
                      <a:pt x="45" y="2"/>
                      <a:pt x="4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87" name="Freeform 31"/>
              <p:cNvSpPr>
                <a:spLocks noEditPoints="1"/>
              </p:cNvSpPr>
              <p:nvPr/>
            </p:nvSpPr>
            <p:spPr bwMode="auto">
              <a:xfrm>
                <a:off x="5676" y="2752"/>
                <a:ext cx="424" cy="371"/>
              </a:xfrm>
              <a:custGeom>
                <a:avLst/>
                <a:gdLst>
                  <a:gd name="T0" fmla="*/ 153 w 178"/>
                  <a:gd name="T1" fmla="*/ 137 h 155"/>
                  <a:gd name="T2" fmla="*/ 157 w 178"/>
                  <a:gd name="T3" fmla="*/ 137 h 155"/>
                  <a:gd name="T4" fmla="*/ 165 w 178"/>
                  <a:gd name="T5" fmla="*/ 138 h 155"/>
                  <a:gd name="T6" fmla="*/ 168 w 178"/>
                  <a:gd name="T7" fmla="*/ 139 h 155"/>
                  <a:gd name="T8" fmla="*/ 176 w 178"/>
                  <a:gd name="T9" fmla="*/ 135 h 155"/>
                  <a:gd name="T10" fmla="*/ 172 w 178"/>
                  <a:gd name="T11" fmla="*/ 128 h 155"/>
                  <a:gd name="T12" fmla="*/ 166 w 178"/>
                  <a:gd name="T13" fmla="*/ 105 h 155"/>
                  <a:gd name="T14" fmla="*/ 134 w 178"/>
                  <a:gd name="T15" fmla="*/ 34 h 155"/>
                  <a:gd name="T16" fmla="*/ 95 w 178"/>
                  <a:gd name="T17" fmla="*/ 2 h 155"/>
                  <a:gd name="T18" fmla="*/ 94 w 178"/>
                  <a:gd name="T19" fmla="*/ 0 h 155"/>
                  <a:gd name="T20" fmla="*/ 58 w 178"/>
                  <a:gd name="T21" fmla="*/ 4 h 155"/>
                  <a:gd name="T22" fmla="*/ 35 w 178"/>
                  <a:gd name="T23" fmla="*/ 37 h 155"/>
                  <a:gd name="T24" fmla="*/ 21 w 178"/>
                  <a:gd name="T25" fmla="*/ 133 h 155"/>
                  <a:gd name="T26" fmla="*/ 15 w 178"/>
                  <a:gd name="T27" fmla="*/ 148 h 155"/>
                  <a:gd name="T28" fmla="*/ 15 w 178"/>
                  <a:gd name="T29" fmla="*/ 153 h 155"/>
                  <a:gd name="T30" fmla="*/ 24 w 178"/>
                  <a:gd name="T31" fmla="*/ 153 h 155"/>
                  <a:gd name="T32" fmla="*/ 36 w 178"/>
                  <a:gd name="T33" fmla="*/ 150 h 155"/>
                  <a:gd name="T34" fmla="*/ 36 w 178"/>
                  <a:gd name="T35" fmla="*/ 150 h 155"/>
                  <a:gd name="T36" fmla="*/ 36 w 178"/>
                  <a:gd name="T37" fmla="*/ 150 h 155"/>
                  <a:gd name="T38" fmla="*/ 68 w 178"/>
                  <a:gd name="T39" fmla="*/ 153 h 155"/>
                  <a:gd name="T40" fmla="*/ 153 w 178"/>
                  <a:gd name="T41" fmla="*/ 137 h 155"/>
                  <a:gd name="T42" fmla="*/ 67 w 178"/>
                  <a:gd name="T43" fmla="*/ 57 h 155"/>
                  <a:gd name="T44" fmla="*/ 81 w 178"/>
                  <a:gd name="T45" fmla="*/ 50 h 155"/>
                  <a:gd name="T46" fmla="*/ 80 w 178"/>
                  <a:gd name="T47" fmla="*/ 42 h 155"/>
                  <a:gd name="T48" fmla="*/ 86 w 178"/>
                  <a:gd name="T49" fmla="*/ 41 h 155"/>
                  <a:gd name="T50" fmla="*/ 88 w 178"/>
                  <a:gd name="T51" fmla="*/ 49 h 155"/>
                  <a:gd name="T52" fmla="*/ 102 w 178"/>
                  <a:gd name="T53" fmla="*/ 50 h 155"/>
                  <a:gd name="T54" fmla="*/ 100 w 178"/>
                  <a:gd name="T55" fmla="*/ 55 h 155"/>
                  <a:gd name="T56" fmla="*/ 75 w 178"/>
                  <a:gd name="T57" fmla="*/ 62 h 155"/>
                  <a:gd name="T58" fmla="*/ 92 w 178"/>
                  <a:gd name="T59" fmla="*/ 70 h 155"/>
                  <a:gd name="T60" fmla="*/ 106 w 178"/>
                  <a:gd name="T61" fmla="*/ 92 h 155"/>
                  <a:gd name="T62" fmla="*/ 93 w 178"/>
                  <a:gd name="T63" fmla="*/ 98 h 155"/>
                  <a:gd name="T64" fmla="*/ 94 w 178"/>
                  <a:gd name="T65" fmla="*/ 106 h 155"/>
                  <a:gd name="T66" fmla="*/ 87 w 178"/>
                  <a:gd name="T67" fmla="*/ 107 h 155"/>
                  <a:gd name="T68" fmla="*/ 86 w 178"/>
                  <a:gd name="T69" fmla="*/ 99 h 155"/>
                  <a:gd name="T70" fmla="*/ 69 w 178"/>
                  <a:gd name="T71" fmla="*/ 97 h 155"/>
                  <a:gd name="T72" fmla="*/ 70 w 178"/>
                  <a:gd name="T73" fmla="*/ 92 h 155"/>
                  <a:gd name="T74" fmla="*/ 97 w 178"/>
                  <a:gd name="T75" fmla="*/ 90 h 155"/>
                  <a:gd name="T76" fmla="*/ 93 w 178"/>
                  <a:gd name="T77" fmla="*/ 78 h 155"/>
                  <a:gd name="T78" fmla="*/ 78 w 178"/>
                  <a:gd name="T79" fmla="*/ 74 h 155"/>
                  <a:gd name="T80" fmla="*/ 67 w 178"/>
                  <a:gd name="T81" fmla="*/ 5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8" h="155">
                    <a:moveTo>
                      <a:pt x="153" y="137"/>
                    </a:moveTo>
                    <a:cubicBezTo>
                      <a:pt x="153" y="137"/>
                      <a:pt x="154" y="137"/>
                      <a:pt x="157" y="137"/>
                    </a:cubicBezTo>
                    <a:cubicBezTo>
                      <a:pt x="160" y="137"/>
                      <a:pt x="162" y="137"/>
                      <a:pt x="165" y="138"/>
                    </a:cubicBezTo>
                    <a:cubicBezTo>
                      <a:pt x="165" y="138"/>
                      <a:pt x="166" y="139"/>
                      <a:pt x="168" y="139"/>
                    </a:cubicBezTo>
                    <a:cubicBezTo>
                      <a:pt x="172" y="139"/>
                      <a:pt x="174" y="137"/>
                      <a:pt x="176" y="135"/>
                    </a:cubicBezTo>
                    <a:cubicBezTo>
                      <a:pt x="176" y="135"/>
                      <a:pt x="178" y="132"/>
                      <a:pt x="172" y="128"/>
                    </a:cubicBezTo>
                    <a:cubicBezTo>
                      <a:pt x="172" y="128"/>
                      <a:pt x="162" y="123"/>
                      <a:pt x="166" y="105"/>
                    </a:cubicBezTo>
                    <a:cubicBezTo>
                      <a:pt x="166" y="105"/>
                      <a:pt x="171" y="57"/>
                      <a:pt x="134" y="34"/>
                    </a:cubicBezTo>
                    <a:cubicBezTo>
                      <a:pt x="133" y="33"/>
                      <a:pt x="96" y="10"/>
                      <a:pt x="95" y="2"/>
                    </a:cubicBezTo>
                    <a:cubicBezTo>
                      <a:pt x="95" y="2"/>
                      <a:pt x="95" y="1"/>
                      <a:pt x="94" y="0"/>
                    </a:cubicBezTo>
                    <a:cubicBezTo>
                      <a:pt x="58" y="4"/>
                      <a:pt x="58" y="4"/>
                      <a:pt x="58" y="4"/>
                    </a:cubicBezTo>
                    <a:cubicBezTo>
                      <a:pt x="54" y="12"/>
                      <a:pt x="46" y="24"/>
                      <a:pt x="35" y="37"/>
                    </a:cubicBezTo>
                    <a:cubicBezTo>
                      <a:pt x="35" y="37"/>
                      <a:pt x="0" y="78"/>
                      <a:pt x="21" y="133"/>
                    </a:cubicBezTo>
                    <a:cubicBezTo>
                      <a:pt x="21" y="134"/>
                      <a:pt x="22" y="137"/>
                      <a:pt x="15" y="148"/>
                    </a:cubicBezTo>
                    <a:cubicBezTo>
                      <a:pt x="15" y="148"/>
                      <a:pt x="14" y="151"/>
                      <a:pt x="15" y="153"/>
                    </a:cubicBezTo>
                    <a:cubicBezTo>
                      <a:pt x="16" y="155"/>
                      <a:pt x="19" y="155"/>
                      <a:pt x="24" y="153"/>
                    </a:cubicBezTo>
                    <a:cubicBezTo>
                      <a:pt x="24" y="153"/>
                      <a:pt x="28" y="151"/>
                      <a:pt x="36" y="150"/>
                    </a:cubicBezTo>
                    <a:cubicBezTo>
                      <a:pt x="36" y="150"/>
                      <a:pt x="36" y="150"/>
                      <a:pt x="36" y="150"/>
                    </a:cubicBezTo>
                    <a:cubicBezTo>
                      <a:pt x="36" y="150"/>
                      <a:pt x="36" y="150"/>
                      <a:pt x="36" y="150"/>
                    </a:cubicBezTo>
                    <a:cubicBezTo>
                      <a:pt x="36" y="150"/>
                      <a:pt x="49" y="153"/>
                      <a:pt x="68" y="153"/>
                    </a:cubicBezTo>
                    <a:cubicBezTo>
                      <a:pt x="88" y="153"/>
                      <a:pt x="119" y="150"/>
                      <a:pt x="153" y="137"/>
                    </a:cubicBezTo>
                    <a:close/>
                    <a:moveTo>
                      <a:pt x="67" y="57"/>
                    </a:moveTo>
                    <a:cubicBezTo>
                      <a:pt x="67" y="57"/>
                      <a:pt x="69" y="52"/>
                      <a:pt x="81" y="50"/>
                    </a:cubicBezTo>
                    <a:cubicBezTo>
                      <a:pt x="80" y="42"/>
                      <a:pt x="80" y="42"/>
                      <a:pt x="80" y="42"/>
                    </a:cubicBezTo>
                    <a:cubicBezTo>
                      <a:pt x="86" y="41"/>
                      <a:pt x="86" y="41"/>
                      <a:pt x="86" y="41"/>
                    </a:cubicBezTo>
                    <a:cubicBezTo>
                      <a:pt x="88" y="49"/>
                      <a:pt x="88" y="49"/>
                      <a:pt x="88" y="49"/>
                    </a:cubicBezTo>
                    <a:cubicBezTo>
                      <a:pt x="88" y="49"/>
                      <a:pt x="96" y="48"/>
                      <a:pt x="102" y="50"/>
                    </a:cubicBezTo>
                    <a:cubicBezTo>
                      <a:pt x="100" y="55"/>
                      <a:pt x="100" y="55"/>
                      <a:pt x="100" y="55"/>
                    </a:cubicBezTo>
                    <a:cubicBezTo>
                      <a:pt x="100" y="55"/>
                      <a:pt x="78" y="52"/>
                      <a:pt x="75" y="62"/>
                    </a:cubicBezTo>
                    <a:cubicBezTo>
                      <a:pt x="75" y="62"/>
                      <a:pt x="73" y="69"/>
                      <a:pt x="92" y="70"/>
                    </a:cubicBezTo>
                    <a:cubicBezTo>
                      <a:pt x="92" y="70"/>
                      <a:pt x="119" y="73"/>
                      <a:pt x="106" y="92"/>
                    </a:cubicBezTo>
                    <a:cubicBezTo>
                      <a:pt x="106" y="92"/>
                      <a:pt x="102" y="97"/>
                      <a:pt x="93" y="98"/>
                    </a:cubicBezTo>
                    <a:cubicBezTo>
                      <a:pt x="94" y="106"/>
                      <a:pt x="94" y="106"/>
                      <a:pt x="94" y="106"/>
                    </a:cubicBezTo>
                    <a:cubicBezTo>
                      <a:pt x="87" y="107"/>
                      <a:pt x="87" y="107"/>
                      <a:pt x="87" y="107"/>
                    </a:cubicBezTo>
                    <a:cubicBezTo>
                      <a:pt x="86" y="99"/>
                      <a:pt x="86" y="99"/>
                      <a:pt x="86" y="99"/>
                    </a:cubicBezTo>
                    <a:cubicBezTo>
                      <a:pt x="86" y="99"/>
                      <a:pt x="75" y="100"/>
                      <a:pt x="69" y="97"/>
                    </a:cubicBezTo>
                    <a:cubicBezTo>
                      <a:pt x="70" y="92"/>
                      <a:pt x="70" y="92"/>
                      <a:pt x="70" y="92"/>
                    </a:cubicBezTo>
                    <a:cubicBezTo>
                      <a:pt x="70" y="92"/>
                      <a:pt x="84" y="98"/>
                      <a:pt x="97" y="90"/>
                    </a:cubicBezTo>
                    <a:cubicBezTo>
                      <a:pt x="97" y="90"/>
                      <a:pt x="108" y="82"/>
                      <a:pt x="93" y="78"/>
                    </a:cubicBezTo>
                    <a:cubicBezTo>
                      <a:pt x="93" y="78"/>
                      <a:pt x="85" y="76"/>
                      <a:pt x="78" y="74"/>
                    </a:cubicBezTo>
                    <a:cubicBezTo>
                      <a:pt x="78" y="74"/>
                      <a:pt x="60" y="70"/>
                      <a:pt x="67"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88" name="Freeform 32"/>
              <p:cNvSpPr/>
              <p:nvPr/>
            </p:nvSpPr>
            <p:spPr bwMode="auto">
              <a:xfrm>
                <a:off x="6433" y="2606"/>
                <a:ext cx="176" cy="108"/>
              </a:xfrm>
              <a:custGeom>
                <a:avLst/>
                <a:gdLst>
                  <a:gd name="T0" fmla="*/ 21 w 74"/>
                  <a:gd name="T1" fmla="*/ 45 h 45"/>
                  <a:gd name="T2" fmla="*/ 60 w 74"/>
                  <a:gd name="T3" fmla="*/ 44 h 45"/>
                  <a:gd name="T4" fmla="*/ 74 w 74"/>
                  <a:gd name="T5" fmla="*/ 15 h 45"/>
                  <a:gd name="T6" fmla="*/ 38 w 74"/>
                  <a:gd name="T7" fmla="*/ 14 h 45"/>
                  <a:gd name="T8" fmla="*/ 23 w 74"/>
                  <a:gd name="T9" fmla="*/ 8 h 45"/>
                  <a:gd name="T10" fmla="*/ 6 w 74"/>
                  <a:gd name="T11" fmla="*/ 17 h 45"/>
                  <a:gd name="T12" fmla="*/ 21 w 74"/>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74" h="45">
                    <a:moveTo>
                      <a:pt x="21" y="45"/>
                    </a:moveTo>
                    <a:cubicBezTo>
                      <a:pt x="60" y="44"/>
                      <a:pt x="60" y="44"/>
                      <a:pt x="60" y="44"/>
                    </a:cubicBezTo>
                    <a:cubicBezTo>
                      <a:pt x="62" y="37"/>
                      <a:pt x="66" y="27"/>
                      <a:pt x="74" y="15"/>
                    </a:cubicBezTo>
                    <a:cubicBezTo>
                      <a:pt x="74" y="15"/>
                      <a:pt x="69" y="2"/>
                      <a:pt x="38" y="14"/>
                    </a:cubicBezTo>
                    <a:cubicBezTo>
                      <a:pt x="38" y="14"/>
                      <a:pt x="31" y="13"/>
                      <a:pt x="23" y="8"/>
                    </a:cubicBezTo>
                    <a:cubicBezTo>
                      <a:pt x="23" y="8"/>
                      <a:pt x="0" y="0"/>
                      <a:pt x="6" y="17"/>
                    </a:cubicBezTo>
                    <a:lnTo>
                      <a:pt x="21"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89" name="Freeform 33"/>
              <p:cNvSpPr>
                <a:spLocks noEditPoints="1"/>
              </p:cNvSpPr>
              <p:nvPr/>
            </p:nvSpPr>
            <p:spPr bwMode="auto">
              <a:xfrm>
                <a:off x="6442" y="2621"/>
                <a:ext cx="167" cy="95"/>
              </a:xfrm>
              <a:custGeom>
                <a:avLst/>
                <a:gdLst>
                  <a:gd name="T0" fmla="*/ 17 w 70"/>
                  <a:gd name="T1" fmla="*/ 40 h 40"/>
                  <a:gd name="T2" fmla="*/ 2 w 70"/>
                  <a:gd name="T3" fmla="*/ 11 h 40"/>
                  <a:gd name="T4" fmla="*/ 2 w 70"/>
                  <a:gd name="T5" fmla="*/ 2 h 40"/>
                  <a:gd name="T6" fmla="*/ 9 w 70"/>
                  <a:gd name="T7" fmla="*/ 0 h 40"/>
                  <a:gd name="T8" fmla="*/ 19 w 70"/>
                  <a:gd name="T9" fmla="*/ 1 h 40"/>
                  <a:gd name="T10" fmla="*/ 19 w 70"/>
                  <a:gd name="T11" fmla="*/ 1 h 40"/>
                  <a:gd name="T12" fmla="*/ 34 w 70"/>
                  <a:gd name="T13" fmla="*/ 8 h 40"/>
                  <a:gd name="T14" fmla="*/ 56 w 70"/>
                  <a:gd name="T15" fmla="*/ 2 h 40"/>
                  <a:gd name="T16" fmla="*/ 70 w 70"/>
                  <a:gd name="T17" fmla="*/ 9 h 40"/>
                  <a:gd name="T18" fmla="*/ 70 w 70"/>
                  <a:gd name="T19" fmla="*/ 9 h 40"/>
                  <a:gd name="T20" fmla="*/ 70 w 70"/>
                  <a:gd name="T21" fmla="*/ 10 h 40"/>
                  <a:gd name="T22" fmla="*/ 56 w 70"/>
                  <a:gd name="T23" fmla="*/ 39 h 40"/>
                  <a:gd name="T24" fmla="*/ 56 w 70"/>
                  <a:gd name="T25" fmla="*/ 39 h 40"/>
                  <a:gd name="T26" fmla="*/ 17 w 70"/>
                  <a:gd name="T27" fmla="*/ 40 h 40"/>
                  <a:gd name="T28" fmla="*/ 9 w 70"/>
                  <a:gd name="T29" fmla="*/ 1 h 40"/>
                  <a:gd name="T30" fmla="*/ 3 w 70"/>
                  <a:gd name="T31" fmla="*/ 3 h 40"/>
                  <a:gd name="T32" fmla="*/ 3 w 70"/>
                  <a:gd name="T33" fmla="*/ 11 h 40"/>
                  <a:gd name="T34" fmla="*/ 17 w 70"/>
                  <a:gd name="T35" fmla="*/ 39 h 40"/>
                  <a:gd name="T36" fmla="*/ 55 w 70"/>
                  <a:gd name="T37" fmla="*/ 38 h 40"/>
                  <a:gd name="T38" fmla="*/ 69 w 70"/>
                  <a:gd name="T39" fmla="*/ 9 h 40"/>
                  <a:gd name="T40" fmla="*/ 56 w 70"/>
                  <a:gd name="T41" fmla="*/ 4 h 40"/>
                  <a:gd name="T42" fmla="*/ 34 w 70"/>
                  <a:gd name="T43" fmla="*/ 9 h 40"/>
                  <a:gd name="T44" fmla="*/ 34 w 70"/>
                  <a:gd name="T45" fmla="*/ 9 h 40"/>
                  <a:gd name="T46" fmla="*/ 34 w 70"/>
                  <a:gd name="T47" fmla="*/ 9 h 40"/>
                  <a:gd name="T48" fmla="*/ 18 w 70"/>
                  <a:gd name="T49" fmla="*/ 2 h 40"/>
                  <a:gd name="T50" fmla="*/ 9 w 70"/>
                  <a:gd name="T51"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40">
                    <a:moveTo>
                      <a:pt x="17" y="40"/>
                    </a:moveTo>
                    <a:cubicBezTo>
                      <a:pt x="2" y="11"/>
                      <a:pt x="2" y="11"/>
                      <a:pt x="2" y="11"/>
                    </a:cubicBezTo>
                    <a:cubicBezTo>
                      <a:pt x="0" y="7"/>
                      <a:pt x="0" y="4"/>
                      <a:pt x="2" y="2"/>
                    </a:cubicBezTo>
                    <a:cubicBezTo>
                      <a:pt x="3" y="0"/>
                      <a:pt x="5" y="0"/>
                      <a:pt x="9" y="0"/>
                    </a:cubicBezTo>
                    <a:cubicBezTo>
                      <a:pt x="14" y="0"/>
                      <a:pt x="19" y="1"/>
                      <a:pt x="19" y="1"/>
                    </a:cubicBezTo>
                    <a:cubicBezTo>
                      <a:pt x="19" y="1"/>
                      <a:pt x="19" y="1"/>
                      <a:pt x="19" y="1"/>
                    </a:cubicBezTo>
                    <a:cubicBezTo>
                      <a:pt x="26" y="6"/>
                      <a:pt x="33" y="8"/>
                      <a:pt x="34" y="8"/>
                    </a:cubicBezTo>
                    <a:cubicBezTo>
                      <a:pt x="43" y="4"/>
                      <a:pt x="50" y="2"/>
                      <a:pt x="56" y="2"/>
                    </a:cubicBezTo>
                    <a:cubicBezTo>
                      <a:pt x="68" y="2"/>
                      <a:pt x="70" y="9"/>
                      <a:pt x="70" y="9"/>
                    </a:cubicBezTo>
                    <a:cubicBezTo>
                      <a:pt x="70" y="9"/>
                      <a:pt x="70" y="9"/>
                      <a:pt x="70" y="9"/>
                    </a:cubicBezTo>
                    <a:cubicBezTo>
                      <a:pt x="70" y="10"/>
                      <a:pt x="70" y="10"/>
                      <a:pt x="70" y="10"/>
                    </a:cubicBezTo>
                    <a:cubicBezTo>
                      <a:pt x="64" y="20"/>
                      <a:pt x="59" y="30"/>
                      <a:pt x="56" y="39"/>
                    </a:cubicBezTo>
                    <a:cubicBezTo>
                      <a:pt x="56" y="39"/>
                      <a:pt x="56" y="39"/>
                      <a:pt x="56" y="39"/>
                    </a:cubicBezTo>
                    <a:lnTo>
                      <a:pt x="17" y="40"/>
                    </a:lnTo>
                    <a:close/>
                    <a:moveTo>
                      <a:pt x="9" y="1"/>
                    </a:moveTo>
                    <a:cubicBezTo>
                      <a:pt x="6" y="1"/>
                      <a:pt x="4" y="1"/>
                      <a:pt x="3" y="3"/>
                    </a:cubicBezTo>
                    <a:cubicBezTo>
                      <a:pt x="1" y="4"/>
                      <a:pt x="1" y="7"/>
                      <a:pt x="3" y="11"/>
                    </a:cubicBezTo>
                    <a:cubicBezTo>
                      <a:pt x="17" y="39"/>
                      <a:pt x="17" y="39"/>
                      <a:pt x="17" y="39"/>
                    </a:cubicBezTo>
                    <a:cubicBezTo>
                      <a:pt x="55" y="38"/>
                      <a:pt x="55" y="38"/>
                      <a:pt x="55" y="38"/>
                    </a:cubicBezTo>
                    <a:cubicBezTo>
                      <a:pt x="58" y="29"/>
                      <a:pt x="63" y="19"/>
                      <a:pt x="69" y="9"/>
                    </a:cubicBezTo>
                    <a:cubicBezTo>
                      <a:pt x="69" y="8"/>
                      <a:pt x="66" y="4"/>
                      <a:pt x="56" y="4"/>
                    </a:cubicBezTo>
                    <a:cubicBezTo>
                      <a:pt x="50" y="4"/>
                      <a:pt x="43" y="5"/>
                      <a:pt x="34" y="9"/>
                    </a:cubicBezTo>
                    <a:cubicBezTo>
                      <a:pt x="34" y="9"/>
                      <a:pt x="34" y="9"/>
                      <a:pt x="34" y="9"/>
                    </a:cubicBezTo>
                    <a:cubicBezTo>
                      <a:pt x="34" y="9"/>
                      <a:pt x="34" y="9"/>
                      <a:pt x="34" y="9"/>
                    </a:cubicBezTo>
                    <a:cubicBezTo>
                      <a:pt x="33" y="9"/>
                      <a:pt x="27" y="8"/>
                      <a:pt x="18" y="2"/>
                    </a:cubicBezTo>
                    <a:cubicBezTo>
                      <a:pt x="18" y="2"/>
                      <a:pt x="13" y="1"/>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90" name="Freeform 34"/>
              <p:cNvSpPr/>
              <p:nvPr/>
            </p:nvSpPr>
            <p:spPr bwMode="auto">
              <a:xfrm>
                <a:off x="6471" y="2721"/>
                <a:ext cx="114" cy="34"/>
              </a:xfrm>
              <a:custGeom>
                <a:avLst/>
                <a:gdLst>
                  <a:gd name="T0" fmla="*/ 40 w 48"/>
                  <a:gd name="T1" fmla="*/ 0 h 14"/>
                  <a:gd name="T2" fmla="*/ 6 w 48"/>
                  <a:gd name="T3" fmla="*/ 1 h 14"/>
                  <a:gd name="T4" fmla="*/ 0 w 48"/>
                  <a:gd name="T5" fmla="*/ 7 h 14"/>
                  <a:gd name="T6" fmla="*/ 7 w 48"/>
                  <a:gd name="T7" fmla="*/ 14 h 14"/>
                  <a:gd name="T8" fmla="*/ 41 w 48"/>
                  <a:gd name="T9" fmla="*/ 13 h 14"/>
                  <a:gd name="T10" fmla="*/ 48 w 48"/>
                  <a:gd name="T11" fmla="*/ 6 h 14"/>
                  <a:gd name="T12" fmla="*/ 40 w 48"/>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0" y="0"/>
                    </a:moveTo>
                    <a:cubicBezTo>
                      <a:pt x="6" y="1"/>
                      <a:pt x="6" y="1"/>
                      <a:pt x="6" y="1"/>
                    </a:cubicBezTo>
                    <a:cubicBezTo>
                      <a:pt x="3" y="1"/>
                      <a:pt x="0" y="4"/>
                      <a:pt x="0" y="7"/>
                    </a:cubicBezTo>
                    <a:cubicBezTo>
                      <a:pt x="0" y="11"/>
                      <a:pt x="3" y="14"/>
                      <a:pt x="7" y="14"/>
                    </a:cubicBezTo>
                    <a:cubicBezTo>
                      <a:pt x="41" y="13"/>
                      <a:pt x="41" y="13"/>
                      <a:pt x="41" y="13"/>
                    </a:cubicBezTo>
                    <a:cubicBezTo>
                      <a:pt x="45" y="12"/>
                      <a:pt x="48" y="10"/>
                      <a:pt x="48" y="6"/>
                    </a:cubicBezTo>
                    <a:cubicBezTo>
                      <a:pt x="47" y="2"/>
                      <a:pt x="44" y="0"/>
                      <a:pt x="4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91" name="Freeform 35"/>
              <p:cNvSpPr>
                <a:spLocks noEditPoints="1"/>
              </p:cNvSpPr>
              <p:nvPr/>
            </p:nvSpPr>
            <p:spPr bwMode="auto">
              <a:xfrm>
                <a:off x="6468" y="2719"/>
                <a:ext cx="117" cy="36"/>
              </a:xfrm>
              <a:custGeom>
                <a:avLst/>
                <a:gdLst>
                  <a:gd name="T0" fmla="*/ 8 w 49"/>
                  <a:gd name="T1" fmla="*/ 15 h 15"/>
                  <a:gd name="T2" fmla="*/ 0 w 49"/>
                  <a:gd name="T3" fmla="*/ 8 h 15"/>
                  <a:gd name="T4" fmla="*/ 2 w 49"/>
                  <a:gd name="T5" fmla="*/ 3 h 15"/>
                  <a:gd name="T6" fmla="*/ 7 w 49"/>
                  <a:gd name="T7" fmla="*/ 1 h 15"/>
                  <a:gd name="T8" fmla="*/ 42 w 49"/>
                  <a:gd name="T9" fmla="*/ 0 h 15"/>
                  <a:gd name="T10" fmla="*/ 49 w 49"/>
                  <a:gd name="T11" fmla="*/ 7 h 15"/>
                  <a:gd name="T12" fmla="*/ 42 w 49"/>
                  <a:gd name="T13" fmla="*/ 14 h 15"/>
                  <a:gd name="T14" fmla="*/ 8 w 49"/>
                  <a:gd name="T15" fmla="*/ 15 h 15"/>
                  <a:gd name="T16" fmla="*/ 42 w 49"/>
                  <a:gd name="T17" fmla="*/ 1 h 15"/>
                  <a:gd name="T18" fmla="*/ 41 w 49"/>
                  <a:gd name="T19" fmla="*/ 1 h 15"/>
                  <a:gd name="T20" fmla="*/ 7 w 49"/>
                  <a:gd name="T21" fmla="*/ 2 h 15"/>
                  <a:gd name="T22" fmla="*/ 3 w 49"/>
                  <a:gd name="T23" fmla="*/ 4 h 15"/>
                  <a:gd name="T24" fmla="*/ 1 w 49"/>
                  <a:gd name="T25" fmla="*/ 8 h 15"/>
                  <a:gd name="T26" fmla="*/ 8 w 49"/>
                  <a:gd name="T27" fmla="*/ 14 h 15"/>
                  <a:gd name="T28" fmla="*/ 8 w 49"/>
                  <a:gd name="T29" fmla="*/ 14 h 15"/>
                  <a:gd name="T30" fmla="*/ 42 w 49"/>
                  <a:gd name="T31" fmla="*/ 13 h 15"/>
                  <a:gd name="T32" fmla="*/ 48 w 49"/>
                  <a:gd name="T33" fmla="*/ 7 h 15"/>
                  <a:gd name="T34" fmla="*/ 42 w 49"/>
                  <a:gd name="T35"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15">
                    <a:moveTo>
                      <a:pt x="8" y="15"/>
                    </a:moveTo>
                    <a:cubicBezTo>
                      <a:pt x="4" y="15"/>
                      <a:pt x="0" y="12"/>
                      <a:pt x="0" y="8"/>
                    </a:cubicBezTo>
                    <a:cubicBezTo>
                      <a:pt x="0" y="6"/>
                      <a:pt x="1" y="5"/>
                      <a:pt x="2" y="3"/>
                    </a:cubicBezTo>
                    <a:cubicBezTo>
                      <a:pt x="4" y="2"/>
                      <a:pt x="5" y="1"/>
                      <a:pt x="7" y="1"/>
                    </a:cubicBezTo>
                    <a:cubicBezTo>
                      <a:pt x="42" y="0"/>
                      <a:pt x="42" y="0"/>
                      <a:pt x="42" y="0"/>
                    </a:cubicBezTo>
                    <a:cubicBezTo>
                      <a:pt x="46" y="0"/>
                      <a:pt x="49" y="3"/>
                      <a:pt x="49" y="7"/>
                    </a:cubicBezTo>
                    <a:cubicBezTo>
                      <a:pt x="49" y="11"/>
                      <a:pt x="46" y="14"/>
                      <a:pt x="42" y="14"/>
                    </a:cubicBezTo>
                    <a:lnTo>
                      <a:pt x="8" y="15"/>
                    </a:lnTo>
                    <a:close/>
                    <a:moveTo>
                      <a:pt x="42" y="1"/>
                    </a:moveTo>
                    <a:cubicBezTo>
                      <a:pt x="41" y="1"/>
                      <a:pt x="41" y="1"/>
                      <a:pt x="41" y="1"/>
                    </a:cubicBezTo>
                    <a:cubicBezTo>
                      <a:pt x="7" y="2"/>
                      <a:pt x="7" y="2"/>
                      <a:pt x="7" y="2"/>
                    </a:cubicBezTo>
                    <a:cubicBezTo>
                      <a:pt x="6" y="2"/>
                      <a:pt x="4" y="3"/>
                      <a:pt x="3" y="4"/>
                    </a:cubicBezTo>
                    <a:cubicBezTo>
                      <a:pt x="2" y="5"/>
                      <a:pt x="1" y="7"/>
                      <a:pt x="1" y="8"/>
                    </a:cubicBezTo>
                    <a:cubicBezTo>
                      <a:pt x="1" y="12"/>
                      <a:pt x="4" y="14"/>
                      <a:pt x="8" y="14"/>
                    </a:cubicBezTo>
                    <a:cubicBezTo>
                      <a:pt x="8" y="14"/>
                      <a:pt x="8" y="14"/>
                      <a:pt x="8" y="14"/>
                    </a:cubicBezTo>
                    <a:cubicBezTo>
                      <a:pt x="42" y="13"/>
                      <a:pt x="42" y="13"/>
                      <a:pt x="42" y="13"/>
                    </a:cubicBezTo>
                    <a:cubicBezTo>
                      <a:pt x="45" y="13"/>
                      <a:pt x="48" y="10"/>
                      <a:pt x="48" y="7"/>
                    </a:cubicBezTo>
                    <a:cubicBezTo>
                      <a:pt x="48" y="4"/>
                      <a:pt x="45" y="1"/>
                      <a:pt x="4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92" name="Freeform 36"/>
              <p:cNvSpPr>
                <a:spLocks noEditPoints="1"/>
              </p:cNvSpPr>
              <p:nvPr/>
            </p:nvSpPr>
            <p:spPr bwMode="auto">
              <a:xfrm>
                <a:off x="6335" y="2762"/>
                <a:ext cx="402" cy="354"/>
              </a:xfrm>
              <a:custGeom>
                <a:avLst/>
                <a:gdLst>
                  <a:gd name="T0" fmla="*/ 163 w 169"/>
                  <a:gd name="T1" fmla="*/ 131 h 148"/>
                  <a:gd name="T2" fmla="*/ 159 w 169"/>
                  <a:gd name="T3" fmla="*/ 108 h 148"/>
                  <a:gd name="T4" fmla="*/ 135 w 169"/>
                  <a:gd name="T5" fmla="*/ 36 h 148"/>
                  <a:gd name="T6" fmla="*/ 99 w 169"/>
                  <a:gd name="T7" fmla="*/ 2 h 148"/>
                  <a:gd name="T8" fmla="*/ 99 w 169"/>
                  <a:gd name="T9" fmla="*/ 0 h 148"/>
                  <a:gd name="T10" fmla="*/ 63 w 169"/>
                  <a:gd name="T11" fmla="*/ 1 h 148"/>
                  <a:gd name="T12" fmla="*/ 38 w 169"/>
                  <a:gd name="T13" fmla="*/ 31 h 148"/>
                  <a:gd name="T14" fmla="*/ 15 w 169"/>
                  <a:gd name="T15" fmla="*/ 124 h 148"/>
                  <a:gd name="T16" fmla="*/ 8 w 169"/>
                  <a:gd name="T17" fmla="*/ 139 h 148"/>
                  <a:gd name="T18" fmla="*/ 8 w 169"/>
                  <a:gd name="T19" fmla="*/ 139 h 148"/>
                  <a:gd name="T20" fmla="*/ 7 w 169"/>
                  <a:gd name="T21" fmla="*/ 143 h 148"/>
                  <a:gd name="T22" fmla="*/ 16 w 169"/>
                  <a:gd name="T23" fmla="*/ 144 h 148"/>
                  <a:gd name="T24" fmla="*/ 28 w 169"/>
                  <a:gd name="T25" fmla="*/ 142 h 148"/>
                  <a:gd name="T26" fmla="*/ 28 w 169"/>
                  <a:gd name="T27" fmla="*/ 142 h 148"/>
                  <a:gd name="T28" fmla="*/ 29 w 169"/>
                  <a:gd name="T29" fmla="*/ 142 h 148"/>
                  <a:gd name="T30" fmla="*/ 78 w 169"/>
                  <a:gd name="T31" fmla="*/ 148 h 148"/>
                  <a:gd name="T32" fmla="*/ 143 w 169"/>
                  <a:gd name="T33" fmla="*/ 139 h 148"/>
                  <a:gd name="T34" fmla="*/ 155 w 169"/>
                  <a:gd name="T35" fmla="*/ 141 h 148"/>
                  <a:gd name="T36" fmla="*/ 159 w 169"/>
                  <a:gd name="T37" fmla="*/ 142 h 148"/>
                  <a:gd name="T38" fmla="*/ 167 w 169"/>
                  <a:gd name="T39" fmla="*/ 138 h 148"/>
                  <a:gd name="T40" fmla="*/ 163 w 169"/>
                  <a:gd name="T41" fmla="*/ 131 h 148"/>
                  <a:gd name="T42" fmla="*/ 107 w 169"/>
                  <a:gd name="T43" fmla="*/ 101 h 148"/>
                  <a:gd name="T44" fmla="*/ 56 w 169"/>
                  <a:gd name="T45" fmla="*/ 100 h 148"/>
                  <a:gd name="T46" fmla="*/ 56 w 169"/>
                  <a:gd name="T47" fmla="*/ 96 h 148"/>
                  <a:gd name="T48" fmla="*/ 70 w 169"/>
                  <a:gd name="T49" fmla="*/ 79 h 148"/>
                  <a:gd name="T50" fmla="*/ 70 w 169"/>
                  <a:gd name="T51" fmla="*/ 73 h 148"/>
                  <a:gd name="T52" fmla="*/ 57 w 169"/>
                  <a:gd name="T53" fmla="*/ 73 h 148"/>
                  <a:gd name="T54" fmla="*/ 57 w 169"/>
                  <a:gd name="T55" fmla="*/ 67 h 148"/>
                  <a:gd name="T56" fmla="*/ 68 w 169"/>
                  <a:gd name="T57" fmla="*/ 67 h 148"/>
                  <a:gd name="T58" fmla="*/ 67 w 169"/>
                  <a:gd name="T59" fmla="*/ 57 h 148"/>
                  <a:gd name="T60" fmla="*/ 91 w 169"/>
                  <a:gd name="T61" fmla="*/ 39 h 148"/>
                  <a:gd name="T62" fmla="*/ 104 w 169"/>
                  <a:gd name="T63" fmla="*/ 41 h 148"/>
                  <a:gd name="T64" fmla="*/ 102 w 169"/>
                  <a:gd name="T65" fmla="*/ 47 h 148"/>
                  <a:gd name="T66" fmla="*/ 91 w 169"/>
                  <a:gd name="T67" fmla="*/ 45 h 148"/>
                  <a:gd name="T68" fmla="*/ 77 w 169"/>
                  <a:gd name="T69" fmla="*/ 57 h 148"/>
                  <a:gd name="T70" fmla="*/ 79 w 169"/>
                  <a:gd name="T71" fmla="*/ 67 h 148"/>
                  <a:gd name="T72" fmla="*/ 97 w 169"/>
                  <a:gd name="T73" fmla="*/ 67 h 148"/>
                  <a:gd name="T74" fmla="*/ 96 w 169"/>
                  <a:gd name="T75" fmla="*/ 73 h 148"/>
                  <a:gd name="T76" fmla="*/ 80 w 169"/>
                  <a:gd name="T77" fmla="*/ 73 h 148"/>
                  <a:gd name="T78" fmla="*/ 79 w 169"/>
                  <a:gd name="T79" fmla="*/ 83 h 148"/>
                  <a:gd name="T80" fmla="*/ 71 w 169"/>
                  <a:gd name="T81" fmla="*/ 93 h 148"/>
                  <a:gd name="T82" fmla="*/ 71 w 169"/>
                  <a:gd name="T83" fmla="*/ 94 h 148"/>
                  <a:gd name="T84" fmla="*/ 107 w 169"/>
                  <a:gd name="T85" fmla="*/ 94 h 148"/>
                  <a:gd name="T86" fmla="*/ 107 w 169"/>
                  <a:gd name="T87" fmla="*/ 10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9" h="148">
                    <a:moveTo>
                      <a:pt x="163" y="131"/>
                    </a:moveTo>
                    <a:cubicBezTo>
                      <a:pt x="163" y="131"/>
                      <a:pt x="154" y="125"/>
                      <a:pt x="159" y="108"/>
                    </a:cubicBezTo>
                    <a:cubicBezTo>
                      <a:pt x="159" y="108"/>
                      <a:pt x="168" y="62"/>
                      <a:pt x="135" y="36"/>
                    </a:cubicBezTo>
                    <a:cubicBezTo>
                      <a:pt x="133" y="35"/>
                      <a:pt x="100" y="10"/>
                      <a:pt x="99" y="2"/>
                    </a:cubicBezTo>
                    <a:cubicBezTo>
                      <a:pt x="99" y="2"/>
                      <a:pt x="99" y="1"/>
                      <a:pt x="99" y="0"/>
                    </a:cubicBezTo>
                    <a:cubicBezTo>
                      <a:pt x="63" y="1"/>
                      <a:pt x="63" y="1"/>
                      <a:pt x="63" y="1"/>
                    </a:cubicBezTo>
                    <a:cubicBezTo>
                      <a:pt x="58" y="9"/>
                      <a:pt x="50" y="19"/>
                      <a:pt x="38" y="31"/>
                    </a:cubicBezTo>
                    <a:cubicBezTo>
                      <a:pt x="37" y="32"/>
                      <a:pt x="0" y="69"/>
                      <a:pt x="15" y="124"/>
                    </a:cubicBezTo>
                    <a:cubicBezTo>
                      <a:pt x="15" y="125"/>
                      <a:pt x="16" y="128"/>
                      <a:pt x="8" y="139"/>
                    </a:cubicBezTo>
                    <a:cubicBezTo>
                      <a:pt x="8" y="139"/>
                      <a:pt x="8" y="139"/>
                      <a:pt x="8" y="139"/>
                    </a:cubicBezTo>
                    <a:cubicBezTo>
                      <a:pt x="8" y="139"/>
                      <a:pt x="6" y="142"/>
                      <a:pt x="7" y="143"/>
                    </a:cubicBezTo>
                    <a:cubicBezTo>
                      <a:pt x="9" y="145"/>
                      <a:pt x="12" y="145"/>
                      <a:pt x="16" y="144"/>
                    </a:cubicBezTo>
                    <a:cubicBezTo>
                      <a:pt x="16" y="144"/>
                      <a:pt x="21" y="143"/>
                      <a:pt x="28" y="142"/>
                    </a:cubicBezTo>
                    <a:cubicBezTo>
                      <a:pt x="28" y="142"/>
                      <a:pt x="28" y="142"/>
                      <a:pt x="28" y="142"/>
                    </a:cubicBezTo>
                    <a:cubicBezTo>
                      <a:pt x="29" y="142"/>
                      <a:pt x="29" y="142"/>
                      <a:pt x="29" y="142"/>
                    </a:cubicBezTo>
                    <a:cubicBezTo>
                      <a:pt x="29" y="142"/>
                      <a:pt x="48" y="148"/>
                      <a:pt x="78" y="148"/>
                    </a:cubicBezTo>
                    <a:cubicBezTo>
                      <a:pt x="100" y="148"/>
                      <a:pt x="122" y="145"/>
                      <a:pt x="143" y="139"/>
                    </a:cubicBezTo>
                    <a:cubicBezTo>
                      <a:pt x="143" y="139"/>
                      <a:pt x="149" y="138"/>
                      <a:pt x="155" y="141"/>
                    </a:cubicBezTo>
                    <a:cubicBezTo>
                      <a:pt x="155" y="141"/>
                      <a:pt x="157" y="142"/>
                      <a:pt x="159" y="142"/>
                    </a:cubicBezTo>
                    <a:cubicBezTo>
                      <a:pt x="162" y="142"/>
                      <a:pt x="165" y="140"/>
                      <a:pt x="167" y="138"/>
                    </a:cubicBezTo>
                    <a:cubicBezTo>
                      <a:pt x="167" y="138"/>
                      <a:pt x="169" y="135"/>
                      <a:pt x="163" y="131"/>
                    </a:cubicBezTo>
                    <a:close/>
                    <a:moveTo>
                      <a:pt x="107" y="101"/>
                    </a:moveTo>
                    <a:cubicBezTo>
                      <a:pt x="56" y="100"/>
                      <a:pt x="56" y="100"/>
                      <a:pt x="56" y="100"/>
                    </a:cubicBezTo>
                    <a:cubicBezTo>
                      <a:pt x="56" y="96"/>
                      <a:pt x="56" y="96"/>
                      <a:pt x="56" y="96"/>
                    </a:cubicBezTo>
                    <a:cubicBezTo>
                      <a:pt x="64" y="93"/>
                      <a:pt x="70" y="86"/>
                      <a:pt x="70" y="79"/>
                    </a:cubicBezTo>
                    <a:cubicBezTo>
                      <a:pt x="70" y="77"/>
                      <a:pt x="70" y="75"/>
                      <a:pt x="70" y="73"/>
                    </a:cubicBezTo>
                    <a:cubicBezTo>
                      <a:pt x="57" y="73"/>
                      <a:pt x="57" y="73"/>
                      <a:pt x="57" y="73"/>
                    </a:cubicBezTo>
                    <a:cubicBezTo>
                      <a:pt x="57" y="67"/>
                      <a:pt x="57" y="67"/>
                      <a:pt x="57" y="67"/>
                    </a:cubicBezTo>
                    <a:cubicBezTo>
                      <a:pt x="68" y="67"/>
                      <a:pt x="68" y="67"/>
                      <a:pt x="68" y="67"/>
                    </a:cubicBezTo>
                    <a:cubicBezTo>
                      <a:pt x="68" y="64"/>
                      <a:pt x="67" y="61"/>
                      <a:pt x="67" y="57"/>
                    </a:cubicBezTo>
                    <a:cubicBezTo>
                      <a:pt x="67" y="46"/>
                      <a:pt x="77" y="39"/>
                      <a:pt x="91" y="39"/>
                    </a:cubicBezTo>
                    <a:cubicBezTo>
                      <a:pt x="97" y="39"/>
                      <a:pt x="102" y="40"/>
                      <a:pt x="104" y="41"/>
                    </a:cubicBezTo>
                    <a:cubicBezTo>
                      <a:pt x="102" y="47"/>
                      <a:pt x="102" y="47"/>
                      <a:pt x="102" y="47"/>
                    </a:cubicBezTo>
                    <a:cubicBezTo>
                      <a:pt x="100" y="46"/>
                      <a:pt x="96" y="45"/>
                      <a:pt x="91" y="45"/>
                    </a:cubicBezTo>
                    <a:cubicBezTo>
                      <a:pt x="81" y="45"/>
                      <a:pt x="77" y="50"/>
                      <a:pt x="77" y="57"/>
                    </a:cubicBezTo>
                    <a:cubicBezTo>
                      <a:pt x="77" y="61"/>
                      <a:pt x="78" y="64"/>
                      <a:pt x="79" y="67"/>
                    </a:cubicBezTo>
                    <a:cubicBezTo>
                      <a:pt x="97" y="67"/>
                      <a:pt x="97" y="67"/>
                      <a:pt x="97" y="67"/>
                    </a:cubicBezTo>
                    <a:cubicBezTo>
                      <a:pt x="96" y="73"/>
                      <a:pt x="96" y="73"/>
                      <a:pt x="96" y="73"/>
                    </a:cubicBezTo>
                    <a:cubicBezTo>
                      <a:pt x="80" y="73"/>
                      <a:pt x="80" y="73"/>
                      <a:pt x="80" y="73"/>
                    </a:cubicBezTo>
                    <a:cubicBezTo>
                      <a:pt x="80" y="76"/>
                      <a:pt x="80" y="80"/>
                      <a:pt x="79" y="83"/>
                    </a:cubicBezTo>
                    <a:cubicBezTo>
                      <a:pt x="78" y="87"/>
                      <a:pt x="75" y="91"/>
                      <a:pt x="71" y="93"/>
                    </a:cubicBezTo>
                    <a:cubicBezTo>
                      <a:pt x="71" y="94"/>
                      <a:pt x="71" y="94"/>
                      <a:pt x="71" y="94"/>
                    </a:cubicBezTo>
                    <a:cubicBezTo>
                      <a:pt x="107" y="94"/>
                      <a:pt x="107" y="94"/>
                      <a:pt x="107" y="94"/>
                    </a:cubicBezTo>
                    <a:lnTo>
                      <a:pt x="107"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93" name="Freeform 37"/>
              <p:cNvSpPr/>
              <p:nvPr/>
            </p:nvSpPr>
            <p:spPr bwMode="auto">
              <a:xfrm>
                <a:off x="6147" y="2633"/>
                <a:ext cx="129" cy="81"/>
              </a:xfrm>
              <a:custGeom>
                <a:avLst/>
                <a:gdLst>
                  <a:gd name="T0" fmla="*/ 14 w 54"/>
                  <a:gd name="T1" fmla="*/ 34 h 34"/>
                  <a:gd name="T2" fmla="*/ 43 w 54"/>
                  <a:gd name="T3" fmla="*/ 34 h 34"/>
                  <a:gd name="T4" fmla="*/ 54 w 54"/>
                  <a:gd name="T5" fmla="*/ 13 h 34"/>
                  <a:gd name="T6" fmla="*/ 28 w 54"/>
                  <a:gd name="T7" fmla="*/ 12 h 34"/>
                  <a:gd name="T8" fmla="*/ 16 w 54"/>
                  <a:gd name="T9" fmla="*/ 6 h 34"/>
                  <a:gd name="T10" fmla="*/ 4 w 54"/>
                  <a:gd name="T11" fmla="*/ 13 h 34"/>
                  <a:gd name="T12" fmla="*/ 14 w 54"/>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54" h="34">
                    <a:moveTo>
                      <a:pt x="14" y="34"/>
                    </a:moveTo>
                    <a:cubicBezTo>
                      <a:pt x="43" y="34"/>
                      <a:pt x="43" y="34"/>
                      <a:pt x="43" y="34"/>
                    </a:cubicBezTo>
                    <a:cubicBezTo>
                      <a:pt x="45" y="29"/>
                      <a:pt x="48" y="22"/>
                      <a:pt x="54" y="13"/>
                    </a:cubicBezTo>
                    <a:cubicBezTo>
                      <a:pt x="54" y="13"/>
                      <a:pt x="51" y="3"/>
                      <a:pt x="28" y="12"/>
                    </a:cubicBezTo>
                    <a:cubicBezTo>
                      <a:pt x="28" y="12"/>
                      <a:pt x="22" y="11"/>
                      <a:pt x="16" y="6"/>
                    </a:cubicBezTo>
                    <a:cubicBezTo>
                      <a:pt x="16" y="6"/>
                      <a:pt x="0" y="0"/>
                      <a:pt x="4" y="13"/>
                    </a:cubicBezTo>
                    <a:lnTo>
                      <a:pt x="14"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94" name="Freeform 38"/>
              <p:cNvSpPr>
                <a:spLocks noEditPoints="1"/>
              </p:cNvSpPr>
              <p:nvPr/>
            </p:nvSpPr>
            <p:spPr bwMode="auto">
              <a:xfrm>
                <a:off x="6152" y="2642"/>
                <a:ext cx="126" cy="74"/>
              </a:xfrm>
              <a:custGeom>
                <a:avLst/>
                <a:gdLst>
                  <a:gd name="T0" fmla="*/ 12 w 53"/>
                  <a:gd name="T1" fmla="*/ 31 h 31"/>
                  <a:gd name="T2" fmla="*/ 1 w 53"/>
                  <a:gd name="T3" fmla="*/ 9 h 31"/>
                  <a:gd name="T4" fmla="*/ 2 w 53"/>
                  <a:gd name="T5" fmla="*/ 2 h 31"/>
                  <a:gd name="T6" fmla="*/ 7 w 53"/>
                  <a:gd name="T7" fmla="*/ 0 h 31"/>
                  <a:gd name="T8" fmla="*/ 15 w 53"/>
                  <a:gd name="T9" fmla="*/ 2 h 31"/>
                  <a:gd name="T10" fmla="*/ 15 w 53"/>
                  <a:gd name="T11" fmla="*/ 2 h 31"/>
                  <a:gd name="T12" fmla="*/ 25 w 53"/>
                  <a:gd name="T13" fmla="*/ 7 h 31"/>
                  <a:gd name="T14" fmla="*/ 42 w 53"/>
                  <a:gd name="T15" fmla="*/ 3 h 31"/>
                  <a:gd name="T16" fmla="*/ 53 w 53"/>
                  <a:gd name="T17" fmla="*/ 9 h 31"/>
                  <a:gd name="T18" fmla="*/ 53 w 53"/>
                  <a:gd name="T19" fmla="*/ 9 h 31"/>
                  <a:gd name="T20" fmla="*/ 53 w 53"/>
                  <a:gd name="T21" fmla="*/ 9 h 31"/>
                  <a:gd name="T22" fmla="*/ 42 w 53"/>
                  <a:gd name="T23" fmla="*/ 31 h 31"/>
                  <a:gd name="T24" fmla="*/ 42 w 53"/>
                  <a:gd name="T25" fmla="*/ 31 h 31"/>
                  <a:gd name="T26" fmla="*/ 12 w 53"/>
                  <a:gd name="T27" fmla="*/ 31 h 31"/>
                  <a:gd name="T28" fmla="*/ 7 w 53"/>
                  <a:gd name="T29" fmla="*/ 1 h 31"/>
                  <a:gd name="T30" fmla="*/ 2 w 53"/>
                  <a:gd name="T31" fmla="*/ 3 h 31"/>
                  <a:gd name="T32" fmla="*/ 2 w 53"/>
                  <a:gd name="T33" fmla="*/ 9 h 31"/>
                  <a:gd name="T34" fmla="*/ 13 w 53"/>
                  <a:gd name="T35" fmla="*/ 30 h 31"/>
                  <a:gd name="T36" fmla="*/ 41 w 53"/>
                  <a:gd name="T37" fmla="*/ 30 h 31"/>
                  <a:gd name="T38" fmla="*/ 52 w 53"/>
                  <a:gd name="T39" fmla="*/ 9 h 31"/>
                  <a:gd name="T40" fmla="*/ 42 w 53"/>
                  <a:gd name="T41" fmla="*/ 4 h 31"/>
                  <a:gd name="T42" fmla="*/ 26 w 53"/>
                  <a:gd name="T43" fmla="*/ 8 h 31"/>
                  <a:gd name="T44" fmla="*/ 26 w 53"/>
                  <a:gd name="T45" fmla="*/ 8 h 31"/>
                  <a:gd name="T46" fmla="*/ 25 w 53"/>
                  <a:gd name="T47" fmla="*/ 8 h 31"/>
                  <a:gd name="T48" fmla="*/ 14 w 53"/>
                  <a:gd name="T49" fmla="*/ 3 h 31"/>
                  <a:gd name="T50" fmla="*/ 7 w 53"/>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31">
                    <a:moveTo>
                      <a:pt x="12" y="31"/>
                    </a:moveTo>
                    <a:cubicBezTo>
                      <a:pt x="1" y="9"/>
                      <a:pt x="1" y="9"/>
                      <a:pt x="1" y="9"/>
                    </a:cubicBezTo>
                    <a:cubicBezTo>
                      <a:pt x="0" y="6"/>
                      <a:pt x="0" y="4"/>
                      <a:pt x="2" y="2"/>
                    </a:cubicBezTo>
                    <a:cubicBezTo>
                      <a:pt x="3" y="1"/>
                      <a:pt x="4" y="0"/>
                      <a:pt x="7" y="0"/>
                    </a:cubicBezTo>
                    <a:cubicBezTo>
                      <a:pt x="10" y="0"/>
                      <a:pt x="14" y="2"/>
                      <a:pt x="15" y="2"/>
                    </a:cubicBezTo>
                    <a:cubicBezTo>
                      <a:pt x="15" y="2"/>
                      <a:pt x="15" y="2"/>
                      <a:pt x="15" y="2"/>
                    </a:cubicBezTo>
                    <a:cubicBezTo>
                      <a:pt x="20" y="6"/>
                      <a:pt x="25" y="7"/>
                      <a:pt x="25" y="7"/>
                    </a:cubicBezTo>
                    <a:cubicBezTo>
                      <a:pt x="32" y="5"/>
                      <a:pt x="37" y="3"/>
                      <a:pt x="42" y="3"/>
                    </a:cubicBezTo>
                    <a:cubicBezTo>
                      <a:pt x="51" y="3"/>
                      <a:pt x="53" y="9"/>
                      <a:pt x="53" y="9"/>
                    </a:cubicBezTo>
                    <a:cubicBezTo>
                      <a:pt x="53" y="9"/>
                      <a:pt x="53" y="9"/>
                      <a:pt x="53" y="9"/>
                    </a:cubicBezTo>
                    <a:cubicBezTo>
                      <a:pt x="53" y="9"/>
                      <a:pt x="53" y="9"/>
                      <a:pt x="53" y="9"/>
                    </a:cubicBezTo>
                    <a:cubicBezTo>
                      <a:pt x="48" y="17"/>
                      <a:pt x="44" y="24"/>
                      <a:pt x="42" y="31"/>
                    </a:cubicBezTo>
                    <a:cubicBezTo>
                      <a:pt x="42" y="31"/>
                      <a:pt x="42" y="31"/>
                      <a:pt x="42" y="31"/>
                    </a:cubicBezTo>
                    <a:lnTo>
                      <a:pt x="12" y="31"/>
                    </a:lnTo>
                    <a:close/>
                    <a:moveTo>
                      <a:pt x="7" y="1"/>
                    </a:moveTo>
                    <a:cubicBezTo>
                      <a:pt x="5" y="1"/>
                      <a:pt x="3" y="2"/>
                      <a:pt x="2" y="3"/>
                    </a:cubicBezTo>
                    <a:cubicBezTo>
                      <a:pt x="1" y="4"/>
                      <a:pt x="1" y="6"/>
                      <a:pt x="2" y="9"/>
                    </a:cubicBezTo>
                    <a:cubicBezTo>
                      <a:pt x="13" y="30"/>
                      <a:pt x="13" y="30"/>
                      <a:pt x="13" y="30"/>
                    </a:cubicBezTo>
                    <a:cubicBezTo>
                      <a:pt x="41" y="30"/>
                      <a:pt x="41" y="30"/>
                      <a:pt x="41" y="30"/>
                    </a:cubicBezTo>
                    <a:cubicBezTo>
                      <a:pt x="43" y="23"/>
                      <a:pt x="47" y="16"/>
                      <a:pt x="52" y="9"/>
                    </a:cubicBezTo>
                    <a:cubicBezTo>
                      <a:pt x="51" y="8"/>
                      <a:pt x="49" y="4"/>
                      <a:pt x="42" y="4"/>
                    </a:cubicBezTo>
                    <a:cubicBezTo>
                      <a:pt x="37" y="4"/>
                      <a:pt x="32" y="6"/>
                      <a:pt x="26" y="8"/>
                    </a:cubicBezTo>
                    <a:cubicBezTo>
                      <a:pt x="26" y="8"/>
                      <a:pt x="26" y="8"/>
                      <a:pt x="26" y="8"/>
                    </a:cubicBezTo>
                    <a:cubicBezTo>
                      <a:pt x="25" y="8"/>
                      <a:pt x="25" y="8"/>
                      <a:pt x="25" y="8"/>
                    </a:cubicBezTo>
                    <a:cubicBezTo>
                      <a:pt x="25" y="8"/>
                      <a:pt x="20" y="7"/>
                      <a:pt x="14" y="3"/>
                    </a:cubicBezTo>
                    <a:cubicBezTo>
                      <a:pt x="14" y="3"/>
                      <a:pt x="10" y="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95" name="Freeform 39"/>
              <p:cNvSpPr/>
              <p:nvPr/>
            </p:nvSpPr>
            <p:spPr bwMode="auto">
              <a:xfrm>
                <a:off x="6171" y="2721"/>
                <a:ext cx="86" cy="24"/>
              </a:xfrm>
              <a:custGeom>
                <a:avLst/>
                <a:gdLst>
                  <a:gd name="T0" fmla="*/ 31 w 36"/>
                  <a:gd name="T1" fmla="*/ 0 h 10"/>
                  <a:gd name="T2" fmla="*/ 5 w 36"/>
                  <a:gd name="T3" fmla="*/ 0 h 10"/>
                  <a:gd name="T4" fmla="*/ 0 w 36"/>
                  <a:gd name="T5" fmla="*/ 5 h 10"/>
                  <a:gd name="T6" fmla="*/ 5 w 36"/>
                  <a:gd name="T7" fmla="*/ 10 h 10"/>
                  <a:gd name="T8" fmla="*/ 31 w 36"/>
                  <a:gd name="T9" fmla="*/ 10 h 10"/>
                  <a:gd name="T10" fmla="*/ 36 w 36"/>
                  <a:gd name="T11" fmla="*/ 5 h 10"/>
                  <a:gd name="T12" fmla="*/ 31 w 36"/>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6" h="10">
                    <a:moveTo>
                      <a:pt x="31" y="0"/>
                    </a:moveTo>
                    <a:cubicBezTo>
                      <a:pt x="5" y="0"/>
                      <a:pt x="5" y="0"/>
                      <a:pt x="5" y="0"/>
                    </a:cubicBezTo>
                    <a:cubicBezTo>
                      <a:pt x="2" y="0"/>
                      <a:pt x="0" y="2"/>
                      <a:pt x="0" y="5"/>
                    </a:cubicBezTo>
                    <a:cubicBezTo>
                      <a:pt x="0" y="7"/>
                      <a:pt x="2" y="10"/>
                      <a:pt x="5" y="10"/>
                    </a:cubicBezTo>
                    <a:cubicBezTo>
                      <a:pt x="31" y="10"/>
                      <a:pt x="31" y="10"/>
                      <a:pt x="31" y="10"/>
                    </a:cubicBezTo>
                    <a:cubicBezTo>
                      <a:pt x="34" y="10"/>
                      <a:pt x="36" y="7"/>
                      <a:pt x="36" y="5"/>
                    </a:cubicBezTo>
                    <a:cubicBezTo>
                      <a:pt x="36" y="2"/>
                      <a:pt x="34" y="0"/>
                      <a:pt x="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96" name="Freeform 40"/>
              <p:cNvSpPr>
                <a:spLocks noEditPoints="1"/>
              </p:cNvSpPr>
              <p:nvPr/>
            </p:nvSpPr>
            <p:spPr bwMode="auto">
              <a:xfrm>
                <a:off x="6171" y="2719"/>
                <a:ext cx="86" cy="26"/>
              </a:xfrm>
              <a:custGeom>
                <a:avLst/>
                <a:gdLst>
                  <a:gd name="T0" fmla="*/ 5 w 36"/>
                  <a:gd name="T1" fmla="*/ 11 h 11"/>
                  <a:gd name="T2" fmla="*/ 0 w 36"/>
                  <a:gd name="T3" fmla="*/ 6 h 11"/>
                  <a:gd name="T4" fmla="*/ 1 w 36"/>
                  <a:gd name="T5" fmla="*/ 2 h 11"/>
                  <a:gd name="T6" fmla="*/ 5 w 36"/>
                  <a:gd name="T7" fmla="*/ 0 h 11"/>
                  <a:gd name="T8" fmla="*/ 31 w 36"/>
                  <a:gd name="T9" fmla="*/ 0 h 11"/>
                  <a:gd name="T10" fmla="*/ 36 w 36"/>
                  <a:gd name="T11" fmla="*/ 6 h 11"/>
                  <a:gd name="T12" fmla="*/ 31 w 36"/>
                  <a:gd name="T13" fmla="*/ 11 h 11"/>
                  <a:gd name="T14" fmla="*/ 5 w 36"/>
                  <a:gd name="T15" fmla="*/ 11 h 11"/>
                  <a:gd name="T16" fmla="*/ 31 w 36"/>
                  <a:gd name="T17" fmla="*/ 1 h 11"/>
                  <a:gd name="T18" fmla="*/ 5 w 36"/>
                  <a:gd name="T19" fmla="*/ 1 h 11"/>
                  <a:gd name="T20" fmla="*/ 2 w 36"/>
                  <a:gd name="T21" fmla="*/ 3 h 11"/>
                  <a:gd name="T22" fmla="*/ 1 w 36"/>
                  <a:gd name="T23" fmla="*/ 6 h 11"/>
                  <a:gd name="T24" fmla="*/ 5 w 36"/>
                  <a:gd name="T25" fmla="*/ 10 h 11"/>
                  <a:gd name="T26" fmla="*/ 5 w 36"/>
                  <a:gd name="T27" fmla="*/ 11 h 11"/>
                  <a:gd name="T28" fmla="*/ 5 w 36"/>
                  <a:gd name="T29" fmla="*/ 10 h 11"/>
                  <a:gd name="T30" fmla="*/ 31 w 36"/>
                  <a:gd name="T31" fmla="*/ 10 h 11"/>
                  <a:gd name="T32" fmla="*/ 35 w 36"/>
                  <a:gd name="T33" fmla="*/ 6 h 11"/>
                  <a:gd name="T34" fmla="*/ 31 w 36"/>
                  <a:gd name="T3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11">
                    <a:moveTo>
                      <a:pt x="5" y="11"/>
                    </a:moveTo>
                    <a:cubicBezTo>
                      <a:pt x="2" y="11"/>
                      <a:pt x="0" y="9"/>
                      <a:pt x="0" y="6"/>
                    </a:cubicBezTo>
                    <a:cubicBezTo>
                      <a:pt x="0" y="4"/>
                      <a:pt x="0" y="3"/>
                      <a:pt x="1" y="2"/>
                    </a:cubicBezTo>
                    <a:cubicBezTo>
                      <a:pt x="2" y="1"/>
                      <a:pt x="4" y="0"/>
                      <a:pt x="5" y="0"/>
                    </a:cubicBezTo>
                    <a:cubicBezTo>
                      <a:pt x="31" y="0"/>
                      <a:pt x="31" y="0"/>
                      <a:pt x="31" y="0"/>
                    </a:cubicBezTo>
                    <a:cubicBezTo>
                      <a:pt x="34" y="0"/>
                      <a:pt x="36" y="3"/>
                      <a:pt x="36" y="6"/>
                    </a:cubicBezTo>
                    <a:cubicBezTo>
                      <a:pt x="36" y="9"/>
                      <a:pt x="34" y="11"/>
                      <a:pt x="31" y="11"/>
                    </a:cubicBezTo>
                    <a:lnTo>
                      <a:pt x="5" y="11"/>
                    </a:lnTo>
                    <a:close/>
                    <a:moveTo>
                      <a:pt x="31" y="1"/>
                    </a:moveTo>
                    <a:cubicBezTo>
                      <a:pt x="5" y="1"/>
                      <a:pt x="5" y="1"/>
                      <a:pt x="5" y="1"/>
                    </a:cubicBezTo>
                    <a:cubicBezTo>
                      <a:pt x="4" y="1"/>
                      <a:pt x="3" y="2"/>
                      <a:pt x="2" y="3"/>
                    </a:cubicBezTo>
                    <a:cubicBezTo>
                      <a:pt x="1" y="3"/>
                      <a:pt x="1" y="5"/>
                      <a:pt x="1" y="6"/>
                    </a:cubicBezTo>
                    <a:cubicBezTo>
                      <a:pt x="1" y="8"/>
                      <a:pt x="3" y="10"/>
                      <a:pt x="5" y="10"/>
                    </a:cubicBezTo>
                    <a:cubicBezTo>
                      <a:pt x="5" y="11"/>
                      <a:pt x="5" y="11"/>
                      <a:pt x="5" y="11"/>
                    </a:cubicBezTo>
                    <a:cubicBezTo>
                      <a:pt x="5" y="10"/>
                      <a:pt x="5" y="10"/>
                      <a:pt x="5" y="10"/>
                    </a:cubicBezTo>
                    <a:cubicBezTo>
                      <a:pt x="31" y="10"/>
                      <a:pt x="31" y="10"/>
                      <a:pt x="31" y="10"/>
                    </a:cubicBezTo>
                    <a:cubicBezTo>
                      <a:pt x="33" y="10"/>
                      <a:pt x="35" y="8"/>
                      <a:pt x="35" y="6"/>
                    </a:cubicBezTo>
                    <a:cubicBezTo>
                      <a:pt x="35" y="3"/>
                      <a:pt x="33" y="1"/>
                      <a:pt x="3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97" name="Freeform 41"/>
              <p:cNvSpPr>
                <a:spLocks noEditPoints="1"/>
              </p:cNvSpPr>
              <p:nvPr/>
            </p:nvSpPr>
            <p:spPr bwMode="auto">
              <a:xfrm>
                <a:off x="6066" y="2752"/>
                <a:ext cx="300" cy="264"/>
              </a:xfrm>
              <a:custGeom>
                <a:avLst/>
                <a:gdLst>
                  <a:gd name="T0" fmla="*/ 120 w 126"/>
                  <a:gd name="T1" fmla="*/ 99 h 110"/>
                  <a:gd name="T2" fmla="*/ 118 w 126"/>
                  <a:gd name="T3" fmla="*/ 82 h 110"/>
                  <a:gd name="T4" fmla="*/ 101 w 126"/>
                  <a:gd name="T5" fmla="*/ 28 h 110"/>
                  <a:gd name="T6" fmla="*/ 76 w 126"/>
                  <a:gd name="T7" fmla="*/ 2 h 110"/>
                  <a:gd name="T8" fmla="*/ 75 w 126"/>
                  <a:gd name="T9" fmla="*/ 0 h 110"/>
                  <a:gd name="T10" fmla="*/ 48 w 126"/>
                  <a:gd name="T11" fmla="*/ 0 h 110"/>
                  <a:gd name="T12" fmla="*/ 29 w 126"/>
                  <a:gd name="T13" fmla="*/ 22 h 110"/>
                  <a:gd name="T14" fmla="*/ 10 w 126"/>
                  <a:gd name="T15" fmla="*/ 91 h 110"/>
                  <a:gd name="T16" fmla="*/ 4 w 126"/>
                  <a:gd name="T17" fmla="*/ 102 h 110"/>
                  <a:gd name="T18" fmla="*/ 4 w 126"/>
                  <a:gd name="T19" fmla="*/ 105 h 110"/>
                  <a:gd name="T20" fmla="*/ 10 w 126"/>
                  <a:gd name="T21" fmla="*/ 106 h 110"/>
                  <a:gd name="T22" fmla="*/ 19 w 126"/>
                  <a:gd name="T23" fmla="*/ 105 h 110"/>
                  <a:gd name="T24" fmla="*/ 19 w 126"/>
                  <a:gd name="T25" fmla="*/ 105 h 110"/>
                  <a:gd name="T26" fmla="*/ 20 w 126"/>
                  <a:gd name="T27" fmla="*/ 105 h 110"/>
                  <a:gd name="T28" fmla="*/ 61 w 126"/>
                  <a:gd name="T29" fmla="*/ 110 h 110"/>
                  <a:gd name="T30" fmla="*/ 105 w 126"/>
                  <a:gd name="T31" fmla="*/ 104 h 110"/>
                  <a:gd name="T32" fmla="*/ 107 w 126"/>
                  <a:gd name="T33" fmla="*/ 104 h 110"/>
                  <a:gd name="T34" fmla="*/ 114 w 126"/>
                  <a:gd name="T35" fmla="*/ 106 h 110"/>
                  <a:gd name="T36" fmla="*/ 118 w 126"/>
                  <a:gd name="T37" fmla="*/ 107 h 110"/>
                  <a:gd name="T38" fmla="*/ 123 w 126"/>
                  <a:gd name="T39" fmla="*/ 104 h 110"/>
                  <a:gd name="T40" fmla="*/ 120 w 126"/>
                  <a:gd name="T41" fmla="*/ 99 h 110"/>
                  <a:gd name="T42" fmla="*/ 81 w 126"/>
                  <a:gd name="T43" fmla="*/ 55 h 110"/>
                  <a:gd name="T44" fmla="*/ 81 w 126"/>
                  <a:gd name="T45" fmla="*/ 58 h 110"/>
                  <a:gd name="T46" fmla="*/ 53 w 126"/>
                  <a:gd name="T47" fmla="*/ 57 h 110"/>
                  <a:gd name="T48" fmla="*/ 53 w 126"/>
                  <a:gd name="T49" fmla="*/ 62 h 110"/>
                  <a:gd name="T50" fmla="*/ 81 w 126"/>
                  <a:gd name="T51" fmla="*/ 62 h 110"/>
                  <a:gd name="T52" fmla="*/ 81 w 126"/>
                  <a:gd name="T53" fmla="*/ 66 h 110"/>
                  <a:gd name="T54" fmla="*/ 53 w 126"/>
                  <a:gd name="T55" fmla="*/ 65 h 110"/>
                  <a:gd name="T56" fmla="*/ 67 w 126"/>
                  <a:gd name="T57" fmla="*/ 80 h 110"/>
                  <a:gd name="T58" fmla="*/ 83 w 126"/>
                  <a:gd name="T59" fmla="*/ 78 h 110"/>
                  <a:gd name="T60" fmla="*/ 85 w 126"/>
                  <a:gd name="T61" fmla="*/ 83 h 110"/>
                  <a:gd name="T62" fmla="*/ 54 w 126"/>
                  <a:gd name="T63" fmla="*/ 81 h 110"/>
                  <a:gd name="T64" fmla="*/ 45 w 126"/>
                  <a:gd name="T65" fmla="*/ 65 h 110"/>
                  <a:gd name="T66" fmla="*/ 38 w 126"/>
                  <a:gd name="T67" fmla="*/ 65 h 110"/>
                  <a:gd name="T68" fmla="*/ 39 w 126"/>
                  <a:gd name="T69" fmla="*/ 61 h 110"/>
                  <a:gd name="T70" fmla="*/ 44 w 126"/>
                  <a:gd name="T71" fmla="*/ 61 h 110"/>
                  <a:gd name="T72" fmla="*/ 45 w 126"/>
                  <a:gd name="T73" fmla="*/ 58 h 110"/>
                  <a:gd name="T74" fmla="*/ 39 w 126"/>
                  <a:gd name="T75" fmla="*/ 57 h 110"/>
                  <a:gd name="T76" fmla="*/ 39 w 126"/>
                  <a:gd name="T77" fmla="*/ 53 h 110"/>
                  <a:gd name="T78" fmla="*/ 45 w 126"/>
                  <a:gd name="T79" fmla="*/ 53 h 110"/>
                  <a:gd name="T80" fmla="*/ 67 w 126"/>
                  <a:gd name="T81" fmla="*/ 35 h 110"/>
                  <a:gd name="T82" fmla="*/ 86 w 126"/>
                  <a:gd name="T83" fmla="*/ 38 h 110"/>
                  <a:gd name="T84" fmla="*/ 83 w 126"/>
                  <a:gd name="T85" fmla="*/ 43 h 110"/>
                  <a:gd name="T86" fmla="*/ 54 w 126"/>
                  <a:gd name="T87" fmla="*/ 54 h 110"/>
                  <a:gd name="T88" fmla="*/ 81 w 126"/>
                  <a:gd name="T89"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6" h="110">
                    <a:moveTo>
                      <a:pt x="120" y="99"/>
                    </a:moveTo>
                    <a:cubicBezTo>
                      <a:pt x="120" y="99"/>
                      <a:pt x="114" y="94"/>
                      <a:pt x="118" y="82"/>
                    </a:cubicBezTo>
                    <a:cubicBezTo>
                      <a:pt x="118" y="82"/>
                      <a:pt x="126" y="48"/>
                      <a:pt x="101" y="28"/>
                    </a:cubicBezTo>
                    <a:cubicBezTo>
                      <a:pt x="99" y="26"/>
                      <a:pt x="76" y="7"/>
                      <a:pt x="76" y="2"/>
                    </a:cubicBezTo>
                    <a:cubicBezTo>
                      <a:pt x="76" y="1"/>
                      <a:pt x="75" y="1"/>
                      <a:pt x="75" y="0"/>
                    </a:cubicBezTo>
                    <a:cubicBezTo>
                      <a:pt x="48" y="0"/>
                      <a:pt x="48" y="0"/>
                      <a:pt x="48" y="0"/>
                    </a:cubicBezTo>
                    <a:cubicBezTo>
                      <a:pt x="45" y="6"/>
                      <a:pt x="38" y="13"/>
                      <a:pt x="29" y="22"/>
                    </a:cubicBezTo>
                    <a:cubicBezTo>
                      <a:pt x="29" y="22"/>
                      <a:pt x="0" y="49"/>
                      <a:pt x="10" y="91"/>
                    </a:cubicBezTo>
                    <a:cubicBezTo>
                      <a:pt x="10" y="92"/>
                      <a:pt x="10" y="94"/>
                      <a:pt x="4" y="102"/>
                    </a:cubicBezTo>
                    <a:cubicBezTo>
                      <a:pt x="4" y="102"/>
                      <a:pt x="3" y="104"/>
                      <a:pt x="4" y="105"/>
                    </a:cubicBezTo>
                    <a:cubicBezTo>
                      <a:pt x="5" y="106"/>
                      <a:pt x="7" y="107"/>
                      <a:pt x="10" y="106"/>
                    </a:cubicBezTo>
                    <a:cubicBezTo>
                      <a:pt x="10" y="106"/>
                      <a:pt x="14" y="105"/>
                      <a:pt x="19" y="105"/>
                    </a:cubicBezTo>
                    <a:cubicBezTo>
                      <a:pt x="19" y="105"/>
                      <a:pt x="19" y="105"/>
                      <a:pt x="19" y="105"/>
                    </a:cubicBezTo>
                    <a:cubicBezTo>
                      <a:pt x="20" y="105"/>
                      <a:pt x="20" y="105"/>
                      <a:pt x="20" y="105"/>
                    </a:cubicBezTo>
                    <a:cubicBezTo>
                      <a:pt x="20" y="105"/>
                      <a:pt x="36" y="110"/>
                      <a:pt x="61" y="110"/>
                    </a:cubicBezTo>
                    <a:cubicBezTo>
                      <a:pt x="76" y="110"/>
                      <a:pt x="91" y="108"/>
                      <a:pt x="105" y="104"/>
                    </a:cubicBezTo>
                    <a:cubicBezTo>
                      <a:pt x="105" y="104"/>
                      <a:pt x="106" y="104"/>
                      <a:pt x="107" y="104"/>
                    </a:cubicBezTo>
                    <a:cubicBezTo>
                      <a:pt x="109" y="104"/>
                      <a:pt x="112" y="105"/>
                      <a:pt x="114" y="106"/>
                    </a:cubicBezTo>
                    <a:cubicBezTo>
                      <a:pt x="114" y="106"/>
                      <a:pt x="116" y="107"/>
                      <a:pt x="118" y="107"/>
                    </a:cubicBezTo>
                    <a:cubicBezTo>
                      <a:pt x="119" y="107"/>
                      <a:pt x="121" y="106"/>
                      <a:pt x="123" y="104"/>
                    </a:cubicBezTo>
                    <a:cubicBezTo>
                      <a:pt x="123" y="104"/>
                      <a:pt x="125" y="102"/>
                      <a:pt x="120" y="99"/>
                    </a:cubicBezTo>
                    <a:close/>
                    <a:moveTo>
                      <a:pt x="81" y="55"/>
                    </a:moveTo>
                    <a:cubicBezTo>
                      <a:pt x="81" y="58"/>
                      <a:pt x="81" y="58"/>
                      <a:pt x="81" y="58"/>
                    </a:cubicBezTo>
                    <a:cubicBezTo>
                      <a:pt x="53" y="57"/>
                      <a:pt x="53" y="57"/>
                      <a:pt x="53" y="57"/>
                    </a:cubicBezTo>
                    <a:cubicBezTo>
                      <a:pt x="53" y="57"/>
                      <a:pt x="52" y="61"/>
                      <a:pt x="53" y="62"/>
                    </a:cubicBezTo>
                    <a:cubicBezTo>
                      <a:pt x="81" y="62"/>
                      <a:pt x="81" y="62"/>
                      <a:pt x="81" y="62"/>
                    </a:cubicBezTo>
                    <a:cubicBezTo>
                      <a:pt x="81" y="66"/>
                      <a:pt x="81" y="66"/>
                      <a:pt x="81" y="66"/>
                    </a:cubicBezTo>
                    <a:cubicBezTo>
                      <a:pt x="53" y="65"/>
                      <a:pt x="53" y="65"/>
                      <a:pt x="53" y="65"/>
                    </a:cubicBezTo>
                    <a:cubicBezTo>
                      <a:pt x="53" y="65"/>
                      <a:pt x="54" y="78"/>
                      <a:pt x="67" y="80"/>
                    </a:cubicBezTo>
                    <a:cubicBezTo>
                      <a:pt x="67" y="80"/>
                      <a:pt x="76" y="82"/>
                      <a:pt x="83" y="78"/>
                    </a:cubicBezTo>
                    <a:cubicBezTo>
                      <a:pt x="85" y="83"/>
                      <a:pt x="85" y="83"/>
                      <a:pt x="85" y="83"/>
                    </a:cubicBezTo>
                    <a:cubicBezTo>
                      <a:pt x="85" y="83"/>
                      <a:pt x="71" y="91"/>
                      <a:pt x="54" y="81"/>
                    </a:cubicBezTo>
                    <a:cubicBezTo>
                      <a:pt x="54" y="81"/>
                      <a:pt x="46" y="76"/>
                      <a:pt x="45" y="65"/>
                    </a:cubicBezTo>
                    <a:cubicBezTo>
                      <a:pt x="38" y="65"/>
                      <a:pt x="38" y="65"/>
                      <a:pt x="38" y="65"/>
                    </a:cubicBezTo>
                    <a:cubicBezTo>
                      <a:pt x="39" y="61"/>
                      <a:pt x="39" y="61"/>
                      <a:pt x="39" y="61"/>
                    </a:cubicBezTo>
                    <a:cubicBezTo>
                      <a:pt x="44" y="61"/>
                      <a:pt x="44" y="61"/>
                      <a:pt x="44" y="61"/>
                    </a:cubicBezTo>
                    <a:cubicBezTo>
                      <a:pt x="44" y="61"/>
                      <a:pt x="44" y="60"/>
                      <a:pt x="45" y="58"/>
                    </a:cubicBezTo>
                    <a:cubicBezTo>
                      <a:pt x="39" y="57"/>
                      <a:pt x="39" y="57"/>
                      <a:pt x="39" y="57"/>
                    </a:cubicBezTo>
                    <a:cubicBezTo>
                      <a:pt x="39" y="53"/>
                      <a:pt x="39" y="53"/>
                      <a:pt x="39" y="53"/>
                    </a:cubicBezTo>
                    <a:cubicBezTo>
                      <a:pt x="45" y="53"/>
                      <a:pt x="45" y="53"/>
                      <a:pt x="45" y="53"/>
                    </a:cubicBezTo>
                    <a:cubicBezTo>
                      <a:pt x="45" y="53"/>
                      <a:pt x="48" y="37"/>
                      <a:pt x="67" y="35"/>
                    </a:cubicBezTo>
                    <a:cubicBezTo>
                      <a:pt x="67" y="35"/>
                      <a:pt x="81" y="33"/>
                      <a:pt x="86" y="38"/>
                    </a:cubicBezTo>
                    <a:cubicBezTo>
                      <a:pt x="83" y="43"/>
                      <a:pt x="83" y="43"/>
                      <a:pt x="83" y="43"/>
                    </a:cubicBezTo>
                    <a:cubicBezTo>
                      <a:pt x="83" y="43"/>
                      <a:pt x="61" y="33"/>
                      <a:pt x="54" y="54"/>
                    </a:cubicBezTo>
                    <a:lnTo>
                      <a:pt x="81"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98" name="组合 97"/>
          <p:cNvGrpSpPr/>
          <p:nvPr/>
        </p:nvGrpSpPr>
        <p:grpSpPr>
          <a:xfrm>
            <a:off x="3975918" y="2441388"/>
            <a:ext cx="934104" cy="933767"/>
            <a:chOff x="5300534" y="3255938"/>
            <a:chExt cx="1245310" cy="1245310"/>
          </a:xfrm>
        </p:grpSpPr>
        <p:sp>
          <p:nvSpPr>
            <p:cNvPr id="99" name="圆角矩形 98"/>
            <p:cNvSpPr/>
            <p:nvPr/>
          </p:nvSpPr>
          <p:spPr>
            <a:xfrm>
              <a:off x="5444898" y="3396875"/>
              <a:ext cx="946751" cy="946751"/>
            </a:xfrm>
            <a:prstGeom prst="roundRect">
              <a:avLst>
                <a:gd name="adj" fmla="val 3969"/>
              </a:avLst>
            </a:prstGeom>
            <a:gradFill flip="none" rotWithShape="1">
              <a:gsLst>
                <a:gs pos="100000">
                  <a:schemeClr val="bg1">
                    <a:lumMod val="97000"/>
                  </a:schemeClr>
                </a:gs>
                <a:gs pos="0">
                  <a:schemeClr val="bg1">
                    <a:lumMod val="85000"/>
                  </a:schemeClr>
                </a:gs>
              </a:gsLst>
              <a:lin ang="2700000" scaled="1"/>
              <a:tileRect/>
            </a:gradFill>
            <a:ln w="22225">
              <a:gradFill flip="none" rotWithShape="1">
                <a:gsLst>
                  <a:gs pos="0">
                    <a:schemeClr val="bg1"/>
                  </a:gs>
                  <a:gs pos="100000">
                    <a:schemeClr val="bg1">
                      <a:lumMod val="75000"/>
                    </a:schemeClr>
                  </a:gs>
                </a:gsLst>
                <a:lin ang="2700000" scaled="1"/>
                <a:tileRect/>
              </a:gradFill>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prstClr val="white"/>
                </a:solidFill>
              </a:endParaRPr>
            </a:p>
          </p:txBody>
        </p:sp>
        <p:sp>
          <p:nvSpPr>
            <p:cNvPr id="100" name="Freeform 48"/>
            <p:cNvSpPr>
              <a:spLocks noEditPoints="1"/>
            </p:cNvSpPr>
            <p:nvPr/>
          </p:nvSpPr>
          <p:spPr bwMode="auto">
            <a:xfrm>
              <a:off x="5635409" y="3559679"/>
              <a:ext cx="571111" cy="621141"/>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rgbClr val="A7A9AC"/>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01" name="圆角矩形 100"/>
            <p:cNvSpPr/>
            <p:nvPr/>
          </p:nvSpPr>
          <p:spPr>
            <a:xfrm>
              <a:off x="5300534" y="3255938"/>
              <a:ext cx="1245310" cy="1245310"/>
            </a:xfrm>
            <a:prstGeom prst="roundRect">
              <a:avLst>
                <a:gd name="adj" fmla="val 3969"/>
              </a:avLst>
            </a:prstGeom>
            <a:solidFill>
              <a:schemeClr val="bg1">
                <a:alpha val="25000"/>
              </a:schemeClr>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prstClr val="white"/>
                </a:solidFill>
              </a:endParaRPr>
            </a:p>
          </p:txBody>
        </p:sp>
      </p:grpSp>
      <p:sp>
        <p:nvSpPr>
          <p:cNvPr id="103" name="文本框 43"/>
          <p:cNvSpPr txBox="1"/>
          <p:nvPr/>
        </p:nvSpPr>
        <p:spPr>
          <a:xfrm>
            <a:off x="-89535" y="1471295"/>
            <a:ext cx="2748915" cy="321945"/>
          </a:xfrm>
          <a:prstGeom prst="rect">
            <a:avLst/>
          </a:prstGeom>
          <a:noFill/>
        </p:spPr>
        <p:txBody>
          <a:bodyPr wrap="square" rtlCol="0">
            <a:spAutoFit/>
          </a:bodyPr>
          <a:lstStyle/>
          <a:p>
            <a:r>
              <a:rPr lang="zh-CN" altLang="en-US" sz="1500">
                <a:ln w="22225">
                  <a:solidFill>
                    <a:schemeClr val="accent2"/>
                  </a:solidFill>
                  <a:prstDash val="solid"/>
                </a:ln>
                <a:solidFill>
                  <a:schemeClr val="accent2">
                    <a:lumMod val="40000"/>
                    <a:lumOff val="60000"/>
                  </a:schemeClr>
                </a:solidFill>
                <a:effectLst/>
                <a:sym typeface="+mn-ea"/>
              </a:rPr>
              <a:t>《快递业发展“十三五”规划》</a:t>
            </a:r>
            <a:endParaRPr lang="zh-CN" altLang="en-US" sz="15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sym typeface="+mn-ea"/>
            </a:endParaRPr>
          </a:p>
        </p:txBody>
      </p:sp>
      <p:grpSp>
        <p:nvGrpSpPr>
          <p:cNvPr id="105" name="组合 104"/>
          <p:cNvGrpSpPr/>
          <p:nvPr/>
        </p:nvGrpSpPr>
        <p:grpSpPr>
          <a:xfrm>
            <a:off x="1355498" y="3015859"/>
            <a:ext cx="1392959" cy="1267139"/>
            <a:chOff x="1807096" y="4022077"/>
            <a:chExt cx="1857036" cy="1689911"/>
          </a:xfrm>
        </p:grpSpPr>
        <p:sp>
          <p:nvSpPr>
            <p:cNvPr id="106" name="文本框 46"/>
            <p:cNvSpPr txBox="1"/>
            <p:nvPr/>
          </p:nvSpPr>
          <p:spPr>
            <a:xfrm>
              <a:off x="1807096" y="4022077"/>
              <a:ext cx="1425908" cy="429360"/>
            </a:xfrm>
            <a:prstGeom prst="rect">
              <a:avLst/>
            </a:prstGeom>
            <a:noFill/>
          </p:spPr>
          <p:txBody>
            <a:bodyPr wrap="square" rtlCol="0">
              <a:spAutoFit/>
            </a:bodyPr>
            <a:lstStyle/>
            <a:p>
              <a:r>
                <a:rPr lang="zh-CN" altLang="en-US" sz="1500" dirty="0">
                  <a:solidFill>
                    <a:schemeClr val="accent5"/>
                  </a:solidFill>
                  <a:latin typeface="微软雅黑" panose="020B0503020204020204" pitchFamily="34" charset="-122"/>
                  <a:ea typeface="微软雅黑" panose="020B0503020204020204" pitchFamily="34" charset="-122"/>
                </a:rPr>
                <a:t>安全水平</a:t>
              </a:r>
              <a:endParaRPr lang="zh-CN" altLang="en-US" sz="1500" dirty="0">
                <a:solidFill>
                  <a:schemeClr val="accent5"/>
                </a:solidFill>
                <a:latin typeface="微软雅黑" panose="020B0503020204020204" pitchFamily="34" charset="-122"/>
                <a:ea typeface="微软雅黑" panose="020B0503020204020204" pitchFamily="34" charset="-122"/>
              </a:endParaRPr>
            </a:p>
          </p:txBody>
        </p:sp>
        <p:sp>
          <p:nvSpPr>
            <p:cNvPr id="107" name="文本框 23"/>
            <p:cNvSpPr txBox="1"/>
            <p:nvPr/>
          </p:nvSpPr>
          <p:spPr>
            <a:xfrm>
              <a:off x="1846733" y="4393422"/>
              <a:ext cx="1817399" cy="1318566"/>
            </a:xfrm>
            <a:prstGeom prst="rect">
              <a:avLst/>
            </a:prstGeom>
            <a:noFill/>
          </p:spPr>
          <p:txBody>
            <a:bodyPr wrap="square" rtlCol="0">
              <a:spAutoFit/>
            </a:bodyPr>
            <a:lstStyle/>
            <a:p>
              <a:pPr algn="just">
                <a:lnSpc>
                  <a:spcPct val="130000"/>
                </a:lnSpc>
              </a:pPr>
              <a:r>
                <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rPr>
                <a:t>要全面落实“三项制度”，实现寄递流程可跟踪、隐患可发现、责任可追溯等目标，遏制重特大事故的发生。</a:t>
              </a:r>
              <a:endPar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endParaRPr>
            </a:p>
          </p:txBody>
        </p:sp>
      </p:grpSp>
      <p:grpSp>
        <p:nvGrpSpPr>
          <p:cNvPr id="108" name="组合 107"/>
          <p:cNvGrpSpPr/>
          <p:nvPr/>
        </p:nvGrpSpPr>
        <p:grpSpPr>
          <a:xfrm>
            <a:off x="5739761" y="1726108"/>
            <a:ext cx="2102269" cy="942948"/>
            <a:chOff x="7685034" y="2391778"/>
            <a:chExt cx="2802660" cy="1257557"/>
          </a:xfrm>
        </p:grpSpPr>
        <p:sp>
          <p:nvSpPr>
            <p:cNvPr id="109" name="文本框 40"/>
            <p:cNvSpPr txBox="1"/>
            <p:nvPr/>
          </p:nvSpPr>
          <p:spPr>
            <a:xfrm>
              <a:off x="7685034" y="2391778"/>
              <a:ext cx="1425909" cy="429360"/>
            </a:xfrm>
            <a:prstGeom prst="rect">
              <a:avLst/>
            </a:prstGeom>
            <a:noFill/>
          </p:spPr>
          <p:txBody>
            <a:bodyPr wrap="square" rtlCol="0">
              <a:spAutoFit/>
            </a:bodyPr>
            <a:lstStyle/>
            <a:p>
              <a:r>
                <a:rPr lang="zh-CN" altLang="en-US" sz="1500" dirty="0">
                  <a:solidFill>
                    <a:srgbClr val="FF8989"/>
                  </a:solidFill>
                  <a:latin typeface="微软雅黑" panose="020B0503020204020204" pitchFamily="34" charset="-122"/>
                  <a:ea typeface="微软雅黑" panose="020B0503020204020204" pitchFamily="34" charset="-122"/>
                </a:rPr>
                <a:t>服务品质</a:t>
              </a:r>
              <a:endParaRPr lang="zh-CN" altLang="en-US" sz="1500" dirty="0">
                <a:solidFill>
                  <a:srgbClr val="FF8989"/>
                </a:solidFill>
                <a:latin typeface="微软雅黑" panose="020B0503020204020204" pitchFamily="34" charset="-122"/>
                <a:ea typeface="微软雅黑" panose="020B0503020204020204" pitchFamily="34" charset="-122"/>
              </a:endParaRPr>
            </a:p>
          </p:txBody>
        </p:sp>
        <p:sp>
          <p:nvSpPr>
            <p:cNvPr id="110" name="文本框 23"/>
            <p:cNvSpPr txBox="1"/>
            <p:nvPr/>
          </p:nvSpPr>
          <p:spPr>
            <a:xfrm>
              <a:off x="7734192" y="2809246"/>
              <a:ext cx="2753502" cy="840089"/>
            </a:xfrm>
            <a:prstGeom prst="rect">
              <a:avLst/>
            </a:prstGeom>
            <a:noFill/>
          </p:spPr>
          <p:txBody>
            <a:bodyPr wrap="square" rtlCol="0">
              <a:spAutoFit/>
            </a:bodyPr>
            <a:lstStyle/>
            <a:p>
              <a:pPr algn="just">
                <a:lnSpc>
                  <a:spcPct val="130000"/>
                </a:lnSpc>
              </a:pPr>
              <a:r>
                <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rPr>
                <a:t>寄递服务产品体系更加丰富，承诺时限产品比重进一步提升，国际快递服务通达范围更广，速度更快。</a:t>
              </a:r>
              <a:endPar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endParaRPr>
            </a:p>
          </p:txBody>
        </p:sp>
      </p:grpSp>
      <p:grpSp>
        <p:nvGrpSpPr>
          <p:cNvPr id="111" name="组合 110"/>
          <p:cNvGrpSpPr/>
          <p:nvPr/>
        </p:nvGrpSpPr>
        <p:grpSpPr>
          <a:xfrm>
            <a:off x="6358123" y="3343070"/>
            <a:ext cx="2115716" cy="1117537"/>
            <a:chOff x="8476393" y="4458463"/>
            <a:chExt cx="2820587" cy="1490395"/>
          </a:xfrm>
        </p:grpSpPr>
        <p:sp>
          <p:nvSpPr>
            <p:cNvPr id="112" name="文本框 49"/>
            <p:cNvSpPr txBox="1"/>
            <p:nvPr/>
          </p:nvSpPr>
          <p:spPr>
            <a:xfrm>
              <a:off x="8476393" y="4458463"/>
              <a:ext cx="1425909" cy="429360"/>
            </a:xfrm>
            <a:prstGeom prst="rect">
              <a:avLst/>
            </a:prstGeom>
            <a:noFill/>
          </p:spPr>
          <p:txBody>
            <a:bodyPr wrap="square" rtlCol="0">
              <a:spAutoFit/>
            </a:bodyPr>
            <a:lstStyle/>
            <a:p>
              <a:r>
                <a:rPr lang="zh-CN" altLang="en-US" sz="1500" dirty="0">
                  <a:solidFill>
                    <a:srgbClr val="1EB28B"/>
                  </a:solidFill>
                  <a:latin typeface="微软雅黑" panose="020B0503020204020204" pitchFamily="34" charset="-122"/>
                  <a:ea typeface="微软雅黑" panose="020B0503020204020204" pitchFamily="34" charset="-122"/>
                </a:rPr>
                <a:t>绿色低碳</a:t>
              </a:r>
              <a:endParaRPr lang="zh-CN" altLang="en-US" sz="1500" dirty="0">
                <a:solidFill>
                  <a:srgbClr val="1EB28B"/>
                </a:solidFill>
                <a:latin typeface="微软雅黑" panose="020B0503020204020204" pitchFamily="34" charset="-122"/>
                <a:ea typeface="微软雅黑" panose="020B0503020204020204" pitchFamily="34" charset="-122"/>
              </a:endParaRPr>
            </a:p>
          </p:txBody>
        </p:sp>
        <p:sp>
          <p:nvSpPr>
            <p:cNvPr id="113" name="文本框 23"/>
            <p:cNvSpPr txBox="1"/>
            <p:nvPr/>
          </p:nvSpPr>
          <p:spPr>
            <a:xfrm>
              <a:off x="8543477" y="4869954"/>
              <a:ext cx="2753503" cy="1078904"/>
            </a:xfrm>
            <a:prstGeom prst="rect">
              <a:avLst/>
            </a:prstGeom>
            <a:noFill/>
          </p:spPr>
          <p:txBody>
            <a:bodyPr wrap="square" rtlCol="0">
              <a:spAutoFit/>
            </a:bodyPr>
            <a:lstStyle/>
            <a:p>
              <a:pPr algn="just">
                <a:lnSpc>
                  <a:spcPct val="130000"/>
                </a:lnSpc>
              </a:pPr>
              <a:r>
                <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rPr>
                <a:t>快递生产方式绿色低碳水平大幅提升，能源资源利用效率大幅提高，快件包装标准化、绿色化水平显著提升，包装材料循环利用率不断提高。</a:t>
              </a:r>
              <a:endPar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2148205" y="171450"/>
            <a:ext cx="5776595" cy="737235"/>
          </a:xfrm>
          <a:prstGeom prst="rect">
            <a:avLst/>
          </a:prstGeom>
          <a:noFill/>
        </p:spPr>
        <p:txBody>
          <a:bodyPr wrap="square" rtlCol="0" anchor="t">
            <a:spAutoFit/>
          </a:bodyPr>
          <a:p>
            <a:r>
              <a:rPr lang="zh-CN" altLang="en-US" sz="1400" dirty="0">
                <a:solidFill>
                  <a:prstClr val="black">
                    <a:lumMod val="50000"/>
                    <a:lumOff val="50000"/>
                  </a:prstClr>
                </a:solidFill>
                <a:latin typeface="微软雅黑" panose="020B0503020204020204" pitchFamily="34" charset="-122"/>
                <a:ea typeface="微软雅黑" panose="020B0503020204020204" pitchFamily="34" charset="-122"/>
              </a:rPr>
              <a:t>要建设一批辐射国内外的航空快递货运枢纽，积极打造“快递航母”，形成3-4家年业务量超百亿件或年业务收入超千亿元的快递企业集团，培育2个以上具有国际竞争力和良好商誉度的世界知名快递品牌。</a:t>
            </a:r>
            <a:endParaRPr lang="zh-CN" altLang="en-US" sz="1400" dirty="0">
              <a:solidFill>
                <a:prstClr val="black">
                  <a:lumMod val="50000"/>
                  <a:lumOff val="50000"/>
                </a:prst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53" presetClass="entr" presetSubtype="16" fill="hold" nodeType="afterEffect">
                                      <p:stCondLst>
                                        <p:cond delay="0"/>
                                      </p:stCondLst>
                                      <p:childTnLst>
                                        <p:set>
                                          <p:cBhvr>
                                            <p:cTn id="22" dur="1" fill="hold">
                                              <p:stCondLst>
                                                <p:cond delay="0"/>
                                              </p:stCondLst>
                                            </p:cTn>
                                            <p:tgtEl>
                                              <p:spTgt spid="98"/>
                                            </p:tgtEl>
                                            <p:attrNameLst>
                                              <p:attrName>style.visibility</p:attrName>
                                            </p:attrNameLst>
                                          </p:cBhvr>
                                          <p:to>
                                            <p:strVal val="visible"/>
                                          </p:to>
                                        </p:set>
                                        <p:anim calcmode="lin" valueType="num">
                                          <p:cBhvr>
                                            <p:cTn id="23" dur="100" fill="hold"/>
                                            <p:tgtEl>
                                              <p:spTgt spid="98"/>
                                            </p:tgtEl>
                                            <p:attrNameLst>
                                              <p:attrName>ppt_w</p:attrName>
                                            </p:attrNameLst>
                                          </p:cBhvr>
                                          <p:tavLst>
                                            <p:tav tm="0">
                                              <p:val>
                                                <p:fltVal val="0"/>
                                              </p:val>
                                            </p:tav>
                                            <p:tav tm="100000">
                                              <p:val>
                                                <p:strVal val="#ppt_w"/>
                                              </p:val>
                                            </p:tav>
                                          </p:tavLst>
                                        </p:anim>
                                        <p:anim calcmode="lin" valueType="num">
                                          <p:cBhvr>
                                            <p:cTn id="24" dur="100" fill="hold"/>
                                            <p:tgtEl>
                                              <p:spTgt spid="98"/>
                                            </p:tgtEl>
                                            <p:attrNameLst>
                                              <p:attrName>ppt_h</p:attrName>
                                            </p:attrNameLst>
                                          </p:cBhvr>
                                          <p:tavLst>
                                            <p:tav tm="0">
                                              <p:val>
                                                <p:fltVal val="0"/>
                                              </p:val>
                                            </p:tav>
                                            <p:tav tm="100000">
                                              <p:val>
                                                <p:strVal val="#ppt_h"/>
                                              </p:val>
                                            </p:tav>
                                          </p:tavLst>
                                        </p:anim>
                                        <p:animEffect transition="in" filter="fade">
                                          <p:cBhvr>
                                            <p:cTn id="25" dur="100"/>
                                            <p:tgtEl>
                                              <p:spTgt spid="98"/>
                                            </p:tgtEl>
                                          </p:cBhvr>
                                        </p:animEffect>
                                      </p:childTnLst>
                                    </p:cTn>
                                  </p:par>
                                  <p:par>
                                    <p:cTn id="26" presetID="6" presetClass="emph" presetSubtype="0" fill="hold" nodeType="withEffect">
                                      <p:stCondLst>
                                        <p:cond delay="100"/>
                                      </p:stCondLst>
                                      <p:childTnLst>
                                        <p:animScale>
                                          <p:cBhvr>
                                            <p:cTn id="27" dur="100" fill="hold"/>
                                            <p:tgtEl>
                                              <p:spTgt spid="98"/>
                                            </p:tgtEl>
                                          </p:cBhvr>
                                          <p:by x="110000" y="110000"/>
                                        </p:animScale>
                                      </p:childTnLst>
                                    </p:cTn>
                                  </p:par>
                                  <p:par>
                                    <p:cTn id="28" presetID="6" presetClass="emph" presetSubtype="0" fill="hold" nodeType="withEffect">
                                      <p:stCondLst>
                                        <p:cond delay="200"/>
                                      </p:stCondLst>
                                      <p:childTnLst>
                                        <p:animScale>
                                          <p:cBhvr>
                                            <p:cTn id="29" dur="200" fill="hold"/>
                                            <p:tgtEl>
                                              <p:spTgt spid="98"/>
                                            </p:tgtEl>
                                          </p:cBhvr>
                                          <p:by x="90000" y="90000"/>
                                        </p:animScale>
                                      </p:childTnLst>
                                    </p:cTn>
                                  </p:par>
                                  <p:par>
                                    <p:cTn id="30" presetID="6" presetClass="emph" presetSubtype="0" fill="hold" nodeType="withEffect">
                                      <p:stCondLst>
                                        <p:cond delay="400"/>
                                      </p:stCondLst>
                                      <p:childTnLst>
                                        <p:animScale>
                                          <p:cBhvr>
                                            <p:cTn id="31" dur="100" fill="hold"/>
                                            <p:tgtEl>
                                              <p:spTgt spid="98"/>
                                            </p:tgtEl>
                                          </p:cBhvr>
                                          <p:by x="105000" y="105000"/>
                                        </p:animScale>
                                      </p:childTnLst>
                                    </p:cTn>
                                  </p:par>
                                  <p:par>
                                    <p:cTn id="32" presetID="6" presetClass="emph" presetSubtype="0" fill="hold" nodeType="withEffect">
                                      <p:stCondLst>
                                        <p:cond delay="500"/>
                                      </p:stCondLst>
                                      <p:childTnLst>
                                        <p:animScale>
                                          <p:cBhvr>
                                            <p:cTn id="33" dur="200" fill="hold"/>
                                            <p:tgtEl>
                                              <p:spTgt spid="98"/>
                                            </p:tgtEl>
                                          </p:cBhvr>
                                          <p:by x="95000" y="95000"/>
                                        </p:animScale>
                                      </p:childTnLst>
                                    </p:cTn>
                                  </p:par>
                                </p:childTnLst>
                              </p:cTn>
                            </p:par>
                            <p:par>
                              <p:cTn id="34" fill="hold">
                                <p:stCondLst>
                                  <p:cond delay="2800"/>
                                </p:stCondLst>
                                <p:childTnLst>
                                  <p:par>
                                    <p:cTn id="35" presetID="2" presetClass="entr" presetSubtype="4" fill="hold" nodeType="afterEffect">
                                      <p:stCondLst>
                                        <p:cond delay="0"/>
                                      </p:stCondLst>
                                      <p:childTnLst>
                                        <p:set>
                                          <p:cBhvr>
                                            <p:cTn id="36" dur="1" fill="hold">
                                              <p:stCondLst>
                                                <p:cond delay="0"/>
                                              </p:stCondLst>
                                            </p:cTn>
                                            <p:tgtEl>
                                              <p:spTgt spid="62"/>
                                            </p:tgtEl>
                                            <p:attrNameLst>
                                              <p:attrName>style.visibility</p:attrName>
                                            </p:attrNameLst>
                                          </p:cBhvr>
                                          <p:to>
                                            <p:strVal val="visible"/>
                                          </p:to>
                                        </p:set>
                                        <p:anim calcmode="lin" valueType="num">
                                          <p:cBhvr additive="base">
                                            <p:cTn id="37" dur="500" fill="hold"/>
                                            <p:tgtEl>
                                              <p:spTgt spid="62"/>
                                            </p:tgtEl>
                                            <p:attrNameLst>
                                              <p:attrName>ppt_x</p:attrName>
                                            </p:attrNameLst>
                                          </p:cBhvr>
                                          <p:tavLst>
                                            <p:tav tm="0">
                                              <p:val>
                                                <p:strVal val="#ppt_x"/>
                                              </p:val>
                                            </p:tav>
                                            <p:tav tm="100000">
                                              <p:val>
                                                <p:strVal val="#ppt_x"/>
                                              </p:val>
                                            </p:tav>
                                          </p:tavLst>
                                        </p:anim>
                                        <p:anim calcmode="lin" valueType="num">
                                          <p:cBhvr additive="base">
                                            <p:cTn id="38" dur="500" fill="hold"/>
                                            <p:tgtEl>
                                              <p:spTgt spid="62"/>
                                            </p:tgtEl>
                                            <p:attrNameLst>
                                              <p:attrName>ppt_y</p:attrName>
                                            </p:attrNameLst>
                                          </p:cBhvr>
                                          <p:tavLst>
                                            <p:tav tm="0">
                                              <p:val>
                                                <p:strVal val="1+#ppt_h/2"/>
                                              </p:val>
                                            </p:tav>
                                            <p:tav tm="100000">
                                              <p:val>
                                                <p:strVal val="#ppt_y"/>
                                              </p:val>
                                            </p:tav>
                                          </p:tavLst>
                                        </p:anim>
                                      </p:childTnLst>
                                    </p:cTn>
                                  </p:par>
                                </p:childTnLst>
                              </p:cTn>
                            </p:par>
                            <p:par>
                              <p:cTn id="39" fill="hold">
                                <p:stCondLst>
                                  <p:cond delay="3300"/>
                                </p:stCondLst>
                                <p:childTnLst>
                                  <p:par>
                                    <p:cTn id="40" presetID="2" presetClass="entr" presetSubtype="8" fill="hold" nodeType="afterEffect">
                                      <p:stCondLst>
                                        <p:cond delay="0"/>
                                      </p:stCondLst>
                                      <p:childTnLst>
                                        <p:set>
                                          <p:cBhvr>
                                            <p:cTn id="41" dur="1" fill="hold">
                                              <p:stCondLst>
                                                <p:cond delay="0"/>
                                              </p:stCondLst>
                                            </p:cTn>
                                            <p:tgtEl>
                                              <p:spTgt spid="72"/>
                                            </p:tgtEl>
                                            <p:attrNameLst>
                                              <p:attrName>style.visibility</p:attrName>
                                            </p:attrNameLst>
                                          </p:cBhvr>
                                          <p:to>
                                            <p:strVal val="visible"/>
                                          </p:to>
                                        </p:set>
                                        <p:anim calcmode="lin" valueType="num">
                                          <p:cBhvr additive="base">
                                            <p:cTn id="42" dur="500" fill="hold"/>
                                            <p:tgtEl>
                                              <p:spTgt spid="72"/>
                                            </p:tgtEl>
                                            <p:attrNameLst>
                                              <p:attrName>ppt_x</p:attrName>
                                            </p:attrNameLst>
                                          </p:cBhvr>
                                          <p:tavLst>
                                            <p:tav tm="0">
                                              <p:val>
                                                <p:strVal val="0-#ppt_w/2"/>
                                              </p:val>
                                            </p:tav>
                                            <p:tav tm="100000">
                                              <p:val>
                                                <p:strVal val="#ppt_x"/>
                                              </p:val>
                                            </p:tav>
                                          </p:tavLst>
                                        </p:anim>
                                        <p:anim calcmode="lin" valueType="num">
                                          <p:cBhvr additive="base">
                                            <p:cTn id="43" dur="500" fill="hold"/>
                                            <p:tgtEl>
                                              <p:spTgt spid="72"/>
                                            </p:tgtEl>
                                            <p:attrNameLst>
                                              <p:attrName>ppt_y</p:attrName>
                                            </p:attrNameLst>
                                          </p:cBhvr>
                                          <p:tavLst>
                                            <p:tav tm="0">
                                              <p:val>
                                                <p:strVal val="#ppt_y"/>
                                              </p:val>
                                            </p:tav>
                                            <p:tav tm="100000">
                                              <p:val>
                                                <p:strVal val="#ppt_y"/>
                                              </p:val>
                                            </p:tav>
                                          </p:tavLst>
                                        </p:anim>
                                      </p:childTnLst>
                                    </p:cTn>
                                  </p:par>
                                </p:childTnLst>
                              </p:cTn>
                            </p:par>
                            <p:par>
                              <p:cTn id="44" fill="hold">
                                <p:stCondLst>
                                  <p:cond delay="3800"/>
                                </p:stCondLst>
                                <p:childTnLst>
                                  <p:par>
                                    <p:cTn id="45" presetID="2" presetClass="entr" presetSubtype="2" fill="hold" nodeType="afterEffect">
                                      <p:stCondLst>
                                        <p:cond delay="0"/>
                                      </p:stCondLst>
                                      <p:childTnLst>
                                        <p:set>
                                          <p:cBhvr>
                                            <p:cTn id="46" dur="1" fill="hold">
                                              <p:stCondLst>
                                                <p:cond delay="0"/>
                                              </p:stCondLst>
                                            </p:cTn>
                                            <p:tgtEl>
                                              <p:spTgt spid="67"/>
                                            </p:tgtEl>
                                            <p:attrNameLst>
                                              <p:attrName>style.visibility</p:attrName>
                                            </p:attrNameLst>
                                          </p:cBhvr>
                                          <p:to>
                                            <p:strVal val="visible"/>
                                          </p:to>
                                        </p:set>
                                        <p:anim calcmode="lin" valueType="num">
                                          <p:cBhvr additive="base">
                                            <p:cTn id="47" dur="500" fill="hold"/>
                                            <p:tgtEl>
                                              <p:spTgt spid="67"/>
                                            </p:tgtEl>
                                            <p:attrNameLst>
                                              <p:attrName>ppt_x</p:attrName>
                                            </p:attrNameLst>
                                          </p:cBhvr>
                                          <p:tavLst>
                                            <p:tav tm="0">
                                              <p:val>
                                                <p:strVal val="1+#ppt_w/2"/>
                                              </p:val>
                                            </p:tav>
                                            <p:tav tm="100000">
                                              <p:val>
                                                <p:strVal val="#ppt_x"/>
                                              </p:val>
                                            </p:tav>
                                          </p:tavLst>
                                        </p:anim>
                                        <p:anim calcmode="lin" valueType="num">
                                          <p:cBhvr additive="base">
                                            <p:cTn id="48" dur="500" fill="hold"/>
                                            <p:tgtEl>
                                              <p:spTgt spid="67"/>
                                            </p:tgtEl>
                                            <p:attrNameLst>
                                              <p:attrName>ppt_y</p:attrName>
                                            </p:attrNameLst>
                                          </p:cBhvr>
                                          <p:tavLst>
                                            <p:tav tm="0">
                                              <p:val>
                                                <p:strVal val="#ppt_y"/>
                                              </p:val>
                                            </p:tav>
                                            <p:tav tm="100000">
                                              <p:val>
                                                <p:strVal val="#ppt_y"/>
                                              </p:val>
                                            </p:tav>
                                          </p:tavLst>
                                        </p:anim>
                                      </p:childTnLst>
                                    </p:cTn>
                                  </p:par>
                                </p:childTnLst>
                              </p:cTn>
                            </p:par>
                            <p:par>
                              <p:cTn id="49" fill="hold">
                                <p:stCondLst>
                                  <p:cond delay="4300"/>
                                </p:stCondLst>
                                <p:childTnLst>
                                  <p:par>
                                    <p:cTn id="50" presetID="2" presetClass="entr" presetSubtype="1" fill="hold" nodeType="afterEffect">
                                      <p:stCondLst>
                                        <p:cond delay="0"/>
                                      </p:stCondLst>
                                      <p:childTnLst>
                                        <p:set>
                                          <p:cBhvr>
                                            <p:cTn id="51" dur="1" fill="hold">
                                              <p:stCondLst>
                                                <p:cond delay="0"/>
                                              </p:stCondLst>
                                            </p:cTn>
                                            <p:tgtEl>
                                              <p:spTgt spid="80"/>
                                            </p:tgtEl>
                                            <p:attrNameLst>
                                              <p:attrName>style.visibility</p:attrName>
                                            </p:attrNameLst>
                                          </p:cBhvr>
                                          <p:to>
                                            <p:strVal val="visible"/>
                                          </p:to>
                                        </p:set>
                                        <p:anim calcmode="lin" valueType="num">
                                          <p:cBhvr additive="base">
                                            <p:cTn id="52" dur="500" fill="hold"/>
                                            <p:tgtEl>
                                              <p:spTgt spid="80"/>
                                            </p:tgtEl>
                                            <p:attrNameLst>
                                              <p:attrName>ppt_x</p:attrName>
                                            </p:attrNameLst>
                                          </p:cBhvr>
                                          <p:tavLst>
                                            <p:tav tm="0">
                                              <p:val>
                                                <p:strVal val="#ppt_x"/>
                                              </p:val>
                                            </p:tav>
                                            <p:tav tm="100000">
                                              <p:val>
                                                <p:strVal val="#ppt_x"/>
                                              </p:val>
                                            </p:tav>
                                          </p:tavLst>
                                        </p:anim>
                                        <p:anim calcmode="lin" valueType="num">
                                          <p:cBhvr additive="base">
                                            <p:cTn id="53" dur="500" fill="hold"/>
                                            <p:tgtEl>
                                              <p:spTgt spid="80"/>
                                            </p:tgtEl>
                                            <p:attrNameLst>
                                              <p:attrName>ppt_y</p:attrName>
                                            </p:attrNameLst>
                                          </p:cBhvr>
                                          <p:tavLst>
                                            <p:tav tm="0">
                                              <p:val>
                                                <p:strVal val="0-#ppt_h/2"/>
                                              </p:val>
                                            </p:tav>
                                            <p:tav tm="100000">
                                              <p:val>
                                                <p:strVal val="#ppt_y"/>
                                              </p:val>
                                            </p:tav>
                                          </p:tavLst>
                                        </p:anim>
                                      </p:childTnLst>
                                    </p:cTn>
                                  </p:par>
                                </p:childTnLst>
                              </p:cTn>
                            </p:par>
                            <p:par>
                              <p:cTn id="54" fill="hold">
                                <p:stCondLst>
                                  <p:cond delay="4800"/>
                                </p:stCondLst>
                                <p:childTnLst>
                                  <p:par>
                                    <p:cTn id="55" presetID="2" presetClass="entr" presetSubtype="2" fill="hold" nodeType="afterEffect">
                                      <p:stCondLst>
                                        <p:cond delay="0"/>
                                      </p:stCondLst>
                                      <p:childTnLst>
                                        <p:set>
                                          <p:cBhvr>
                                            <p:cTn id="56" dur="1" fill="hold">
                                              <p:stCondLst>
                                                <p:cond delay="0"/>
                                              </p:stCondLst>
                                            </p:cTn>
                                            <p:tgtEl>
                                              <p:spTgt spid="108"/>
                                            </p:tgtEl>
                                            <p:attrNameLst>
                                              <p:attrName>style.visibility</p:attrName>
                                            </p:attrNameLst>
                                          </p:cBhvr>
                                          <p:to>
                                            <p:strVal val="visible"/>
                                          </p:to>
                                        </p:set>
                                        <p:anim calcmode="lin" valueType="num">
                                          <p:cBhvr additive="base">
                                            <p:cTn id="57" dur="500" fill="hold"/>
                                            <p:tgtEl>
                                              <p:spTgt spid="108"/>
                                            </p:tgtEl>
                                            <p:attrNameLst>
                                              <p:attrName>ppt_x</p:attrName>
                                            </p:attrNameLst>
                                          </p:cBhvr>
                                          <p:tavLst>
                                            <p:tav tm="0">
                                              <p:val>
                                                <p:strVal val="1+#ppt_w/2"/>
                                              </p:val>
                                            </p:tav>
                                            <p:tav tm="100000">
                                              <p:val>
                                                <p:strVal val="#ppt_x"/>
                                              </p:val>
                                            </p:tav>
                                          </p:tavLst>
                                        </p:anim>
                                        <p:anim calcmode="lin" valueType="num">
                                          <p:cBhvr additive="base">
                                            <p:cTn id="58" dur="500" fill="hold"/>
                                            <p:tgtEl>
                                              <p:spTgt spid="108"/>
                                            </p:tgtEl>
                                            <p:attrNameLst>
                                              <p:attrName>ppt_y</p:attrName>
                                            </p:attrNameLst>
                                          </p:cBhvr>
                                          <p:tavLst>
                                            <p:tav tm="0">
                                              <p:val>
                                                <p:strVal val="#ppt_y"/>
                                              </p:val>
                                            </p:tav>
                                            <p:tav tm="100000">
                                              <p:val>
                                                <p:strVal val="#ppt_y"/>
                                              </p:val>
                                            </p:tav>
                                          </p:tavLst>
                                        </p:anim>
                                      </p:childTnLst>
                                    </p:cTn>
                                  </p:par>
                                </p:childTnLst>
                              </p:cTn>
                            </p:par>
                            <p:par>
                              <p:cTn id="59" fill="hold">
                                <p:stCondLst>
                                  <p:cond delay="5300"/>
                                </p:stCondLst>
                                <p:childTnLst>
                                  <p:par>
                                    <p:cTn id="60" presetID="2" presetClass="entr" presetSubtype="8" fill="hold" nodeType="afterEffect">
                                      <p:stCondLst>
                                        <p:cond delay="0"/>
                                      </p:stCondLst>
                                      <p:childTnLst>
                                        <p:set>
                                          <p:cBhvr>
                                            <p:cTn id="61" dur="1" fill="hold">
                                              <p:stCondLst>
                                                <p:cond delay="0"/>
                                              </p:stCondLst>
                                            </p:cTn>
                                            <p:tgtEl>
                                              <p:spTgt spid="105"/>
                                            </p:tgtEl>
                                            <p:attrNameLst>
                                              <p:attrName>style.visibility</p:attrName>
                                            </p:attrNameLst>
                                          </p:cBhvr>
                                          <p:to>
                                            <p:strVal val="visible"/>
                                          </p:to>
                                        </p:set>
                                        <p:anim calcmode="lin" valueType="num">
                                          <p:cBhvr additive="base">
                                            <p:cTn id="62" dur="500" fill="hold"/>
                                            <p:tgtEl>
                                              <p:spTgt spid="105"/>
                                            </p:tgtEl>
                                            <p:attrNameLst>
                                              <p:attrName>ppt_x</p:attrName>
                                            </p:attrNameLst>
                                          </p:cBhvr>
                                          <p:tavLst>
                                            <p:tav tm="0">
                                              <p:val>
                                                <p:strVal val="0-#ppt_w/2"/>
                                              </p:val>
                                            </p:tav>
                                            <p:tav tm="100000">
                                              <p:val>
                                                <p:strVal val="#ppt_x"/>
                                              </p:val>
                                            </p:tav>
                                          </p:tavLst>
                                        </p:anim>
                                        <p:anim calcmode="lin" valueType="num">
                                          <p:cBhvr additive="base">
                                            <p:cTn id="63" dur="500" fill="hold"/>
                                            <p:tgtEl>
                                              <p:spTgt spid="105"/>
                                            </p:tgtEl>
                                            <p:attrNameLst>
                                              <p:attrName>ppt_y</p:attrName>
                                            </p:attrNameLst>
                                          </p:cBhvr>
                                          <p:tavLst>
                                            <p:tav tm="0">
                                              <p:val>
                                                <p:strVal val="#ppt_y"/>
                                              </p:val>
                                            </p:tav>
                                            <p:tav tm="100000">
                                              <p:val>
                                                <p:strVal val="#ppt_y"/>
                                              </p:val>
                                            </p:tav>
                                          </p:tavLst>
                                        </p:anim>
                                      </p:childTnLst>
                                    </p:cTn>
                                  </p:par>
                                </p:childTnLst>
                              </p:cTn>
                            </p:par>
                            <p:par>
                              <p:cTn id="64" fill="hold">
                                <p:stCondLst>
                                  <p:cond delay="5800"/>
                                </p:stCondLst>
                                <p:childTnLst>
                                  <p:par>
                                    <p:cTn id="65" presetID="2" presetClass="entr" presetSubtype="2" fill="hold" nodeType="afterEffect">
                                      <p:stCondLst>
                                        <p:cond delay="0"/>
                                      </p:stCondLst>
                                      <p:childTnLst>
                                        <p:set>
                                          <p:cBhvr>
                                            <p:cTn id="66" dur="1" fill="hold">
                                              <p:stCondLst>
                                                <p:cond delay="0"/>
                                              </p:stCondLst>
                                            </p:cTn>
                                            <p:tgtEl>
                                              <p:spTgt spid="111"/>
                                            </p:tgtEl>
                                            <p:attrNameLst>
                                              <p:attrName>style.visibility</p:attrName>
                                            </p:attrNameLst>
                                          </p:cBhvr>
                                          <p:to>
                                            <p:strVal val="visible"/>
                                          </p:to>
                                        </p:set>
                                        <p:anim calcmode="lin" valueType="num">
                                          <p:cBhvr additive="base">
                                            <p:cTn id="67" dur="500" fill="hold"/>
                                            <p:tgtEl>
                                              <p:spTgt spid="111"/>
                                            </p:tgtEl>
                                            <p:attrNameLst>
                                              <p:attrName>ppt_x</p:attrName>
                                            </p:attrNameLst>
                                          </p:cBhvr>
                                          <p:tavLst>
                                            <p:tav tm="0">
                                              <p:val>
                                                <p:strVal val="1+#ppt_w/2"/>
                                              </p:val>
                                            </p:tav>
                                            <p:tav tm="100000">
                                              <p:val>
                                                <p:strVal val="#ppt_x"/>
                                              </p:val>
                                            </p:tav>
                                          </p:tavLst>
                                        </p:anim>
                                        <p:anim calcmode="lin" valueType="num">
                                          <p:cBhvr additive="base">
                                            <p:cTn id="68" dur="500" fill="hold"/>
                                            <p:tgtEl>
                                              <p:spTgt spid="1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53" presetClass="entr" presetSubtype="16" fill="hold" nodeType="afterEffect">
                                      <p:stCondLst>
                                        <p:cond delay="0"/>
                                      </p:stCondLst>
                                      <p:childTnLst>
                                        <p:set>
                                          <p:cBhvr>
                                            <p:cTn id="22" dur="1" fill="hold">
                                              <p:stCondLst>
                                                <p:cond delay="0"/>
                                              </p:stCondLst>
                                            </p:cTn>
                                            <p:tgtEl>
                                              <p:spTgt spid="98"/>
                                            </p:tgtEl>
                                            <p:attrNameLst>
                                              <p:attrName>style.visibility</p:attrName>
                                            </p:attrNameLst>
                                          </p:cBhvr>
                                          <p:to>
                                            <p:strVal val="visible"/>
                                          </p:to>
                                        </p:set>
                                        <p:anim calcmode="lin" valueType="num">
                                          <p:cBhvr>
                                            <p:cTn id="23" dur="100" fill="hold"/>
                                            <p:tgtEl>
                                              <p:spTgt spid="98"/>
                                            </p:tgtEl>
                                            <p:attrNameLst>
                                              <p:attrName>ppt_w</p:attrName>
                                            </p:attrNameLst>
                                          </p:cBhvr>
                                          <p:tavLst>
                                            <p:tav tm="0">
                                              <p:val>
                                                <p:fltVal val="0"/>
                                              </p:val>
                                            </p:tav>
                                            <p:tav tm="100000">
                                              <p:val>
                                                <p:strVal val="#ppt_w"/>
                                              </p:val>
                                            </p:tav>
                                          </p:tavLst>
                                        </p:anim>
                                        <p:anim calcmode="lin" valueType="num">
                                          <p:cBhvr>
                                            <p:cTn id="24" dur="100" fill="hold"/>
                                            <p:tgtEl>
                                              <p:spTgt spid="98"/>
                                            </p:tgtEl>
                                            <p:attrNameLst>
                                              <p:attrName>ppt_h</p:attrName>
                                            </p:attrNameLst>
                                          </p:cBhvr>
                                          <p:tavLst>
                                            <p:tav tm="0">
                                              <p:val>
                                                <p:fltVal val="0"/>
                                              </p:val>
                                            </p:tav>
                                            <p:tav tm="100000">
                                              <p:val>
                                                <p:strVal val="#ppt_h"/>
                                              </p:val>
                                            </p:tav>
                                          </p:tavLst>
                                        </p:anim>
                                        <p:animEffect transition="in" filter="fade">
                                          <p:cBhvr>
                                            <p:cTn id="25" dur="100"/>
                                            <p:tgtEl>
                                              <p:spTgt spid="98"/>
                                            </p:tgtEl>
                                          </p:cBhvr>
                                        </p:animEffect>
                                      </p:childTnLst>
                                    </p:cTn>
                                  </p:par>
                                  <p:par>
                                    <p:cTn id="26" presetID="6" presetClass="emph" presetSubtype="0" fill="hold" nodeType="withEffect">
                                      <p:stCondLst>
                                        <p:cond delay="100"/>
                                      </p:stCondLst>
                                      <p:childTnLst>
                                        <p:animScale>
                                          <p:cBhvr>
                                            <p:cTn id="27" dur="100" fill="hold"/>
                                            <p:tgtEl>
                                              <p:spTgt spid="98"/>
                                            </p:tgtEl>
                                          </p:cBhvr>
                                          <p:by x="110000" y="110000"/>
                                        </p:animScale>
                                      </p:childTnLst>
                                    </p:cTn>
                                  </p:par>
                                  <p:par>
                                    <p:cTn id="28" presetID="6" presetClass="emph" presetSubtype="0" fill="hold" nodeType="withEffect">
                                      <p:stCondLst>
                                        <p:cond delay="200"/>
                                      </p:stCondLst>
                                      <p:childTnLst>
                                        <p:animScale>
                                          <p:cBhvr>
                                            <p:cTn id="29" dur="200" fill="hold"/>
                                            <p:tgtEl>
                                              <p:spTgt spid="98"/>
                                            </p:tgtEl>
                                          </p:cBhvr>
                                          <p:by x="90000" y="90000"/>
                                        </p:animScale>
                                      </p:childTnLst>
                                    </p:cTn>
                                  </p:par>
                                  <p:par>
                                    <p:cTn id="30" presetID="6" presetClass="emph" presetSubtype="0" fill="hold" nodeType="withEffect">
                                      <p:stCondLst>
                                        <p:cond delay="400"/>
                                      </p:stCondLst>
                                      <p:childTnLst>
                                        <p:animScale>
                                          <p:cBhvr>
                                            <p:cTn id="31" dur="100" fill="hold"/>
                                            <p:tgtEl>
                                              <p:spTgt spid="98"/>
                                            </p:tgtEl>
                                          </p:cBhvr>
                                          <p:by x="105000" y="105000"/>
                                        </p:animScale>
                                      </p:childTnLst>
                                    </p:cTn>
                                  </p:par>
                                  <p:par>
                                    <p:cTn id="32" presetID="6" presetClass="emph" presetSubtype="0" fill="hold" nodeType="withEffect">
                                      <p:stCondLst>
                                        <p:cond delay="500"/>
                                      </p:stCondLst>
                                      <p:childTnLst>
                                        <p:animScale>
                                          <p:cBhvr>
                                            <p:cTn id="33" dur="200" fill="hold"/>
                                            <p:tgtEl>
                                              <p:spTgt spid="98"/>
                                            </p:tgtEl>
                                          </p:cBhvr>
                                          <p:by x="95000" y="95000"/>
                                        </p:animScale>
                                      </p:childTnLst>
                                    </p:cTn>
                                  </p:par>
                                </p:childTnLst>
                              </p:cTn>
                            </p:par>
                            <p:par>
                              <p:cTn id="34" fill="hold">
                                <p:stCondLst>
                                  <p:cond delay="2800"/>
                                </p:stCondLst>
                                <p:childTnLst>
                                  <p:par>
                                    <p:cTn id="35" presetID="2" presetClass="entr" presetSubtype="4" fill="hold" nodeType="afterEffect">
                                      <p:stCondLst>
                                        <p:cond delay="0"/>
                                      </p:stCondLst>
                                      <p:childTnLst>
                                        <p:set>
                                          <p:cBhvr>
                                            <p:cTn id="36" dur="1" fill="hold">
                                              <p:stCondLst>
                                                <p:cond delay="0"/>
                                              </p:stCondLst>
                                            </p:cTn>
                                            <p:tgtEl>
                                              <p:spTgt spid="62"/>
                                            </p:tgtEl>
                                            <p:attrNameLst>
                                              <p:attrName>style.visibility</p:attrName>
                                            </p:attrNameLst>
                                          </p:cBhvr>
                                          <p:to>
                                            <p:strVal val="visible"/>
                                          </p:to>
                                        </p:set>
                                        <p:anim calcmode="lin" valueType="num">
                                          <p:cBhvr additive="base">
                                            <p:cTn id="37" dur="500" fill="hold"/>
                                            <p:tgtEl>
                                              <p:spTgt spid="62"/>
                                            </p:tgtEl>
                                            <p:attrNameLst>
                                              <p:attrName>ppt_x</p:attrName>
                                            </p:attrNameLst>
                                          </p:cBhvr>
                                          <p:tavLst>
                                            <p:tav tm="0">
                                              <p:val>
                                                <p:strVal val="#ppt_x"/>
                                              </p:val>
                                            </p:tav>
                                            <p:tav tm="100000">
                                              <p:val>
                                                <p:strVal val="#ppt_x"/>
                                              </p:val>
                                            </p:tav>
                                          </p:tavLst>
                                        </p:anim>
                                        <p:anim calcmode="lin" valueType="num">
                                          <p:cBhvr additive="base">
                                            <p:cTn id="38" dur="500" fill="hold"/>
                                            <p:tgtEl>
                                              <p:spTgt spid="62"/>
                                            </p:tgtEl>
                                            <p:attrNameLst>
                                              <p:attrName>ppt_y</p:attrName>
                                            </p:attrNameLst>
                                          </p:cBhvr>
                                          <p:tavLst>
                                            <p:tav tm="0">
                                              <p:val>
                                                <p:strVal val="1+#ppt_h/2"/>
                                              </p:val>
                                            </p:tav>
                                            <p:tav tm="100000">
                                              <p:val>
                                                <p:strVal val="#ppt_y"/>
                                              </p:val>
                                            </p:tav>
                                          </p:tavLst>
                                        </p:anim>
                                      </p:childTnLst>
                                    </p:cTn>
                                  </p:par>
                                </p:childTnLst>
                              </p:cTn>
                            </p:par>
                            <p:par>
                              <p:cTn id="39" fill="hold">
                                <p:stCondLst>
                                  <p:cond delay="3300"/>
                                </p:stCondLst>
                                <p:childTnLst>
                                  <p:par>
                                    <p:cTn id="40" presetID="2" presetClass="entr" presetSubtype="8" fill="hold" nodeType="afterEffect">
                                      <p:stCondLst>
                                        <p:cond delay="0"/>
                                      </p:stCondLst>
                                      <p:childTnLst>
                                        <p:set>
                                          <p:cBhvr>
                                            <p:cTn id="41" dur="1" fill="hold">
                                              <p:stCondLst>
                                                <p:cond delay="0"/>
                                              </p:stCondLst>
                                            </p:cTn>
                                            <p:tgtEl>
                                              <p:spTgt spid="72"/>
                                            </p:tgtEl>
                                            <p:attrNameLst>
                                              <p:attrName>style.visibility</p:attrName>
                                            </p:attrNameLst>
                                          </p:cBhvr>
                                          <p:to>
                                            <p:strVal val="visible"/>
                                          </p:to>
                                        </p:set>
                                        <p:anim calcmode="lin" valueType="num">
                                          <p:cBhvr additive="base">
                                            <p:cTn id="42" dur="500" fill="hold"/>
                                            <p:tgtEl>
                                              <p:spTgt spid="72"/>
                                            </p:tgtEl>
                                            <p:attrNameLst>
                                              <p:attrName>ppt_x</p:attrName>
                                            </p:attrNameLst>
                                          </p:cBhvr>
                                          <p:tavLst>
                                            <p:tav tm="0">
                                              <p:val>
                                                <p:strVal val="0-#ppt_w/2"/>
                                              </p:val>
                                            </p:tav>
                                            <p:tav tm="100000">
                                              <p:val>
                                                <p:strVal val="#ppt_x"/>
                                              </p:val>
                                            </p:tav>
                                          </p:tavLst>
                                        </p:anim>
                                        <p:anim calcmode="lin" valueType="num">
                                          <p:cBhvr additive="base">
                                            <p:cTn id="43" dur="500" fill="hold"/>
                                            <p:tgtEl>
                                              <p:spTgt spid="72"/>
                                            </p:tgtEl>
                                            <p:attrNameLst>
                                              <p:attrName>ppt_y</p:attrName>
                                            </p:attrNameLst>
                                          </p:cBhvr>
                                          <p:tavLst>
                                            <p:tav tm="0">
                                              <p:val>
                                                <p:strVal val="#ppt_y"/>
                                              </p:val>
                                            </p:tav>
                                            <p:tav tm="100000">
                                              <p:val>
                                                <p:strVal val="#ppt_y"/>
                                              </p:val>
                                            </p:tav>
                                          </p:tavLst>
                                        </p:anim>
                                      </p:childTnLst>
                                    </p:cTn>
                                  </p:par>
                                </p:childTnLst>
                              </p:cTn>
                            </p:par>
                            <p:par>
                              <p:cTn id="44" fill="hold">
                                <p:stCondLst>
                                  <p:cond delay="3800"/>
                                </p:stCondLst>
                                <p:childTnLst>
                                  <p:par>
                                    <p:cTn id="45" presetID="2" presetClass="entr" presetSubtype="2" fill="hold" nodeType="afterEffect">
                                      <p:stCondLst>
                                        <p:cond delay="0"/>
                                      </p:stCondLst>
                                      <p:childTnLst>
                                        <p:set>
                                          <p:cBhvr>
                                            <p:cTn id="46" dur="1" fill="hold">
                                              <p:stCondLst>
                                                <p:cond delay="0"/>
                                              </p:stCondLst>
                                            </p:cTn>
                                            <p:tgtEl>
                                              <p:spTgt spid="67"/>
                                            </p:tgtEl>
                                            <p:attrNameLst>
                                              <p:attrName>style.visibility</p:attrName>
                                            </p:attrNameLst>
                                          </p:cBhvr>
                                          <p:to>
                                            <p:strVal val="visible"/>
                                          </p:to>
                                        </p:set>
                                        <p:anim calcmode="lin" valueType="num">
                                          <p:cBhvr additive="base">
                                            <p:cTn id="47" dur="500" fill="hold"/>
                                            <p:tgtEl>
                                              <p:spTgt spid="67"/>
                                            </p:tgtEl>
                                            <p:attrNameLst>
                                              <p:attrName>ppt_x</p:attrName>
                                            </p:attrNameLst>
                                          </p:cBhvr>
                                          <p:tavLst>
                                            <p:tav tm="0">
                                              <p:val>
                                                <p:strVal val="1+#ppt_w/2"/>
                                              </p:val>
                                            </p:tav>
                                            <p:tav tm="100000">
                                              <p:val>
                                                <p:strVal val="#ppt_x"/>
                                              </p:val>
                                            </p:tav>
                                          </p:tavLst>
                                        </p:anim>
                                        <p:anim calcmode="lin" valueType="num">
                                          <p:cBhvr additive="base">
                                            <p:cTn id="48" dur="500" fill="hold"/>
                                            <p:tgtEl>
                                              <p:spTgt spid="67"/>
                                            </p:tgtEl>
                                            <p:attrNameLst>
                                              <p:attrName>ppt_y</p:attrName>
                                            </p:attrNameLst>
                                          </p:cBhvr>
                                          <p:tavLst>
                                            <p:tav tm="0">
                                              <p:val>
                                                <p:strVal val="#ppt_y"/>
                                              </p:val>
                                            </p:tav>
                                            <p:tav tm="100000">
                                              <p:val>
                                                <p:strVal val="#ppt_y"/>
                                              </p:val>
                                            </p:tav>
                                          </p:tavLst>
                                        </p:anim>
                                      </p:childTnLst>
                                    </p:cTn>
                                  </p:par>
                                </p:childTnLst>
                              </p:cTn>
                            </p:par>
                            <p:par>
                              <p:cTn id="49" fill="hold">
                                <p:stCondLst>
                                  <p:cond delay="4300"/>
                                </p:stCondLst>
                                <p:childTnLst>
                                  <p:par>
                                    <p:cTn id="50" presetID="2" presetClass="entr" presetSubtype="1" fill="hold" nodeType="afterEffect">
                                      <p:stCondLst>
                                        <p:cond delay="0"/>
                                      </p:stCondLst>
                                      <p:childTnLst>
                                        <p:set>
                                          <p:cBhvr>
                                            <p:cTn id="51" dur="1" fill="hold">
                                              <p:stCondLst>
                                                <p:cond delay="0"/>
                                              </p:stCondLst>
                                            </p:cTn>
                                            <p:tgtEl>
                                              <p:spTgt spid="80"/>
                                            </p:tgtEl>
                                            <p:attrNameLst>
                                              <p:attrName>style.visibility</p:attrName>
                                            </p:attrNameLst>
                                          </p:cBhvr>
                                          <p:to>
                                            <p:strVal val="visible"/>
                                          </p:to>
                                        </p:set>
                                        <p:anim calcmode="lin" valueType="num">
                                          <p:cBhvr additive="base">
                                            <p:cTn id="52" dur="500" fill="hold"/>
                                            <p:tgtEl>
                                              <p:spTgt spid="80"/>
                                            </p:tgtEl>
                                            <p:attrNameLst>
                                              <p:attrName>ppt_x</p:attrName>
                                            </p:attrNameLst>
                                          </p:cBhvr>
                                          <p:tavLst>
                                            <p:tav tm="0">
                                              <p:val>
                                                <p:strVal val="#ppt_x"/>
                                              </p:val>
                                            </p:tav>
                                            <p:tav tm="100000">
                                              <p:val>
                                                <p:strVal val="#ppt_x"/>
                                              </p:val>
                                            </p:tav>
                                          </p:tavLst>
                                        </p:anim>
                                        <p:anim calcmode="lin" valueType="num">
                                          <p:cBhvr additive="base">
                                            <p:cTn id="53" dur="500" fill="hold"/>
                                            <p:tgtEl>
                                              <p:spTgt spid="80"/>
                                            </p:tgtEl>
                                            <p:attrNameLst>
                                              <p:attrName>ppt_y</p:attrName>
                                            </p:attrNameLst>
                                          </p:cBhvr>
                                          <p:tavLst>
                                            <p:tav tm="0">
                                              <p:val>
                                                <p:strVal val="0-#ppt_h/2"/>
                                              </p:val>
                                            </p:tav>
                                            <p:tav tm="100000">
                                              <p:val>
                                                <p:strVal val="#ppt_y"/>
                                              </p:val>
                                            </p:tav>
                                          </p:tavLst>
                                        </p:anim>
                                      </p:childTnLst>
                                    </p:cTn>
                                  </p:par>
                                </p:childTnLst>
                              </p:cTn>
                            </p:par>
                            <p:par>
                              <p:cTn id="54" fill="hold">
                                <p:stCondLst>
                                  <p:cond delay="4800"/>
                                </p:stCondLst>
                                <p:childTnLst>
                                  <p:par>
                                    <p:cTn id="55" presetID="2" presetClass="entr" presetSubtype="2" fill="hold" nodeType="afterEffect">
                                      <p:stCondLst>
                                        <p:cond delay="0"/>
                                      </p:stCondLst>
                                      <p:childTnLst>
                                        <p:set>
                                          <p:cBhvr>
                                            <p:cTn id="56" dur="1" fill="hold">
                                              <p:stCondLst>
                                                <p:cond delay="0"/>
                                              </p:stCondLst>
                                            </p:cTn>
                                            <p:tgtEl>
                                              <p:spTgt spid="108"/>
                                            </p:tgtEl>
                                            <p:attrNameLst>
                                              <p:attrName>style.visibility</p:attrName>
                                            </p:attrNameLst>
                                          </p:cBhvr>
                                          <p:to>
                                            <p:strVal val="visible"/>
                                          </p:to>
                                        </p:set>
                                        <p:anim calcmode="lin" valueType="num">
                                          <p:cBhvr additive="base">
                                            <p:cTn id="57" dur="500" fill="hold"/>
                                            <p:tgtEl>
                                              <p:spTgt spid="108"/>
                                            </p:tgtEl>
                                            <p:attrNameLst>
                                              <p:attrName>ppt_x</p:attrName>
                                            </p:attrNameLst>
                                          </p:cBhvr>
                                          <p:tavLst>
                                            <p:tav tm="0">
                                              <p:val>
                                                <p:strVal val="1+#ppt_w/2"/>
                                              </p:val>
                                            </p:tav>
                                            <p:tav tm="100000">
                                              <p:val>
                                                <p:strVal val="#ppt_x"/>
                                              </p:val>
                                            </p:tav>
                                          </p:tavLst>
                                        </p:anim>
                                        <p:anim calcmode="lin" valueType="num">
                                          <p:cBhvr additive="base">
                                            <p:cTn id="58" dur="500" fill="hold"/>
                                            <p:tgtEl>
                                              <p:spTgt spid="108"/>
                                            </p:tgtEl>
                                            <p:attrNameLst>
                                              <p:attrName>ppt_y</p:attrName>
                                            </p:attrNameLst>
                                          </p:cBhvr>
                                          <p:tavLst>
                                            <p:tav tm="0">
                                              <p:val>
                                                <p:strVal val="#ppt_y"/>
                                              </p:val>
                                            </p:tav>
                                            <p:tav tm="100000">
                                              <p:val>
                                                <p:strVal val="#ppt_y"/>
                                              </p:val>
                                            </p:tav>
                                          </p:tavLst>
                                        </p:anim>
                                      </p:childTnLst>
                                    </p:cTn>
                                  </p:par>
                                </p:childTnLst>
                              </p:cTn>
                            </p:par>
                            <p:par>
                              <p:cTn id="59" fill="hold">
                                <p:stCondLst>
                                  <p:cond delay="5300"/>
                                </p:stCondLst>
                                <p:childTnLst>
                                  <p:par>
                                    <p:cTn id="60" presetID="2" presetClass="entr" presetSubtype="8" fill="hold" nodeType="afterEffect">
                                      <p:stCondLst>
                                        <p:cond delay="0"/>
                                      </p:stCondLst>
                                      <p:childTnLst>
                                        <p:set>
                                          <p:cBhvr>
                                            <p:cTn id="61" dur="1" fill="hold">
                                              <p:stCondLst>
                                                <p:cond delay="0"/>
                                              </p:stCondLst>
                                            </p:cTn>
                                            <p:tgtEl>
                                              <p:spTgt spid="105"/>
                                            </p:tgtEl>
                                            <p:attrNameLst>
                                              <p:attrName>style.visibility</p:attrName>
                                            </p:attrNameLst>
                                          </p:cBhvr>
                                          <p:to>
                                            <p:strVal val="visible"/>
                                          </p:to>
                                        </p:set>
                                        <p:anim calcmode="lin" valueType="num">
                                          <p:cBhvr additive="base">
                                            <p:cTn id="62" dur="500" fill="hold"/>
                                            <p:tgtEl>
                                              <p:spTgt spid="105"/>
                                            </p:tgtEl>
                                            <p:attrNameLst>
                                              <p:attrName>ppt_x</p:attrName>
                                            </p:attrNameLst>
                                          </p:cBhvr>
                                          <p:tavLst>
                                            <p:tav tm="0">
                                              <p:val>
                                                <p:strVal val="0-#ppt_w/2"/>
                                              </p:val>
                                            </p:tav>
                                            <p:tav tm="100000">
                                              <p:val>
                                                <p:strVal val="#ppt_x"/>
                                              </p:val>
                                            </p:tav>
                                          </p:tavLst>
                                        </p:anim>
                                        <p:anim calcmode="lin" valueType="num">
                                          <p:cBhvr additive="base">
                                            <p:cTn id="63" dur="500" fill="hold"/>
                                            <p:tgtEl>
                                              <p:spTgt spid="105"/>
                                            </p:tgtEl>
                                            <p:attrNameLst>
                                              <p:attrName>ppt_y</p:attrName>
                                            </p:attrNameLst>
                                          </p:cBhvr>
                                          <p:tavLst>
                                            <p:tav tm="0">
                                              <p:val>
                                                <p:strVal val="#ppt_y"/>
                                              </p:val>
                                            </p:tav>
                                            <p:tav tm="100000">
                                              <p:val>
                                                <p:strVal val="#ppt_y"/>
                                              </p:val>
                                            </p:tav>
                                          </p:tavLst>
                                        </p:anim>
                                      </p:childTnLst>
                                    </p:cTn>
                                  </p:par>
                                </p:childTnLst>
                              </p:cTn>
                            </p:par>
                            <p:par>
                              <p:cTn id="64" fill="hold">
                                <p:stCondLst>
                                  <p:cond delay="5800"/>
                                </p:stCondLst>
                                <p:childTnLst>
                                  <p:par>
                                    <p:cTn id="65" presetID="2" presetClass="entr" presetSubtype="2" fill="hold" nodeType="afterEffect">
                                      <p:stCondLst>
                                        <p:cond delay="0"/>
                                      </p:stCondLst>
                                      <p:childTnLst>
                                        <p:set>
                                          <p:cBhvr>
                                            <p:cTn id="66" dur="1" fill="hold">
                                              <p:stCondLst>
                                                <p:cond delay="0"/>
                                              </p:stCondLst>
                                            </p:cTn>
                                            <p:tgtEl>
                                              <p:spTgt spid="111"/>
                                            </p:tgtEl>
                                            <p:attrNameLst>
                                              <p:attrName>style.visibility</p:attrName>
                                            </p:attrNameLst>
                                          </p:cBhvr>
                                          <p:to>
                                            <p:strVal val="visible"/>
                                          </p:to>
                                        </p:set>
                                        <p:anim calcmode="lin" valueType="num">
                                          <p:cBhvr additive="base">
                                            <p:cTn id="67" dur="500" fill="hold"/>
                                            <p:tgtEl>
                                              <p:spTgt spid="111"/>
                                            </p:tgtEl>
                                            <p:attrNameLst>
                                              <p:attrName>ppt_x</p:attrName>
                                            </p:attrNameLst>
                                          </p:cBhvr>
                                          <p:tavLst>
                                            <p:tav tm="0">
                                              <p:val>
                                                <p:strVal val="1+#ppt_w/2"/>
                                              </p:val>
                                            </p:tav>
                                            <p:tav tm="100000">
                                              <p:val>
                                                <p:strVal val="#ppt_x"/>
                                              </p:val>
                                            </p:tav>
                                          </p:tavLst>
                                        </p:anim>
                                        <p:anim calcmode="lin" valueType="num">
                                          <p:cBhvr additive="base">
                                            <p:cTn id="68" dur="500" fill="hold"/>
                                            <p:tgtEl>
                                              <p:spTgt spid="1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9"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研究目标</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87" name="组合 86"/>
          <p:cNvGrpSpPr/>
          <p:nvPr/>
        </p:nvGrpSpPr>
        <p:grpSpPr>
          <a:xfrm>
            <a:off x="1064871" y="1234320"/>
            <a:ext cx="1488592" cy="1485900"/>
            <a:chOff x="2308973" y="1408546"/>
            <a:chExt cx="1984789" cy="1981200"/>
          </a:xfrm>
        </p:grpSpPr>
        <p:grpSp>
          <p:nvGrpSpPr>
            <p:cNvPr id="88" name="组合 87"/>
            <p:cNvGrpSpPr/>
            <p:nvPr/>
          </p:nvGrpSpPr>
          <p:grpSpPr>
            <a:xfrm>
              <a:off x="2308973" y="1408546"/>
              <a:ext cx="1984789" cy="1981200"/>
              <a:chOff x="1824304" y="1596571"/>
              <a:chExt cx="1984789" cy="1981200"/>
            </a:xfrm>
          </p:grpSpPr>
          <p:sp>
            <p:nvSpPr>
              <p:cNvPr id="90" name="任意多边形 89"/>
              <p:cNvSpPr/>
              <p:nvPr/>
            </p:nvSpPr>
            <p:spPr>
              <a:xfrm>
                <a:off x="1827893" y="1596571"/>
                <a:ext cx="1981200" cy="1981200"/>
              </a:xfrm>
              <a:custGeom>
                <a:avLst/>
                <a:gdLst>
                  <a:gd name="connsiteX0" fmla="*/ 330207 w 1981200"/>
                  <a:gd name="connsiteY0" fmla="*/ 0 h 1981200"/>
                  <a:gd name="connsiteX1" fmla="*/ 1650993 w 1981200"/>
                  <a:gd name="connsiteY1" fmla="*/ 0 h 1981200"/>
                  <a:gd name="connsiteX2" fmla="*/ 1981200 w 1981200"/>
                  <a:gd name="connsiteY2" fmla="*/ 330207 h 1981200"/>
                  <a:gd name="connsiteX3" fmla="*/ 1981200 w 1981200"/>
                  <a:gd name="connsiteY3" fmla="*/ 855216 h 1981200"/>
                  <a:gd name="connsiteX4" fmla="*/ 1951278 w 1981200"/>
                  <a:gd name="connsiteY4" fmla="*/ 856727 h 1981200"/>
                  <a:gd name="connsiteX5" fmla="*/ 865458 w 1981200"/>
                  <a:gd name="connsiteY5" fmla="*/ 1942547 h 1981200"/>
                  <a:gd name="connsiteX6" fmla="*/ 863506 w 1981200"/>
                  <a:gd name="connsiteY6" fmla="*/ 1981200 h 1981200"/>
                  <a:gd name="connsiteX7" fmla="*/ 330207 w 1981200"/>
                  <a:gd name="connsiteY7" fmla="*/ 1981200 h 1981200"/>
                  <a:gd name="connsiteX8" fmla="*/ 0 w 1981200"/>
                  <a:gd name="connsiteY8" fmla="*/ 1650993 h 1981200"/>
                  <a:gd name="connsiteX9" fmla="*/ 0 w 1981200"/>
                  <a:gd name="connsiteY9" fmla="*/ 330207 h 1981200"/>
                  <a:gd name="connsiteX10" fmla="*/ 330207 w 1981200"/>
                  <a:gd name="connsiteY10"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1200" h="1981200">
                    <a:moveTo>
                      <a:pt x="330207" y="0"/>
                    </a:moveTo>
                    <a:lnTo>
                      <a:pt x="1650993" y="0"/>
                    </a:lnTo>
                    <a:cubicBezTo>
                      <a:pt x="1833361" y="0"/>
                      <a:pt x="1981200" y="147839"/>
                      <a:pt x="1981200" y="330207"/>
                    </a:cubicBezTo>
                    <a:lnTo>
                      <a:pt x="1981200" y="855216"/>
                    </a:lnTo>
                    <a:lnTo>
                      <a:pt x="1951278" y="856727"/>
                    </a:lnTo>
                    <a:cubicBezTo>
                      <a:pt x="1378756" y="914870"/>
                      <a:pt x="923601" y="1370025"/>
                      <a:pt x="865458" y="1942547"/>
                    </a:cubicBezTo>
                    <a:lnTo>
                      <a:pt x="863506" y="1981200"/>
                    </a:lnTo>
                    <a:lnTo>
                      <a:pt x="330207" y="1981200"/>
                    </a:lnTo>
                    <a:cubicBezTo>
                      <a:pt x="147839" y="1981200"/>
                      <a:pt x="0" y="1833361"/>
                      <a:pt x="0" y="1650993"/>
                    </a:cubicBezTo>
                    <a:lnTo>
                      <a:pt x="0" y="330207"/>
                    </a:lnTo>
                    <a:cubicBezTo>
                      <a:pt x="0" y="147839"/>
                      <a:pt x="147839" y="0"/>
                      <a:pt x="330207" y="0"/>
                    </a:cubicBezTo>
                    <a:close/>
                  </a:path>
                </a:pathLst>
              </a:custGeom>
              <a:gradFill flip="none" rotWithShape="1">
                <a:gsLst>
                  <a:gs pos="0">
                    <a:schemeClr val="bg1"/>
                  </a:gs>
                  <a:gs pos="100000">
                    <a:srgbClr val="D9D9D9"/>
                  </a:gs>
                </a:gsLst>
                <a:lin ang="2700000" scaled="1"/>
                <a:tileRect/>
              </a:gradFill>
              <a:ln>
                <a:noFill/>
              </a:ln>
              <a:effectLst>
                <a:outerShdw blurRad="101600" dist="38100" dir="2700000" algn="tl" rotWithShape="0">
                  <a:prstClr val="black">
                    <a:alpha val="30000"/>
                  </a:prstClr>
                </a:outerShdw>
              </a:effectLst>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91" name="任意多边形 90"/>
              <p:cNvSpPr/>
              <p:nvPr/>
            </p:nvSpPr>
            <p:spPr>
              <a:xfrm>
                <a:off x="1824304" y="1596571"/>
                <a:ext cx="1981200" cy="1981200"/>
              </a:xfrm>
              <a:custGeom>
                <a:avLst/>
                <a:gdLst>
                  <a:gd name="connsiteX0" fmla="*/ 330207 w 1981200"/>
                  <a:gd name="connsiteY0" fmla="*/ 0 h 1981200"/>
                  <a:gd name="connsiteX1" fmla="*/ 1650993 w 1981200"/>
                  <a:gd name="connsiteY1" fmla="*/ 0 h 1981200"/>
                  <a:gd name="connsiteX2" fmla="*/ 1981200 w 1981200"/>
                  <a:gd name="connsiteY2" fmla="*/ 330207 h 1981200"/>
                  <a:gd name="connsiteX3" fmla="*/ 1981200 w 1981200"/>
                  <a:gd name="connsiteY3" fmla="*/ 855216 h 1981200"/>
                  <a:gd name="connsiteX4" fmla="*/ 1951278 w 1981200"/>
                  <a:gd name="connsiteY4" fmla="*/ 856727 h 1981200"/>
                  <a:gd name="connsiteX5" fmla="*/ 865458 w 1981200"/>
                  <a:gd name="connsiteY5" fmla="*/ 1942547 h 1981200"/>
                  <a:gd name="connsiteX6" fmla="*/ 863506 w 1981200"/>
                  <a:gd name="connsiteY6" fmla="*/ 1981200 h 1981200"/>
                  <a:gd name="connsiteX7" fmla="*/ 330207 w 1981200"/>
                  <a:gd name="connsiteY7" fmla="*/ 1981200 h 1981200"/>
                  <a:gd name="connsiteX8" fmla="*/ 0 w 1981200"/>
                  <a:gd name="connsiteY8" fmla="*/ 1650993 h 1981200"/>
                  <a:gd name="connsiteX9" fmla="*/ 0 w 1981200"/>
                  <a:gd name="connsiteY9" fmla="*/ 330207 h 1981200"/>
                  <a:gd name="connsiteX10" fmla="*/ 330207 w 1981200"/>
                  <a:gd name="connsiteY10"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1200" h="1981200">
                    <a:moveTo>
                      <a:pt x="330207" y="0"/>
                    </a:moveTo>
                    <a:lnTo>
                      <a:pt x="1650993" y="0"/>
                    </a:lnTo>
                    <a:cubicBezTo>
                      <a:pt x="1833361" y="0"/>
                      <a:pt x="1981200" y="147839"/>
                      <a:pt x="1981200" y="330207"/>
                    </a:cubicBezTo>
                    <a:lnTo>
                      <a:pt x="1981200" y="855216"/>
                    </a:lnTo>
                    <a:lnTo>
                      <a:pt x="1951278" y="856727"/>
                    </a:lnTo>
                    <a:cubicBezTo>
                      <a:pt x="1378756" y="914870"/>
                      <a:pt x="923601" y="1370025"/>
                      <a:pt x="865458" y="1942547"/>
                    </a:cubicBezTo>
                    <a:lnTo>
                      <a:pt x="863506" y="1981200"/>
                    </a:lnTo>
                    <a:lnTo>
                      <a:pt x="330207" y="1981200"/>
                    </a:lnTo>
                    <a:cubicBezTo>
                      <a:pt x="147839" y="1981200"/>
                      <a:pt x="0" y="1833361"/>
                      <a:pt x="0" y="1650993"/>
                    </a:cubicBezTo>
                    <a:lnTo>
                      <a:pt x="0" y="330207"/>
                    </a:lnTo>
                    <a:cubicBezTo>
                      <a:pt x="0" y="147839"/>
                      <a:pt x="147839" y="0"/>
                      <a:pt x="330207" y="0"/>
                    </a:cubicBezTo>
                    <a:close/>
                  </a:path>
                </a:pathLst>
              </a:custGeom>
              <a:solidFill>
                <a:srgbClr val="EEEEEE"/>
              </a:solidFill>
              <a:ln>
                <a:noFill/>
              </a:ln>
              <a:effectLst>
                <a:softEdge rad="50800"/>
              </a:effectLst>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9" name="任意多边形 88"/>
            <p:cNvSpPr/>
            <p:nvPr/>
          </p:nvSpPr>
          <p:spPr>
            <a:xfrm>
              <a:off x="2378023" y="1467657"/>
              <a:ext cx="1841263" cy="1841263"/>
            </a:xfrm>
            <a:custGeom>
              <a:avLst/>
              <a:gdLst>
                <a:gd name="connsiteX0" fmla="*/ 306884 w 1841263"/>
                <a:gd name="connsiteY0" fmla="*/ 0 h 1841263"/>
                <a:gd name="connsiteX1" fmla="*/ 1534380 w 1841263"/>
                <a:gd name="connsiteY1" fmla="*/ 0 h 1841263"/>
                <a:gd name="connsiteX2" fmla="*/ 1841263 w 1841263"/>
                <a:gd name="connsiteY2" fmla="*/ 306884 h 1841263"/>
                <a:gd name="connsiteX3" fmla="*/ 1841263 w 1841263"/>
                <a:gd name="connsiteY3" fmla="*/ 735265 h 1841263"/>
                <a:gd name="connsiteX4" fmla="*/ 1746655 w 1841263"/>
                <a:gd name="connsiteY4" fmla="*/ 749703 h 1841263"/>
                <a:gd name="connsiteX5" fmla="*/ 739890 w 1841263"/>
                <a:gd name="connsiteY5" fmla="*/ 1756468 h 1841263"/>
                <a:gd name="connsiteX6" fmla="*/ 726949 w 1841263"/>
                <a:gd name="connsiteY6" fmla="*/ 1841263 h 1841263"/>
                <a:gd name="connsiteX7" fmla="*/ 306884 w 1841263"/>
                <a:gd name="connsiteY7" fmla="*/ 1841263 h 1841263"/>
                <a:gd name="connsiteX8" fmla="*/ 0 w 1841263"/>
                <a:gd name="connsiteY8" fmla="*/ 1534380 h 1841263"/>
                <a:gd name="connsiteX9" fmla="*/ 0 w 1841263"/>
                <a:gd name="connsiteY9" fmla="*/ 306884 h 1841263"/>
                <a:gd name="connsiteX10" fmla="*/ 306884 w 1841263"/>
                <a:gd name="connsiteY10" fmla="*/ 0 h 184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41263" h="1841263">
                  <a:moveTo>
                    <a:pt x="306884" y="0"/>
                  </a:moveTo>
                  <a:lnTo>
                    <a:pt x="1534380" y="0"/>
                  </a:lnTo>
                  <a:cubicBezTo>
                    <a:pt x="1703866" y="0"/>
                    <a:pt x="1841263" y="137397"/>
                    <a:pt x="1841263" y="306884"/>
                  </a:cubicBezTo>
                  <a:lnTo>
                    <a:pt x="1841263" y="735265"/>
                  </a:lnTo>
                  <a:lnTo>
                    <a:pt x="1746655" y="749703"/>
                  </a:lnTo>
                  <a:cubicBezTo>
                    <a:pt x="1241318" y="853111"/>
                    <a:pt x="843298" y="1251131"/>
                    <a:pt x="739890" y="1756468"/>
                  </a:cubicBezTo>
                  <a:lnTo>
                    <a:pt x="726949" y="1841263"/>
                  </a:lnTo>
                  <a:lnTo>
                    <a:pt x="306884" y="1841263"/>
                  </a:lnTo>
                  <a:cubicBezTo>
                    <a:pt x="137397" y="1841263"/>
                    <a:pt x="0" y="1703866"/>
                    <a:pt x="0" y="1534380"/>
                  </a:cubicBezTo>
                  <a:lnTo>
                    <a:pt x="0" y="306884"/>
                  </a:lnTo>
                  <a:cubicBezTo>
                    <a:pt x="0" y="137397"/>
                    <a:pt x="137397" y="0"/>
                    <a:pt x="306884" y="0"/>
                  </a:cubicBezTo>
                  <a:close/>
                </a:path>
              </a:pathLst>
            </a:custGeom>
            <a:solidFill>
              <a:srgbClr val="FFB850"/>
            </a:solidFill>
            <a:ln>
              <a:noFill/>
            </a:ln>
            <a:effectLst>
              <a:softEdge rad="0"/>
            </a:effectLst>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92" name="组合 91"/>
          <p:cNvGrpSpPr/>
          <p:nvPr/>
        </p:nvGrpSpPr>
        <p:grpSpPr>
          <a:xfrm>
            <a:off x="2696338" y="1234320"/>
            <a:ext cx="1488592" cy="1485900"/>
            <a:chOff x="4484262" y="1408546"/>
            <a:chExt cx="1984789" cy="1981200"/>
          </a:xfrm>
        </p:grpSpPr>
        <p:grpSp>
          <p:nvGrpSpPr>
            <p:cNvPr id="93" name="组合 92"/>
            <p:cNvGrpSpPr/>
            <p:nvPr/>
          </p:nvGrpSpPr>
          <p:grpSpPr>
            <a:xfrm flipH="1">
              <a:off x="4484262" y="1408546"/>
              <a:ext cx="1984789" cy="1981200"/>
              <a:chOff x="1824304" y="1596571"/>
              <a:chExt cx="1984789" cy="1981200"/>
            </a:xfrm>
          </p:grpSpPr>
          <p:sp>
            <p:nvSpPr>
              <p:cNvPr id="95" name="任意多边形 94"/>
              <p:cNvSpPr/>
              <p:nvPr/>
            </p:nvSpPr>
            <p:spPr>
              <a:xfrm>
                <a:off x="1827893" y="1596571"/>
                <a:ext cx="1981200" cy="1981200"/>
              </a:xfrm>
              <a:custGeom>
                <a:avLst/>
                <a:gdLst>
                  <a:gd name="connsiteX0" fmla="*/ 330207 w 1981200"/>
                  <a:gd name="connsiteY0" fmla="*/ 0 h 1981200"/>
                  <a:gd name="connsiteX1" fmla="*/ 1650993 w 1981200"/>
                  <a:gd name="connsiteY1" fmla="*/ 0 h 1981200"/>
                  <a:gd name="connsiteX2" fmla="*/ 1981200 w 1981200"/>
                  <a:gd name="connsiteY2" fmla="*/ 330207 h 1981200"/>
                  <a:gd name="connsiteX3" fmla="*/ 1981200 w 1981200"/>
                  <a:gd name="connsiteY3" fmla="*/ 855216 h 1981200"/>
                  <a:gd name="connsiteX4" fmla="*/ 1951278 w 1981200"/>
                  <a:gd name="connsiteY4" fmla="*/ 856727 h 1981200"/>
                  <a:gd name="connsiteX5" fmla="*/ 865458 w 1981200"/>
                  <a:gd name="connsiteY5" fmla="*/ 1942547 h 1981200"/>
                  <a:gd name="connsiteX6" fmla="*/ 863506 w 1981200"/>
                  <a:gd name="connsiteY6" fmla="*/ 1981200 h 1981200"/>
                  <a:gd name="connsiteX7" fmla="*/ 330207 w 1981200"/>
                  <a:gd name="connsiteY7" fmla="*/ 1981200 h 1981200"/>
                  <a:gd name="connsiteX8" fmla="*/ 0 w 1981200"/>
                  <a:gd name="connsiteY8" fmla="*/ 1650993 h 1981200"/>
                  <a:gd name="connsiteX9" fmla="*/ 0 w 1981200"/>
                  <a:gd name="connsiteY9" fmla="*/ 330207 h 1981200"/>
                  <a:gd name="connsiteX10" fmla="*/ 330207 w 1981200"/>
                  <a:gd name="connsiteY10"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1200" h="1981200">
                    <a:moveTo>
                      <a:pt x="330207" y="0"/>
                    </a:moveTo>
                    <a:lnTo>
                      <a:pt x="1650993" y="0"/>
                    </a:lnTo>
                    <a:cubicBezTo>
                      <a:pt x="1833361" y="0"/>
                      <a:pt x="1981200" y="147839"/>
                      <a:pt x="1981200" y="330207"/>
                    </a:cubicBezTo>
                    <a:lnTo>
                      <a:pt x="1981200" y="855216"/>
                    </a:lnTo>
                    <a:lnTo>
                      <a:pt x="1951278" y="856727"/>
                    </a:lnTo>
                    <a:cubicBezTo>
                      <a:pt x="1378756" y="914870"/>
                      <a:pt x="923601" y="1370025"/>
                      <a:pt x="865458" y="1942547"/>
                    </a:cubicBezTo>
                    <a:lnTo>
                      <a:pt x="863506" y="1981200"/>
                    </a:lnTo>
                    <a:lnTo>
                      <a:pt x="330207" y="1981200"/>
                    </a:lnTo>
                    <a:cubicBezTo>
                      <a:pt x="147839" y="1981200"/>
                      <a:pt x="0" y="1833361"/>
                      <a:pt x="0" y="1650993"/>
                    </a:cubicBezTo>
                    <a:lnTo>
                      <a:pt x="0" y="330207"/>
                    </a:lnTo>
                    <a:cubicBezTo>
                      <a:pt x="0" y="147839"/>
                      <a:pt x="147839" y="0"/>
                      <a:pt x="330207" y="0"/>
                    </a:cubicBezTo>
                    <a:close/>
                  </a:path>
                </a:pathLst>
              </a:custGeom>
              <a:gradFill flip="none" rotWithShape="1">
                <a:gsLst>
                  <a:gs pos="0">
                    <a:schemeClr val="bg1"/>
                  </a:gs>
                  <a:gs pos="100000">
                    <a:srgbClr val="D9D9D9"/>
                  </a:gs>
                </a:gsLst>
                <a:lin ang="8100000" scaled="0"/>
                <a:tileRect/>
              </a:gradFill>
              <a:ln>
                <a:noFill/>
              </a:ln>
              <a:effectLst>
                <a:outerShdw blurRad="101600" dist="38100" dir="2700000" algn="tl" rotWithShape="0">
                  <a:prstClr val="black">
                    <a:alpha val="30000"/>
                  </a:prstClr>
                </a:outerShdw>
              </a:effectLst>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96" name="任意多边形 95"/>
              <p:cNvSpPr/>
              <p:nvPr/>
            </p:nvSpPr>
            <p:spPr>
              <a:xfrm>
                <a:off x="1824304" y="1596571"/>
                <a:ext cx="1981200" cy="1981200"/>
              </a:xfrm>
              <a:custGeom>
                <a:avLst/>
                <a:gdLst>
                  <a:gd name="connsiteX0" fmla="*/ 330207 w 1981200"/>
                  <a:gd name="connsiteY0" fmla="*/ 0 h 1981200"/>
                  <a:gd name="connsiteX1" fmla="*/ 1650993 w 1981200"/>
                  <a:gd name="connsiteY1" fmla="*/ 0 h 1981200"/>
                  <a:gd name="connsiteX2" fmla="*/ 1981200 w 1981200"/>
                  <a:gd name="connsiteY2" fmla="*/ 330207 h 1981200"/>
                  <a:gd name="connsiteX3" fmla="*/ 1981200 w 1981200"/>
                  <a:gd name="connsiteY3" fmla="*/ 855216 h 1981200"/>
                  <a:gd name="connsiteX4" fmla="*/ 1951278 w 1981200"/>
                  <a:gd name="connsiteY4" fmla="*/ 856727 h 1981200"/>
                  <a:gd name="connsiteX5" fmla="*/ 865458 w 1981200"/>
                  <a:gd name="connsiteY5" fmla="*/ 1942547 h 1981200"/>
                  <a:gd name="connsiteX6" fmla="*/ 863506 w 1981200"/>
                  <a:gd name="connsiteY6" fmla="*/ 1981200 h 1981200"/>
                  <a:gd name="connsiteX7" fmla="*/ 330207 w 1981200"/>
                  <a:gd name="connsiteY7" fmla="*/ 1981200 h 1981200"/>
                  <a:gd name="connsiteX8" fmla="*/ 0 w 1981200"/>
                  <a:gd name="connsiteY8" fmla="*/ 1650993 h 1981200"/>
                  <a:gd name="connsiteX9" fmla="*/ 0 w 1981200"/>
                  <a:gd name="connsiteY9" fmla="*/ 330207 h 1981200"/>
                  <a:gd name="connsiteX10" fmla="*/ 330207 w 1981200"/>
                  <a:gd name="connsiteY10"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1200" h="1981200">
                    <a:moveTo>
                      <a:pt x="330207" y="0"/>
                    </a:moveTo>
                    <a:lnTo>
                      <a:pt x="1650993" y="0"/>
                    </a:lnTo>
                    <a:cubicBezTo>
                      <a:pt x="1833361" y="0"/>
                      <a:pt x="1981200" y="147839"/>
                      <a:pt x="1981200" y="330207"/>
                    </a:cubicBezTo>
                    <a:lnTo>
                      <a:pt x="1981200" y="855216"/>
                    </a:lnTo>
                    <a:lnTo>
                      <a:pt x="1951278" y="856727"/>
                    </a:lnTo>
                    <a:cubicBezTo>
                      <a:pt x="1378756" y="914870"/>
                      <a:pt x="923601" y="1370025"/>
                      <a:pt x="865458" y="1942547"/>
                    </a:cubicBezTo>
                    <a:lnTo>
                      <a:pt x="863506" y="1981200"/>
                    </a:lnTo>
                    <a:lnTo>
                      <a:pt x="330207" y="1981200"/>
                    </a:lnTo>
                    <a:cubicBezTo>
                      <a:pt x="147839" y="1981200"/>
                      <a:pt x="0" y="1833361"/>
                      <a:pt x="0" y="1650993"/>
                    </a:cubicBezTo>
                    <a:lnTo>
                      <a:pt x="0" y="330207"/>
                    </a:lnTo>
                    <a:cubicBezTo>
                      <a:pt x="0" y="147839"/>
                      <a:pt x="147839" y="0"/>
                      <a:pt x="330207" y="0"/>
                    </a:cubicBezTo>
                    <a:close/>
                  </a:path>
                </a:pathLst>
              </a:custGeom>
              <a:solidFill>
                <a:srgbClr val="EEEEEE"/>
              </a:solidFill>
              <a:ln>
                <a:noFill/>
              </a:ln>
              <a:effectLst>
                <a:softEdge rad="50800"/>
              </a:effectLst>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94" name="任意多边形 93"/>
            <p:cNvSpPr/>
            <p:nvPr/>
          </p:nvSpPr>
          <p:spPr>
            <a:xfrm flipH="1">
              <a:off x="4554230" y="1467657"/>
              <a:ext cx="1841263" cy="1841263"/>
            </a:xfrm>
            <a:custGeom>
              <a:avLst/>
              <a:gdLst>
                <a:gd name="connsiteX0" fmla="*/ 306884 w 1841263"/>
                <a:gd name="connsiteY0" fmla="*/ 0 h 1841263"/>
                <a:gd name="connsiteX1" fmla="*/ 1534380 w 1841263"/>
                <a:gd name="connsiteY1" fmla="*/ 0 h 1841263"/>
                <a:gd name="connsiteX2" fmla="*/ 1841263 w 1841263"/>
                <a:gd name="connsiteY2" fmla="*/ 306884 h 1841263"/>
                <a:gd name="connsiteX3" fmla="*/ 1841263 w 1841263"/>
                <a:gd name="connsiteY3" fmla="*/ 735265 h 1841263"/>
                <a:gd name="connsiteX4" fmla="*/ 1746655 w 1841263"/>
                <a:gd name="connsiteY4" fmla="*/ 749703 h 1841263"/>
                <a:gd name="connsiteX5" fmla="*/ 739890 w 1841263"/>
                <a:gd name="connsiteY5" fmla="*/ 1756468 h 1841263"/>
                <a:gd name="connsiteX6" fmla="*/ 726949 w 1841263"/>
                <a:gd name="connsiteY6" fmla="*/ 1841263 h 1841263"/>
                <a:gd name="connsiteX7" fmla="*/ 306884 w 1841263"/>
                <a:gd name="connsiteY7" fmla="*/ 1841263 h 1841263"/>
                <a:gd name="connsiteX8" fmla="*/ 0 w 1841263"/>
                <a:gd name="connsiteY8" fmla="*/ 1534380 h 1841263"/>
                <a:gd name="connsiteX9" fmla="*/ 0 w 1841263"/>
                <a:gd name="connsiteY9" fmla="*/ 306884 h 1841263"/>
                <a:gd name="connsiteX10" fmla="*/ 306884 w 1841263"/>
                <a:gd name="connsiteY10" fmla="*/ 0 h 184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41263" h="1841263">
                  <a:moveTo>
                    <a:pt x="306884" y="0"/>
                  </a:moveTo>
                  <a:lnTo>
                    <a:pt x="1534380" y="0"/>
                  </a:lnTo>
                  <a:cubicBezTo>
                    <a:pt x="1703866" y="0"/>
                    <a:pt x="1841263" y="137397"/>
                    <a:pt x="1841263" y="306884"/>
                  </a:cubicBezTo>
                  <a:lnTo>
                    <a:pt x="1841263" y="735265"/>
                  </a:lnTo>
                  <a:lnTo>
                    <a:pt x="1746655" y="749703"/>
                  </a:lnTo>
                  <a:cubicBezTo>
                    <a:pt x="1241318" y="853111"/>
                    <a:pt x="843298" y="1251131"/>
                    <a:pt x="739890" y="1756468"/>
                  </a:cubicBezTo>
                  <a:lnTo>
                    <a:pt x="726949" y="1841263"/>
                  </a:lnTo>
                  <a:lnTo>
                    <a:pt x="306884" y="1841263"/>
                  </a:lnTo>
                  <a:cubicBezTo>
                    <a:pt x="137397" y="1841263"/>
                    <a:pt x="0" y="1703866"/>
                    <a:pt x="0" y="1534380"/>
                  </a:cubicBezTo>
                  <a:lnTo>
                    <a:pt x="0" y="306884"/>
                  </a:lnTo>
                  <a:cubicBezTo>
                    <a:pt x="0" y="137397"/>
                    <a:pt x="137397" y="0"/>
                    <a:pt x="306884" y="0"/>
                  </a:cubicBezTo>
                  <a:close/>
                </a:path>
              </a:pathLst>
            </a:custGeom>
            <a:solidFill>
              <a:srgbClr val="E87071"/>
            </a:solidFill>
            <a:ln>
              <a:noFill/>
            </a:ln>
            <a:effectLst>
              <a:softEdge rad="0"/>
            </a:effectLst>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97" name="组合 96"/>
          <p:cNvGrpSpPr/>
          <p:nvPr/>
        </p:nvGrpSpPr>
        <p:grpSpPr>
          <a:xfrm>
            <a:off x="1067563" y="2863000"/>
            <a:ext cx="1485900" cy="1485995"/>
            <a:chOff x="2312562" y="3580120"/>
            <a:chExt cx="1981200" cy="1981326"/>
          </a:xfrm>
        </p:grpSpPr>
        <p:grpSp>
          <p:nvGrpSpPr>
            <p:cNvPr id="98" name="组合 97"/>
            <p:cNvGrpSpPr/>
            <p:nvPr/>
          </p:nvGrpSpPr>
          <p:grpSpPr>
            <a:xfrm flipV="1">
              <a:off x="2312562" y="3580120"/>
              <a:ext cx="1981200" cy="1981326"/>
              <a:chOff x="1827893" y="1596571"/>
              <a:chExt cx="1981200" cy="1981326"/>
            </a:xfrm>
          </p:grpSpPr>
          <p:sp>
            <p:nvSpPr>
              <p:cNvPr id="100" name="任意多边形 99"/>
              <p:cNvSpPr/>
              <p:nvPr/>
            </p:nvSpPr>
            <p:spPr>
              <a:xfrm>
                <a:off x="1827893" y="1596571"/>
                <a:ext cx="1981200" cy="1981200"/>
              </a:xfrm>
              <a:custGeom>
                <a:avLst/>
                <a:gdLst>
                  <a:gd name="connsiteX0" fmla="*/ 330207 w 1981200"/>
                  <a:gd name="connsiteY0" fmla="*/ 0 h 1981200"/>
                  <a:gd name="connsiteX1" fmla="*/ 1650993 w 1981200"/>
                  <a:gd name="connsiteY1" fmla="*/ 0 h 1981200"/>
                  <a:gd name="connsiteX2" fmla="*/ 1981200 w 1981200"/>
                  <a:gd name="connsiteY2" fmla="*/ 330207 h 1981200"/>
                  <a:gd name="connsiteX3" fmla="*/ 1981200 w 1981200"/>
                  <a:gd name="connsiteY3" fmla="*/ 855216 h 1981200"/>
                  <a:gd name="connsiteX4" fmla="*/ 1951278 w 1981200"/>
                  <a:gd name="connsiteY4" fmla="*/ 856727 h 1981200"/>
                  <a:gd name="connsiteX5" fmla="*/ 865458 w 1981200"/>
                  <a:gd name="connsiteY5" fmla="*/ 1942547 h 1981200"/>
                  <a:gd name="connsiteX6" fmla="*/ 863506 w 1981200"/>
                  <a:gd name="connsiteY6" fmla="*/ 1981200 h 1981200"/>
                  <a:gd name="connsiteX7" fmla="*/ 330207 w 1981200"/>
                  <a:gd name="connsiteY7" fmla="*/ 1981200 h 1981200"/>
                  <a:gd name="connsiteX8" fmla="*/ 0 w 1981200"/>
                  <a:gd name="connsiteY8" fmla="*/ 1650993 h 1981200"/>
                  <a:gd name="connsiteX9" fmla="*/ 0 w 1981200"/>
                  <a:gd name="connsiteY9" fmla="*/ 330207 h 1981200"/>
                  <a:gd name="connsiteX10" fmla="*/ 330207 w 1981200"/>
                  <a:gd name="connsiteY10"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1200" h="1981200">
                    <a:moveTo>
                      <a:pt x="330207" y="0"/>
                    </a:moveTo>
                    <a:lnTo>
                      <a:pt x="1650993" y="0"/>
                    </a:lnTo>
                    <a:cubicBezTo>
                      <a:pt x="1833361" y="0"/>
                      <a:pt x="1981200" y="147839"/>
                      <a:pt x="1981200" y="330207"/>
                    </a:cubicBezTo>
                    <a:lnTo>
                      <a:pt x="1981200" y="855216"/>
                    </a:lnTo>
                    <a:lnTo>
                      <a:pt x="1951278" y="856727"/>
                    </a:lnTo>
                    <a:cubicBezTo>
                      <a:pt x="1378756" y="914870"/>
                      <a:pt x="923601" y="1370025"/>
                      <a:pt x="865458" y="1942547"/>
                    </a:cubicBezTo>
                    <a:lnTo>
                      <a:pt x="863506" y="1981200"/>
                    </a:lnTo>
                    <a:lnTo>
                      <a:pt x="330207" y="1981200"/>
                    </a:lnTo>
                    <a:cubicBezTo>
                      <a:pt x="147839" y="1981200"/>
                      <a:pt x="0" y="1833361"/>
                      <a:pt x="0" y="1650993"/>
                    </a:cubicBezTo>
                    <a:lnTo>
                      <a:pt x="0" y="330207"/>
                    </a:lnTo>
                    <a:cubicBezTo>
                      <a:pt x="0" y="147839"/>
                      <a:pt x="147839" y="0"/>
                      <a:pt x="330207" y="0"/>
                    </a:cubicBezTo>
                    <a:close/>
                  </a:path>
                </a:pathLst>
              </a:custGeom>
              <a:gradFill flip="none" rotWithShape="1">
                <a:gsLst>
                  <a:gs pos="0">
                    <a:schemeClr val="bg1"/>
                  </a:gs>
                  <a:gs pos="100000">
                    <a:srgbClr val="D9D9D9"/>
                  </a:gs>
                </a:gsLst>
                <a:lin ang="18900000" scaled="0"/>
                <a:tileRect/>
              </a:gradFill>
              <a:ln>
                <a:noFill/>
              </a:ln>
              <a:effectLst>
                <a:outerShdw blurRad="101600" dist="38100" dir="2700000" algn="tl" rotWithShape="0">
                  <a:prstClr val="black">
                    <a:alpha val="30000"/>
                  </a:prstClr>
                </a:outerShdw>
              </a:effectLst>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1" name="任意多边形 100"/>
              <p:cNvSpPr/>
              <p:nvPr/>
            </p:nvSpPr>
            <p:spPr>
              <a:xfrm>
                <a:off x="1827893" y="1596697"/>
                <a:ext cx="1981200" cy="1981200"/>
              </a:xfrm>
              <a:custGeom>
                <a:avLst/>
                <a:gdLst>
                  <a:gd name="connsiteX0" fmla="*/ 330207 w 1981200"/>
                  <a:gd name="connsiteY0" fmla="*/ 0 h 1981200"/>
                  <a:gd name="connsiteX1" fmla="*/ 1650993 w 1981200"/>
                  <a:gd name="connsiteY1" fmla="*/ 0 h 1981200"/>
                  <a:gd name="connsiteX2" fmla="*/ 1981200 w 1981200"/>
                  <a:gd name="connsiteY2" fmla="*/ 330207 h 1981200"/>
                  <a:gd name="connsiteX3" fmla="*/ 1981200 w 1981200"/>
                  <a:gd name="connsiteY3" fmla="*/ 855216 h 1981200"/>
                  <a:gd name="connsiteX4" fmla="*/ 1951278 w 1981200"/>
                  <a:gd name="connsiteY4" fmla="*/ 856727 h 1981200"/>
                  <a:gd name="connsiteX5" fmla="*/ 865458 w 1981200"/>
                  <a:gd name="connsiteY5" fmla="*/ 1942547 h 1981200"/>
                  <a:gd name="connsiteX6" fmla="*/ 863506 w 1981200"/>
                  <a:gd name="connsiteY6" fmla="*/ 1981200 h 1981200"/>
                  <a:gd name="connsiteX7" fmla="*/ 330207 w 1981200"/>
                  <a:gd name="connsiteY7" fmla="*/ 1981200 h 1981200"/>
                  <a:gd name="connsiteX8" fmla="*/ 0 w 1981200"/>
                  <a:gd name="connsiteY8" fmla="*/ 1650993 h 1981200"/>
                  <a:gd name="connsiteX9" fmla="*/ 0 w 1981200"/>
                  <a:gd name="connsiteY9" fmla="*/ 330207 h 1981200"/>
                  <a:gd name="connsiteX10" fmla="*/ 330207 w 1981200"/>
                  <a:gd name="connsiteY10"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1200" h="1981200">
                    <a:moveTo>
                      <a:pt x="330207" y="0"/>
                    </a:moveTo>
                    <a:lnTo>
                      <a:pt x="1650993" y="0"/>
                    </a:lnTo>
                    <a:cubicBezTo>
                      <a:pt x="1833361" y="0"/>
                      <a:pt x="1981200" y="147839"/>
                      <a:pt x="1981200" y="330207"/>
                    </a:cubicBezTo>
                    <a:lnTo>
                      <a:pt x="1981200" y="855216"/>
                    </a:lnTo>
                    <a:lnTo>
                      <a:pt x="1951278" y="856727"/>
                    </a:lnTo>
                    <a:cubicBezTo>
                      <a:pt x="1378756" y="914870"/>
                      <a:pt x="923601" y="1370025"/>
                      <a:pt x="865458" y="1942547"/>
                    </a:cubicBezTo>
                    <a:lnTo>
                      <a:pt x="863506" y="1981200"/>
                    </a:lnTo>
                    <a:lnTo>
                      <a:pt x="330207" y="1981200"/>
                    </a:lnTo>
                    <a:cubicBezTo>
                      <a:pt x="147839" y="1981200"/>
                      <a:pt x="0" y="1833361"/>
                      <a:pt x="0" y="1650993"/>
                    </a:cubicBezTo>
                    <a:lnTo>
                      <a:pt x="0" y="330207"/>
                    </a:lnTo>
                    <a:cubicBezTo>
                      <a:pt x="0" y="147839"/>
                      <a:pt x="147839" y="0"/>
                      <a:pt x="330207" y="0"/>
                    </a:cubicBezTo>
                    <a:close/>
                  </a:path>
                </a:pathLst>
              </a:custGeom>
              <a:solidFill>
                <a:srgbClr val="EEEEEE"/>
              </a:solidFill>
              <a:ln>
                <a:noFill/>
              </a:ln>
              <a:effectLst>
                <a:softEdge rad="50800"/>
              </a:effectLst>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99" name="任意多边形 98"/>
            <p:cNvSpPr/>
            <p:nvPr/>
          </p:nvSpPr>
          <p:spPr>
            <a:xfrm flipV="1">
              <a:off x="2378023" y="3643928"/>
              <a:ext cx="1841263" cy="1841263"/>
            </a:xfrm>
            <a:custGeom>
              <a:avLst/>
              <a:gdLst>
                <a:gd name="connsiteX0" fmla="*/ 306884 w 1841263"/>
                <a:gd name="connsiteY0" fmla="*/ 0 h 1841263"/>
                <a:gd name="connsiteX1" fmla="*/ 1534380 w 1841263"/>
                <a:gd name="connsiteY1" fmla="*/ 0 h 1841263"/>
                <a:gd name="connsiteX2" fmla="*/ 1841263 w 1841263"/>
                <a:gd name="connsiteY2" fmla="*/ 306884 h 1841263"/>
                <a:gd name="connsiteX3" fmla="*/ 1841263 w 1841263"/>
                <a:gd name="connsiteY3" fmla="*/ 735265 h 1841263"/>
                <a:gd name="connsiteX4" fmla="*/ 1746655 w 1841263"/>
                <a:gd name="connsiteY4" fmla="*/ 749703 h 1841263"/>
                <a:gd name="connsiteX5" fmla="*/ 739890 w 1841263"/>
                <a:gd name="connsiteY5" fmla="*/ 1756468 h 1841263"/>
                <a:gd name="connsiteX6" fmla="*/ 726949 w 1841263"/>
                <a:gd name="connsiteY6" fmla="*/ 1841263 h 1841263"/>
                <a:gd name="connsiteX7" fmla="*/ 306884 w 1841263"/>
                <a:gd name="connsiteY7" fmla="*/ 1841263 h 1841263"/>
                <a:gd name="connsiteX8" fmla="*/ 0 w 1841263"/>
                <a:gd name="connsiteY8" fmla="*/ 1534380 h 1841263"/>
                <a:gd name="connsiteX9" fmla="*/ 0 w 1841263"/>
                <a:gd name="connsiteY9" fmla="*/ 306884 h 1841263"/>
                <a:gd name="connsiteX10" fmla="*/ 306884 w 1841263"/>
                <a:gd name="connsiteY10" fmla="*/ 0 h 184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41263" h="1841263">
                  <a:moveTo>
                    <a:pt x="306884" y="0"/>
                  </a:moveTo>
                  <a:lnTo>
                    <a:pt x="1534380" y="0"/>
                  </a:lnTo>
                  <a:cubicBezTo>
                    <a:pt x="1703866" y="0"/>
                    <a:pt x="1841263" y="137397"/>
                    <a:pt x="1841263" y="306884"/>
                  </a:cubicBezTo>
                  <a:lnTo>
                    <a:pt x="1841263" y="735265"/>
                  </a:lnTo>
                  <a:lnTo>
                    <a:pt x="1746655" y="749703"/>
                  </a:lnTo>
                  <a:cubicBezTo>
                    <a:pt x="1241318" y="853111"/>
                    <a:pt x="843298" y="1251131"/>
                    <a:pt x="739890" y="1756468"/>
                  </a:cubicBezTo>
                  <a:lnTo>
                    <a:pt x="726949" y="1841263"/>
                  </a:lnTo>
                  <a:lnTo>
                    <a:pt x="306884" y="1841263"/>
                  </a:lnTo>
                  <a:cubicBezTo>
                    <a:pt x="137397" y="1841263"/>
                    <a:pt x="0" y="1703866"/>
                    <a:pt x="0" y="1534380"/>
                  </a:cubicBezTo>
                  <a:lnTo>
                    <a:pt x="0" y="306884"/>
                  </a:lnTo>
                  <a:cubicBezTo>
                    <a:pt x="0" y="137397"/>
                    <a:pt x="137397" y="0"/>
                    <a:pt x="306884" y="0"/>
                  </a:cubicBezTo>
                  <a:close/>
                </a:path>
              </a:pathLst>
            </a:custGeom>
            <a:solidFill>
              <a:srgbClr val="01ACBE"/>
            </a:solidFill>
            <a:ln>
              <a:noFill/>
            </a:ln>
            <a:effectLst>
              <a:softEdge rad="0"/>
            </a:effectLst>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102" name="组合 101"/>
          <p:cNvGrpSpPr/>
          <p:nvPr/>
        </p:nvGrpSpPr>
        <p:grpSpPr>
          <a:xfrm>
            <a:off x="2696338" y="2863095"/>
            <a:ext cx="1485900" cy="1485900"/>
            <a:chOff x="4484262" y="3580246"/>
            <a:chExt cx="1981200" cy="1981200"/>
          </a:xfrm>
        </p:grpSpPr>
        <p:grpSp>
          <p:nvGrpSpPr>
            <p:cNvPr id="103" name="组合 102"/>
            <p:cNvGrpSpPr/>
            <p:nvPr/>
          </p:nvGrpSpPr>
          <p:grpSpPr>
            <a:xfrm flipH="1" flipV="1">
              <a:off x="4484262" y="3580246"/>
              <a:ext cx="1981200" cy="1981200"/>
              <a:chOff x="1827893" y="1596571"/>
              <a:chExt cx="1981200" cy="1981200"/>
            </a:xfrm>
          </p:grpSpPr>
          <p:sp>
            <p:nvSpPr>
              <p:cNvPr id="105" name="任意多边形 104"/>
              <p:cNvSpPr/>
              <p:nvPr/>
            </p:nvSpPr>
            <p:spPr>
              <a:xfrm>
                <a:off x="1827893" y="1596571"/>
                <a:ext cx="1981200" cy="1981200"/>
              </a:xfrm>
              <a:custGeom>
                <a:avLst/>
                <a:gdLst>
                  <a:gd name="connsiteX0" fmla="*/ 330207 w 1981200"/>
                  <a:gd name="connsiteY0" fmla="*/ 0 h 1981200"/>
                  <a:gd name="connsiteX1" fmla="*/ 1650993 w 1981200"/>
                  <a:gd name="connsiteY1" fmla="*/ 0 h 1981200"/>
                  <a:gd name="connsiteX2" fmla="*/ 1981200 w 1981200"/>
                  <a:gd name="connsiteY2" fmla="*/ 330207 h 1981200"/>
                  <a:gd name="connsiteX3" fmla="*/ 1981200 w 1981200"/>
                  <a:gd name="connsiteY3" fmla="*/ 855216 h 1981200"/>
                  <a:gd name="connsiteX4" fmla="*/ 1951278 w 1981200"/>
                  <a:gd name="connsiteY4" fmla="*/ 856727 h 1981200"/>
                  <a:gd name="connsiteX5" fmla="*/ 865458 w 1981200"/>
                  <a:gd name="connsiteY5" fmla="*/ 1942547 h 1981200"/>
                  <a:gd name="connsiteX6" fmla="*/ 863506 w 1981200"/>
                  <a:gd name="connsiteY6" fmla="*/ 1981200 h 1981200"/>
                  <a:gd name="connsiteX7" fmla="*/ 330207 w 1981200"/>
                  <a:gd name="connsiteY7" fmla="*/ 1981200 h 1981200"/>
                  <a:gd name="connsiteX8" fmla="*/ 0 w 1981200"/>
                  <a:gd name="connsiteY8" fmla="*/ 1650993 h 1981200"/>
                  <a:gd name="connsiteX9" fmla="*/ 0 w 1981200"/>
                  <a:gd name="connsiteY9" fmla="*/ 330207 h 1981200"/>
                  <a:gd name="connsiteX10" fmla="*/ 330207 w 1981200"/>
                  <a:gd name="connsiteY10"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1200" h="1981200">
                    <a:moveTo>
                      <a:pt x="330207" y="0"/>
                    </a:moveTo>
                    <a:lnTo>
                      <a:pt x="1650993" y="0"/>
                    </a:lnTo>
                    <a:cubicBezTo>
                      <a:pt x="1833361" y="0"/>
                      <a:pt x="1981200" y="147839"/>
                      <a:pt x="1981200" y="330207"/>
                    </a:cubicBezTo>
                    <a:lnTo>
                      <a:pt x="1981200" y="855216"/>
                    </a:lnTo>
                    <a:lnTo>
                      <a:pt x="1951278" y="856727"/>
                    </a:lnTo>
                    <a:cubicBezTo>
                      <a:pt x="1378756" y="914870"/>
                      <a:pt x="923601" y="1370025"/>
                      <a:pt x="865458" y="1942547"/>
                    </a:cubicBezTo>
                    <a:lnTo>
                      <a:pt x="863506" y="1981200"/>
                    </a:lnTo>
                    <a:lnTo>
                      <a:pt x="330207" y="1981200"/>
                    </a:lnTo>
                    <a:cubicBezTo>
                      <a:pt x="147839" y="1981200"/>
                      <a:pt x="0" y="1833361"/>
                      <a:pt x="0" y="1650993"/>
                    </a:cubicBezTo>
                    <a:lnTo>
                      <a:pt x="0" y="330207"/>
                    </a:lnTo>
                    <a:cubicBezTo>
                      <a:pt x="0" y="147839"/>
                      <a:pt x="147839" y="0"/>
                      <a:pt x="330207" y="0"/>
                    </a:cubicBezTo>
                    <a:close/>
                  </a:path>
                </a:pathLst>
              </a:custGeom>
              <a:gradFill flip="none" rotWithShape="1">
                <a:gsLst>
                  <a:gs pos="0">
                    <a:schemeClr val="bg1"/>
                  </a:gs>
                  <a:gs pos="100000">
                    <a:srgbClr val="D9D9D9"/>
                  </a:gs>
                </a:gsLst>
                <a:lin ang="13500000" scaled="0"/>
                <a:tileRect/>
              </a:gradFill>
              <a:ln>
                <a:noFill/>
              </a:ln>
              <a:effectLst>
                <a:outerShdw blurRad="101600" dist="38100" dir="2700000" algn="tl" rotWithShape="0">
                  <a:prstClr val="black">
                    <a:alpha val="30000"/>
                  </a:prstClr>
                </a:outerShdw>
              </a:effectLst>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6" name="任意多边形 105"/>
              <p:cNvSpPr/>
              <p:nvPr/>
            </p:nvSpPr>
            <p:spPr>
              <a:xfrm>
                <a:off x="1827893" y="1596571"/>
                <a:ext cx="1981200" cy="1981200"/>
              </a:xfrm>
              <a:custGeom>
                <a:avLst/>
                <a:gdLst>
                  <a:gd name="connsiteX0" fmla="*/ 330207 w 1981200"/>
                  <a:gd name="connsiteY0" fmla="*/ 0 h 1981200"/>
                  <a:gd name="connsiteX1" fmla="*/ 1650993 w 1981200"/>
                  <a:gd name="connsiteY1" fmla="*/ 0 h 1981200"/>
                  <a:gd name="connsiteX2" fmla="*/ 1981200 w 1981200"/>
                  <a:gd name="connsiteY2" fmla="*/ 330207 h 1981200"/>
                  <a:gd name="connsiteX3" fmla="*/ 1981200 w 1981200"/>
                  <a:gd name="connsiteY3" fmla="*/ 855216 h 1981200"/>
                  <a:gd name="connsiteX4" fmla="*/ 1951278 w 1981200"/>
                  <a:gd name="connsiteY4" fmla="*/ 856727 h 1981200"/>
                  <a:gd name="connsiteX5" fmla="*/ 865458 w 1981200"/>
                  <a:gd name="connsiteY5" fmla="*/ 1942547 h 1981200"/>
                  <a:gd name="connsiteX6" fmla="*/ 863506 w 1981200"/>
                  <a:gd name="connsiteY6" fmla="*/ 1981200 h 1981200"/>
                  <a:gd name="connsiteX7" fmla="*/ 330207 w 1981200"/>
                  <a:gd name="connsiteY7" fmla="*/ 1981200 h 1981200"/>
                  <a:gd name="connsiteX8" fmla="*/ 0 w 1981200"/>
                  <a:gd name="connsiteY8" fmla="*/ 1650993 h 1981200"/>
                  <a:gd name="connsiteX9" fmla="*/ 0 w 1981200"/>
                  <a:gd name="connsiteY9" fmla="*/ 330207 h 1981200"/>
                  <a:gd name="connsiteX10" fmla="*/ 330207 w 1981200"/>
                  <a:gd name="connsiteY10"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1200" h="1981200">
                    <a:moveTo>
                      <a:pt x="330207" y="0"/>
                    </a:moveTo>
                    <a:lnTo>
                      <a:pt x="1650993" y="0"/>
                    </a:lnTo>
                    <a:cubicBezTo>
                      <a:pt x="1833361" y="0"/>
                      <a:pt x="1981200" y="147839"/>
                      <a:pt x="1981200" y="330207"/>
                    </a:cubicBezTo>
                    <a:lnTo>
                      <a:pt x="1981200" y="855216"/>
                    </a:lnTo>
                    <a:lnTo>
                      <a:pt x="1951278" y="856727"/>
                    </a:lnTo>
                    <a:cubicBezTo>
                      <a:pt x="1378756" y="914870"/>
                      <a:pt x="923601" y="1370025"/>
                      <a:pt x="865458" y="1942547"/>
                    </a:cubicBezTo>
                    <a:lnTo>
                      <a:pt x="863506" y="1981200"/>
                    </a:lnTo>
                    <a:lnTo>
                      <a:pt x="330207" y="1981200"/>
                    </a:lnTo>
                    <a:cubicBezTo>
                      <a:pt x="147839" y="1981200"/>
                      <a:pt x="0" y="1833361"/>
                      <a:pt x="0" y="1650993"/>
                    </a:cubicBezTo>
                    <a:lnTo>
                      <a:pt x="0" y="330207"/>
                    </a:lnTo>
                    <a:cubicBezTo>
                      <a:pt x="0" y="147839"/>
                      <a:pt x="147839" y="0"/>
                      <a:pt x="330207" y="0"/>
                    </a:cubicBezTo>
                    <a:close/>
                  </a:path>
                </a:pathLst>
              </a:custGeom>
              <a:solidFill>
                <a:srgbClr val="EEEEEE"/>
              </a:solidFill>
              <a:ln>
                <a:noFill/>
              </a:ln>
              <a:effectLst>
                <a:softEdge rad="50800"/>
              </a:effectLst>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04" name="任意多边形 103"/>
            <p:cNvSpPr/>
            <p:nvPr/>
          </p:nvSpPr>
          <p:spPr>
            <a:xfrm flipH="1" flipV="1">
              <a:off x="4554230" y="3643928"/>
              <a:ext cx="1841263" cy="1841263"/>
            </a:xfrm>
            <a:custGeom>
              <a:avLst/>
              <a:gdLst>
                <a:gd name="connsiteX0" fmla="*/ 306884 w 1841263"/>
                <a:gd name="connsiteY0" fmla="*/ 0 h 1841263"/>
                <a:gd name="connsiteX1" fmla="*/ 1534380 w 1841263"/>
                <a:gd name="connsiteY1" fmla="*/ 0 h 1841263"/>
                <a:gd name="connsiteX2" fmla="*/ 1841263 w 1841263"/>
                <a:gd name="connsiteY2" fmla="*/ 306884 h 1841263"/>
                <a:gd name="connsiteX3" fmla="*/ 1841263 w 1841263"/>
                <a:gd name="connsiteY3" fmla="*/ 735265 h 1841263"/>
                <a:gd name="connsiteX4" fmla="*/ 1746655 w 1841263"/>
                <a:gd name="connsiteY4" fmla="*/ 749703 h 1841263"/>
                <a:gd name="connsiteX5" fmla="*/ 739890 w 1841263"/>
                <a:gd name="connsiteY5" fmla="*/ 1756468 h 1841263"/>
                <a:gd name="connsiteX6" fmla="*/ 726949 w 1841263"/>
                <a:gd name="connsiteY6" fmla="*/ 1841263 h 1841263"/>
                <a:gd name="connsiteX7" fmla="*/ 306884 w 1841263"/>
                <a:gd name="connsiteY7" fmla="*/ 1841263 h 1841263"/>
                <a:gd name="connsiteX8" fmla="*/ 0 w 1841263"/>
                <a:gd name="connsiteY8" fmla="*/ 1534380 h 1841263"/>
                <a:gd name="connsiteX9" fmla="*/ 0 w 1841263"/>
                <a:gd name="connsiteY9" fmla="*/ 306884 h 1841263"/>
                <a:gd name="connsiteX10" fmla="*/ 306884 w 1841263"/>
                <a:gd name="connsiteY10" fmla="*/ 0 h 184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41263" h="1841263">
                  <a:moveTo>
                    <a:pt x="306884" y="0"/>
                  </a:moveTo>
                  <a:lnTo>
                    <a:pt x="1534380" y="0"/>
                  </a:lnTo>
                  <a:cubicBezTo>
                    <a:pt x="1703866" y="0"/>
                    <a:pt x="1841263" y="137397"/>
                    <a:pt x="1841263" y="306884"/>
                  </a:cubicBezTo>
                  <a:lnTo>
                    <a:pt x="1841263" y="735265"/>
                  </a:lnTo>
                  <a:lnTo>
                    <a:pt x="1746655" y="749703"/>
                  </a:lnTo>
                  <a:cubicBezTo>
                    <a:pt x="1241318" y="853111"/>
                    <a:pt x="843298" y="1251131"/>
                    <a:pt x="739890" y="1756468"/>
                  </a:cubicBezTo>
                  <a:lnTo>
                    <a:pt x="726949" y="1841263"/>
                  </a:lnTo>
                  <a:lnTo>
                    <a:pt x="306884" y="1841263"/>
                  </a:lnTo>
                  <a:cubicBezTo>
                    <a:pt x="137397" y="1841263"/>
                    <a:pt x="0" y="1703866"/>
                    <a:pt x="0" y="1534380"/>
                  </a:cubicBezTo>
                  <a:lnTo>
                    <a:pt x="0" y="306884"/>
                  </a:lnTo>
                  <a:cubicBezTo>
                    <a:pt x="0" y="137397"/>
                    <a:pt x="137397" y="0"/>
                    <a:pt x="306884" y="0"/>
                  </a:cubicBezTo>
                  <a:close/>
                </a:path>
              </a:pathLst>
            </a:custGeom>
            <a:solidFill>
              <a:srgbClr val="663A77"/>
            </a:solidFill>
            <a:ln>
              <a:noFill/>
            </a:ln>
            <a:effectLst>
              <a:softEdge rad="0"/>
            </a:effectLst>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107" name="组合 106"/>
          <p:cNvGrpSpPr/>
          <p:nvPr/>
        </p:nvGrpSpPr>
        <p:grpSpPr>
          <a:xfrm>
            <a:off x="1657078" y="1821892"/>
            <a:ext cx="1932108" cy="1923413"/>
            <a:chOff x="3098582" y="2191976"/>
            <a:chExt cx="2576144" cy="2564550"/>
          </a:xfrm>
        </p:grpSpPr>
        <p:sp>
          <p:nvSpPr>
            <p:cNvPr id="108" name="任意多边形 107"/>
            <p:cNvSpPr/>
            <p:nvPr/>
          </p:nvSpPr>
          <p:spPr>
            <a:xfrm>
              <a:off x="3098582" y="2191976"/>
              <a:ext cx="1120704" cy="1116944"/>
            </a:xfrm>
            <a:custGeom>
              <a:avLst/>
              <a:gdLst>
                <a:gd name="connsiteX0" fmla="*/ 0 w 1120704"/>
                <a:gd name="connsiteY0" fmla="*/ 0 h 1116944"/>
                <a:gd name="connsiteX1" fmla="*/ 1120704 w 1120704"/>
                <a:gd name="connsiteY1" fmla="*/ 0 h 1116944"/>
                <a:gd name="connsiteX2" fmla="*/ 1120704 w 1120704"/>
                <a:gd name="connsiteY2" fmla="*/ 10946 h 1116944"/>
                <a:gd name="connsiteX3" fmla="*/ 1026096 w 1120704"/>
                <a:gd name="connsiteY3" fmla="*/ 25384 h 1116944"/>
                <a:gd name="connsiteX4" fmla="*/ 19331 w 1120704"/>
                <a:gd name="connsiteY4" fmla="*/ 1032149 h 1116944"/>
                <a:gd name="connsiteX5" fmla="*/ 6390 w 1120704"/>
                <a:gd name="connsiteY5" fmla="*/ 1116944 h 1116944"/>
                <a:gd name="connsiteX6" fmla="*/ 0 w 1120704"/>
                <a:gd name="connsiteY6" fmla="*/ 1116944 h 1116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0704" h="1116944">
                  <a:moveTo>
                    <a:pt x="0" y="0"/>
                  </a:moveTo>
                  <a:lnTo>
                    <a:pt x="1120704" y="0"/>
                  </a:lnTo>
                  <a:lnTo>
                    <a:pt x="1120704" y="10946"/>
                  </a:lnTo>
                  <a:lnTo>
                    <a:pt x="1026096" y="25384"/>
                  </a:lnTo>
                  <a:cubicBezTo>
                    <a:pt x="520759" y="128792"/>
                    <a:pt x="122739" y="526812"/>
                    <a:pt x="19331" y="1032149"/>
                  </a:cubicBezTo>
                  <a:lnTo>
                    <a:pt x="6390" y="1116944"/>
                  </a:lnTo>
                  <a:lnTo>
                    <a:pt x="0" y="1116944"/>
                  </a:lnTo>
                  <a:close/>
                </a:path>
              </a:pathLst>
            </a:custGeom>
            <a:solidFill>
              <a:srgbClr val="FFCC81"/>
            </a:solidFill>
            <a:ln>
              <a:noFill/>
            </a:ln>
            <a:effectLst>
              <a:softEdge rad="0"/>
            </a:effectLst>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9" name="任意多边形 108"/>
            <p:cNvSpPr/>
            <p:nvPr/>
          </p:nvSpPr>
          <p:spPr>
            <a:xfrm flipH="1">
              <a:off x="4547672" y="2191976"/>
              <a:ext cx="1120704" cy="1116944"/>
            </a:xfrm>
            <a:custGeom>
              <a:avLst/>
              <a:gdLst>
                <a:gd name="connsiteX0" fmla="*/ 0 w 1120704"/>
                <a:gd name="connsiteY0" fmla="*/ 0 h 1116944"/>
                <a:gd name="connsiteX1" fmla="*/ 1120704 w 1120704"/>
                <a:gd name="connsiteY1" fmla="*/ 0 h 1116944"/>
                <a:gd name="connsiteX2" fmla="*/ 1120704 w 1120704"/>
                <a:gd name="connsiteY2" fmla="*/ 10946 h 1116944"/>
                <a:gd name="connsiteX3" fmla="*/ 1026096 w 1120704"/>
                <a:gd name="connsiteY3" fmla="*/ 25384 h 1116944"/>
                <a:gd name="connsiteX4" fmla="*/ 19331 w 1120704"/>
                <a:gd name="connsiteY4" fmla="*/ 1032149 h 1116944"/>
                <a:gd name="connsiteX5" fmla="*/ 6390 w 1120704"/>
                <a:gd name="connsiteY5" fmla="*/ 1116944 h 1116944"/>
                <a:gd name="connsiteX6" fmla="*/ 0 w 1120704"/>
                <a:gd name="connsiteY6" fmla="*/ 1116944 h 1116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0704" h="1116944">
                  <a:moveTo>
                    <a:pt x="0" y="0"/>
                  </a:moveTo>
                  <a:lnTo>
                    <a:pt x="1120704" y="0"/>
                  </a:lnTo>
                  <a:lnTo>
                    <a:pt x="1120704" y="10946"/>
                  </a:lnTo>
                  <a:lnTo>
                    <a:pt x="1026096" y="25384"/>
                  </a:lnTo>
                  <a:cubicBezTo>
                    <a:pt x="520759" y="128792"/>
                    <a:pt x="122739" y="526812"/>
                    <a:pt x="19331" y="1032149"/>
                  </a:cubicBezTo>
                  <a:lnTo>
                    <a:pt x="6390" y="1116944"/>
                  </a:lnTo>
                  <a:lnTo>
                    <a:pt x="0" y="1116944"/>
                  </a:lnTo>
                  <a:close/>
                </a:path>
              </a:pathLst>
            </a:custGeom>
            <a:solidFill>
              <a:srgbClr val="EE9696"/>
            </a:solidFill>
            <a:ln>
              <a:noFill/>
            </a:ln>
            <a:effectLst>
              <a:softEdge rad="0"/>
            </a:effectLst>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10" name="任意多边形 109"/>
            <p:cNvSpPr/>
            <p:nvPr/>
          </p:nvSpPr>
          <p:spPr>
            <a:xfrm flipV="1">
              <a:off x="3098582" y="3638789"/>
              <a:ext cx="1120704" cy="1116944"/>
            </a:xfrm>
            <a:custGeom>
              <a:avLst/>
              <a:gdLst>
                <a:gd name="connsiteX0" fmla="*/ 0 w 1120704"/>
                <a:gd name="connsiteY0" fmla="*/ 0 h 1116944"/>
                <a:gd name="connsiteX1" fmla="*/ 1120704 w 1120704"/>
                <a:gd name="connsiteY1" fmla="*/ 0 h 1116944"/>
                <a:gd name="connsiteX2" fmla="*/ 1120704 w 1120704"/>
                <a:gd name="connsiteY2" fmla="*/ 10946 h 1116944"/>
                <a:gd name="connsiteX3" fmla="*/ 1026096 w 1120704"/>
                <a:gd name="connsiteY3" fmla="*/ 25384 h 1116944"/>
                <a:gd name="connsiteX4" fmla="*/ 19331 w 1120704"/>
                <a:gd name="connsiteY4" fmla="*/ 1032149 h 1116944"/>
                <a:gd name="connsiteX5" fmla="*/ 6390 w 1120704"/>
                <a:gd name="connsiteY5" fmla="*/ 1116944 h 1116944"/>
                <a:gd name="connsiteX6" fmla="*/ 0 w 1120704"/>
                <a:gd name="connsiteY6" fmla="*/ 1116944 h 1116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0704" h="1116944">
                  <a:moveTo>
                    <a:pt x="0" y="0"/>
                  </a:moveTo>
                  <a:lnTo>
                    <a:pt x="1120704" y="0"/>
                  </a:lnTo>
                  <a:lnTo>
                    <a:pt x="1120704" y="10946"/>
                  </a:lnTo>
                  <a:lnTo>
                    <a:pt x="1026096" y="25384"/>
                  </a:lnTo>
                  <a:cubicBezTo>
                    <a:pt x="520759" y="128792"/>
                    <a:pt x="122739" y="526812"/>
                    <a:pt x="19331" y="1032149"/>
                  </a:cubicBezTo>
                  <a:lnTo>
                    <a:pt x="6390" y="1116944"/>
                  </a:lnTo>
                  <a:lnTo>
                    <a:pt x="0" y="1116944"/>
                  </a:lnTo>
                  <a:close/>
                </a:path>
              </a:pathLst>
            </a:custGeom>
            <a:solidFill>
              <a:srgbClr val="01C8DD"/>
            </a:solidFill>
            <a:ln>
              <a:noFill/>
            </a:ln>
            <a:effectLst>
              <a:softEdge rad="0"/>
            </a:effectLst>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11" name="任意多边形 110"/>
            <p:cNvSpPr/>
            <p:nvPr/>
          </p:nvSpPr>
          <p:spPr>
            <a:xfrm flipH="1" flipV="1">
              <a:off x="4554022" y="3639582"/>
              <a:ext cx="1120704" cy="1116944"/>
            </a:xfrm>
            <a:custGeom>
              <a:avLst/>
              <a:gdLst>
                <a:gd name="connsiteX0" fmla="*/ 0 w 1120704"/>
                <a:gd name="connsiteY0" fmla="*/ 0 h 1116944"/>
                <a:gd name="connsiteX1" fmla="*/ 1120704 w 1120704"/>
                <a:gd name="connsiteY1" fmla="*/ 0 h 1116944"/>
                <a:gd name="connsiteX2" fmla="*/ 1120704 w 1120704"/>
                <a:gd name="connsiteY2" fmla="*/ 10946 h 1116944"/>
                <a:gd name="connsiteX3" fmla="*/ 1026096 w 1120704"/>
                <a:gd name="connsiteY3" fmla="*/ 25384 h 1116944"/>
                <a:gd name="connsiteX4" fmla="*/ 19331 w 1120704"/>
                <a:gd name="connsiteY4" fmla="*/ 1032149 h 1116944"/>
                <a:gd name="connsiteX5" fmla="*/ 6390 w 1120704"/>
                <a:gd name="connsiteY5" fmla="*/ 1116944 h 1116944"/>
                <a:gd name="connsiteX6" fmla="*/ 0 w 1120704"/>
                <a:gd name="connsiteY6" fmla="*/ 1116944 h 1116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0704" h="1116944">
                  <a:moveTo>
                    <a:pt x="0" y="0"/>
                  </a:moveTo>
                  <a:lnTo>
                    <a:pt x="1120704" y="0"/>
                  </a:lnTo>
                  <a:lnTo>
                    <a:pt x="1120704" y="10946"/>
                  </a:lnTo>
                  <a:lnTo>
                    <a:pt x="1026096" y="25384"/>
                  </a:lnTo>
                  <a:cubicBezTo>
                    <a:pt x="520759" y="128792"/>
                    <a:pt x="122739" y="526812"/>
                    <a:pt x="19331" y="1032149"/>
                  </a:cubicBezTo>
                  <a:lnTo>
                    <a:pt x="6390" y="1116944"/>
                  </a:lnTo>
                  <a:lnTo>
                    <a:pt x="0" y="1116944"/>
                  </a:lnTo>
                  <a:close/>
                </a:path>
              </a:pathLst>
            </a:custGeom>
            <a:solidFill>
              <a:srgbClr val="864D9D"/>
            </a:solidFill>
            <a:ln>
              <a:noFill/>
            </a:ln>
            <a:effectLst>
              <a:softEdge rad="0"/>
            </a:effectLst>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112" name="组合 111"/>
          <p:cNvGrpSpPr/>
          <p:nvPr/>
        </p:nvGrpSpPr>
        <p:grpSpPr>
          <a:xfrm>
            <a:off x="1472323" y="1661445"/>
            <a:ext cx="2279721" cy="2246694"/>
            <a:chOff x="2852242" y="1978045"/>
            <a:chExt cx="3039628" cy="2995593"/>
          </a:xfrm>
        </p:grpSpPr>
        <p:grpSp>
          <p:nvGrpSpPr>
            <p:cNvPr id="113" name="组合 112"/>
            <p:cNvGrpSpPr/>
            <p:nvPr/>
          </p:nvGrpSpPr>
          <p:grpSpPr>
            <a:xfrm>
              <a:off x="2852242" y="1978045"/>
              <a:ext cx="537169" cy="457336"/>
              <a:chOff x="2852242" y="1978045"/>
              <a:chExt cx="537169" cy="457336"/>
            </a:xfrm>
          </p:grpSpPr>
          <p:sp>
            <p:nvSpPr>
              <p:cNvPr id="126" name="椭圆 125"/>
              <p:cNvSpPr/>
              <p:nvPr/>
            </p:nvSpPr>
            <p:spPr>
              <a:xfrm>
                <a:off x="2902081" y="1978045"/>
                <a:ext cx="427610" cy="427610"/>
              </a:xfrm>
              <a:prstGeom prst="ellipse">
                <a:avLst/>
              </a:prstGeom>
              <a:solidFill>
                <a:srgbClr val="FFD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7" name="椭圆 126"/>
              <p:cNvSpPr/>
              <p:nvPr/>
            </p:nvSpPr>
            <p:spPr>
              <a:xfrm>
                <a:off x="2964782" y="2036440"/>
                <a:ext cx="305740" cy="30574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8" name="文本框 127"/>
              <p:cNvSpPr txBox="1"/>
              <p:nvPr/>
            </p:nvSpPr>
            <p:spPr>
              <a:xfrm>
                <a:off x="2852242" y="2004494"/>
                <a:ext cx="537169" cy="430887"/>
              </a:xfrm>
              <a:prstGeom prst="rect">
                <a:avLst/>
              </a:prstGeom>
              <a:noFill/>
            </p:spPr>
            <p:txBody>
              <a:bodyPr wrap="square" rtlCol="0">
                <a:spAutoFit/>
              </a:bodyPr>
              <a:lstStyle/>
              <a:p>
                <a:pPr algn="ctr"/>
                <a:r>
                  <a:rPr lang="en-US" altLang="zh-CN" sz="1500" dirty="0">
                    <a:solidFill>
                      <a:srgbClr val="FFBF53"/>
                    </a:solidFill>
                    <a:latin typeface="ITC Avant Garde Std Md" panose="020B0602020202020204" pitchFamily="34" charset="0"/>
                  </a:rPr>
                  <a:t>1</a:t>
                </a:r>
                <a:endParaRPr lang="zh-CN" altLang="en-US" sz="1500" dirty="0">
                  <a:solidFill>
                    <a:srgbClr val="FFBF53"/>
                  </a:solidFill>
                  <a:latin typeface="ITC Avant Garde Std Md" panose="020B0602020202020204" pitchFamily="34" charset="0"/>
                </a:endParaRPr>
              </a:p>
            </p:txBody>
          </p:sp>
        </p:grpSp>
        <p:grpSp>
          <p:nvGrpSpPr>
            <p:cNvPr id="114" name="组合 113"/>
            <p:cNvGrpSpPr/>
            <p:nvPr/>
          </p:nvGrpSpPr>
          <p:grpSpPr>
            <a:xfrm>
              <a:off x="5354701" y="1978045"/>
              <a:ext cx="537169" cy="457336"/>
              <a:chOff x="5354701" y="1978045"/>
              <a:chExt cx="537169" cy="457336"/>
            </a:xfrm>
          </p:grpSpPr>
          <p:sp>
            <p:nvSpPr>
              <p:cNvPr id="123" name="椭圆 122"/>
              <p:cNvSpPr/>
              <p:nvPr/>
            </p:nvSpPr>
            <p:spPr>
              <a:xfrm>
                <a:off x="5412747" y="1978045"/>
                <a:ext cx="427610" cy="427610"/>
              </a:xfrm>
              <a:prstGeom prst="ellipse">
                <a:avLst/>
              </a:prstGeom>
              <a:solidFill>
                <a:srgbClr val="F79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4" name="椭圆 123"/>
              <p:cNvSpPr/>
              <p:nvPr/>
            </p:nvSpPr>
            <p:spPr>
              <a:xfrm>
                <a:off x="5470416" y="2036440"/>
                <a:ext cx="305740" cy="30574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5" name="文本框 124"/>
              <p:cNvSpPr txBox="1"/>
              <p:nvPr/>
            </p:nvSpPr>
            <p:spPr>
              <a:xfrm>
                <a:off x="5354701" y="2004494"/>
                <a:ext cx="537169" cy="430887"/>
              </a:xfrm>
              <a:prstGeom prst="rect">
                <a:avLst/>
              </a:prstGeom>
              <a:noFill/>
            </p:spPr>
            <p:txBody>
              <a:bodyPr wrap="square" rtlCol="0">
                <a:spAutoFit/>
              </a:bodyPr>
              <a:lstStyle/>
              <a:p>
                <a:pPr algn="ctr"/>
                <a:r>
                  <a:rPr lang="en-US" altLang="zh-CN" sz="1500" dirty="0">
                    <a:solidFill>
                      <a:srgbClr val="F17475"/>
                    </a:solidFill>
                    <a:latin typeface="ITC Avant Garde Std Md" panose="020B0602020202020204" pitchFamily="34" charset="0"/>
                  </a:rPr>
                  <a:t>2</a:t>
                </a:r>
                <a:endParaRPr lang="zh-CN" altLang="en-US" sz="1500" dirty="0">
                  <a:solidFill>
                    <a:srgbClr val="F17475"/>
                  </a:solidFill>
                  <a:latin typeface="ITC Avant Garde Std Md" panose="020B0602020202020204" pitchFamily="34" charset="0"/>
                </a:endParaRPr>
              </a:p>
            </p:txBody>
          </p:sp>
        </p:grpSp>
        <p:grpSp>
          <p:nvGrpSpPr>
            <p:cNvPr id="115" name="组合 114"/>
            <p:cNvGrpSpPr/>
            <p:nvPr/>
          </p:nvGrpSpPr>
          <p:grpSpPr>
            <a:xfrm>
              <a:off x="2852242" y="4513734"/>
              <a:ext cx="537169" cy="459904"/>
              <a:chOff x="2852242" y="4513734"/>
              <a:chExt cx="537169" cy="459904"/>
            </a:xfrm>
          </p:grpSpPr>
          <p:sp>
            <p:nvSpPr>
              <p:cNvPr id="120" name="椭圆 119"/>
              <p:cNvSpPr/>
              <p:nvPr/>
            </p:nvSpPr>
            <p:spPr>
              <a:xfrm>
                <a:off x="2902081" y="4513734"/>
                <a:ext cx="427610" cy="427610"/>
              </a:xfrm>
              <a:prstGeom prst="ellipse">
                <a:avLst/>
              </a:prstGeom>
              <a:solidFill>
                <a:srgbClr val="01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1" name="椭圆 120"/>
              <p:cNvSpPr/>
              <p:nvPr/>
            </p:nvSpPr>
            <p:spPr>
              <a:xfrm>
                <a:off x="2964782" y="4580854"/>
                <a:ext cx="305740" cy="3057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2" name="文本框 121"/>
              <p:cNvSpPr txBox="1"/>
              <p:nvPr/>
            </p:nvSpPr>
            <p:spPr>
              <a:xfrm>
                <a:off x="2852242" y="4542751"/>
                <a:ext cx="537169" cy="430887"/>
              </a:xfrm>
              <a:prstGeom prst="rect">
                <a:avLst/>
              </a:prstGeom>
              <a:noFill/>
            </p:spPr>
            <p:txBody>
              <a:bodyPr wrap="square" rtlCol="0">
                <a:spAutoFit/>
              </a:bodyPr>
              <a:lstStyle/>
              <a:p>
                <a:pPr algn="ctr"/>
                <a:r>
                  <a:rPr lang="en-US" altLang="zh-CN" sz="1500" dirty="0">
                    <a:solidFill>
                      <a:srgbClr val="01B3C5"/>
                    </a:solidFill>
                    <a:latin typeface="ITC Avant Garde Std Md" panose="020B0602020202020204" pitchFamily="34" charset="0"/>
                  </a:rPr>
                  <a:t>3</a:t>
                </a:r>
                <a:endParaRPr lang="zh-CN" altLang="en-US" sz="1500" dirty="0">
                  <a:solidFill>
                    <a:srgbClr val="01B3C5"/>
                  </a:solidFill>
                  <a:latin typeface="ITC Avant Garde Std Md" panose="020B0602020202020204" pitchFamily="34" charset="0"/>
                </a:endParaRPr>
              </a:p>
            </p:txBody>
          </p:sp>
        </p:grpSp>
        <p:grpSp>
          <p:nvGrpSpPr>
            <p:cNvPr id="116" name="组合 115"/>
            <p:cNvGrpSpPr/>
            <p:nvPr/>
          </p:nvGrpSpPr>
          <p:grpSpPr>
            <a:xfrm>
              <a:off x="5354701" y="4513734"/>
              <a:ext cx="537169" cy="459904"/>
              <a:chOff x="5354701" y="4513734"/>
              <a:chExt cx="537169" cy="459904"/>
            </a:xfrm>
          </p:grpSpPr>
          <p:sp>
            <p:nvSpPr>
              <p:cNvPr id="117" name="椭圆 116"/>
              <p:cNvSpPr/>
              <p:nvPr/>
            </p:nvSpPr>
            <p:spPr>
              <a:xfrm>
                <a:off x="5412747" y="4513734"/>
                <a:ext cx="427610" cy="427610"/>
              </a:xfrm>
              <a:prstGeom prst="ellipse">
                <a:avLst/>
              </a:prstGeom>
              <a:solidFill>
                <a:srgbClr val="8B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18" name="椭圆 117"/>
              <p:cNvSpPr/>
              <p:nvPr/>
            </p:nvSpPr>
            <p:spPr>
              <a:xfrm>
                <a:off x="5470416" y="4580854"/>
                <a:ext cx="305740" cy="3057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19" name="文本框 118"/>
              <p:cNvSpPr txBox="1"/>
              <p:nvPr/>
            </p:nvSpPr>
            <p:spPr>
              <a:xfrm>
                <a:off x="5354701" y="4542751"/>
                <a:ext cx="537169" cy="430887"/>
              </a:xfrm>
              <a:prstGeom prst="rect">
                <a:avLst/>
              </a:prstGeom>
              <a:noFill/>
            </p:spPr>
            <p:txBody>
              <a:bodyPr wrap="square" rtlCol="0">
                <a:spAutoFit/>
              </a:bodyPr>
              <a:lstStyle/>
              <a:p>
                <a:pPr algn="ctr"/>
                <a:r>
                  <a:rPr lang="en-US" altLang="zh-CN" sz="1500" dirty="0">
                    <a:solidFill>
                      <a:srgbClr val="663A77"/>
                    </a:solidFill>
                    <a:latin typeface="ITC Avant Garde Std Md" panose="020B0602020202020204" pitchFamily="34" charset="0"/>
                  </a:rPr>
                  <a:t>4</a:t>
                </a:r>
                <a:endParaRPr lang="zh-CN" altLang="en-US" sz="1500" dirty="0">
                  <a:solidFill>
                    <a:srgbClr val="663A77"/>
                  </a:solidFill>
                  <a:latin typeface="ITC Avant Garde Std Md" panose="020B0602020202020204" pitchFamily="34" charset="0"/>
                </a:endParaRPr>
              </a:p>
            </p:txBody>
          </p:sp>
        </p:grpSp>
      </p:grpSp>
      <p:sp>
        <p:nvSpPr>
          <p:cNvPr id="129" name="文本框 128"/>
          <p:cNvSpPr txBox="1"/>
          <p:nvPr/>
        </p:nvSpPr>
        <p:spPr>
          <a:xfrm>
            <a:off x="1200265" y="1365951"/>
            <a:ext cx="1213733" cy="248209"/>
          </a:xfrm>
          <a:prstGeom prst="rect">
            <a:avLst/>
          </a:prstGeom>
          <a:noFill/>
        </p:spPr>
        <p:txBody>
          <a:bodyPr wrap="square" rtlCol="0">
            <a:spAutoFit/>
          </a:bodyPr>
          <a:lstStyle/>
          <a:p>
            <a:pPr algn="ctr"/>
            <a:r>
              <a:rPr lang="zh-CN" altLang="en-US" sz="1015" dirty="0">
                <a:solidFill>
                  <a:schemeClr val="bg1"/>
                </a:solidFill>
                <a:latin typeface="时尚中黑简体" panose="01010104010101010101" pitchFamily="2" charset="-122"/>
                <a:ea typeface="时尚中黑简体" panose="01010104010101010101" pitchFamily="2" charset="-122"/>
              </a:rPr>
              <a:t>在此添加标题</a:t>
            </a:r>
            <a:endParaRPr lang="zh-CN" altLang="en-US" sz="1015" dirty="0">
              <a:solidFill>
                <a:schemeClr val="bg1"/>
              </a:solidFill>
              <a:latin typeface="时尚中黑简体" panose="01010104010101010101" pitchFamily="2" charset="-122"/>
              <a:ea typeface="时尚中黑简体" panose="01010104010101010101" pitchFamily="2" charset="-122"/>
            </a:endParaRPr>
          </a:p>
        </p:txBody>
      </p:sp>
      <p:sp>
        <p:nvSpPr>
          <p:cNvPr id="130" name="文本框 129"/>
          <p:cNvSpPr txBox="1"/>
          <p:nvPr/>
        </p:nvSpPr>
        <p:spPr>
          <a:xfrm>
            <a:off x="2829087" y="1365951"/>
            <a:ext cx="1213733" cy="248209"/>
          </a:xfrm>
          <a:prstGeom prst="rect">
            <a:avLst/>
          </a:prstGeom>
          <a:noFill/>
        </p:spPr>
        <p:txBody>
          <a:bodyPr wrap="square" rtlCol="0">
            <a:spAutoFit/>
          </a:bodyPr>
          <a:lstStyle/>
          <a:p>
            <a:pPr algn="ctr"/>
            <a:r>
              <a:rPr lang="zh-CN" altLang="en-US" sz="1015" dirty="0">
                <a:solidFill>
                  <a:schemeClr val="bg1"/>
                </a:solidFill>
                <a:latin typeface="时尚中黑简体" panose="01010104010101010101" pitchFamily="2" charset="-122"/>
                <a:ea typeface="时尚中黑简体" panose="01010104010101010101" pitchFamily="2" charset="-122"/>
              </a:rPr>
              <a:t>在此添加标题</a:t>
            </a:r>
            <a:endParaRPr lang="zh-CN" altLang="en-US" sz="1015" dirty="0">
              <a:solidFill>
                <a:schemeClr val="bg1"/>
              </a:solidFill>
              <a:latin typeface="时尚中黑简体" panose="01010104010101010101" pitchFamily="2" charset="-122"/>
              <a:ea typeface="时尚中黑简体" panose="01010104010101010101" pitchFamily="2" charset="-122"/>
            </a:endParaRPr>
          </a:p>
        </p:txBody>
      </p:sp>
      <p:sp>
        <p:nvSpPr>
          <p:cNvPr id="131" name="文本框 130"/>
          <p:cNvSpPr txBox="1"/>
          <p:nvPr/>
        </p:nvSpPr>
        <p:spPr>
          <a:xfrm>
            <a:off x="1200265" y="3894261"/>
            <a:ext cx="1213733" cy="248209"/>
          </a:xfrm>
          <a:prstGeom prst="rect">
            <a:avLst/>
          </a:prstGeom>
          <a:noFill/>
        </p:spPr>
        <p:txBody>
          <a:bodyPr wrap="square" rtlCol="0">
            <a:spAutoFit/>
          </a:bodyPr>
          <a:lstStyle/>
          <a:p>
            <a:pPr algn="ctr"/>
            <a:r>
              <a:rPr lang="zh-CN" altLang="en-US" sz="1015" dirty="0">
                <a:solidFill>
                  <a:schemeClr val="bg1"/>
                </a:solidFill>
                <a:latin typeface="时尚中黑简体" panose="01010104010101010101" pitchFamily="2" charset="-122"/>
                <a:ea typeface="时尚中黑简体" panose="01010104010101010101" pitchFamily="2" charset="-122"/>
              </a:rPr>
              <a:t>在此添加标题</a:t>
            </a:r>
            <a:endParaRPr lang="zh-CN" altLang="en-US" sz="1015" dirty="0">
              <a:solidFill>
                <a:schemeClr val="bg1"/>
              </a:solidFill>
              <a:latin typeface="时尚中黑简体" panose="01010104010101010101" pitchFamily="2" charset="-122"/>
              <a:ea typeface="时尚中黑简体" panose="01010104010101010101" pitchFamily="2" charset="-122"/>
            </a:endParaRPr>
          </a:p>
        </p:txBody>
      </p:sp>
      <p:sp>
        <p:nvSpPr>
          <p:cNvPr id="132" name="文本框 131"/>
          <p:cNvSpPr txBox="1"/>
          <p:nvPr/>
        </p:nvSpPr>
        <p:spPr>
          <a:xfrm>
            <a:off x="2829087" y="3894261"/>
            <a:ext cx="1213733" cy="248209"/>
          </a:xfrm>
          <a:prstGeom prst="rect">
            <a:avLst/>
          </a:prstGeom>
          <a:noFill/>
        </p:spPr>
        <p:txBody>
          <a:bodyPr wrap="square" rtlCol="0">
            <a:spAutoFit/>
          </a:bodyPr>
          <a:lstStyle/>
          <a:p>
            <a:pPr algn="ctr"/>
            <a:r>
              <a:rPr lang="zh-CN" altLang="en-US" sz="1015" dirty="0">
                <a:solidFill>
                  <a:schemeClr val="bg1"/>
                </a:solidFill>
                <a:latin typeface="时尚中黑简体" panose="01010104010101010101" pitchFamily="2" charset="-122"/>
                <a:ea typeface="时尚中黑简体" panose="01010104010101010101" pitchFamily="2" charset="-122"/>
              </a:rPr>
              <a:t>在此添加标题</a:t>
            </a:r>
            <a:endParaRPr lang="zh-CN" altLang="en-US" sz="1015" dirty="0">
              <a:solidFill>
                <a:schemeClr val="bg1"/>
              </a:solidFill>
              <a:latin typeface="时尚中黑简体" panose="01010104010101010101" pitchFamily="2" charset="-122"/>
              <a:ea typeface="时尚中黑简体" panose="01010104010101010101" pitchFamily="2" charset="-122"/>
            </a:endParaRPr>
          </a:p>
        </p:txBody>
      </p:sp>
      <p:grpSp>
        <p:nvGrpSpPr>
          <p:cNvPr id="133" name="Group 8"/>
          <p:cNvGrpSpPr>
            <a:grpSpLocks noChangeAspect="1"/>
          </p:cNvGrpSpPr>
          <p:nvPr/>
        </p:nvGrpSpPr>
        <p:grpSpPr bwMode="auto">
          <a:xfrm>
            <a:off x="1310446" y="2152451"/>
            <a:ext cx="190508" cy="192564"/>
            <a:chOff x="4313" y="1262"/>
            <a:chExt cx="463" cy="468"/>
          </a:xfrm>
          <a:solidFill>
            <a:schemeClr val="bg1"/>
          </a:solidFill>
        </p:grpSpPr>
        <p:sp>
          <p:nvSpPr>
            <p:cNvPr id="134" name="Rectangle 9"/>
            <p:cNvSpPr>
              <a:spLocks noChangeArrowheads="1"/>
            </p:cNvSpPr>
            <p:nvPr/>
          </p:nvSpPr>
          <p:spPr bwMode="auto">
            <a:xfrm>
              <a:off x="4603" y="1387"/>
              <a:ext cx="77" cy="3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135" name="Rectangle 10"/>
            <p:cNvSpPr>
              <a:spLocks noChangeArrowheads="1"/>
            </p:cNvSpPr>
            <p:nvPr/>
          </p:nvSpPr>
          <p:spPr bwMode="auto">
            <a:xfrm>
              <a:off x="4699" y="1349"/>
              <a:ext cx="77" cy="3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136" name="Rectangle 11"/>
            <p:cNvSpPr>
              <a:spLocks noChangeArrowheads="1"/>
            </p:cNvSpPr>
            <p:nvPr/>
          </p:nvSpPr>
          <p:spPr bwMode="auto">
            <a:xfrm>
              <a:off x="4515" y="1447"/>
              <a:ext cx="76" cy="28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137" name="Rectangle 12"/>
            <p:cNvSpPr>
              <a:spLocks noChangeArrowheads="1"/>
            </p:cNvSpPr>
            <p:nvPr/>
          </p:nvSpPr>
          <p:spPr bwMode="auto">
            <a:xfrm>
              <a:off x="4423" y="1486"/>
              <a:ext cx="80" cy="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138" name="Rectangle 13"/>
            <p:cNvSpPr>
              <a:spLocks noChangeArrowheads="1"/>
            </p:cNvSpPr>
            <p:nvPr/>
          </p:nvSpPr>
          <p:spPr bwMode="auto">
            <a:xfrm>
              <a:off x="4335" y="1565"/>
              <a:ext cx="76" cy="1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139" name="Freeform 14"/>
            <p:cNvSpPr/>
            <p:nvPr/>
          </p:nvSpPr>
          <p:spPr bwMode="auto">
            <a:xfrm>
              <a:off x="4313" y="1277"/>
              <a:ext cx="298" cy="247"/>
            </a:xfrm>
            <a:custGeom>
              <a:avLst/>
              <a:gdLst>
                <a:gd name="T0" fmla="*/ 0 w 298"/>
                <a:gd name="T1" fmla="*/ 240 h 247"/>
                <a:gd name="T2" fmla="*/ 290 w 298"/>
                <a:gd name="T3" fmla="*/ 0 h 247"/>
                <a:gd name="T4" fmla="*/ 298 w 298"/>
                <a:gd name="T5" fmla="*/ 7 h 247"/>
                <a:gd name="T6" fmla="*/ 7 w 298"/>
                <a:gd name="T7" fmla="*/ 247 h 247"/>
                <a:gd name="T8" fmla="*/ 0 w 298"/>
                <a:gd name="T9" fmla="*/ 240 h 247"/>
                <a:gd name="T10" fmla="*/ 0 w 298"/>
                <a:gd name="T11" fmla="*/ 240 h 247"/>
              </a:gdLst>
              <a:ahLst/>
              <a:cxnLst>
                <a:cxn ang="0">
                  <a:pos x="T0" y="T1"/>
                </a:cxn>
                <a:cxn ang="0">
                  <a:pos x="T2" y="T3"/>
                </a:cxn>
                <a:cxn ang="0">
                  <a:pos x="T4" y="T5"/>
                </a:cxn>
                <a:cxn ang="0">
                  <a:pos x="T6" y="T7"/>
                </a:cxn>
                <a:cxn ang="0">
                  <a:pos x="T8" y="T9"/>
                </a:cxn>
                <a:cxn ang="0">
                  <a:pos x="T10" y="T11"/>
                </a:cxn>
              </a:cxnLst>
              <a:rect l="0" t="0" r="r" b="b"/>
              <a:pathLst>
                <a:path w="298" h="247">
                  <a:moveTo>
                    <a:pt x="0" y="240"/>
                  </a:moveTo>
                  <a:lnTo>
                    <a:pt x="290" y="0"/>
                  </a:lnTo>
                  <a:lnTo>
                    <a:pt x="298" y="7"/>
                  </a:lnTo>
                  <a:lnTo>
                    <a:pt x="7" y="247"/>
                  </a:lnTo>
                  <a:lnTo>
                    <a:pt x="0" y="240"/>
                  </a:lnTo>
                  <a:lnTo>
                    <a:pt x="0" y="2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40" name="Freeform 15"/>
            <p:cNvSpPr/>
            <p:nvPr/>
          </p:nvSpPr>
          <p:spPr bwMode="auto">
            <a:xfrm>
              <a:off x="4567" y="1262"/>
              <a:ext cx="65" cy="58"/>
            </a:xfrm>
            <a:custGeom>
              <a:avLst/>
              <a:gdLst>
                <a:gd name="T0" fmla="*/ 0 w 65"/>
                <a:gd name="T1" fmla="*/ 3 h 58"/>
                <a:gd name="T2" fmla="*/ 65 w 65"/>
                <a:gd name="T3" fmla="*/ 0 h 58"/>
                <a:gd name="T4" fmla="*/ 36 w 65"/>
                <a:gd name="T5" fmla="*/ 58 h 58"/>
                <a:gd name="T6" fmla="*/ 0 w 65"/>
                <a:gd name="T7" fmla="*/ 3 h 58"/>
              </a:gdLst>
              <a:ahLst/>
              <a:cxnLst>
                <a:cxn ang="0">
                  <a:pos x="T0" y="T1"/>
                </a:cxn>
                <a:cxn ang="0">
                  <a:pos x="T2" y="T3"/>
                </a:cxn>
                <a:cxn ang="0">
                  <a:pos x="T4" y="T5"/>
                </a:cxn>
                <a:cxn ang="0">
                  <a:pos x="T6" y="T7"/>
                </a:cxn>
              </a:cxnLst>
              <a:rect l="0" t="0" r="r" b="b"/>
              <a:pathLst>
                <a:path w="65" h="58">
                  <a:moveTo>
                    <a:pt x="0" y="3"/>
                  </a:moveTo>
                  <a:lnTo>
                    <a:pt x="65" y="0"/>
                  </a:lnTo>
                  <a:lnTo>
                    <a:pt x="36" y="58"/>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sp>
        <p:nvSpPr>
          <p:cNvPr id="141" name="Freeform 19"/>
          <p:cNvSpPr/>
          <p:nvPr/>
        </p:nvSpPr>
        <p:spPr bwMode="auto">
          <a:xfrm>
            <a:off x="3789549" y="2123319"/>
            <a:ext cx="128153" cy="250827"/>
          </a:xfrm>
          <a:custGeom>
            <a:avLst/>
            <a:gdLst>
              <a:gd name="T0" fmla="*/ 38 w 96"/>
              <a:gd name="T1" fmla="*/ 191 h 191"/>
              <a:gd name="T2" fmla="*/ 38 w 96"/>
              <a:gd name="T3" fmla="*/ 168 h 191"/>
              <a:gd name="T4" fmla="*/ 0 w 96"/>
              <a:gd name="T5" fmla="*/ 158 h 191"/>
              <a:gd name="T6" fmla="*/ 6 w 96"/>
              <a:gd name="T7" fmla="*/ 136 h 191"/>
              <a:gd name="T8" fmla="*/ 43 w 96"/>
              <a:gd name="T9" fmla="*/ 146 h 191"/>
              <a:gd name="T10" fmla="*/ 67 w 96"/>
              <a:gd name="T11" fmla="*/ 128 h 191"/>
              <a:gd name="T12" fmla="*/ 42 w 96"/>
              <a:gd name="T13" fmla="*/ 104 h 191"/>
              <a:gd name="T14" fmla="*/ 2 w 96"/>
              <a:gd name="T15" fmla="*/ 63 h 191"/>
              <a:gd name="T16" fmla="*/ 39 w 96"/>
              <a:gd name="T17" fmla="*/ 23 h 191"/>
              <a:gd name="T18" fmla="*/ 39 w 96"/>
              <a:gd name="T19" fmla="*/ 0 h 191"/>
              <a:gd name="T20" fmla="*/ 58 w 96"/>
              <a:gd name="T21" fmla="*/ 0 h 191"/>
              <a:gd name="T22" fmla="*/ 58 w 96"/>
              <a:gd name="T23" fmla="*/ 22 h 191"/>
              <a:gd name="T24" fmla="*/ 90 w 96"/>
              <a:gd name="T25" fmla="*/ 30 h 191"/>
              <a:gd name="T26" fmla="*/ 84 w 96"/>
              <a:gd name="T27" fmla="*/ 51 h 191"/>
              <a:gd name="T28" fmla="*/ 52 w 96"/>
              <a:gd name="T29" fmla="*/ 43 h 191"/>
              <a:gd name="T30" fmla="*/ 30 w 96"/>
              <a:gd name="T31" fmla="*/ 59 h 191"/>
              <a:gd name="T32" fmla="*/ 59 w 96"/>
              <a:gd name="T33" fmla="*/ 82 h 191"/>
              <a:gd name="T34" fmla="*/ 96 w 96"/>
              <a:gd name="T35" fmla="*/ 125 h 191"/>
              <a:gd name="T36" fmla="*/ 57 w 96"/>
              <a:gd name="T37" fmla="*/ 167 h 191"/>
              <a:gd name="T38" fmla="*/ 57 w 96"/>
              <a:gd name="T39" fmla="*/ 191 h 191"/>
              <a:gd name="T40" fmla="*/ 38 w 96"/>
              <a:gd name="T41"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91">
                <a:moveTo>
                  <a:pt x="38" y="191"/>
                </a:moveTo>
                <a:cubicBezTo>
                  <a:pt x="38" y="168"/>
                  <a:pt x="38" y="168"/>
                  <a:pt x="38" y="168"/>
                </a:cubicBezTo>
                <a:cubicBezTo>
                  <a:pt x="23" y="168"/>
                  <a:pt x="9" y="163"/>
                  <a:pt x="0" y="158"/>
                </a:cubicBezTo>
                <a:cubicBezTo>
                  <a:pt x="6" y="136"/>
                  <a:pt x="6" y="136"/>
                  <a:pt x="6" y="136"/>
                </a:cubicBezTo>
                <a:cubicBezTo>
                  <a:pt x="16" y="141"/>
                  <a:pt x="29" y="146"/>
                  <a:pt x="43" y="146"/>
                </a:cubicBezTo>
                <a:cubicBezTo>
                  <a:pt x="57" y="146"/>
                  <a:pt x="67" y="139"/>
                  <a:pt x="67" y="128"/>
                </a:cubicBezTo>
                <a:cubicBezTo>
                  <a:pt x="67" y="117"/>
                  <a:pt x="59" y="111"/>
                  <a:pt x="42" y="104"/>
                </a:cubicBezTo>
                <a:cubicBezTo>
                  <a:pt x="18" y="95"/>
                  <a:pt x="2" y="84"/>
                  <a:pt x="2" y="63"/>
                </a:cubicBezTo>
                <a:cubicBezTo>
                  <a:pt x="2" y="43"/>
                  <a:pt x="16" y="27"/>
                  <a:pt x="39" y="23"/>
                </a:cubicBezTo>
                <a:cubicBezTo>
                  <a:pt x="39" y="0"/>
                  <a:pt x="39" y="0"/>
                  <a:pt x="39" y="0"/>
                </a:cubicBezTo>
                <a:cubicBezTo>
                  <a:pt x="58" y="0"/>
                  <a:pt x="58" y="0"/>
                  <a:pt x="58" y="0"/>
                </a:cubicBezTo>
                <a:cubicBezTo>
                  <a:pt x="58" y="22"/>
                  <a:pt x="58" y="22"/>
                  <a:pt x="58" y="22"/>
                </a:cubicBezTo>
                <a:cubicBezTo>
                  <a:pt x="73" y="22"/>
                  <a:pt x="83" y="26"/>
                  <a:pt x="90" y="30"/>
                </a:cubicBezTo>
                <a:cubicBezTo>
                  <a:pt x="84" y="51"/>
                  <a:pt x="84" y="51"/>
                  <a:pt x="84" y="51"/>
                </a:cubicBezTo>
                <a:cubicBezTo>
                  <a:pt x="79" y="49"/>
                  <a:pt x="68" y="43"/>
                  <a:pt x="52" y="43"/>
                </a:cubicBezTo>
                <a:cubicBezTo>
                  <a:pt x="36" y="43"/>
                  <a:pt x="30" y="52"/>
                  <a:pt x="30" y="59"/>
                </a:cubicBezTo>
                <a:cubicBezTo>
                  <a:pt x="30" y="69"/>
                  <a:pt x="39" y="74"/>
                  <a:pt x="59" y="82"/>
                </a:cubicBezTo>
                <a:cubicBezTo>
                  <a:pt x="85" y="92"/>
                  <a:pt x="96" y="105"/>
                  <a:pt x="96" y="125"/>
                </a:cubicBezTo>
                <a:cubicBezTo>
                  <a:pt x="96" y="145"/>
                  <a:pt x="83" y="162"/>
                  <a:pt x="57" y="167"/>
                </a:cubicBezTo>
                <a:cubicBezTo>
                  <a:pt x="57" y="191"/>
                  <a:pt x="57" y="191"/>
                  <a:pt x="57" y="191"/>
                </a:cubicBezTo>
                <a:lnTo>
                  <a:pt x="38" y="191"/>
                </a:lnTo>
                <a:close/>
              </a:path>
            </a:pathLst>
          </a:custGeom>
          <a:solidFill>
            <a:schemeClr val="bg1"/>
          </a:solidFill>
          <a:ln>
            <a:noFill/>
          </a:ln>
        </p:spPr>
        <p:txBody>
          <a:bodyPr vert="horz" wrap="square" lIns="68580" tIns="34290" rIns="68580" bIns="34290" numCol="1" anchor="t" anchorCtr="0" compatLnSpc="1"/>
          <a:lstStyle/>
          <a:p>
            <a:endParaRPr lang="zh-CN" altLang="en-US" sz="1015"/>
          </a:p>
        </p:txBody>
      </p:sp>
      <p:grpSp>
        <p:nvGrpSpPr>
          <p:cNvPr id="142" name="Group 22"/>
          <p:cNvGrpSpPr>
            <a:grpSpLocks noChangeAspect="1"/>
          </p:cNvGrpSpPr>
          <p:nvPr/>
        </p:nvGrpSpPr>
        <p:grpSpPr bwMode="auto">
          <a:xfrm>
            <a:off x="1287165" y="3142228"/>
            <a:ext cx="237071" cy="237071"/>
            <a:chOff x="3617" y="1935"/>
            <a:chExt cx="446" cy="446"/>
          </a:xfrm>
          <a:solidFill>
            <a:schemeClr val="bg1"/>
          </a:solidFill>
        </p:grpSpPr>
        <p:sp>
          <p:nvSpPr>
            <p:cNvPr id="143" name="Freeform 23"/>
            <p:cNvSpPr>
              <a:spLocks noEditPoints="1"/>
            </p:cNvSpPr>
            <p:nvPr/>
          </p:nvSpPr>
          <p:spPr bwMode="auto">
            <a:xfrm>
              <a:off x="3617" y="1935"/>
              <a:ext cx="446" cy="446"/>
            </a:xfrm>
            <a:custGeom>
              <a:avLst/>
              <a:gdLst>
                <a:gd name="T0" fmla="*/ 93 w 186"/>
                <a:gd name="T1" fmla="*/ 0 h 186"/>
                <a:gd name="T2" fmla="*/ 0 w 186"/>
                <a:gd name="T3" fmla="*/ 93 h 186"/>
                <a:gd name="T4" fmla="*/ 93 w 186"/>
                <a:gd name="T5" fmla="*/ 186 h 186"/>
                <a:gd name="T6" fmla="*/ 186 w 186"/>
                <a:gd name="T7" fmla="*/ 93 h 186"/>
                <a:gd name="T8" fmla="*/ 93 w 186"/>
                <a:gd name="T9" fmla="*/ 0 h 186"/>
                <a:gd name="T10" fmla="*/ 93 w 186"/>
                <a:gd name="T11" fmla="*/ 169 h 186"/>
                <a:gd name="T12" fmla="*/ 18 w 186"/>
                <a:gd name="T13" fmla="*/ 93 h 186"/>
                <a:gd name="T14" fmla="*/ 93 w 186"/>
                <a:gd name="T15" fmla="*/ 18 h 186"/>
                <a:gd name="T16" fmla="*/ 169 w 186"/>
                <a:gd name="T17" fmla="*/ 93 h 186"/>
                <a:gd name="T18" fmla="*/ 93 w 186"/>
                <a:gd name="T19" fmla="*/ 16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186">
                  <a:moveTo>
                    <a:pt x="93" y="0"/>
                  </a:moveTo>
                  <a:cubicBezTo>
                    <a:pt x="42" y="0"/>
                    <a:pt x="0" y="42"/>
                    <a:pt x="0" y="93"/>
                  </a:cubicBezTo>
                  <a:cubicBezTo>
                    <a:pt x="0" y="145"/>
                    <a:pt x="42" y="186"/>
                    <a:pt x="93" y="186"/>
                  </a:cubicBezTo>
                  <a:cubicBezTo>
                    <a:pt x="144" y="186"/>
                    <a:pt x="186" y="145"/>
                    <a:pt x="186" y="93"/>
                  </a:cubicBezTo>
                  <a:cubicBezTo>
                    <a:pt x="186" y="42"/>
                    <a:pt x="144" y="0"/>
                    <a:pt x="93" y="0"/>
                  </a:cubicBezTo>
                  <a:close/>
                  <a:moveTo>
                    <a:pt x="93" y="169"/>
                  </a:moveTo>
                  <a:cubicBezTo>
                    <a:pt x="52" y="169"/>
                    <a:pt x="18" y="135"/>
                    <a:pt x="18" y="93"/>
                  </a:cubicBezTo>
                  <a:cubicBezTo>
                    <a:pt x="18" y="52"/>
                    <a:pt x="52" y="18"/>
                    <a:pt x="93" y="18"/>
                  </a:cubicBezTo>
                  <a:cubicBezTo>
                    <a:pt x="135" y="18"/>
                    <a:pt x="169" y="52"/>
                    <a:pt x="169" y="93"/>
                  </a:cubicBezTo>
                  <a:cubicBezTo>
                    <a:pt x="169" y="135"/>
                    <a:pt x="135" y="169"/>
                    <a:pt x="93" y="1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44" name="Freeform 24"/>
            <p:cNvSpPr/>
            <p:nvPr/>
          </p:nvSpPr>
          <p:spPr bwMode="auto">
            <a:xfrm>
              <a:off x="3823" y="1990"/>
              <a:ext cx="175" cy="184"/>
            </a:xfrm>
            <a:custGeom>
              <a:avLst/>
              <a:gdLst>
                <a:gd name="T0" fmla="*/ 34 w 175"/>
                <a:gd name="T1" fmla="*/ 151 h 184"/>
                <a:gd name="T2" fmla="*/ 34 w 175"/>
                <a:gd name="T3" fmla="*/ 0 h 184"/>
                <a:gd name="T4" fmla="*/ 0 w 175"/>
                <a:gd name="T5" fmla="*/ 0 h 184"/>
                <a:gd name="T6" fmla="*/ 0 w 175"/>
                <a:gd name="T7" fmla="*/ 184 h 184"/>
                <a:gd name="T8" fmla="*/ 22 w 175"/>
                <a:gd name="T9" fmla="*/ 184 h 184"/>
                <a:gd name="T10" fmla="*/ 34 w 175"/>
                <a:gd name="T11" fmla="*/ 184 h 184"/>
                <a:gd name="T12" fmla="*/ 175 w 175"/>
                <a:gd name="T13" fmla="*/ 184 h 184"/>
                <a:gd name="T14" fmla="*/ 175 w 175"/>
                <a:gd name="T15" fmla="*/ 151 h 184"/>
                <a:gd name="T16" fmla="*/ 34 w 175"/>
                <a:gd name="T17" fmla="*/ 15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84">
                  <a:moveTo>
                    <a:pt x="34" y="151"/>
                  </a:moveTo>
                  <a:lnTo>
                    <a:pt x="34" y="0"/>
                  </a:lnTo>
                  <a:lnTo>
                    <a:pt x="0" y="0"/>
                  </a:lnTo>
                  <a:lnTo>
                    <a:pt x="0" y="184"/>
                  </a:lnTo>
                  <a:lnTo>
                    <a:pt x="22" y="184"/>
                  </a:lnTo>
                  <a:lnTo>
                    <a:pt x="34" y="184"/>
                  </a:lnTo>
                  <a:lnTo>
                    <a:pt x="175" y="184"/>
                  </a:lnTo>
                  <a:lnTo>
                    <a:pt x="175" y="151"/>
                  </a:lnTo>
                  <a:lnTo>
                    <a:pt x="34" y="1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sp>
        <p:nvSpPr>
          <p:cNvPr id="145" name="Freeform 28"/>
          <p:cNvSpPr>
            <a:spLocks noEditPoints="1"/>
          </p:cNvSpPr>
          <p:nvPr/>
        </p:nvSpPr>
        <p:spPr bwMode="auto">
          <a:xfrm>
            <a:off x="3722462" y="3154519"/>
            <a:ext cx="262326" cy="212489"/>
          </a:xfrm>
          <a:custGeom>
            <a:avLst/>
            <a:gdLst>
              <a:gd name="T0" fmla="*/ 114 w 200"/>
              <a:gd name="T1" fmla="*/ 17 h 161"/>
              <a:gd name="T2" fmla="*/ 18 w 200"/>
              <a:gd name="T3" fmla="*/ 50 h 161"/>
              <a:gd name="T4" fmla="*/ 51 w 200"/>
              <a:gd name="T5" fmla="*/ 146 h 161"/>
              <a:gd name="T6" fmla="*/ 138 w 200"/>
              <a:gd name="T7" fmla="*/ 127 h 161"/>
              <a:gd name="T8" fmla="*/ 186 w 200"/>
              <a:gd name="T9" fmla="*/ 150 h 161"/>
              <a:gd name="T10" fmla="*/ 200 w 200"/>
              <a:gd name="T11" fmla="*/ 122 h 161"/>
              <a:gd name="T12" fmla="*/ 152 w 200"/>
              <a:gd name="T13" fmla="*/ 98 h 161"/>
              <a:gd name="T14" fmla="*/ 114 w 200"/>
              <a:gd name="T15" fmla="*/ 17 h 161"/>
              <a:gd name="T16" fmla="*/ 127 w 200"/>
              <a:gd name="T17" fmla="*/ 103 h 161"/>
              <a:gd name="T18" fmla="*/ 61 w 200"/>
              <a:gd name="T19" fmla="*/ 126 h 161"/>
              <a:gd name="T20" fmla="*/ 38 w 200"/>
              <a:gd name="T21" fmla="*/ 60 h 161"/>
              <a:gd name="T22" fmla="*/ 104 w 200"/>
              <a:gd name="T23" fmla="*/ 37 h 161"/>
              <a:gd name="T24" fmla="*/ 127 w 200"/>
              <a:gd name="T25" fmla="*/ 10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161">
                <a:moveTo>
                  <a:pt x="114" y="17"/>
                </a:moveTo>
                <a:cubicBezTo>
                  <a:pt x="78" y="0"/>
                  <a:pt x="35" y="15"/>
                  <a:pt x="18" y="50"/>
                </a:cubicBezTo>
                <a:cubicBezTo>
                  <a:pt x="0" y="86"/>
                  <a:pt x="15" y="129"/>
                  <a:pt x="51" y="146"/>
                </a:cubicBezTo>
                <a:cubicBezTo>
                  <a:pt x="81" y="161"/>
                  <a:pt x="118" y="152"/>
                  <a:pt x="138" y="127"/>
                </a:cubicBezTo>
                <a:cubicBezTo>
                  <a:pt x="186" y="150"/>
                  <a:pt x="186" y="150"/>
                  <a:pt x="186" y="150"/>
                </a:cubicBezTo>
                <a:cubicBezTo>
                  <a:pt x="200" y="122"/>
                  <a:pt x="200" y="122"/>
                  <a:pt x="200" y="122"/>
                </a:cubicBezTo>
                <a:cubicBezTo>
                  <a:pt x="152" y="98"/>
                  <a:pt x="152" y="98"/>
                  <a:pt x="152" y="98"/>
                </a:cubicBezTo>
                <a:cubicBezTo>
                  <a:pt x="160" y="66"/>
                  <a:pt x="145" y="32"/>
                  <a:pt x="114" y="17"/>
                </a:cubicBezTo>
                <a:close/>
                <a:moveTo>
                  <a:pt x="127" y="103"/>
                </a:moveTo>
                <a:cubicBezTo>
                  <a:pt x="115" y="128"/>
                  <a:pt x="85" y="138"/>
                  <a:pt x="61" y="126"/>
                </a:cubicBezTo>
                <a:cubicBezTo>
                  <a:pt x="36" y="114"/>
                  <a:pt x="26" y="84"/>
                  <a:pt x="38" y="60"/>
                </a:cubicBezTo>
                <a:cubicBezTo>
                  <a:pt x="50" y="35"/>
                  <a:pt x="80" y="25"/>
                  <a:pt x="104" y="37"/>
                </a:cubicBezTo>
                <a:cubicBezTo>
                  <a:pt x="129" y="49"/>
                  <a:pt x="139" y="79"/>
                  <a:pt x="127" y="103"/>
                </a:cubicBezTo>
                <a:close/>
              </a:path>
            </a:pathLst>
          </a:custGeom>
          <a:solidFill>
            <a:schemeClr val="bg1"/>
          </a:solidFill>
          <a:ln>
            <a:noFill/>
          </a:ln>
        </p:spPr>
        <p:txBody>
          <a:bodyPr vert="horz" wrap="square" lIns="68580" tIns="34290" rIns="68580" bIns="34290" numCol="1" anchor="t" anchorCtr="0" compatLnSpc="1"/>
          <a:lstStyle/>
          <a:p>
            <a:endParaRPr lang="zh-CN" altLang="en-US" sz="1015"/>
          </a:p>
        </p:txBody>
      </p:sp>
      <p:grpSp>
        <p:nvGrpSpPr>
          <p:cNvPr id="146" name="组合 145"/>
          <p:cNvGrpSpPr/>
          <p:nvPr/>
        </p:nvGrpSpPr>
        <p:grpSpPr>
          <a:xfrm>
            <a:off x="1802370" y="1969127"/>
            <a:ext cx="1645063" cy="1645063"/>
            <a:chOff x="3292304" y="2388288"/>
            <a:chExt cx="2193417" cy="2193417"/>
          </a:xfrm>
        </p:grpSpPr>
        <p:grpSp>
          <p:nvGrpSpPr>
            <p:cNvPr id="147" name="组合 146"/>
            <p:cNvGrpSpPr/>
            <p:nvPr/>
          </p:nvGrpSpPr>
          <p:grpSpPr>
            <a:xfrm>
              <a:off x="3292304" y="2388288"/>
              <a:ext cx="2193417" cy="2193417"/>
              <a:chOff x="4999292" y="2332292"/>
              <a:chExt cx="2193417" cy="2193417"/>
            </a:xfrm>
          </p:grpSpPr>
          <p:sp>
            <p:nvSpPr>
              <p:cNvPr id="149" name="椭圆 148"/>
              <p:cNvSpPr/>
              <p:nvPr/>
            </p:nvSpPr>
            <p:spPr>
              <a:xfrm>
                <a:off x="4999292" y="2332292"/>
                <a:ext cx="2193417" cy="2193417"/>
              </a:xfrm>
              <a:prstGeom prst="ellipse">
                <a:avLst/>
              </a:prstGeom>
              <a:gradFill flip="none" rotWithShape="1">
                <a:gsLst>
                  <a:gs pos="0">
                    <a:schemeClr val="bg1"/>
                  </a:gs>
                  <a:gs pos="100000">
                    <a:srgbClr val="D9D9D9"/>
                  </a:gs>
                </a:gsLst>
                <a:lin ang="2700000" scaled="1"/>
                <a:tileRect/>
              </a:gradFill>
              <a:ln>
                <a:noFill/>
              </a:ln>
              <a:effectLst>
                <a:outerShdw blurRad="101600" dist="508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50" name="椭圆 149"/>
              <p:cNvSpPr/>
              <p:nvPr/>
            </p:nvSpPr>
            <p:spPr>
              <a:xfrm>
                <a:off x="4999292" y="2332292"/>
                <a:ext cx="2193417" cy="2193417"/>
              </a:xfrm>
              <a:prstGeom prst="ellipse">
                <a:avLst/>
              </a:prstGeom>
              <a:solidFill>
                <a:srgbClr val="F7F7F7"/>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48" name="Freeform 48"/>
            <p:cNvSpPr>
              <a:spLocks noEditPoints="1"/>
            </p:cNvSpPr>
            <p:nvPr/>
          </p:nvSpPr>
          <p:spPr bwMode="auto">
            <a:xfrm>
              <a:off x="4192005" y="2781556"/>
              <a:ext cx="404502" cy="439936"/>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chemeClr val="bg1">
                <a:lumMod val="65000"/>
              </a:schemeClr>
            </a:solidFill>
            <a:ln>
              <a:noFill/>
            </a:ln>
          </p:spPr>
          <p:txBody>
            <a:bodyPr vert="horz" wrap="square" lIns="68580" tIns="34290" rIns="68580" bIns="34290" numCol="1" anchor="t" anchorCtr="0" compatLnSpc="1"/>
            <a:lstStyle/>
            <a:p>
              <a:endParaRPr lang="zh-CN" altLang="en-US" sz="1015"/>
            </a:p>
          </p:txBody>
        </p:sp>
      </p:grpSp>
      <p:grpSp>
        <p:nvGrpSpPr>
          <p:cNvPr id="151" name="组合 150"/>
          <p:cNvGrpSpPr/>
          <p:nvPr/>
        </p:nvGrpSpPr>
        <p:grpSpPr>
          <a:xfrm>
            <a:off x="2097651" y="2638536"/>
            <a:ext cx="1141522" cy="628482"/>
            <a:chOff x="3686014" y="3280835"/>
            <a:chExt cx="1522029" cy="837976"/>
          </a:xfrm>
        </p:grpSpPr>
        <p:sp>
          <p:nvSpPr>
            <p:cNvPr id="152" name="文本框 151"/>
            <p:cNvSpPr txBox="1"/>
            <p:nvPr/>
          </p:nvSpPr>
          <p:spPr>
            <a:xfrm>
              <a:off x="3686014" y="3280835"/>
              <a:ext cx="1522029" cy="369332"/>
            </a:xfrm>
            <a:prstGeom prst="rect">
              <a:avLst/>
            </a:prstGeom>
            <a:noFill/>
          </p:spPr>
          <p:txBody>
            <a:bodyPr wrap="square" rtlCol="0">
              <a:spAutoFit/>
            </a:bodyPr>
            <a:lstStyle/>
            <a:p>
              <a:r>
                <a:rPr lang="zh-CN" altLang="en-US" sz="1200" dirty="0">
                  <a:solidFill>
                    <a:schemeClr val="tx1">
                      <a:lumMod val="50000"/>
                      <a:lumOff val="50000"/>
                    </a:schemeClr>
                  </a:solidFill>
                  <a:latin typeface="时尚中黑简体" panose="01010104010101010101" pitchFamily="2" charset="-122"/>
                  <a:ea typeface="时尚中黑简体" panose="01010104010101010101" pitchFamily="2" charset="-122"/>
                </a:rPr>
                <a:t>在此添加标题</a:t>
              </a:r>
              <a:endParaRPr lang="zh-CN" altLang="en-US" sz="1200" dirty="0">
                <a:solidFill>
                  <a:schemeClr val="tx1">
                    <a:lumMod val="50000"/>
                    <a:lumOff val="50000"/>
                  </a:schemeClr>
                </a:solidFill>
                <a:latin typeface="时尚中黑简体" panose="01010104010101010101" pitchFamily="2" charset="-122"/>
                <a:ea typeface="时尚中黑简体" panose="01010104010101010101" pitchFamily="2" charset="-122"/>
              </a:endParaRPr>
            </a:p>
          </p:txBody>
        </p:sp>
        <p:sp>
          <p:nvSpPr>
            <p:cNvPr id="153" name="文本框 152"/>
            <p:cNvSpPr txBox="1"/>
            <p:nvPr/>
          </p:nvSpPr>
          <p:spPr>
            <a:xfrm>
              <a:off x="3687089" y="3534035"/>
              <a:ext cx="1411666" cy="584776"/>
            </a:xfrm>
            <a:prstGeom prst="rect">
              <a:avLst/>
            </a:prstGeom>
            <a:noFill/>
          </p:spPr>
          <p:txBody>
            <a:bodyPr wrap="square" rtlCol="0">
              <a:spAutoFit/>
            </a:bodyPr>
            <a:lstStyle/>
            <a:p>
              <a:pPr algn="ctr"/>
              <a:r>
                <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点击添加文字说明或复制文本黏贴自此内容要言简意赅</a:t>
              </a:r>
              <a:endPar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endParaRPr>
            </a:p>
          </p:txBody>
        </p:sp>
      </p:grpSp>
      <p:grpSp>
        <p:nvGrpSpPr>
          <p:cNvPr id="154" name="Group 8"/>
          <p:cNvGrpSpPr>
            <a:grpSpLocks noChangeAspect="1"/>
          </p:cNvGrpSpPr>
          <p:nvPr/>
        </p:nvGrpSpPr>
        <p:grpSpPr bwMode="auto">
          <a:xfrm>
            <a:off x="4798898" y="1464841"/>
            <a:ext cx="309704" cy="313048"/>
            <a:chOff x="4313" y="1262"/>
            <a:chExt cx="463" cy="468"/>
          </a:xfrm>
          <a:solidFill>
            <a:schemeClr val="tx1">
              <a:lumMod val="50000"/>
              <a:lumOff val="50000"/>
            </a:schemeClr>
          </a:solidFill>
        </p:grpSpPr>
        <p:sp>
          <p:nvSpPr>
            <p:cNvPr id="155" name="Rectangle 9"/>
            <p:cNvSpPr>
              <a:spLocks noChangeArrowheads="1"/>
            </p:cNvSpPr>
            <p:nvPr/>
          </p:nvSpPr>
          <p:spPr bwMode="auto">
            <a:xfrm>
              <a:off x="4603" y="1387"/>
              <a:ext cx="77" cy="3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156" name="Rectangle 10"/>
            <p:cNvSpPr>
              <a:spLocks noChangeArrowheads="1"/>
            </p:cNvSpPr>
            <p:nvPr/>
          </p:nvSpPr>
          <p:spPr bwMode="auto">
            <a:xfrm>
              <a:off x="4699" y="1349"/>
              <a:ext cx="77" cy="3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157" name="Rectangle 11"/>
            <p:cNvSpPr>
              <a:spLocks noChangeArrowheads="1"/>
            </p:cNvSpPr>
            <p:nvPr/>
          </p:nvSpPr>
          <p:spPr bwMode="auto">
            <a:xfrm>
              <a:off x="4515" y="1447"/>
              <a:ext cx="76" cy="28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158" name="Rectangle 12"/>
            <p:cNvSpPr>
              <a:spLocks noChangeArrowheads="1"/>
            </p:cNvSpPr>
            <p:nvPr/>
          </p:nvSpPr>
          <p:spPr bwMode="auto">
            <a:xfrm>
              <a:off x="4423" y="1486"/>
              <a:ext cx="80" cy="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159" name="Rectangle 13"/>
            <p:cNvSpPr>
              <a:spLocks noChangeArrowheads="1"/>
            </p:cNvSpPr>
            <p:nvPr/>
          </p:nvSpPr>
          <p:spPr bwMode="auto">
            <a:xfrm>
              <a:off x="4335" y="1565"/>
              <a:ext cx="76" cy="1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160" name="Freeform 14"/>
            <p:cNvSpPr/>
            <p:nvPr/>
          </p:nvSpPr>
          <p:spPr bwMode="auto">
            <a:xfrm>
              <a:off x="4313" y="1277"/>
              <a:ext cx="298" cy="247"/>
            </a:xfrm>
            <a:custGeom>
              <a:avLst/>
              <a:gdLst>
                <a:gd name="T0" fmla="*/ 0 w 298"/>
                <a:gd name="T1" fmla="*/ 240 h 247"/>
                <a:gd name="T2" fmla="*/ 290 w 298"/>
                <a:gd name="T3" fmla="*/ 0 h 247"/>
                <a:gd name="T4" fmla="*/ 298 w 298"/>
                <a:gd name="T5" fmla="*/ 7 h 247"/>
                <a:gd name="T6" fmla="*/ 7 w 298"/>
                <a:gd name="T7" fmla="*/ 247 h 247"/>
                <a:gd name="T8" fmla="*/ 0 w 298"/>
                <a:gd name="T9" fmla="*/ 240 h 247"/>
                <a:gd name="T10" fmla="*/ 0 w 298"/>
                <a:gd name="T11" fmla="*/ 240 h 247"/>
              </a:gdLst>
              <a:ahLst/>
              <a:cxnLst>
                <a:cxn ang="0">
                  <a:pos x="T0" y="T1"/>
                </a:cxn>
                <a:cxn ang="0">
                  <a:pos x="T2" y="T3"/>
                </a:cxn>
                <a:cxn ang="0">
                  <a:pos x="T4" y="T5"/>
                </a:cxn>
                <a:cxn ang="0">
                  <a:pos x="T6" y="T7"/>
                </a:cxn>
                <a:cxn ang="0">
                  <a:pos x="T8" y="T9"/>
                </a:cxn>
                <a:cxn ang="0">
                  <a:pos x="T10" y="T11"/>
                </a:cxn>
              </a:cxnLst>
              <a:rect l="0" t="0" r="r" b="b"/>
              <a:pathLst>
                <a:path w="298" h="247">
                  <a:moveTo>
                    <a:pt x="0" y="240"/>
                  </a:moveTo>
                  <a:lnTo>
                    <a:pt x="290" y="0"/>
                  </a:lnTo>
                  <a:lnTo>
                    <a:pt x="298" y="7"/>
                  </a:lnTo>
                  <a:lnTo>
                    <a:pt x="7" y="247"/>
                  </a:lnTo>
                  <a:lnTo>
                    <a:pt x="0" y="240"/>
                  </a:lnTo>
                  <a:lnTo>
                    <a:pt x="0" y="2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61" name="Freeform 15"/>
            <p:cNvSpPr/>
            <p:nvPr/>
          </p:nvSpPr>
          <p:spPr bwMode="auto">
            <a:xfrm>
              <a:off x="4567" y="1262"/>
              <a:ext cx="65" cy="58"/>
            </a:xfrm>
            <a:custGeom>
              <a:avLst/>
              <a:gdLst>
                <a:gd name="T0" fmla="*/ 0 w 65"/>
                <a:gd name="T1" fmla="*/ 3 h 58"/>
                <a:gd name="T2" fmla="*/ 65 w 65"/>
                <a:gd name="T3" fmla="*/ 0 h 58"/>
                <a:gd name="T4" fmla="*/ 36 w 65"/>
                <a:gd name="T5" fmla="*/ 58 h 58"/>
                <a:gd name="T6" fmla="*/ 0 w 65"/>
                <a:gd name="T7" fmla="*/ 3 h 58"/>
              </a:gdLst>
              <a:ahLst/>
              <a:cxnLst>
                <a:cxn ang="0">
                  <a:pos x="T0" y="T1"/>
                </a:cxn>
                <a:cxn ang="0">
                  <a:pos x="T2" y="T3"/>
                </a:cxn>
                <a:cxn ang="0">
                  <a:pos x="T4" y="T5"/>
                </a:cxn>
                <a:cxn ang="0">
                  <a:pos x="T6" y="T7"/>
                </a:cxn>
              </a:cxnLst>
              <a:rect l="0" t="0" r="r" b="b"/>
              <a:pathLst>
                <a:path w="65" h="58">
                  <a:moveTo>
                    <a:pt x="0" y="3"/>
                  </a:moveTo>
                  <a:lnTo>
                    <a:pt x="65" y="0"/>
                  </a:lnTo>
                  <a:lnTo>
                    <a:pt x="36" y="58"/>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sp>
        <p:nvSpPr>
          <p:cNvPr id="162" name="Freeform 19"/>
          <p:cNvSpPr/>
          <p:nvPr/>
        </p:nvSpPr>
        <p:spPr bwMode="auto">
          <a:xfrm>
            <a:off x="4835525" y="2186060"/>
            <a:ext cx="208335" cy="407765"/>
          </a:xfrm>
          <a:custGeom>
            <a:avLst/>
            <a:gdLst>
              <a:gd name="T0" fmla="*/ 38 w 96"/>
              <a:gd name="T1" fmla="*/ 191 h 191"/>
              <a:gd name="T2" fmla="*/ 38 w 96"/>
              <a:gd name="T3" fmla="*/ 168 h 191"/>
              <a:gd name="T4" fmla="*/ 0 w 96"/>
              <a:gd name="T5" fmla="*/ 158 h 191"/>
              <a:gd name="T6" fmla="*/ 6 w 96"/>
              <a:gd name="T7" fmla="*/ 136 h 191"/>
              <a:gd name="T8" fmla="*/ 43 w 96"/>
              <a:gd name="T9" fmla="*/ 146 h 191"/>
              <a:gd name="T10" fmla="*/ 67 w 96"/>
              <a:gd name="T11" fmla="*/ 128 h 191"/>
              <a:gd name="T12" fmla="*/ 42 w 96"/>
              <a:gd name="T13" fmla="*/ 104 h 191"/>
              <a:gd name="T14" fmla="*/ 2 w 96"/>
              <a:gd name="T15" fmla="*/ 63 h 191"/>
              <a:gd name="T16" fmla="*/ 39 w 96"/>
              <a:gd name="T17" fmla="*/ 23 h 191"/>
              <a:gd name="T18" fmla="*/ 39 w 96"/>
              <a:gd name="T19" fmla="*/ 0 h 191"/>
              <a:gd name="T20" fmla="*/ 58 w 96"/>
              <a:gd name="T21" fmla="*/ 0 h 191"/>
              <a:gd name="T22" fmla="*/ 58 w 96"/>
              <a:gd name="T23" fmla="*/ 22 h 191"/>
              <a:gd name="T24" fmla="*/ 90 w 96"/>
              <a:gd name="T25" fmla="*/ 30 h 191"/>
              <a:gd name="T26" fmla="*/ 84 w 96"/>
              <a:gd name="T27" fmla="*/ 51 h 191"/>
              <a:gd name="T28" fmla="*/ 52 w 96"/>
              <a:gd name="T29" fmla="*/ 43 h 191"/>
              <a:gd name="T30" fmla="*/ 30 w 96"/>
              <a:gd name="T31" fmla="*/ 59 h 191"/>
              <a:gd name="T32" fmla="*/ 59 w 96"/>
              <a:gd name="T33" fmla="*/ 82 h 191"/>
              <a:gd name="T34" fmla="*/ 96 w 96"/>
              <a:gd name="T35" fmla="*/ 125 h 191"/>
              <a:gd name="T36" fmla="*/ 57 w 96"/>
              <a:gd name="T37" fmla="*/ 167 h 191"/>
              <a:gd name="T38" fmla="*/ 57 w 96"/>
              <a:gd name="T39" fmla="*/ 191 h 191"/>
              <a:gd name="T40" fmla="*/ 38 w 96"/>
              <a:gd name="T41"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91">
                <a:moveTo>
                  <a:pt x="38" y="191"/>
                </a:moveTo>
                <a:cubicBezTo>
                  <a:pt x="38" y="168"/>
                  <a:pt x="38" y="168"/>
                  <a:pt x="38" y="168"/>
                </a:cubicBezTo>
                <a:cubicBezTo>
                  <a:pt x="23" y="168"/>
                  <a:pt x="9" y="163"/>
                  <a:pt x="0" y="158"/>
                </a:cubicBezTo>
                <a:cubicBezTo>
                  <a:pt x="6" y="136"/>
                  <a:pt x="6" y="136"/>
                  <a:pt x="6" y="136"/>
                </a:cubicBezTo>
                <a:cubicBezTo>
                  <a:pt x="16" y="141"/>
                  <a:pt x="29" y="146"/>
                  <a:pt x="43" y="146"/>
                </a:cubicBezTo>
                <a:cubicBezTo>
                  <a:pt x="57" y="146"/>
                  <a:pt x="67" y="139"/>
                  <a:pt x="67" y="128"/>
                </a:cubicBezTo>
                <a:cubicBezTo>
                  <a:pt x="67" y="117"/>
                  <a:pt x="59" y="111"/>
                  <a:pt x="42" y="104"/>
                </a:cubicBezTo>
                <a:cubicBezTo>
                  <a:pt x="18" y="95"/>
                  <a:pt x="2" y="84"/>
                  <a:pt x="2" y="63"/>
                </a:cubicBezTo>
                <a:cubicBezTo>
                  <a:pt x="2" y="43"/>
                  <a:pt x="16" y="27"/>
                  <a:pt x="39" y="23"/>
                </a:cubicBezTo>
                <a:cubicBezTo>
                  <a:pt x="39" y="0"/>
                  <a:pt x="39" y="0"/>
                  <a:pt x="39" y="0"/>
                </a:cubicBezTo>
                <a:cubicBezTo>
                  <a:pt x="58" y="0"/>
                  <a:pt x="58" y="0"/>
                  <a:pt x="58" y="0"/>
                </a:cubicBezTo>
                <a:cubicBezTo>
                  <a:pt x="58" y="22"/>
                  <a:pt x="58" y="22"/>
                  <a:pt x="58" y="22"/>
                </a:cubicBezTo>
                <a:cubicBezTo>
                  <a:pt x="73" y="22"/>
                  <a:pt x="83" y="26"/>
                  <a:pt x="90" y="30"/>
                </a:cubicBezTo>
                <a:cubicBezTo>
                  <a:pt x="84" y="51"/>
                  <a:pt x="84" y="51"/>
                  <a:pt x="84" y="51"/>
                </a:cubicBezTo>
                <a:cubicBezTo>
                  <a:pt x="79" y="49"/>
                  <a:pt x="68" y="43"/>
                  <a:pt x="52" y="43"/>
                </a:cubicBezTo>
                <a:cubicBezTo>
                  <a:pt x="36" y="43"/>
                  <a:pt x="30" y="52"/>
                  <a:pt x="30" y="59"/>
                </a:cubicBezTo>
                <a:cubicBezTo>
                  <a:pt x="30" y="69"/>
                  <a:pt x="39" y="74"/>
                  <a:pt x="59" y="82"/>
                </a:cubicBezTo>
                <a:cubicBezTo>
                  <a:pt x="85" y="92"/>
                  <a:pt x="96" y="105"/>
                  <a:pt x="96" y="125"/>
                </a:cubicBezTo>
                <a:cubicBezTo>
                  <a:pt x="96" y="145"/>
                  <a:pt x="83" y="162"/>
                  <a:pt x="57" y="167"/>
                </a:cubicBezTo>
                <a:cubicBezTo>
                  <a:pt x="57" y="191"/>
                  <a:pt x="57" y="191"/>
                  <a:pt x="57" y="191"/>
                </a:cubicBezTo>
                <a:lnTo>
                  <a:pt x="38" y="191"/>
                </a:lnTo>
                <a:close/>
              </a:path>
            </a:pathLst>
          </a:custGeom>
          <a:solidFill>
            <a:schemeClr val="tx1">
              <a:lumMod val="50000"/>
              <a:lumOff val="50000"/>
            </a:schemeClr>
          </a:solidFill>
          <a:ln>
            <a:noFill/>
          </a:ln>
        </p:spPr>
        <p:txBody>
          <a:bodyPr vert="horz" wrap="square" lIns="68580" tIns="34290" rIns="68580" bIns="34290" numCol="1" anchor="t" anchorCtr="0" compatLnSpc="1"/>
          <a:lstStyle/>
          <a:p>
            <a:endParaRPr lang="zh-CN" altLang="en-US" sz="1015"/>
          </a:p>
        </p:txBody>
      </p:sp>
      <p:grpSp>
        <p:nvGrpSpPr>
          <p:cNvPr id="163" name="Group 22"/>
          <p:cNvGrpSpPr>
            <a:grpSpLocks noChangeAspect="1"/>
          </p:cNvGrpSpPr>
          <p:nvPr/>
        </p:nvGrpSpPr>
        <p:grpSpPr bwMode="auto">
          <a:xfrm>
            <a:off x="4803006" y="3061298"/>
            <a:ext cx="298333" cy="298333"/>
            <a:chOff x="3617" y="1935"/>
            <a:chExt cx="446" cy="446"/>
          </a:xfrm>
          <a:solidFill>
            <a:schemeClr val="tx1">
              <a:lumMod val="50000"/>
              <a:lumOff val="50000"/>
            </a:schemeClr>
          </a:solidFill>
        </p:grpSpPr>
        <p:sp>
          <p:nvSpPr>
            <p:cNvPr id="164" name="Freeform 23"/>
            <p:cNvSpPr>
              <a:spLocks noEditPoints="1"/>
            </p:cNvSpPr>
            <p:nvPr/>
          </p:nvSpPr>
          <p:spPr bwMode="auto">
            <a:xfrm>
              <a:off x="3617" y="1935"/>
              <a:ext cx="446" cy="446"/>
            </a:xfrm>
            <a:custGeom>
              <a:avLst/>
              <a:gdLst>
                <a:gd name="T0" fmla="*/ 93 w 186"/>
                <a:gd name="T1" fmla="*/ 0 h 186"/>
                <a:gd name="T2" fmla="*/ 0 w 186"/>
                <a:gd name="T3" fmla="*/ 93 h 186"/>
                <a:gd name="T4" fmla="*/ 93 w 186"/>
                <a:gd name="T5" fmla="*/ 186 h 186"/>
                <a:gd name="T6" fmla="*/ 186 w 186"/>
                <a:gd name="T7" fmla="*/ 93 h 186"/>
                <a:gd name="T8" fmla="*/ 93 w 186"/>
                <a:gd name="T9" fmla="*/ 0 h 186"/>
                <a:gd name="T10" fmla="*/ 93 w 186"/>
                <a:gd name="T11" fmla="*/ 169 h 186"/>
                <a:gd name="T12" fmla="*/ 18 w 186"/>
                <a:gd name="T13" fmla="*/ 93 h 186"/>
                <a:gd name="T14" fmla="*/ 93 w 186"/>
                <a:gd name="T15" fmla="*/ 18 h 186"/>
                <a:gd name="T16" fmla="*/ 169 w 186"/>
                <a:gd name="T17" fmla="*/ 93 h 186"/>
                <a:gd name="T18" fmla="*/ 93 w 186"/>
                <a:gd name="T19" fmla="*/ 16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186">
                  <a:moveTo>
                    <a:pt x="93" y="0"/>
                  </a:moveTo>
                  <a:cubicBezTo>
                    <a:pt x="42" y="0"/>
                    <a:pt x="0" y="42"/>
                    <a:pt x="0" y="93"/>
                  </a:cubicBezTo>
                  <a:cubicBezTo>
                    <a:pt x="0" y="145"/>
                    <a:pt x="42" y="186"/>
                    <a:pt x="93" y="186"/>
                  </a:cubicBezTo>
                  <a:cubicBezTo>
                    <a:pt x="144" y="186"/>
                    <a:pt x="186" y="145"/>
                    <a:pt x="186" y="93"/>
                  </a:cubicBezTo>
                  <a:cubicBezTo>
                    <a:pt x="186" y="42"/>
                    <a:pt x="144" y="0"/>
                    <a:pt x="93" y="0"/>
                  </a:cubicBezTo>
                  <a:close/>
                  <a:moveTo>
                    <a:pt x="93" y="169"/>
                  </a:moveTo>
                  <a:cubicBezTo>
                    <a:pt x="52" y="169"/>
                    <a:pt x="18" y="135"/>
                    <a:pt x="18" y="93"/>
                  </a:cubicBezTo>
                  <a:cubicBezTo>
                    <a:pt x="18" y="52"/>
                    <a:pt x="52" y="18"/>
                    <a:pt x="93" y="18"/>
                  </a:cubicBezTo>
                  <a:cubicBezTo>
                    <a:pt x="135" y="18"/>
                    <a:pt x="169" y="52"/>
                    <a:pt x="169" y="93"/>
                  </a:cubicBezTo>
                  <a:cubicBezTo>
                    <a:pt x="169" y="135"/>
                    <a:pt x="135" y="169"/>
                    <a:pt x="93" y="1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65" name="Freeform 24"/>
            <p:cNvSpPr/>
            <p:nvPr/>
          </p:nvSpPr>
          <p:spPr bwMode="auto">
            <a:xfrm>
              <a:off x="3823" y="1990"/>
              <a:ext cx="175" cy="184"/>
            </a:xfrm>
            <a:custGeom>
              <a:avLst/>
              <a:gdLst>
                <a:gd name="T0" fmla="*/ 34 w 175"/>
                <a:gd name="T1" fmla="*/ 151 h 184"/>
                <a:gd name="T2" fmla="*/ 34 w 175"/>
                <a:gd name="T3" fmla="*/ 0 h 184"/>
                <a:gd name="T4" fmla="*/ 0 w 175"/>
                <a:gd name="T5" fmla="*/ 0 h 184"/>
                <a:gd name="T6" fmla="*/ 0 w 175"/>
                <a:gd name="T7" fmla="*/ 184 h 184"/>
                <a:gd name="T8" fmla="*/ 22 w 175"/>
                <a:gd name="T9" fmla="*/ 184 h 184"/>
                <a:gd name="T10" fmla="*/ 34 w 175"/>
                <a:gd name="T11" fmla="*/ 184 h 184"/>
                <a:gd name="T12" fmla="*/ 175 w 175"/>
                <a:gd name="T13" fmla="*/ 184 h 184"/>
                <a:gd name="T14" fmla="*/ 175 w 175"/>
                <a:gd name="T15" fmla="*/ 151 h 184"/>
                <a:gd name="T16" fmla="*/ 34 w 175"/>
                <a:gd name="T17" fmla="*/ 15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84">
                  <a:moveTo>
                    <a:pt x="34" y="151"/>
                  </a:moveTo>
                  <a:lnTo>
                    <a:pt x="34" y="0"/>
                  </a:lnTo>
                  <a:lnTo>
                    <a:pt x="0" y="0"/>
                  </a:lnTo>
                  <a:lnTo>
                    <a:pt x="0" y="184"/>
                  </a:lnTo>
                  <a:lnTo>
                    <a:pt x="22" y="184"/>
                  </a:lnTo>
                  <a:lnTo>
                    <a:pt x="34" y="184"/>
                  </a:lnTo>
                  <a:lnTo>
                    <a:pt x="175" y="184"/>
                  </a:lnTo>
                  <a:lnTo>
                    <a:pt x="175" y="151"/>
                  </a:lnTo>
                  <a:lnTo>
                    <a:pt x="34" y="1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sp>
        <p:nvSpPr>
          <p:cNvPr id="166" name="Freeform 28"/>
          <p:cNvSpPr>
            <a:spLocks noEditPoints="1"/>
          </p:cNvSpPr>
          <p:nvPr/>
        </p:nvSpPr>
        <p:spPr bwMode="auto">
          <a:xfrm>
            <a:off x="4756712" y="3770536"/>
            <a:ext cx="426460" cy="345440"/>
          </a:xfrm>
          <a:custGeom>
            <a:avLst/>
            <a:gdLst>
              <a:gd name="T0" fmla="*/ 114 w 200"/>
              <a:gd name="T1" fmla="*/ 17 h 161"/>
              <a:gd name="T2" fmla="*/ 18 w 200"/>
              <a:gd name="T3" fmla="*/ 50 h 161"/>
              <a:gd name="T4" fmla="*/ 51 w 200"/>
              <a:gd name="T5" fmla="*/ 146 h 161"/>
              <a:gd name="T6" fmla="*/ 138 w 200"/>
              <a:gd name="T7" fmla="*/ 127 h 161"/>
              <a:gd name="T8" fmla="*/ 186 w 200"/>
              <a:gd name="T9" fmla="*/ 150 h 161"/>
              <a:gd name="T10" fmla="*/ 200 w 200"/>
              <a:gd name="T11" fmla="*/ 122 h 161"/>
              <a:gd name="T12" fmla="*/ 152 w 200"/>
              <a:gd name="T13" fmla="*/ 98 h 161"/>
              <a:gd name="T14" fmla="*/ 114 w 200"/>
              <a:gd name="T15" fmla="*/ 17 h 161"/>
              <a:gd name="T16" fmla="*/ 127 w 200"/>
              <a:gd name="T17" fmla="*/ 103 h 161"/>
              <a:gd name="T18" fmla="*/ 61 w 200"/>
              <a:gd name="T19" fmla="*/ 126 h 161"/>
              <a:gd name="T20" fmla="*/ 38 w 200"/>
              <a:gd name="T21" fmla="*/ 60 h 161"/>
              <a:gd name="T22" fmla="*/ 104 w 200"/>
              <a:gd name="T23" fmla="*/ 37 h 161"/>
              <a:gd name="T24" fmla="*/ 127 w 200"/>
              <a:gd name="T25" fmla="*/ 10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161">
                <a:moveTo>
                  <a:pt x="114" y="17"/>
                </a:moveTo>
                <a:cubicBezTo>
                  <a:pt x="78" y="0"/>
                  <a:pt x="35" y="15"/>
                  <a:pt x="18" y="50"/>
                </a:cubicBezTo>
                <a:cubicBezTo>
                  <a:pt x="0" y="86"/>
                  <a:pt x="15" y="129"/>
                  <a:pt x="51" y="146"/>
                </a:cubicBezTo>
                <a:cubicBezTo>
                  <a:pt x="81" y="161"/>
                  <a:pt x="118" y="152"/>
                  <a:pt x="138" y="127"/>
                </a:cubicBezTo>
                <a:cubicBezTo>
                  <a:pt x="186" y="150"/>
                  <a:pt x="186" y="150"/>
                  <a:pt x="186" y="150"/>
                </a:cubicBezTo>
                <a:cubicBezTo>
                  <a:pt x="200" y="122"/>
                  <a:pt x="200" y="122"/>
                  <a:pt x="200" y="122"/>
                </a:cubicBezTo>
                <a:cubicBezTo>
                  <a:pt x="152" y="98"/>
                  <a:pt x="152" y="98"/>
                  <a:pt x="152" y="98"/>
                </a:cubicBezTo>
                <a:cubicBezTo>
                  <a:pt x="160" y="66"/>
                  <a:pt x="145" y="32"/>
                  <a:pt x="114" y="17"/>
                </a:cubicBezTo>
                <a:close/>
                <a:moveTo>
                  <a:pt x="127" y="103"/>
                </a:moveTo>
                <a:cubicBezTo>
                  <a:pt x="115" y="128"/>
                  <a:pt x="85" y="138"/>
                  <a:pt x="61" y="126"/>
                </a:cubicBezTo>
                <a:cubicBezTo>
                  <a:pt x="36" y="114"/>
                  <a:pt x="26" y="84"/>
                  <a:pt x="38" y="60"/>
                </a:cubicBezTo>
                <a:cubicBezTo>
                  <a:pt x="50" y="35"/>
                  <a:pt x="80" y="25"/>
                  <a:pt x="104" y="37"/>
                </a:cubicBezTo>
                <a:cubicBezTo>
                  <a:pt x="129" y="49"/>
                  <a:pt x="139" y="79"/>
                  <a:pt x="127" y="103"/>
                </a:cubicBezTo>
                <a:close/>
              </a:path>
            </a:pathLst>
          </a:custGeom>
          <a:solidFill>
            <a:schemeClr val="tx1">
              <a:lumMod val="50000"/>
              <a:lumOff val="50000"/>
            </a:schemeClr>
          </a:solidFill>
          <a:ln>
            <a:noFill/>
          </a:ln>
        </p:spPr>
        <p:txBody>
          <a:bodyPr vert="horz" wrap="square" lIns="68580" tIns="34290" rIns="68580" bIns="34290" numCol="1" anchor="t" anchorCtr="0" compatLnSpc="1"/>
          <a:lstStyle/>
          <a:p>
            <a:endParaRPr lang="zh-CN" altLang="en-US" sz="1015"/>
          </a:p>
        </p:txBody>
      </p:sp>
      <p:cxnSp>
        <p:nvCxnSpPr>
          <p:cNvPr id="167" name="直接连接符 166"/>
          <p:cNvCxnSpPr/>
          <p:nvPr/>
        </p:nvCxnSpPr>
        <p:spPr>
          <a:xfrm>
            <a:off x="5269743" y="1424674"/>
            <a:ext cx="1" cy="435509"/>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a:off x="5269743" y="2180116"/>
            <a:ext cx="1" cy="435509"/>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a:off x="5269743" y="3015814"/>
            <a:ext cx="1" cy="435509"/>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5269743" y="3742073"/>
            <a:ext cx="1" cy="435509"/>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1" name="文本框 170"/>
          <p:cNvSpPr txBox="1"/>
          <p:nvPr/>
        </p:nvSpPr>
        <p:spPr>
          <a:xfrm>
            <a:off x="5414122" y="1414632"/>
            <a:ext cx="2280938" cy="473206"/>
          </a:xfrm>
          <a:prstGeom prst="rect">
            <a:avLst/>
          </a:prstGeom>
          <a:noFill/>
        </p:spPr>
        <p:txBody>
          <a:bodyPr wrap="square" rtlCol="0">
            <a:spAutoFit/>
          </a:bodyPr>
          <a:lstStyle/>
          <a:p>
            <a:r>
              <a:rPr lang="zh-CN" altLang="en-US" sz="825" dirty="0">
                <a:solidFill>
                  <a:prstClr val="black">
                    <a:lumMod val="50000"/>
                    <a:lumOff val="50000"/>
                  </a:prstClr>
                </a:solidFill>
                <a:latin typeface="微软雅黑" panose="020B0503020204020204" pitchFamily="34" charset="-122"/>
                <a:ea typeface="微软雅黑" panose="020B0503020204020204" pitchFamily="34" charset="-122"/>
              </a:rPr>
              <a:t>点击添加文字说明或复制文本黏贴自此内容要言简意赅点击添加文字说明或复制文本黏贴自此内容要言简意赅</a:t>
            </a:r>
            <a:endParaRPr lang="zh-CN" altLang="en-US" sz="825"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172" name="文本框 171"/>
          <p:cNvSpPr txBox="1"/>
          <p:nvPr/>
        </p:nvSpPr>
        <p:spPr>
          <a:xfrm>
            <a:off x="5414122" y="2162883"/>
            <a:ext cx="2280938" cy="473206"/>
          </a:xfrm>
          <a:prstGeom prst="rect">
            <a:avLst/>
          </a:prstGeom>
          <a:noFill/>
        </p:spPr>
        <p:txBody>
          <a:bodyPr wrap="square" rtlCol="0">
            <a:spAutoFit/>
          </a:bodyPr>
          <a:lstStyle/>
          <a:p>
            <a:r>
              <a:rPr lang="zh-CN" altLang="en-US" sz="825" dirty="0">
                <a:solidFill>
                  <a:prstClr val="black">
                    <a:lumMod val="50000"/>
                    <a:lumOff val="50000"/>
                  </a:prstClr>
                </a:solidFill>
                <a:latin typeface="微软雅黑" panose="020B0503020204020204" pitchFamily="34" charset="-122"/>
                <a:ea typeface="微软雅黑" panose="020B0503020204020204" pitchFamily="34" charset="-122"/>
              </a:rPr>
              <a:t>点击添加文字说明或复制文本黏贴自此内容要言简意赅点击添加文字说明或复制文本黏贴自此内容要言简意赅</a:t>
            </a:r>
            <a:endParaRPr lang="zh-CN" altLang="en-US" sz="825"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173" name="文本框 172"/>
          <p:cNvSpPr txBox="1"/>
          <p:nvPr/>
        </p:nvSpPr>
        <p:spPr>
          <a:xfrm>
            <a:off x="5414122" y="3007509"/>
            <a:ext cx="2280938" cy="473206"/>
          </a:xfrm>
          <a:prstGeom prst="rect">
            <a:avLst/>
          </a:prstGeom>
          <a:noFill/>
        </p:spPr>
        <p:txBody>
          <a:bodyPr wrap="square" rtlCol="0">
            <a:spAutoFit/>
          </a:bodyPr>
          <a:lstStyle/>
          <a:p>
            <a:r>
              <a:rPr lang="zh-CN" altLang="en-US" sz="825" dirty="0">
                <a:solidFill>
                  <a:prstClr val="black">
                    <a:lumMod val="50000"/>
                    <a:lumOff val="50000"/>
                  </a:prstClr>
                </a:solidFill>
                <a:latin typeface="微软雅黑" panose="020B0503020204020204" pitchFamily="34" charset="-122"/>
                <a:ea typeface="微软雅黑" panose="020B0503020204020204" pitchFamily="34" charset="-122"/>
              </a:rPr>
              <a:t>点击添加文字说明或复制文本黏贴自此内容要言简意赅点击添加文字说明或复制文本黏贴自此内容要言简意赅</a:t>
            </a:r>
            <a:endParaRPr lang="zh-CN" altLang="en-US" sz="825"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174" name="文本框 173"/>
          <p:cNvSpPr txBox="1"/>
          <p:nvPr/>
        </p:nvSpPr>
        <p:spPr>
          <a:xfrm>
            <a:off x="5414122" y="3725584"/>
            <a:ext cx="2280938" cy="473206"/>
          </a:xfrm>
          <a:prstGeom prst="rect">
            <a:avLst/>
          </a:prstGeom>
          <a:noFill/>
        </p:spPr>
        <p:txBody>
          <a:bodyPr wrap="square" rtlCol="0">
            <a:spAutoFit/>
          </a:bodyPr>
          <a:lstStyle/>
          <a:p>
            <a:r>
              <a:rPr lang="zh-CN" altLang="en-US" sz="825" dirty="0">
                <a:solidFill>
                  <a:prstClr val="black">
                    <a:lumMod val="50000"/>
                    <a:lumOff val="50000"/>
                  </a:prstClr>
                </a:solidFill>
                <a:latin typeface="微软雅黑" panose="020B0503020204020204" pitchFamily="34" charset="-122"/>
                <a:ea typeface="微软雅黑" panose="020B0503020204020204" pitchFamily="34" charset="-122"/>
              </a:rPr>
              <a:t>点击添加文字说明或复制文本黏贴自此内容要言简意赅点击添加文字说明或复制文本黏贴自此内容要言简意赅</a:t>
            </a:r>
            <a:endParaRPr lang="zh-CN" altLang="en-US" sz="825" dirty="0">
              <a:solidFill>
                <a:prstClr val="black">
                  <a:lumMod val="50000"/>
                  <a:lumOff val="50000"/>
                </a:prst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53" presetClass="entr" presetSubtype="16" fill="hold" nodeType="afterEffect">
                                      <p:stCondLst>
                                        <p:cond delay="0"/>
                                      </p:stCondLst>
                                      <p:childTnLst>
                                        <p:set>
                                          <p:cBhvr>
                                            <p:cTn id="22" dur="1" fill="hold">
                                              <p:stCondLst>
                                                <p:cond delay="0"/>
                                              </p:stCondLst>
                                            </p:cTn>
                                            <p:tgtEl>
                                              <p:spTgt spid="146"/>
                                            </p:tgtEl>
                                            <p:attrNameLst>
                                              <p:attrName>style.visibility</p:attrName>
                                            </p:attrNameLst>
                                          </p:cBhvr>
                                          <p:to>
                                            <p:strVal val="visible"/>
                                          </p:to>
                                        </p:set>
                                        <p:anim calcmode="lin" valueType="num">
                                          <p:cBhvr>
                                            <p:cTn id="23" dur="100" fill="hold"/>
                                            <p:tgtEl>
                                              <p:spTgt spid="146"/>
                                            </p:tgtEl>
                                            <p:attrNameLst>
                                              <p:attrName>ppt_w</p:attrName>
                                            </p:attrNameLst>
                                          </p:cBhvr>
                                          <p:tavLst>
                                            <p:tav tm="0">
                                              <p:val>
                                                <p:fltVal val="0"/>
                                              </p:val>
                                            </p:tav>
                                            <p:tav tm="100000">
                                              <p:val>
                                                <p:strVal val="#ppt_w"/>
                                              </p:val>
                                            </p:tav>
                                          </p:tavLst>
                                        </p:anim>
                                        <p:anim calcmode="lin" valueType="num">
                                          <p:cBhvr>
                                            <p:cTn id="24" dur="100" fill="hold"/>
                                            <p:tgtEl>
                                              <p:spTgt spid="146"/>
                                            </p:tgtEl>
                                            <p:attrNameLst>
                                              <p:attrName>ppt_h</p:attrName>
                                            </p:attrNameLst>
                                          </p:cBhvr>
                                          <p:tavLst>
                                            <p:tav tm="0">
                                              <p:val>
                                                <p:fltVal val="0"/>
                                              </p:val>
                                            </p:tav>
                                            <p:tav tm="100000">
                                              <p:val>
                                                <p:strVal val="#ppt_h"/>
                                              </p:val>
                                            </p:tav>
                                          </p:tavLst>
                                        </p:anim>
                                        <p:animEffect transition="in" filter="fade">
                                          <p:cBhvr>
                                            <p:cTn id="25" dur="100"/>
                                            <p:tgtEl>
                                              <p:spTgt spid="146"/>
                                            </p:tgtEl>
                                          </p:cBhvr>
                                        </p:animEffect>
                                      </p:childTnLst>
                                    </p:cTn>
                                  </p:par>
                                  <p:par>
                                    <p:cTn id="26" presetID="6" presetClass="emph" presetSubtype="0" fill="hold" nodeType="withEffect">
                                      <p:stCondLst>
                                        <p:cond delay="100"/>
                                      </p:stCondLst>
                                      <p:childTnLst>
                                        <p:animScale>
                                          <p:cBhvr>
                                            <p:cTn id="27" dur="100" fill="hold"/>
                                            <p:tgtEl>
                                              <p:spTgt spid="146"/>
                                            </p:tgtEl>
                                          </p:cBhvr>
                                          <p:by x="110000" y="110000"/>
                                        </p:animScale>
                                      </p:childTnLst>
                                    </p:cTn>
                                  </p:par>
                                  <p:par>
                                    <p:cTn id="28" presetID="6" presetClass="emph" presetSubtype="0" fill="hold" nodeType="withEffect">
                                      <p:stCondLst>
                                        <p:cond delay="200"/>
                                      </p:stCondLst>
                                      <p:childTnLst>
                                        <p:animScale>
                                          <p:cBhvr>
                                            <p:cTn id="29" dur="200" fill="hold"/>
                                            <p:tgtEl>
                                              <p:spTgt spid="146"/>
                                            </p:tgtEl>
                                          </p:cBhvr>
                                          <p:by x="90000" y="90000"/>
                                        </p:animScale>
                                      </p:childTnLst>
                                    </p:cTn>
                                  </p:par>
                                  <p:par>
                                    <p:cTn id="30" presetID="6" presetClass="emph" presetSubtype="0" fill="hold" nodeType="withEffect">
                                      <p:stCondLst>
                                        <p:cond delay="400"/>
                                      </p:stCondLst>
                                      <p:childTnLst>
                                        <p:animScale>
                                          <p:cBhvr>
                                            <p:cTn id="31" dur="100" fill="hold"/>
                                            <p:tgtEl>
                                              <p:spTgt spid="146"/>
                                            </p:tgtEl>
                                          </p:cBhvr>
                                          <p:by x="105000" y="105000"/>
                                        </p:animScale>
                                      </p:childTnLst>
                                    </p:cTn>
                                  </p:par>
                                  <p:par>
                                    <p:cTn id="32" presetID="6" presetClass="emph" presetSubtype="0" fill="hold" nodeType="withEffect">
                                      <p:stCondLst>
                                        <p:cond delay="500"/>
                                      </p:stCondLst>
                                      <p:childTnLst>
                                        <p:animScale>
                                          <p:cBhvr>
                                            <p:cTn id="33" dur="200" fill="hold"/>
                                            <p:tgtEl>
                                              <p:spTgt spid="146"/>
                                            </p:tgtEl>
                                          </p:cBhvr>
                                          <p:by x="95000" y="95000"/>
                                        </p:animScale>
                                      </p:childTnLst>
                                    </p:cTn>
                                  </p:par>
                                </p:childTnLst>
                              </p:cTn>
                            </p:par>
                            <p:par>
                              <p:cTn id="34" fill="hold">
                                <p:stCondLst>
                                  <p:cond delay="2800"/>
                                </p:stCondLst>
                                <p:childTnLst>
                                  <p:par>
                                    <p:cTn id="35" presetID="16" presetClass="entr" presetSubtype="37" fill="hold" nodeType="afterEffect">
                                      <p:stCondLst>
                                        <p:cond delay="0"/>
                                      </p:stCondLst>
                                      <p:childTnLst>
                                        <p:set>
                                          <p:cBhvr>
                                            <p:cTn id="36" dur="1" fill="hold">
                                              <p:stCondLst>
                                                <p:cond delay="0"/>
                                              </p:stCondLst>
                                            </p:cTn>
                                            <p:tgtEl>
                                              <p:spTgt spid="151"/>
                                            </p:tgtEl>
                                            <p:attrNameLst>
                                              <p:attrName>style.visibility</p:attrName>
                                            </p:attrNameLst>
                                          </p:cBhvr>
                                          <p:to>
                                            <p:strVal val="visible"/>
                                          </p:to>
                                        </p:set>
                                        <p:animEffect transition="in" filter="barn(outVertical)">
                                          <p:cBhvr>
                                            <p:cTn id="37" dur="500"/>
                                            <p:tgtEl>
                                              <p:spTgt spid="151"/>
                                            </p:tgtEl>
                                          </p:cBhvr>
                                        </p:animEffect>
                                      </p:childTnLst>
                                    </p:cTn>
                                  </p:par>
                                </p:childTnLst>
                              </p:cTn>
                            </p:par>
                            <p:par>
                              <p:cTn id="38" fill="hold">
                                <p:stCondLst>
                                  <p:cond delay="3300"/>
                                </p:stCondLst>
                                <p:childTnLst>
                                  <p:par>
                                    <p:cTn id="39" presetID="2" presetClass="entr" presetSubtype="9" accel="40000" fill="hold" nodeType="afterEffect" p14:presetBounceEnd="40000">
                                      <p:stCondLst>
                                        <p:cond delay="0"/>
                                      </p:stCondLst>
                                      <p:childTnLst>
                                        <p:set>
                                          <p:cBhvr>
                                            <p:cTn id="40" dur="1" fill="hold">
                                              <p:stCondLst>
                                                <p:cond delay="0"/>
                                              </p:stCondLst>
                                            </p:cTn>
                                            <p:tgtEl>
                                              <p:spTgt spid="87"/>
                                            </p:tgtEl>
                                            <p:attrNameLst>
                                              <p:attrName>style.visibility</p:attrName>
                                            </p:attrNameLst>
                                          </p:cBhvr>
                                          <p:to>
                                            <p:strVal val="visible"/>
                                          </p:to>
                                        </p:set>
                                        <p:anim calcmode="lin" valueType="num" p14:bounceEnd="40000">
                                          <p:cBhvr additive="base">
                                            <p:cTn id="41" dur="1250" fill="hold"/>
                                            <p:tgtEl>
                                              <p:spTgt spid="87"/>
                                            </p:tgtEl>
                                            <p:attrNameLst>
                                              <p:attrName>ppt_x</p:attrName>
                                            </p:attrNameLst>
                                          </p:cBhvr>
                                          <p:tavLst>
                                            <p:tav tm="0">
                                              <p:val>
                                                <p:strVal val="0-#ppt_w/2"/>
                                              </p:val>
                                            </p:tav>
                                            <p:tav tm="100000">
                                              <p:val>
                                                <p:strVal val="#ppt_x"/>
                                              </p:val>
                                            </p:tav>
                                          </p:tavLst>
                                        </p:anim>
                                        <p:anim calcmode="lin" valueType="num" p14:bounceEnd="40000">
                                          <p:cBhvr additive="base">
                                            <p:cTn id="42" dur="1250" fill="hold"/>
                                            <p:tgtEl>
                                              <p:spTgt spid="87"/>
                                            </p:tgtEl>
                                            <p:attrNameLst>
                                              <p:attrName>ppt_y</p:attrName>
                                            </p:attrNameLst>
                                          </p:cBhvr>
                                          <p:tavLst>
                                            <p:tav tm="0">
                                              <p:val>
                                                <p:strVal val="0-#ppt_h/2"/>
                                              </p:val>
                                            </p:tav>
                                            <p:tav tm="100000">
                                              <p:val>
                                                <p:strVal val="#ppt_y"/>
                                              </p:val>
                                            </p:tav>
                                          </p:tavLst>
                                        </p:anim>
                                      </p:childTnLst>
                                    </p:cTn>
                                  </p:par>
                                  <p:par>
                                    <p:cTn id="43" presetID="2" presetClass="entr" presetSubtype="3" accel="40000" fill="hold" nodeType="withEffect" p14:presetBounceEnd="40000">
                                      <p:stCondLst>
                                        <p:cond delay="0"/>
                                      </p:stCondLst>
                                      <p:childTnLst>
                                        <p:set>
                                          <p:cBhvr>
                                            <p:cTn id="44" dur="1" fill="hold">
                                              <p:stCondLst>
                                                <p:cond delay="0"/>
                                              </p:stCondLst>
                                            </p:cTn>
                                            <p:tgtEl>
                                              <p:spTgt spid="92"/>
                                            </p:tgtEl>
                                            <p:attrNameLst>
                                              <p:attrName>style.visibility</p:attrName>
                                            </p:attrNameLst>
                                          </p:cBhvr>
                                          <p:to>
                                            <p:strVal val="visible"/>
                                          </p:to>
                                        </p:set>
                                        <p:anim calcmode="lin" valueType="num" p14:bounceEnd="40000">
                                          <p:cBhvr additive="base">
                                            <p:cTn id="45" dur="1250" fill="hold"/>
                                            <p:tgtEl>
                                              <p:spTgt spid="92"/>
                                            </p:tgtEl>
                                            <p:attrNameLst>
                                              <p:attrName>ppt_x</p:attrName>
                                            </p:attrNameLst>
                                          </p:cBhvr>
                                          <p:tavLst>
                                            <p:tav tm="0">
                                              <p:val>
                                                <p:strVal val="1+#ppt_w/2"/>
                                              </p:val>
                                            </p:tav>
                                            <p:tav tm="100000">
                                              <p:val>
                                                <p:strVal val="#ppt_x"/>
                                              </p:val>
                                            </p:tav>
                                          </p:tavLst>
                                        </p:anim>
                                        <p:anim calcmode="lin" valueType="num" p14:bounceEnd="40000">
                                          <p:cBhvr additive="base">
                                            <p:cTn id="46" dur="1250" fill="hold"/>
                                            <p:tgtEl>
                                              <p:spTgt spid="92"/>
                                            </p:tgtEl>
                                            <p:attrNameLst>
                                              <p:attrName>ppt_y</p:attrName>
                                            </p:attrNameLst>
                                          </p:cBhvr>
                                          <p:tavLst>
                                            <p:tav tm="0">
                                              <p:val>
                                                <p:strVal val="0-#ppt_h/2"/>
                                              </p:val>
                                            </p:tav>
                                            <p:tav tm="100000">
                                              <p:val>
                                                <p:strVal val="#ppt_y"/>
                                              </p:val>
                                            </p:tav>
                                          </p:tavLst>
                                        </p:anim>
                                      </p:childTnLst>
                                    </p:cTn>
                                  </p:par>
                                  <p:par>
                                    <p:cTn id="47" presetID="2" presetClass="entr" presetSubtype="12" accel="40000" fill="hold" nodeType="withEffect" p14:presetBounceEnd="40000">
                                      <p:stCondLst>
                                        <p:cond delay="0"/>
                                      </p:stCondLst>
                                      <p:childTnLst>
                                        <p:set>
                                          <p:cBhvr>
                                            <p:cTn id="48" dur="1" fill="hold">
                                              <p:stCondLst>
                                                <p:cond delay="0"/>
                                              </p:stCondLst>
                                            </p:cTn>
                                            <p:tgtEl>
                                              <p:spTgt spid="97"/>
                                            </p:tgtEl>
                                            <p:attrNameLst>
                                              <p:attrName>style.visibility</p:attrName>
                                            </p:attrNameLst>
                                          </p:cBhvr>
                                          <p:to>
                                            <p:strVal val="visible"/>
                                          </p:to>
                                        </p:set>
                                        <p:anim calcmode="lin" valueType="num" p14:bounceEnd="40000">
                                          <p:cBhvr additive="base">
                                            <p:cTn id="49" dur="1250" fill="hold"/>
                                            <p:tgtEl>
                                              <p:spTgt spid="97"/>
                                            </p:tgtEl>
                                            <p:attrNameLst>
                                              <p:attrName>ppt_x</p:attrName>
                                            </p:attrNameLst>
                                          </p:cBhvr>
                                          <p:tavLst>
                                            <p:tav tm="0">
                                              <p:val>
                                                <p:strVal val="0-#ppt_w/2"/>
                                              </p:val>
                                            </p:tav>
                                            <p:tav tm="100000">
                                              <p:val>
                                                <p:strVal val="#ppt_x"/>
                                              </p:val>
                                            </p:tav>
                                          </p:tavLst>
                                        </p:anim>
                                        <p:anim calcmode="lin" valueType="num" p14:bounceEnd="40000">
                                          <p:cBhvr additive="base">
                                            <p:cTn id="50" dur="1250" fill="hold"/>
                                            <p:tgtEl>
                                              <p:spTgt spid="97"/>
                                            </p:tgtEl>
                                            <p:attrNameLst>
                                              <p:attrName>ppt_y</p:attrName>
                                            </p:attrNameLst>
                                          </p:cBhvr>
                                          <p:tavLst>
                                            <p:tav tm="0">
                                              <p:val>
                                                <p:strVal val="1+#ppt_h/2"/>
                                              </p:val>
                                            </p:tav>
                                            <p:tav tm="100000">
                                              <p:val>
                                                <p:strVal val="#ppt_y"/>
                                              </p:val>
                                            </p:tav>
                                          </p:tavLst>
                                        </p:anim>
                                      </p:childTnLst>
                                    </p:cTn>
                                  </p:par>
                                  <p:par>
                                    <p:cTn id="51" presetID="2" presetClass="entr" presetSubtype="6" accel="40000" fill="hold" nodeType="withEffect" p14:presetBounceEnd="40000">
                                      <p:stCondLst>
                                        <p:cond delay="0"/>
                                      </p:stCondLst>
                                      <p:childTnLst>
                                        <p:set>
                                          <p:cBhvr>
                                            <p:cTn id="52" dur="1" fill="hold">
                                              <p:stCondLst>
                                                <p:cond delay="0"/>
                                              </p:stCondLst>
                                            </p:cTn>
                                            <p:tgtEl>
                                              <p:spTgt spid="102"/>
                                            </p:tgtEl>
                                            <p:attrNameLst>
                                              <p:attrName>style.visibility</p:attrName>
                                            </p:attrNameLst>
                                          </p:cBhvr>
                                          <p:to>
                                            <p:strVal val="visible"/>
                                          </p:to>
                                        </p:set>
                                        <p:anim calcmode="lin" valueType="num" p14:bounceEnd="40000">
                                          <p:cBhvr additive="base">
                                            <p:cTn id="53" dur="1250" fill="hold"/>
                                            <p:tgtEl>
                                              <p:spTgt spid="102"/>
                                            </p:tgtEl>
                                            <p:attrNameLst>
                                              <p:attrName>ppt_x</p:attrName>
                                            </p:attrNameLst>
                                          </p:cBhvr>
                                          <p:tavLst>
                                            <p:tav tm="0">
                                              <p:val>
                                                <p:strVal val="1+#ppt_w/2"/>
                                              </p:val>
                                            </p:tav>
                                            <p:tav tm="100000">
                                              <p:val>
                                                <p:strVal val="#ppt_x"/>
                                              </p:val>
                                            </p:tav>
                                          </p:tavLst>
                                        </p:anim>
                                        <p:anim calcmode="lin" valueType="num" p14:bounceEnd="40000">
                                          <p:cBhvr additive="base">
                                            <p:cTn id="54" dur="1250" fill="hold"/>
                                            <p:tgtEl>
                                              <p:spTgt spid="102"/>
                                            </p:tgtEl>
                                            <p:attrNameLst>
                                              <p:attrName>ppt_y</p:attrName>
                                            </p:attrNameLst>
                                          </p:cBhvr>
                                          <p:tavLst>
                                            <p:tav tm="0">
                                              <p:val>
                                                <p:strVal val="1+#ppt_h/2"/>
                                              </p:val>
                                            </p:tav>
                                            <p:tav tm="100000">
                                              <p:val>
                                                <p:strVal val="#ppt_y"/>
                                              </p:val>
                                            </p:tav>
                                          </p:tavLst>
                                        </p:anim>
                                      </p:childTnLst>
                                    </p:cTn>
                                  </p:par>
                                </p:childTnLst>
                              </p:cTn>
                            </p:par>
                            <p:par>
                              <p:cTn id="55" fill="hold">
                                <p:stCondLst>
                                  <p:cond delay="4800"/>
                                </p:stCondLst>
                                <p:childTnLst>
                                  <p:par>
                                    <p:cTn id="56" presetID="53" presetClass="entr" presetSubtype="16" fill="hold" nodeType="afterEffect">
                                      <p:stCondLst>
                                        <p:cond delay="0"/>
                                      </p:stCondLst>
                                      <p:childTnLst>
                                        <p:set>
                                          <p:cBhvr>
                                            <p:cTn id="57" dur="1" fill="hold">
                                              <p:stCondLst>
                                                <p:cond delay="0"/>
                                              </p:stCondLst>
                                            </p:cTn>
                                            <p:tgtEl>
                                              <p:spTgt spid="107"/>
                                            </p:tgtEl>
                                            <p:attrNameLst>
                                              <p:attrName>style.visibility</p:attrName>
                                            </p:attrNameLst>
                                          </p:cBhvr>
                                          <p:to>
                                            <p:strVal val="visible"/>
                                          </p:to>
                                        </p:set>
                                        <p:anim calcmode="lin" valueType="num">
                                          <p:cBhvr>
                                            <p:cTn id="58" dur="500" fill="hold"/>
                                            <p:tgtEl>
                                              <p:spTgt spid="107"/>
                                            </p:tgtEl>
                                            <p:attrNameLst>
                                              <p:attrName>ppt_w</p:attrName>
                                            </p:attrNameLst>
                                          </p:cBhvr>
                                          <p:tavLst>
                                            <p:tav tm="0">
                                              <p:val>
                                                <p:fltVal val="0"/>
                                              </p:val>
                                            </p:tav>
                                            <p:tav tm="100000">
                                              <p:val>
                                                <p:strVal val="#ppt_w"/>
                                              </p:val>
                                            </p:tav>
                                          </p:tavLst>
                                        </p:anim>
                                        <p:anim calcmode="lin" valueType="num">
                                          <p:cBhvr>
                                            <p:cTn id="59" dur="500" fill="hold"/>
                                            <p:tgtEl>
                                              <p:spTgt spid="107"/>
                                            </p:tgtEl>
                                            <p:attrNameLst>
                                              <p:attrName>ppt_h</p:attrName>
                                            </p:attrNameLst>
                                          </p:cBhvr>
                                          <p:tavLst>
                                            <p:tav tm="0">
                                              <p:val>
                                                <p:fltVal val="0"/>
                                              </p:val>
                                            </p:tav>
                                            <p:tav tm="100000">
                                              <p:val>
                                                <p:strVal val="#ppt_h"/>
                                              </p:val>
                                            </p:tav>
                                          </p:tavLst>
                                        </p:anim>
                                        <p:animEffect transition="in" filter="fade">
                                          <p:cBhvr>
                                            <p:cTn id="60" dur="500"/>
                                            <p:tgtEl>
                                              <p:spTgt spid="107"/>
                                            </p:tgtEl>
                                          </p:cBhvr>
                                        </p:animEffect>
                                      </p:childTnLst>
                                    </p:cTn>
                                  </p:par>
                                </p:childTnLst>
                              </p:cTn>
                            </p:par>
                            <p:par>
                              <p:cTn id="61" fill="hold">
                                <p:stCondLst>
                                  <p:cond delay="5300"/>
                                </p:stCondLst>
                                <p:childTnLst>
                                  <p:par>
                                    <p:cTn id="62" presetID="53" presetClass="entr" presetSubtype="16" fill="hold" nodeType="afterEffect">
                                      <p:stCondLst>
                                        <p:cond delay="0"/>
                                      </p:stCondLst>
                                      <p:childTnLst>
                                        <p:set>
                                          <p:cBhvr>
                                            <p:cTn id="63" dur="1" fill="hold">
                                              <p:stCondLst>
                                                <p:cond delay="0"/>
                                              </p:stCondLst>
                                            </p:cTn>
                                            <p:tgtEl>
                                              <p:spTgt spid="112"/>
                                            </p:tgtEl>
                                            <p:attrNameLst>
                                              <p:attrName>style.visibility</p:attrName>
                                            </p:attrNameLst>
                                          </p:cBhvr>
                                          <p:to>
                                            <p:strVal val="visible"/>
                                          </p:to>
                                        </p:set>
                                        <p:anim calcmode="lin" valueType="num">
                                          <p:cBhvr>
                                            <p:cTn id="64" dur="500" fill="hold"/>
                                            <p:tgtEl>
                                              <p:spTgt spid="112"/>
                                            </p:tgtEl>
                                            <p:attrNameLst>
                                              <p:attrName>ppt_w</p:attrName>
                                            </p:attrNameLst>
                                          </p:cBhvr>
                                          <p:tavLst>
                                            <p:tav tm="0">
                                              <p:val>
                                                <p:fltVal val="0"/>
                                              </p:val>
                                            </p:tav>
                                            <p:tav tm="100000">
                                              <p:val>
                                                <p:strVal val="#ppt_w"/>
                                              </p:val>
                                            </p:tav>
                                          </p:tavLst>
                                        </p:anim>
                                        <p:anim calcmode="lin" valueType="num">
                                          <p:cBhvr>
                                            <p:cTn id="65" dur="500" fill="hold"/>
                                            <p:tgtEl>
                                              <p:spTgt spid="112"/>
                                            </p:tgtEl>
                                            <p:attrNameLst>
                                              <p:attrName>ppt_h</p:attrName>
                                            </p:attrNameLst>
                                          </p:cBhvr>
                                          <p:tavLst>
                                            <p:tav tm="0">
                                              <p:val>
                                                <p:fltVal val="0"/>
                                              </p:val>
                                            </p:tav>
                                            <p:tav tm="100000">
                                              <p:val>
                                                <p:strVal val="#ppt_h"/>
                                              </p:val>
                                            </p:tav>
                                          </p:tavLst>
                                        </p:anim>
                                        <p:animEffect transition="in" filter="fade">
                                          <p:cBhvr>
                                            <p:cTn id="66" dur="500"/>
                                            <p:tgtEl>
                                              <p:spTgt spid="112"/>
                                            </p:tgtEl>
                                          </p:cBhvr>
                                        </p:animEffect>
                                      </p:childTnLst>
                                    </p:cTn>
                                  </p:par>
                                </p:childTnLst>
                              </p:cTn>
                            </p:par>
                            <p:par>
                              <p:cTn id="67" fill="hold">
                                <p:stCondLst>
                                  <p:cond delay="5800"/>
                                </p:stCondLst>
                                <p:childTnLst>
                                  <p:par>
                                    <p:cTn id="68" presetID="10" presetClass="entr" presetSubtype="0" fill="hold" nodeType="afterEffect">
                                      <p:stCondLst>
                                        <p:cond delay="0"/>
                                      </p:stCondLst>
                                      <p:childTnLst>
                                        <p:set>
                                          <p:cBhvr>
                                            <p:cTn id="69" dur="1" fill="hold">
                                              <p:stCondLst>
                                                <p:cond delay="0"/>
                                              </p:stCondLst>
                                            </p:cTn>
                                            <p:tgtEl>
                                              <p:spTgt spid="142"/>
                                            </p:tgtEl>
                                            <p:attrNameLst>
                                              <p:attrName>style.visibility</p:attrName>
                                            </p:attrNameLst>
                                          </p:cBhvr>
                                          <p:to>
                                            <p:strVal val="visible"/>
                                          </p:to>
                                        </p:set>
                                        <p:animEffect transition="in" filter="fade">
                                          <p:cBhvr>
                                            <p:cTn id="70" dur="500"/>
                                            <p:tgtEl>
                                              <p:spTgt spid="142"/>
                                            </p:tgtEl>
                                          </p:cBhvr>
                                        </p:animEffect>
                                      </p:childTnLst>
                                    </p:cTn>
                                  </p:par>
                                  <p:par>
                                    <p:cTn id="71" presetID="10" presetClass="entr" presetSubtype="0" fill="hold" nodeType="withEffect">
                                      <p:stCondLst>
                                        <p:cond delay="0"/>
                                      </p:stCondLst>
                                      <p:childTnLst>
                                        <p:set>
                                          <p:cBhvr>
                                            <p:cTn id="72" dur="1" fill="hold">
                                              <p:stCondLst>
                                                <p:cond delay="0"/>
                                              </p:stCondLst>
                                            </p:cTn>
                                            <p:tgtEl>
                                              <p:spTgt spid="133"/>
                                            </p:tgtEl>
                                            <p:attrNameLst>
                                              <p:attrName>style.visibility</p:attrName>
                                            </p:attrNameLst>
                                          </p:cBhvr>
                                          <p:to>
                                            <p:strVal val="visible"/>
                                          </p:to>
                                        </p:set>
                                        <p:animEffect transition="in" filter="fade">
                                          <p:cBhvr>
                                            <p:cTn id="73" dur="500"/>
                                            <p:tgtEl>
                                              <p:spTgt spid="13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41"/>
                                            </p:tgtEl>
                                            <p:attrNameLst>
                                              <p:attrName>style.visibility</p:attrName>
                                            </p:attrNameLst>
                                          </p:cBhvr>
                                          <p:to>
                                            <p:strVal val="visible"/>
                                          </p:to>
                                        </p:set>
                                        <p:animEffect transition="in" filter="fade">
                                          <p:cBhvr>
                                            <p:cTn id="76" dur="500"/>
                                            <p:tgtEl>
                                              <p:spTgt spid="1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45"/>
                                            </p:tgtEl>
                                            <p:attrNameLst>
                                              <p:attrName>style.visibility</p:attrName>
                                            </p:attrNameLst>
                                          </p:cBhvr>
                                          <p:to>
                                            <p:strVal val="visible"/>
                                          </p:to>
                                        </p:set>
                                        <p:animEffect transition="in" filter="fade">
                                          <p:cBhvr>
                                            <p:cTn id="79" dur="500"/>
                                            <p:tgtEl>
                                              <p:spTgt spid="145"/>
                                            </p:tgtEl>
                                          </p:cBhvr>
                                        </p:animEffect>
                                      </p:childTnLst>
                                    </p:cTn>
                                  </p:par>
                                </p:childTnLst>
                              </p:cTn>
                            </p:par>
                            <p:par>
                              <p:cTn id="80" fill="hold">
                                <p:stCondLst>
                                  <p:cond delay="6300"/>
                                </p:stCondLst>
                                <p:childTnLst>
                                  <p:par>
                                    <p:cTn id="81" presetID="16" presetClass="entr" presetSubtype="21" fill="hold" grpId="0" nodeType="afterEffect">
                                      <p:stCondLst>
                                        <p:cond delay="0"/>
                                      </p:stCondLst>
                                      <p:childTnLst>
                                        <p:set>
                                          <p:cBhvr>
                                            <p:cTn id="82" dur="1" fill="hold">
                                              <p:stCondLst>
                                                <p:cond delay="0"/>
                                              </p:stCondLst>
                                            </p:cTn>
                                            <p:tgtEl>
                                              <p:spTgt spid="129"/>
                                            </p:tgtEl>
                                            <p:attrNameLst>
                                              <p:attrName>style.visibility</p:attrName>
                                            </p:attrNameLst>
                                          </p:cBhvr>
                                          <p:to>
                                            <p:strVal val="visible"/>
                                          </p:to>
                                        </p:set>
                                        <p:animEffect transition="in" filter="barn(inVertical)">
                                          <p:cBhvr>
                                            <p:cTn id="83" dur="500"/>
                                            <p:tgtEl>
                                              <p:spTgt spid="129"/>
                                            </p:tgtEl>
                                          </p:cBhvr>
                                        </p:animEffect>
                                      </p:childTnLst>
                                    </p:cTn>
                                  </p:par>
                                  <p:par>
                                    <p:cTn id="84" presetID="16" presetClass="entr" presetSubtype="21" fill="hold" grpId="0" nodeType="withEffect">
                                      <p:stCondLst>
                                        <p:cond delay="0"/>
                                      </p:stCondLst>
                                      <p:childTnLst>
                                        <p:set>
                                          <p:cBhvr>
                                            <p:cTn id="85" dur="1" fill="hold">
                                              <p:stCondLst>
                                                <p:cond delay="0"/>
                                              </p:stCondLst>
                                            </p:cTn>
                                            <p:tgtEl>
                                              <p:spTgt spid="130"/>
                                            </p:tgtEl>
                                            <p:attrNameLst>
                                              <p:attrName>style.visibility</p:attrName>
                                            </p:attrNameLst>
                                          </p:cBhvr>
                                          <p:to>
                                            <p:strVal val="visible"/>
                                          </p:to>
                                        </p:set>
                                        <p:animEffect transition="in" filter="barn(inVertical)">
                                          <p:cBhvr>
                                            <p:cTn id="86" dur="500"/>
                                            <p:tgtEl>
                                              <p:spTgt spid="130"/>
                                            </p:tgtEl>
                                          </p:cBhvr>
                                        </p:animEffect>
                                      </p:childTnLst>
                                    </p:cTn>
                                  </p:par>
                                  <p:par>
                                    <p:cTn id="87" presetID="16" presetClass="entr" presetSubtype="21" fill="hold" grpId="0" nodeType="withEffect">
                                      <p:stCondLst>
                                        <p:cond delay="0"/>
                                      </p:stCondLst>
                                      <p:childTnLst>
                                        <p:set>
                                          <p:cBhvr>
                                            <p:cTn id="88" dur="1" fill="hold">
                                              <p:stCondLst>
                                                <p:cond delay="0"/>
                                              </p:stCondLst>
                                            </p:cTn>
                                            <p:tgtEl>
                                              <p:spTgt spid="132"/>
                                            </p:tgtEl>
                                            <p:attrNameLst>
                                              <p:attrName>style.visibility</p:attrName>
                                            </p:attrNameLst>
                                          </p:cBhvr>
                                          <p:to>
                                            <p:strVal val="visible"/>
                                          </p:to>
                                        </p:set>
                                        <p:animEffect transition="in" filter="barn(inVertical)">
                                          <p:cBhvr>
                                            <p:cTn id="89" dur="500"/>
                                            <p:tgtEl>
                                              <p:spTgt spid="132"/>
                                            </p:tgtEl>
                                          </p:cBhvr>
                                        </p:animEffect>
                                      </p:childTnLst>
                                    </p:cTn>
                                  </p:par>
                                  <p:par>
                                    <p:cTn id="90" presetID="16" presetClass="entr" presetSubtype="21" fill="hold" grpId="0" nodeType="withEffect">
                                      <p:stCondLst>
                                        <p:cond delay="0"/>
                                      </p:stCondLst>
                                      <p:childTnLst>
                                        <p:set>
                                          <p:cBhvr>
                                            <p:cTn id="91" dur="1" fill="hold">
                                              <p:stCondLst>
                                                <p:cond delay="0"/>
                                              </p:stCondLst>
                                            </p:cTn>
                                            <p:tgtEl>
                                              <p:spTgt spid="131"/>
                                            </p:tgtEl>
                                            <p:attrNameLst>
                                              <p:attrName>style.visibility</p:attrName>
                                            </p:attrNameLst>
                                          </p:cBhvr>
                                          <p:to>
                                            <p:strVal val="visible"/>
                                          </p:to>
                                        </p:set>
                                        <p:animEffect transition="in" filter="barn(inVertical)">
                                          <p:cBhvr>
                                            <p:cTn id="92" dur="500"/>
                                            <p:tgtEl>
                                              <p:spTgt spid="131"/>
                                            </p:tgtEl>
                                          </p:cBhvr>
                                        </p:animEffect>
                                      </p:childTnLst>
                                    </p:cTn>
                                  </p:par>
                                </p:childTnLst>
                              </p:cTn>
                            </p:par>
                            <p:par>
                              <p:cTn id="93" fill="hold">
                                <p:stCondLst>
                                  <p:cond delay="6800"/>
                                </p:stCondLst>
                                <p:childTnLst>
                                  <p:par>
                                    <p:cTn id="94" presetID="16" presetClass="entr" presetSubtype="42" fill="hold" nodeType="afterEffect">
                                      <p:stCondLst>
                                        <p:cond delay="0"/>
                                      </p:stCondLst>
                                      <p:childTnLst>
                                        <p:set>
                                          <p:cBhvr>
                                            <p:cTn id="95" dur="1" fill="hold">
                                              <p:stCondLst>
                                                <p:cond delay="0"/>
                                              </p:stCondLst>
                                            </p:cTn>
                                            <p:tgtEl>
                                              <p:spTgt spid="167"/>
                                            </p:tgtEl>
                                            <p:attrNameLst>
                                              <p:attrName>style.visibility</p:attrName>
                                            </p:attrNameLst>
                                          </p:cBhvr>
                                          <p:to>
                                            <p:strVal val="visible"/>
                                          </p:to>
                                        </p:set>
                                        <p:animEffect transition="in" filter="barn(outHorizontal)">
                                          <p:cBhvr>
                                            <p:cTn id="96" dur="500"/>
                                            <p:tgtEl>
                                              <p:spTgt spid="167"/>
                                            </p:tgtEl>
                                          </p:cBhvr>
                                        </p:animEffect>
                                      </p:childTnLst>
                                    </p:cTn>
                                  </p:par>
                                  <p:par>
                                    <p:cTn id="97" presetID="16" presetClass="entr" presetSubtype="42" fill="hold" nodeType="withEffect">
                                      <p:stCondLst>
                                        <p:cond delay="0"/>
                                      </p:stCondLst>
                                      <p:childTnLst>
                                        <p:set>
                                          <p:cBhvr>
                                            <p:cTn id="98" dur="1" fill="hold">
                                              <p:stCondLst>
                                                <p:cond delay="0"/>
                                              </p:stCondLst>
                                            </p:cTn>
                                            <p:tgtEl>
                                              <p:spTgt spid="168"/>
                                            </p:tgtEl>
                                            <p:attrNameLst>
                                              <p:attrName>style.visibility</p:attrName>
                                            </p:attrNameLst>
                                          </p:cBhvr>
                                          <p:to>
                                            <p:strVal val="visible"/>
                                          </p:to>
                                        </p:set>
                                        <p:animEffect transition="in" filter="barn(outHorizontal)">
                                          <p:cBhvr>
                                            <p:cTn id="99" dur="500"/>
                                            <p:tgtEl>
                                              <p:spTgt spid="168"/>
                                            </p:tgtEl>
                                          </p:cBhvr>
                                        </p:animEffect>
                                      </p:childTnLst>
                                    </p:cTn>
                                  </p:par>
                                  <p:par>
                                    <p:cTn id="100" presetID="16" presetClass="entr" presetSubtype="42" fill="hold" nodeType="withEffect">
                                      <p:stCondLst>
                                        <p:cond delay="0"/>
                                      </p:stCondLst>
                                      <p:childTnLst>
                                        <p:set>
                                          <p:cBhvr>
                                            <p:cTn id="101" dur="1" fill="hold">
                                              <p:stCondLst>
                                                <p:cond delay="0"/>
                                              </p:stCondLst>
                                            </p:cTn>
                                            <p:tgtEl>
                                              <p:spTgt spid="169"/>
                                            </p:tgtEl>
                                            <p:attrNameLst>
                                              <p:attrName>style.visibility</p:attrName>
                                            </p:attrNameLst>
                                          </p:cBhvr>
                                          <p:to>
                                            <p:strVal val="visible"/>
                                          </p:to>
                                        </p:set>
                                        <p:animEffect transition="in" filter="barn(outHorizontal)">
                                          <p:cBhvr>
                                            <p:cTn id="102" dur="500"/>
                                            <p:tgtEl>
                                              <p:spTgt spid="169"/>
                                            </p:tgtEl>
                                          </p:cBhvr>
                                        </p:animEffect>
                                      </p:childTnLst>
                                    </p:cTn>
                                  </p:par>
                                  <p:par>
                                    <p:cTn id="103" presetID="16" presetClass="entr" presetSubtype="42" fill="hold" nodeType="withEffect">
                                      <p:stCondLst>
                                        <p:cond delay="0"/>
                                      </p:stCondLst>
                                      <p:childTnLst>
                                        <p:set>
                                          <p:cBhvr>
                                            <p:cTn id="104" dur="1" fill="hold">
                                              <p:stCondLst>
                                                <p:cond delay="0"/>
                                              </p:stCondLst>
                                            </p:cTn>
                                            <p:tgtEl>
                                              <p:spTgt spid="170"/>
                                            </p:tgtEl>
                                            <p:attrNameLst>
                                              <p:attrName>style.visibility</p:attrName>
                                            </p:attrNameLst>
                                          </p:cBhvr>
                                          <p:to>
                                            <p:strVal val="visible"/>
                                          </p:to>
                                        </p:set>
                                        <p:animEffect transition="in" filter="barn(outHorizontal)">
                                          <p:cBhvr>
                                            <p:cTn id="105" dur="500"/>
                                            <p:tgtEl>
                                              <p:spTgt spid="170"/>
                                            </p:tgtEl>
                                          </p:cBhvr>
                                        </p:animEffect>
                                      </p:childTnLst>
                                    </p:cTn>
                                  </p:par>
                                </p:childTnLst>
                              </p:cTn>
                            </p:par>
                            <p:par>
                              <p:cTn id="106" fill="hold">
                                <p:stCondLst>
                                  <p:cond delay="7300"/>
                                </p:stCondLst>
                                <p:childTnLst>
                                  <p:par>
                                    <p:cTn id="107" presetID="12" presetClass="entr" presetSubtype="2" fill="hold" nodeType="afterEffect">
                                      <p:stCondLst>
                                        <p:cond delay="0"/>
                                      </p:stCondLst>
                                      <p:childTnLst>
                                        <p:set>
                                          <p:cBhvr>
                                            <p:cTn id="108" dur="1" fill="hold">
                                              <p:stCondLst>
                                                <p:cond delay="0"/>
                                              </p:stCondLst>
                                            </p:cTn>
                                            <p:tgtEl>
                                              <p:spTgt spid="154"/>
                                            </p:tgtEl>
                                            <p:attrNameLst>
                                              <p:attrName>style.visibility</p:attrName>
                                            </p:attrNameLst>
                                          </p:cBhvr>
                                          <p:to>
                                            <p:strVal val="visible"/>
                                          </p:to>
                                        </p:set>
                                        <p:anim calcmode="lin" valueType="num">
                                          <p:cBhvr additive="base">
                                            <p:cTn id="109" dur="500"/>
                                            <p:tgtEl>
                                              <p:spTgt spid="154"/>
                                            </p:tgtEl>
                                            <p:attrNameLst>
                                              <p:attrName>ppt_x</p:attrName>
                                            </p:attrNameLst>
                                          </p:cBhvr>
                                          <p:tavLst>
                                            <p:tav tm="0">
                                              <p:val>
                                                <p:strVal val="#ppt_x+#ppt_w*1.125000"/>
                                              </p:val>
                                            </p:tav>
                                            <p:tav tm="100000">
                                              <p:val>
                                                <p:strVal val="#ppt_x"/>
                                              </p:val>
                                            </p:tav>
                                          </p:tavLst>
                                        </p:anim>
                                        <p:animEffect transition="in" filter="wipe(left)">
                                          <p:cBhvr>
                                            <p:cTn id="110" dur="500"/>
                                            <p:tgtEl>
                                              <p:spTgt spid="154"/>
                                            </p:tgtEl>
                                          </p:cBhvr>
                                        </p:animEffect>
                                      </p:childTnLst>
                                    </p:cTn>
                                  </p:par>
                                  <p:par>
                                    <p:cTn id="111" presetID="12" presetClass="entr" presetSubtype="8" fill="hold" grpId="0" nodeType="withEffect">
                                      <p:stCondLst>
                                        <p:cond delay="0"/>
                                      </p:stCondLst>
                                      <p:childTnLst>
                                        <p:set>
                                          <p:cBhvr>
                                            <p:cTn id="112" dur="1" fill="hold">
                                              <p:stCondLst>
                                                <p:cond delay="0"/>
                                              </p:stCondLst>
                                            </p:cTn>
                                            <p:tgtEl>
                                              <p:spTgt spid="171"/>
                                            </p:tgtEl>
                                            <p:attrNameLst>
                                              <p:attrName>style.visibility</p:attrName>
                                            </p:attrNameLst>
                                          </p:cBhvr>
                                          <p:to>
                                            <p:strVal val="visible"/>
                                          </p:to>
                                        </p:set>
                                        <p:anim calcmode="lin" valueType="num">
                                          <p:cBhvr additive="base">
                                            <p:cTn id="113" dur="500"/>
                                            <p:tgtEl>
                                              <p:spTgt spid="171"/>
                                            </p:tgtEl>
                                            <p:attrNameLst>
                                              <p:attrName>ppt_x</p:attrName>
                                            </p:attrNameLst>
                                          </p:cBhvr>
                                          <p:tavLst>
                                            <p:tav tm="0">
                                              <p:val>
                                                <p:strVal val="#ppt_x-#ppt_w*1.125000"/>
                                              </p:val>
                                            </p:tav>
                                            <p:tav tm="100000">
                                              <p:val>
                                                <p:strVal val="#ppt_x"/>
                                              </p:val>
                                            </p:tav>
                                          </p:tavLst>
                                        </p:anim>
                                        <p:animEffect transition="in" filter="wipe(right)">
                                          <p:cBhvr>
                                            <p:cTn id="114" dur="500"/>
                                            <p:tgtEl>
                                              <p:spTgt spid="171"/>
                                            </p:tgtEl>
                                          </p:cBhvr>
                                        </p:animEffect>
                                      </p:childTnLst>
                                    </p:cTn>
                                  </p:par>
                                </p:childTnLst>
                              </p:cTn>
                            </p:par>
                            <p:par>
                              <p:cTn id="115" fill="hold">
                                <p:stCondLst>
                                  <p:cond delay="7800"/>
                                </p:stCondLst>
                                <p:childTnLst>
                                  <p:par>
                                    <p:cTn id="116" presetID="12" presetClass="entr" presetSubtype="2" fill="hold" grpId="0" nodeType="afterEffect">
                                      <p:stCondLst>
                                        <p:cond delay="0"/>
                                      </p:stCondLst>
                                      <p:childTnLst>
                                        <p:set>
                                          <p:cBhvr>
                                            <p:cTn id="117" dur="1" fill="hold">
                                              <p:stCondLst>
                                                <p:cond delay="0"/>
                                              </p:stCondLst>
                                            </p:cTn>
                                            <p:tgtEl>
                                              <p:spTgt spid="162"/>
                                            </p:tgtEl>
                                            <p:attrNameLst>
                                              <p:attrName>style.visibility</p:attrName>
                                            </p:attrNameLst>
                                          </p:cBhvr>
                                          <p:to>
                                            <p:strVal val="visible"/>
                                          </p:to>
                                        </p:set>
                                        <p:anim calcmode="lin" valueType="num">
                                          <p:cBhvr additive="base">
                                            <p:cTn id="118" dur="500"/>
                                            <p:tgtEl>
                                              <p:spTgt spid="162"/>
                                            </p:tgtEl>
                                            <p:attrNameLst>
                                              <p:attrName>ppt_x</p:attrName>
                                            </p:attrNameLst>
                                          </p:cBhvr>
                                          <p:tavLst>
                                            <p:tav tm="0">
                                              <p:val>
                                                <p:strVal val="#ppt_x+#ppt_w*1.125000"/>
                                              </p:val>
                                            </p:tav>
                                            <p:tav tm="100000">
                                              <p:val>
                                                <p:strVal val="#ppt_x"/>
                                              </p:val>
                                            </p:tav>
                                          </p:tavLst>
                                        </p:anim>
                                        <p:animEffect transition="in" filter="wipe(left)">
                                          <p:cBhvr>
                                            <p:cTn id="119" dur="500"/>
                                            <p:tgtEl>
                                              <p:spTgt spid="162"/>
                                            </p:tgtEl>
                                          </p:cBhvr>
                                        </p:animEffect>
                                      </p:childTnLst>
                                    </p:cTn>
                                  </p:par>
                                  <p:par>
                                    <p:cTn id="120" presetID="12" presetClass="entr" presetSubtype="8" fill="hold" grpId="0" nodeType="withEffect">
                                      <p:stCondLst>
                                        <p:cond delay="0"/>
                                      </p:stCondLst>
                                      <p:childTnLst>
                                        <p:set>
                                          <p:cBhvr>
                                            <p:cTn id="121" dur="1" fill="hold">
                                              <p:stCondLst>
                                                <p:cond delay="0"/>
                                              </p:stCondLst>
                                            </p:cTn>
                                            <p:tgtEl>
                                              <p:spTgt spid="172"/>
                                            </p:tgtEl>
                                            <p:attrNameLst>
                                              <p:attrName>style.visibility</p:attrName>
                                            </p:attrNameLst>
                                          </p:cBhvr>
                                          <p:to>
                                            <p:strVal val="visible"/>
                                          </p:to>
                                        </p:set>
                                        <p:anim calcmode="lin" valueType="num">
                                          <p:cBhvr additive="base">
                                            <p:cTn id="122" dur="500"/>
                                            <p:tgtEl>
                                              <p:spTgt spid="172"/>
                                            </p:tgtEl>
                                            <p:attrNameLst>
                                              <p:attrName>ppt_x</p:attrName>
                                            </p:attrNameLst>
                                          </p:cBhvr>
                                          <p:tavLst>
                                            <p:tav tm="0">
                                              <p:val>
                                                <p:strVal val="#ppt_x-#ppt_w*1.125000"/>
                                              </p:val>
                                            </p:tav>
                                            <p:tav tm="100000">
                                              <p:val>
                                                <p:strVal val="#ppt_x"/>
                                              </p:val>
                                            </p:tav>
                                          </p:tavLst>
                                        </p:anim>
                                        <p:animEffect transition="in" filter="wipe(right)">
                                          <p:cBhvr>
                                            <p:cTn id="123" dur="500"/>
                                            <p:tgtEl>
                                              <p:spTgt spid="172"/>
                                            </p:tgtEl>
                                          </p:cBhvr>
                                        </p:animEffect>
                                      </p:childTnLst>
                                    </p:cTn>
                                  </p:par>
                                </p:childTnLst>
                              </p:cTn>
                            </p:par>
                            <p:par>
                              <p:cTn id="124" fill="hold">
                                <p:stCondLst>
                                  <p:cond delay="8300"/>
                                </p:stCondLst>
                                <p:childTnLst>
                                  <p:par>
                                    <p:cTn id="125" presetID="12" presetClass="entr" presetSubtype="2" fill="hold" nodeType="afterEffect">
                                      <p:stCondLst>
                                        <p:cond delay="0"/>
                                      </p:stCondLst>
                                      <p:childTnLst>
                                        <p:set>
                                          <p:cBhvr>
                                            <p:cTn id="126" dur="1" fill="hold">
                                              <p:stCondLst>
                                                <p:cond delay="0"/>
                                              </p:stCondLst>
                                            </p:cTn>
                                            <p:tgtEl>
                                              <p:spTgt spid="163"/>
                                            </p:tgtEl>
                                            <p:attrNameLst>
                                              <p:attrName>style.visibility</p:attrName>
                                            </p:attrNameLst>
                                          </p:cBhvr>
                                          <p:to>
                                            <p:strVal val="visible"/>
                                          </p:to>
                                        </p:set>
                                        <p:anim calcmode="lin" valueType="num">
                                          <p:cBhvr additive="base">
                                            <p:cTn id="127" dur="500"/>
                                            <p:tgtEl>
                                              <p:spTgt spid="163"/>
                                            </p:tgtEl>
                                            <p:attrNameLst>
                                              <p:attrName>ppt_x</p:attrName>
                                            </p:attrNameLst>
                                          </p:cBhvr>
                                          <p:tavLst>
                                            <p:tav tm="0">
                                              <p:val>
                                                <p:strVal val="#ppt_x+#ppt_w*1.125000"/>
                                              </p:val>
                                            </p:tav>
                                            <p:tav tm="100000">
                                              <p:val>
                                                <p:strVal val="#ppt_x"/>
                                              </p:val>
                                            </p:tav>
                                          </p:tavLst>
                                        </p:anim>
                                        <p:animEffect transition="in" filter="wipe(left)">
                                          <p:cBhvr>
                                            <p:cTn id="128" dur="500"/>
                                            <p:tgtEl>
                                              <p:spTgt spid="163"/>
                                            </p:tgtEl>
                                          </p:cBhvr>
                                        </p:animEffect>
                                      </p:childTnLst>
                                    </p:cTn>
                                  </p:par>
                                  <p:par>
                                    <p:cTn id="129" presetID="12" presetClass="entr" presetSubtype="8" fill="hold" grpId="0" nodeType="withEffect">
                                      <p:stCondLst>
                                        <p:cond delay="0"/>
                                      </p:stCondLst>
                                      <p:childTnLst>
                                        <p:set>
                                          <p:cBhvr>
                                            <p:cTn id="130" dur="1" fill="hold">
                                              <p:stCondLst>
                                                <p:cond delay="0"/>
                                              </p:stCondLst>
                                            </p:cTn>
                                            <p:tgtEl>
                                              <p:spTgt spid="173"/>
                                            </p:tgtEl>
                                            <p:attrNameLst>
                                              <p:attrName>style.visibility</p:attrName>
                                            </p:attrNameLst>
                                          </p:cBhvr>
                                          <p:to>
                                            <p:strVal val="visible"/>
                                          </p:to>
                                        </p:set>
                                        <p:anim calcmode="lin" valueType="num">
                                          <p:cBhvr additive="base">
                                            <p:cTn id="131" dur="500"/>
                                            <p:tgtEl>
                                              <p:spTgt spid="173"/>
                                            </p:tgtEl>
                                            <p:attrNameLst>
                                              <p:attrName>ppt_x</p:attrName>
                                            </p:attrNameLst>
                                          </p:cBhvr>
                                          <p:tavLst>
                                            <p:tav tm="0">
                                              <p:val>
                                                <p:strVal val="#ppt_x-#ppt_w*1.125000"/>
                                              </p:val>
                                            </p:tav>
                                            <p:tav tm="100000">
                                              <p:val>
                                                <p:strVal val="#ppt_x"/>
                                              </p:val>
                                            </p:tav>
                                          </p:tavLst>
                                        </p:anim>
                                        <p:animEffect transition="in" filter="wipe(right)">
                                          <p:cBhvr>
                                            <p:cTn id="132" dur="500"/>
                                            <p:tgtEl>
                                              <p:spTgt spid="173"/>
                                            </p:tgtEl>
                                          </p:cBhvr>
                                        </p:animEffect>
                                      </p:childTnLst>
                                    </p:cTn>
                                  </p:par>
                                </p:childTnLst>
                              </p:cTn>
                            </p:par>
                            <p:par>
                              <p:cTn id="133" fill="hold">
                                <p:stCondLst>
                                  <p:cond delay="8800"/>
                                </p:stCondLst>
                                <p:childTnLst>
                                  <p:par>
                                    <p:cTn id="134" presetID="12" presetClass="entr" presetSubtype="2" fill="hold" grpId="0" nodeType="afterEffect">
                                      <p:stCondLst>
                                        <p:cond delay="0"/>
                                      </p:stCondLst>
                                      <p:childTnLst>
                                        <p:set>
                                          <p:cBhvr>
                                            <p:cTn id="135" dur="1" fill="hold">
                                              <p:stCondLst>
                                                <p:cond delay="0"/>
                                              </p:stCondLst>
                                            </p:cTn>
                                            <p:tgtEl>
                                              <p:spTgt spid="166"/>
                                            </p:tgtEl>
                                            <p:attrNameLst>
                                              <p:attrName>style.visibility</p:attrName>
                                            </p:attrNameLst>
                                          </p:cBhvr>
                                          <p:to>
                                            <p:strVal val="visible"/>
                                          </p:to>
                                        </p:set>
                                        <p:anim calcmode="lin" valueType="num">
                                          <p:cBhvr additive="base">
                                            <p:cTn id="136" dur="500"/>
                                            <p:tgtEl>
                                              <p:spTgt spid="166"/>
                                            </p:tgtEl>
                                            <p:attrNameLst>
                                              <p:attrName>ppt_x</p:attrName>
                                            </p:attrNameLst>
                                          </p:cBhvr>
                                          <p:tavLst>
                                            <p:tav tm="0">
                                              <p:val>
                                                <p:strVal val="#ppt_x+#ppt_w*1.125000"/>
                                              </p:val>
                                            </p:tav>
                                            <p:tav tm="100000">
                                              <p:val>
                                                <p:strVal val="#ppt_x"/>
                                              </p:val>
                                            </p:tav>
                                          </p:tavLst>
                                        </p:anim>
                                        <p:animEffect transition="in" filter="wipe(left)">
                                          <p:cBhvr>
                                            <p:cTn id="137" dur="500"/>
                                            <p:tgtEl>
                                              <p:spTgt spid="166"/>
                                            </p:tgtEl>
                                          </p:cBhvr>
                                        </p:animEffect>
                                      </p:childTnLst>
                                    </p:cTn>
                                  </p:par>
                                  <p:par>
                                    <p:cTn id="138" presetID="12" presetClass="entr" presetSubtype="8" fill="hold" grpId="0" nodeType="withEffect">
                                      <p:stCondLst>
                                        <p:cond delay="0"/>
                                      </p:stCondLst>
                                      <p:childTnLst>
                                        <p:set>
                                          <p:cBhvr>
                                            <p:cTn id="139" dur="1" fill="hold">
                                              <p:stCondLst>
                                                <p:cond delay="0"/>
                                              </p:stCondLst>
                                            </p:cTn>
                                            <p:tgtEl>
                                              <p:spTgt spid="174"/>
                                            </p:tgtEl>
                                            <p:attrNameLst>
                                              <p:attrName>style.visibility</p:attrName>
                                            </p:attrNameLst>
                                          </p:cBhvr>
                                          <p:to>
                                            <p:strVal val="visible"/>
                                          </p:to>
                                        </p:set>
                                        <p:anim calcmode="lin" valueType="num">
                                          <p:cBhvr additive="base">
                                            <p:cTn id="140" dur="500"/>
                                            <p:tgtEl>
                                              <p:spTgt spid="174"/>
                                            </p:tgtEl>
                                            <p:attrNameLst>
                                              <p:attrName>ppt_x</p:attrName>
                                            </p:attrNameLst>
                                          </p:cBhvr>
                                          <p:tavLst>
                                            <p:tav tm="0">
                                              <p:val>
                                                <p:strVal val="#ppt_x-#ppt_w*1.125000"/>
                                              </p:val>
                                            </p:tav>
                                            <p:tav tm="100000">
                                              <p:val>
                                                <p:strVal val="#ppt_x"/>
                                              </p:val>
                                            </p:tav>
                                          </p:tavLst>
                                        </p:anim>
                                        <p:animEffect transition="in" filter="wipe(right)">
                                          <p:cBhvr>
                                            <p:cTn id="141"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29" grpId="0"/>
          <p:bldP spid="130" grpId="0"/>
          <p:bldP spid="131" grpId="0"/>
          <p:bldP spid="132" grpId="0"/>
          <p:bldP spid="141" grpId="0" animBg="1"/>
          <p:bldP spid="145" grpId="0" animBg="1"/>
          <p:bldP spid="162" grpId="0" animBg="1"/>
          <p:bldP spid="166" grpId="0" animBg="1"/>
          <p:bldP spid="171" grpId="0"/>
          <p:bldP spid="172" grpId="0"/>
          <p:bldP spid="173" grpId="0"/>
          <p:bldP spid="17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53" presetClass="entr" presetSubtype="16" fill="hold" nodeType="afterEffect">
                                      <p:stCondLst>
                                        <p:cond delay="0"/>
                                      </p:stCondLst>
                                      <p:childTnLst>
                                        <p:set>
                                          <p:cBhvr>
                                            <p:cTn id="22" dur="1" fill="hold">
                                              <p:stCondLst>
                                                <p:cond delay="0"/>
                                              </p:stCondLst>
                                            </p:cTn>
                                            <p:tgtEl>
                                              <p:spTgt spid="146"/>
                                            </p:tgtEl>
                                            <p:attrNameLst>
                                              <p:attrName>style.visibility</p:attrName>
                                            </p:attrNameLst>
                                          </p:cBhvr>
                                          <p:to>
                                            <p:strVal val="visible"/>
                                          </p:to>
                                        </p:set>
                                        <p:anim calcmode="lin" valueType="num">
                                          <p:cBhvr>
                                            <p:cTn id="23" dur="100" fill="hold"/>
                                            <p:tgtEl>
                                              <p:spTgt spid="146"/>
                                            </p:tgtEl>
                                            <p:attrNameLst>
                                              <p:attrName>ppt_w</p:attrName>
                                            </p:attrNameLst>
                                          </p:cBhvr>
                                          <p:tavLst>
                                            <p:tav tm="0">
                                              <p:val>
                                                <p:fltVal val="0"/>
                                              </p:val>
                                            </p:tav>
                                            <p:tav tm="100000">
                                              <p:val>
                                                <p:strVal val="#ppt_w"/>
                                              </p:val>
                                            </p:tav>
                                          </p:tavLst>
                                        </p:anim>
                                        <p:anim calcmode="lin" valueType="num">
                                          <p:cBhvr>
                                            <p:cTn id="24" dur="100" fill="hold"/>
                                            <p:tgtEl>
                                              <p:spTgt spid="146"/>
                                            </p:tgtEl>
                                            <p:attrNameLst>
                                              <p:attrName>ppt_h</p:attrName>
                                            </p:attrNameLst>
                                          </p:cBhvr>
                                          <p:tavLst>
                                            <p:tav tm="0">
                                              <p:val>
                                                <p:fltVal val="0"/>
                                              </p:val>
                                            </p:tav>
                                            <p:tav tm="100000">
                                              <p:val>
                                                <p:strVal val="#ppt_h"/>
                                              </p:val>
                                            </p:tav>
                                          </p:tavLst>
                                        </p:anim>
                                        <p:animEffect transition="in" filter="fade">
                                          <p:cBhvr>
                                            <p:cTn id="25" dur="100"/>
                                            <p:tgtEl>
                                              <p:spTgt spid="146"/>
                                            </p:tgtEl>
                                          </p:cBhvr>
                                        </p:animEffect>
                                      </p:childTnLst>
                                    </p:cTn>
                                  </p:par>
                                  <p:par>
                                    <p:cTn id="26" presetID="6" presetClass="emph" presetSubtype="0" fill="hold" nodeType="withEffect">
                                      <p:stCondLst>
                                        <p:cond delay="100"/>
                                      </p:stCondLst>
                                      <p:childTnLst>
                                        <p:animScale>
                                          <p:cBhvr>
                                            <p:cTn id="27" dur="100" fill="hold"/>
                                            <p:tgtEl>
                                              <p:spTgt spid="146"/>
                                            </p:tgtEl>
                                          </p:cBhvr>
                                          <p:by x="110000" y="110000"/>
                                        </p:animScale>
                                      </p:childTnLst>
                                    </p:cTn>
                                  </p:par>
                                  <p:par>
                                    <p:cTn id="28" presetID="6" presetClass="emph" presetSubtype="0" fill="hold" nodeType="withEffect">
                                      <p:stCondLst>
                                        <p:cond delay="200"/>
                                      </p:stCondLst>
                                      <p:childTnLst>
                                        <p:animScale>
                                          <p:cBhvr>
                                            <p:cTn id="29" dur="200" fill="hold"/>
                                            <p:tgtEl>
                                              <p:spTgt spid="146"/>
                                            </p:tgtEl>
                                          </p:cBhvr>
                                          <p:by x="90000" y="90000"/>
                                        </p:animScale>
                                      </p:childTnLst>
                                    </p:cTn>
                                  </p:par>
                                  <p:par>
                                    <p:cTn id="30" presetID="6" presetClass="emph" presetSubtype="0" fill="hold" nodeType="withEffect">
                                      <p:stCondLst>
                                        <p:cond delay="400"/>
                                      </p:stCondLst>
                                      <p:childTnLst>
                                        <p:animScale>
                                          <p:cBhvr>
                                            <p:cTn id="31" dur="100" fill="hold"/>
                                            <p:tgtEl>
                                              <p:spTgt spid="146"/>
                                            </p:tgtEl>
                                          </p:cBhvr>
                                          <p:by x="105000" y="105000"/>
                                        </p:animScale>
                                      </p:childTnLst>
                                    </p:cTn>
                                  </p:par>
                                  <p:par>
                                    <p:cTn id="32" presetID="6" presetClass="emph" presetSubtype="0" fill="hold" nodeType="withEffect">
                                      <p:stCondLst>
                                        <p:cond delay="500"/>
                                      </p:stCondLst>
                                      <p:childTnLst>
                                        <p:animScale>
                                          <p:cBhvr>
                                            <p:cTn id="33" dur="200" fill="hold"/>
                                            <p:tgtEl>
                                              <p:spTgt spid="146"/>
                                            </p:tgtEl>
                                          </p:cBhvr>
                                          <p:by x="95000" y="95000"/>
                                        </p:animScale>
                                      </p:childTnLst>
                                    </p:cTn>
                                  </p:par>
                                </p:childTnLst>
                              </p:cTn>
                            </p:par>
                            <p:par>
                              <p:cTn id="34" fill="hold">
                                <p:stCondLst>
                                  <p:cond delay="2800"/>
                                </p:stCondLst>
                                <p:childTnLst>
                                  <p:par>
                                    <p:cTn id="35" presetID="16" presetClass="entr" presetSubtype="37" fill="hold" nodeType="afterEffect">
                                      <p:stCondLst>
                                        <p:cond delay="0"/>
                                      </p:stCondLst>
                                      <p:childTnLst>
                                        <p:set>
                                          <p:cBhvr>
                                            <p:cTn id="36" dur="1" fill="hold">
                                              <p:stCondLst>
                                                <p:cond delay="0"/>
                                              </p:stCondLst>
                                            </p:cTn>
                                            <p:tgtEl>
                                              <p:spTgt spid="151"/>
                                            </p:tgtEl>
                                            <p:attrNameLst>
                                              <p:attrName>style.visibility</p:attrName>
                                            </p:attrNameLst>
                                          </p:cBhvr>
                                          <p:to>
                                            <p:strVal val="visible"/>
                                          </p:to>
                                        </p:set>
                                        <p:animEffect transition="in" filter="barn(outVertical)">
                                          <p:cBhvr>
                                            <p:cTn id="37" dur="500"/>
                                            <p:tgtEl>
                                              <p:spTgt spid="151"/>
                                            </p:tgtEl>
                                          </p:cBhvr>
                                        </p:animEffect>
                                      </p:childTnLst>
                                    </p:cTn>
                                  </p:par>
                                </p:childTnLst>
                              </p:cTn>
                            </p:par>
                            <p:par>
                              <p:cTn id="38" fill="hold">
                                <p:stCondLst>
                                  <p:cond delay="3300"/>
                                </p:stCondLst>
                                <p:childTnLst>
                                  <p:par>
                                    <p:cTn id="39" presetID="2" presetClass="entr" presetSubtype="9" accel="40000" fill="hold" nodeType="afterEffect">
                                      <p:stCondLst>
                                        <p:cond delay="0"/>
                                      </p:stCondLst>
                                      <p:childTnLst>
                                        <p:set>
                                          <p:cBhvr>
                                            <p:cTn id="40" dur="1" fill="hold">
                                              <p:stCondLst>
                                                <p:cond delay="0"/>
                                              </p:stCondLst>
                                            </p:cTn>
                                            <p:tgtEl>
                                              <p:spTgt spid="87"/>
                                            </p:tgtEl>
                                            <p:attrNameLst>
                                              <p:attrName>style.visibility</p:attrName>
                                            </p:attrNameLst>
                                          </p:cBhvr>
                                          <p:to>
                                            <p:strVal val="visible"/>
                                          </p:to>
                                        </p:set>
                                        <p:anim calcmode="lin" valueType="num">
                                          <p:cBhvr additive="base">
                                            <p:cTn id="41" dur="1250" fill="hold"/>
                                            <p:tgtEl>
                                              <p:spTgt spid="87"/>
                                            </p:tgtEl>
                                            <p:attrNameLst>
                                              <p:attrName>ppt_x</p:attrName>
                                            </p:attrNameLst>
                                          </p:cBhvr>
                                          <p:tavLst>
                                            <p:tav tm="0">
                                              <p:val>
                                                <p:strVal val="0-#ppt_w/2"/>
                                              </p:val>
                                            </p:tav>
                                            <p:tav tm="100000">
                                              <p:val>
                                                <p:strVal val="#ppt_x"/>
                                              </p:val>
                                            </p:tav>
                                          </p:tavLst>
                                        </p:anim>
                                        <p:anim calcmode="lin" valueType="num">
                                          <p:cBhvr additive="base">
                                            <p:cTn id="42" dur="1250" fill="hold"/>
                                            <p:tgtEl>
                                              <p:spTgt spid="87"/>
                                            </p:tgtEl>
                                            <p:attrNameLst>
                                              <p:attrName>ppt_y</p:attrName>
                                            </p:attrNameLst>
                                          </p:cBhvr>
                                          <p:tavLst>
                                            <p:tav tm="0">
                                              <p:val>
                                                <p:strVal val="0-#ppt_h/2"/>
                                              </p:val>
                                            </p:tav>
                                            <p:tav tm="100000">
                                              <p:val>
                                                <p:strVal val="#ppt_y"/>
                                              </p:val>
                                            </p:tav>
                                          </p:tavLst>
                                        </p:anim>
                                      </p:childTnLst>
                                    </p:cTn>
                                  </p:par>
                                  <p:par>
                                    <p:cTn id="43" presetID="2" presetClass="entr" presetSubtype="3" accel="40000" fill="hold" nodeType="withEffect">
                                      <p:stCondLst>
                                        <p:cond delay="0"/>
                                      </p:stCondLst>
                                      <p:childTnLst>
                                        <p:set>
                                          <p:cBhvr>
                                            <p:cTn id="44" dur="1" fill="hold">
                                              <p:stCondLst>
                                                <p:cond delay="0"/>
                                              </p:stCondLst>
                                            </p:cTn>
                                            <p:tgtEl>
                                              <p:spTgt spid="92"/>
                                            </p:tgtEl>
                                            <p:attrNameLst>
                                              <p:attrName>style.visibility</p:attrName>
                                            </p:attrNameLst>
                                          </p:cBhvr>
                                          <p:to>
                                            <p:strVal val="visible"/>
                                          </p:to>
                                        </p:set>
                                        <p:anim calcmode="lin" valueType="num">
                                          <p:cBhvr additive="base">
                                            <p:cTn id="45" dur="1250" fill="hold"/>
                                            <p:tgtEl>
                                              <p:spTgt spid="92"/>
                                            </p:tgtEl>
                                            <p:attrNameLst>
                                              <p:attrName>ppt_x</p:attrName>
                                            </p:attrNameLst>
                                          </p:cBhvr>
                                          <p:tavLst>
                                            <p:tav tm="0">
                                              <p:val>
                                                <p:strVal val="1+#ppt_w/2"/>
                                              </p:val>
                                            </p:tav>
                                            <p:tav tm="100000">
                                              <p:val>
                                                <p:strVal val="#ppt_x"/>
                                              </p:val>
                                            </p:tav>
                                          </p:tavLst>
                                        </p:anim>
                                        <p:anim calcmode="lin" valueType="num">
                                          <p:cBhvr additive="base">
                                            <p:cTn id="46" dur="1250" fill="hold"/>
                                            <p:tgtEl>
                                              <p:spTgt spid="92"/>
                                            </p:tgtEl>
                                            <p:attrNameLst>
                                              <p:attrName>ppt_y</p:attrName>
                                            </p:attrNameLst>
                                          </p:cBhvr>
                                          <p:tavLst>
                                            <p:tav tm="0">
                                              <p:val>
                                                <p:strVal val="0-#ppt_h/2"/>
                                              </p:val>
                                            </p:tav>
                                            <p:tav tm="100000">
                                              <p:val>
                                                <p:strVal val="#ppt_y"/>
                                              </p:val>
                                            </p:tav>
                                          </p:tavLst>
                                        </p:anim>
                                      </p:childTnLst>
                                    </p:cTn>
                                  </p:par>
                                  <p:par>
                                    <p:cTn id="47" presetID="2" presetClass="entr" presetSubtype="12" accel="40000" fill="hold" nodeType="withEffect">
                                      <p:stCondLst>
                                        <p:cond delay="0"/>
                                      </p:stCondLst>
                                      <p:childTnLst>
                                        <p:set>
                                          <p:cBhvr>
                                            <p:cTn id="48" dur="1" fill="hold">
                                              <p:stCondLst>
                                                <p:cond delay="0"/>
                                              </p:stCondLst>
                                            </p:cTn>
                                            <p:tgtEl>
                                              <p:spTgt spid="97"/>
                                            </p:tgtEl>
                                            <p:attrNameLst>
                                              <p:attrName>style.visibility</p:attrName>
                                            </p:attrNameLst>
                                          </p:cBhvr>
                                          <p:to>
                                            <p:strVal val="visible"/>
                                          </p:to>
                                        </p:set>
                                        <p:anim calcmode="lin" valueType="num">
                                          <p:cBhvr additive="base">
                                            <p:cTn id="49" dur="1250" fill="hold"/>
                                            <p:tgtEl>
                                              <p:spTgt spid="97"/>
                                            </p:tgtEl>
                                            <p:attrNameLst>
                                              <p:attrName>ppt_x</p:attrName>
                                            </p:attrNameLst>
                                          </p:cBhvr>
                                          <p:tavLst>
                                            <p:tav tm="0">
                                              <p:val>
                                                <p:strVal val="0-#ppt_w/2"/>
                                              </p:val>
                                            </p:tav>
                                            <p:tav tm="100000">
                                              <p:val>
                                                <p:strVal val="#ppt_x"/>
                                              </p:val>
                                            </p:tav>
                                          </p:tavLst>
                                        </p:anim>
                                        <p:anim calcmode="lin" valueType="num">
                                          <p:cBhvr additive="base">
                                            <p:cTn id="50" dur="1250" fill="hold"/>
                                            <p:tgtEl>
                                              <p:spTgt spid="97"/>
                                            </p:tgtEl>
                                            <p:attrNameLst>
                                              <p:attrName>ppt_y</p:attrName>
                                            </p:attrNameLst>
                                          </p:cBhvr>
                                          <p:tavLst>
                                            <p:tav tm="0">
                                              <p:val>
                                                <p:strVal val="1+#ppt_h/2"/>
                                              </p:val>
                                            </p:tav>
                                            <p:tav tm="100000">
                                              <p:val>
                                                <p:strVal val="#ppt_y"/>
                                              </p:val>
                                            </p:tav>
                                          </p:tavLst>
                                        </p:anim>
                                      </p:childTnLst>
                                    </p:cTn>
                                  </p:par>
                                  <p:par>
                                    <p:cTn id="51" presetID="2" presetClass="entr" presetSubtype="6" accel="40000" fill="hold" nodeType="withEffect">
                                      <p:stCondLst>
                                        <p:cond delay="0"/>
                                      </p:stCondLst>
                                      <p:childTnLst>
                                        <p:set>
                                          <p:cBhvr>
                                            <p:cTn id="52" dur="1" fill="hold">
                                              <p:stCondLst>
                                                <p:cond delay="0"/>
                                              </p:stCondLst>
                                            </p:cTn>
                                            <p:tgtEl>
                                              <p:spTgt spid="102"/>
                                            </p:tgtEl>
                                            <p:attrNameLst>
                                              <p:attrName>style.visibility</p:attrName>
                                            </p:attrNameLst>
                                          </p:cBhvr>
                                          <p:to>
                                            <p:strVal val="visible"/>
                                          </p:to>
                                        </p:set>
                                        <p:anim calcmode="lin" valueType="num">
                                          <p:cBhvr additive="base">
                                            <p:cTn id="53" dur="1250" fill="hold"/>
                                            <p:tgtEl>
                                              <p:spTgt spid="102"/>
                                            </p:tgtEl>
                                            <p:attrNameLst>
                                              <p:attrName>ppt_x</p:attrName>
                                            </p:attrNameLst>
                                          </p:cBhvr>
                                          <p:tavLst>
                                            <p:tav tm="0">
                                              <p:val>
                                                <p:strVal val="1+#ppt_w/2"/>
                                              </p:val>
                                            </p:tav>
                                            <p:tav tm="100000">
                                              <p:val>
                                                <p:strVal val="#ppt_x"/>
                                              </p:val>
                                            </p:tav>
                                          </p:tavLst>
                                        </p:anim>
                                        <p:anim calcmode="lin" valueType="num">
                                          <p:cBhvr additive="base">
                                            <p:cTn id="54" dur="1250" fill="hold"/>
                                            <p:tgtEl>
                                              <p:spTgt spid="102"/>
                                            </p:tgtEl>
                                            <p:attrNameLst>
                                              <p:attrName>ppt_y</p:attrName>
                                            </p:attrNameLst>
                                          </p:cBhvr>
                                          <p:tavLst>
                                            <p:tav tm="0">
                                              <p:val>
                                                <p:strVal val="1+#ppt_h/2"/>
                                              </p:val>
                                            </p:tav>
                                            <p:tav tm="100000">
                                              <p:val>
                                                <p:strVal val="#ppt_y"/>
                                              </p:val>
                                            </p:tav>
                                          </p:tavLst>
                                        </p:anim>
                                      </p:childTnLst>
                                    </p:cTn>
                                  </p:par>
                                </p:childTnLst>
                              </p:cTn>
                            </p:par>
                            <p:par>
                              <p:cTn id="55" fill="hold">
                                <p:stCondLst>
                                  <p:cond delay="4800"/>
                                </p:stCondLst>
                                <p:childTnLst>
                                  <p:par>
                                    <p:cTn id="56" presetID="53" presetClass="entr" presetSubtype="16" fill="hold" nodeType="afterEffect">
                                      <p:stCondLst>
                                        <p:cond delay="0"/>
                                      </p:stCondLst>
                                      <p:childTnLst>
                                        <p:set>
                                          <p:cBhvr>
                                            <p:cTn id="57" dur="1" fill="hold">
                                              <p:stCondLst>
                                                <p:cond delay="0"/>
                                              </p:stCondLst>
                                            </p:cTn>
                                            <p:tgtEl>
                                              <p:spTgt spid="107"/>
                                            </p:tgtEl>
                                            <p:attrNameLst>
                                              <p:attrName>style.visibility</p:attrName>
                                            </p:attrNameLst>
                                          </p:cBhvr>
                                          <p:to>
                                            <p:strVal val="visible"/>
                                          </p:to>
                                        </p:set>
                                        <p:anim calcmode="lin" valueType="num">
                                          <p:cBhvr>
                                            <p:cTn id="58" dur="500" fill="hold"/>
                                            <p:tgtEl>
                                              <p:spTgt spid="107"/>
                                            </p:tgtEl>
                                            <p:attrNameLst>
                                              <p:attrName>ppt_w</p:attrName>
                                            </p:attrNameLst>
                                          </p:cBhvr>
                                          <p:tavLst>
                                            <p:tav tm="0">
                                              <p:val>
                                                <p:fltVal val="0"/>
                                              </p:val>
                                            </p:tav>
                                            <p:tav tm="100000">
                                              <p:val>
                                                <p:strVal val="#ppt_w"/>
                                              </p:val>
                                            </p:tav>
                                          </p:tavLst>
                                        </p:anim>
                                        <p:anim calcmode="lin" valueType="num">
                                          <p:cBhvr>
                                            <p:cTn id="59" dur="500" fill="hold"/>
                                            <p:tgtEl>
                                              <p:spTgt spid="107"/>
                                            </p:tgtEl>
                                            <p:attrNameLst>
                                              <p:attrName>ppt_h</p:attrName>
                                            </p:attrNameLst>
                                          </p:cBhvr>
                                          <p:tavLst>
                                            <p:tav tm="0">
                                              <p:val>
                                                <p:fltVal val="0"/>
                                              </p:val>
                                            </p:tav>
                                            <p:tav tm="100000">
                                              <p:val>
                                                <p:strVal val="#ppt_h"/>
                                              </p:val>
                                            </p:tav>
                                          </p:tavLst>
                                        </p:anim>
                                        <p:animEffect transition="in" filter="fade">
                                          <p:cBhvr>
                                            <p:cTn id="60" dur="500"/>
                                            <p:tgtEl>
                                              <p:spTgt spid="107"/>
                                            </p:tgtEl>
                                          </p:cBhvr>
                                        </p:animEffect>
                                      </p:childTnLst>
                                    </p:cTn>
                                  </p:par>
                                </p:childTnLst>
                              </p:cTn>
                            </p:par>
                            <p:par>
                              <p:cTn id="61" fill="hold">
                                <p:stCondLst>
                                  <p:cond delay="5300"/>
                                </p:stCondLst>
                                <p:childTnLst>
                                  <p:par>
                                    <p:cTn id="62" presetID="53" presetClass="entr" presetSubtype="16" fill="hold" nodeType="afterEffect">
                                      <p:stCondLst>
                                        <p:cond delay="0"/>
                                      </p:stCondLst>
                                      <p:childTnLst>
                                        <p:set>
                                          <p:cBhvr>
                                            <p:cTn id="63" dur="1" fill="hold">
                                              <p:stCondLst>
                                                <p:cond delay="0"/>
                                              </p:stCondLst>
                                            </p:cTn>
                                            <p:tgtEl>
                                              <p:spTgt spid="112"/>
                                            </p:tgtEl>
                                            <p:attrNameLst>
                                              <p:attrName>style.visibility</p:attrName>
                                            </p:attrNameLst>
                                          </p:cBhvr>
                                          <p:to>
                                            <p:strVal val="visible"/>
                                          </p:to>
                                        </p:set>
                                        <p:anim calcmode="lin" valueType="num">
                                          <p:cBhvr>
                                            <p:cTn id="64" dur="500" fill="hold"/>
                                            <p:tgtEl>
                                              <p:spTgt spid="112"/>
                                            </p:tgtEl>
                                            <p:attrNameLst>
                                              <p:attrName>ppt_w</p:attrName>
                                            </p:attrNameLst>
                                          </p:cBhvr>
                                          <p:tavLst>
                                            <p:tav tm="0">
                                              <p:val>
                                                <p:fltVal val="0"/>
                                              </p:val>
                                            </p:tav>
                                            <p:tav tm="100000">
                                              <p:val>
                                                <p:strVal val="#ppt_w"/>
                                              </p:val>
                                            </p:tav>
                                          </p:tavLst>
                                        </p:anim>
                                        <p:anim calcmode="lin" valueType="num">
                                          <p:cBhvr>
                                            <p:cTn id="65" dur="500" fill="hold"/>
                                            <p:tgtEl>
                                              <p:spTgt spid="112"/>
                                            </p:tgtEl>
                                            <p:attrNameLst>
                                              <p:attrName>ppt_h</p:attrName>
                                            </p:attrNameLst>
                                          </p:cBhvr>
                                          <p:tavLst>
                                            <p:tav tm="0">
                                              <p:val>
                                                <p:fltVal val="0"/>
                                              </p:val>
                                            </p:tav>
                                            <p:tav tm="100000">
                                              <p:val>
                                                <p:strVal val="#ppt_h"/>
                                              </p:val>
                                            </p:tav>
                                          </p:tavLst>
                                        </p:anim>
                                        <p:animEffect transition="in" filter="fade">
                                          <p:cBhvr>
                                            <p:cTn id="66" dur="500"/>
                                            <p:tgtEl>
                                              <p:spTgt spid="112"/>
                                            </p:tgtEl>
                                          </p:cBhvr>
                                        </p:animEffect>
                                      </p:childTnLst>
                                    </p:cTn>
                                  </p:par>
                                </p:childTnLst>
                              </p:cTn>
                            </p:par>
                            <p:par>
                              <p:cTn id="67" fill="hold">
                                <p:stCondLst>
                                  <p:cond delay="5800"/>
                                </p:stCondLst>
                                <p:childTnLst>
                                  <p:par>
                                    <p:cTn id="68" presetID="10" presetClass="entr" presetSubtype="0" fill="hold" nodeType="afterEffect">
                                      <p:stCondLst>
                                        <p:cond delay="0"/>
                                      </p:stCondLst>
                                      <p:childTnLst>
                                        <p:set>
                                          <p:cBhvr>
                                            <p:cTn id="69" dur="1" fill="hold">
                                              <p:stCondLst>
                                                <p:cond delay="0"/>
                                              </p:stCondLst>
                                            </p:cTn>
                                            <p:tgtEl>
                                              <p:spTgt spid="142"/>
                                            </p:tgtEl>
                                            <p:attrNameLst>
                                              <p:attrName>style.visibility</p:attrName>
                                            </p:attrNameLst>
                                          </p:cBhvr>
                                          <p:to>
                                            <p:strVal val="visible"/>
                                          </p:to>
                                        </p:set>
                                        <p:animEffect transition="in" filter="fade">
                                          <p:cBhvr>
                                            <p:cTn id="70" dur="500"/>
                                            <p:tgtEl>
                                              <p:spTgt spid="142"/>
                                            </p:tgtEl>
                                          </p:cBhvr>
                                        </p:animEffect>
                                      </p:childTnLst>
                                    </p:cTn>
                                  </p:par>
                                  <p:par>
                                    <p:cTn id="71" presetID="10" presetClass="entr" presetSubtype="0" fill="hold" nodeType="withEffect">
                                      <p:stCondLst>
                                        <p:cond delay="0"/>
                                      </p:stCondLst>
                                      <p:childTnLst>
                                        <p:set>
                                          <p:cBhvr>
                                            <p:cTn id="72" dur="1" fill="hold">
                                              <p:stCondLst>
                                                <p:cond delay="0"/>
                                              </p:stCondLst>
                                            </p:cTn>
                                            <p:tgtEl>
                                              <p:spTgt spid="133"/>
                                            </p:tgtEl>
                                            <p:attrNameLst>
                                              <p:attrName>style.visibility</p:attrName>
                                            </p:attrNameLst>
                                          </p:cBhvr>
                                          <p:to>
                                            <p:strVal val="visible"/>
                                          </p:to>
                                        </p:set>
                                        <p:animEffect transition="in" filter="fade">
                                          <p:cBhvr>
                                            <p:cTn id="73" dur="500"/>
                                            <p:tgtEl>
                                              <p:spTgt spid="13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41"/>
                                            </p:tgtEl>
                                            <p:attrNameLst>
                                              <p:attrName>style.visibility</p:attrName>
                                            </p:attrNameLst>
                                          </p:cBhvr>
                                          <p:to>
                                            <p:strVal val="visible"/>
                                          </p:to>
                                        </p:set>
                                        <p:animEffect transition="in" filter="fade">
                                          <p:cBhvr>
                                            <p:cTn id="76" dur="500"/>
                                            <p:tgtEl>
                                              <p:spTgt spid="1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45"/>
                                            </p:tgtEl>
                                            <p:attrNameLst>
                                              <p:attrName>style.visibility</p:attrName>
                                            </p:attrNameLst>
                                          </p:cBhvr>
                                          <p:to>
                                            <p:strVal val="visible"/>
                                          </p:to>
                                        </p:set>
                                        <p:animEffect transition="in" filter="fade">
                                          <p:cBhvr>
                                            <p:cTn id="79" dur="500"/>
                                            <p:tgtEl>
                                              <p:spTgt spid="145"/>
                                            </p:tgtEl>
                                          </p:cBhvr>
                                        </p:animEffect>
                                      </p:childTnLst>
                                    </p:cTn>
                                  </p:par>
                                </p:childTnLst>
                              </p:cTn>
                            </p:par>
                            <p:par>
                              <p:cTn id="80" fill="hold">
                                <p:stCondLst>
                                  <p:cond delay="6300"/>
                                </p:stCondLst>
                                <p:childTnLst>
                                  <p:par>
                                    <p:cTn id="81" presetID="16" presetClass="entr" presetSubtype="21" fill="hold" grpId="0" nodeType="afterEffect">
                                      <p:stCondLst>
                                        <p:cond delay="0"/>
                                      </p:stCondLst>
                                      <p:childTnLst>
                                        <p:set>
                                          <p:cBhvr>
                                            <p:cTn id="82" dur="1" fill="hold">
                                              <p:stCondLst>
                                                <p:cond delay="0"/>
                                              </p:stCondLst>
                                            </p:cTn>
                                            <p:tgtEl>
                                              <p:spTgt spid="129"/>
                                            </p:tgtEl>
                                            <p:attrNameLst>
                                              <p:attrName>style.visibility</p:attrName>
                                            </p:attrNameLst>
                                          </p:cBhvr>
                                          <p:to>
                                            <p:strVal val="visible"/>
                                          </p:to>
                                        </p:set>
                                        <p:animEffect transition="in" filter="barn(inVertical)">
                                          <p:cBhvr>
                                            <p:cTn id="83" dur="500"/>
                                            <p:tgtEl>
                                              <p:spTgt spid="129"/>
                                            </p:tgtEl>
                                          </p:cBhvr>
                                        </p:animEffect>
                                      </p:childTnLst>
                                    </p:cTn>
                                  </p:par>
                                  <p:par>
                                    <p:cTn id="84" presetID="16" presetClass="entr" presetSubtype="21" fill="hold" grpId="0" nodeType="withEffect">
                                      <p:stCondLst>
                                        <p:cond delay="0"/>
                                      </p:stCondLst>
                                      <p:childTnLst>
                                        <p:set>
                                          <p:cBhvr>
                                            <p:cTn id="85" dur="1" fill="hold">
                                              <p:stCondLst>
                                                <p:cond delay="0"/>
                                              </p:stCondLst>
                                            </p:cTn>
                                            <p:tgtEl>
                                              <p:spTgt spid="130"/>
                                            </p:tgtEl>
                                            <p:attrNameLst>
                                              <p:attrName>style.visibility</p:attrName>
                                            </p:attrNameLst>
                                          </p:cBhvr>
                                          <p:to>
                                            <p:strVal val="visible"/>
                                          </p:to>
                                        </p:set>
                                        <p:animEffect transition="in" filter="barn(inVertical)">
                                          <p:cBhvr>
                                            <p:cTn id="86" dur="500"/>
                                            <p:tgtEl>
                                              <p:spTgt spid="130"/>
                                            </p:tgtEl>
                                          </p:cBhvr>
                                        </p:animEffect>
                                      </p:childTnLst>
                                    </p:cTn>
                                  </p:par>
                                  <p:par>
                                    <p:cTn id="87" presetID="16" presetClass="entr" presetSubtype="21" fill="hold" grpId="0" nodeType="withEffect">
                                      <p:stCondLst>
                                        <p:cond delay="0"/>
                                      </p:stCondLst>
                                      <p:childTnLst>
                                        <p:set>
                                          <p:cBhvr>
                                            <p:cTn id="88" dur="1" fill="hold">
                                              <p:stCondLst>
                                                <p:cond delay="0"/>
                                              </p:stCondLst>
                                            </p:cTn>
                                            <p:tgtEl>
                                              <p:spTgt spid="132"/>
                                            </p:tgtEl>
                                            <p:attrNameLst>
                                              <p:attrName>style.visibility</p:attrName>
                                            </p:attrNameLst>
                                          </p:cBhvr>
                                          <p:to>
                                            <p:strVal val="visible"/>
                                          </p:to>
                                        </p:set>
                                        <p:animEffect transition="in" filter="barn(inVertical)">
                                          <p:cBhvr>
                                            <p:cTn id="89" dur="500"/>
                                            <p:tgtEl>
                                              <p:spTgt spid="132"/>
                                            </p:tgtEl>
                                          </p:cBhvr>
                                        </p:animEffect>
                                      </p:childTnLst>
                                    </p:cTn>
                                  </p:par>
                                  <p:par>
                                    <p:cTn id="90" presetID="16" presetClass="entr" presetSubtype="21" fill="hold" grpId="0" nodeType="withEffect">
                                      <p:stCondLst>
                                        <p:cond delay="0"/>
                                      </p:stCondLst>
                                      <p:childTnLst>
                                        <p:set>
                                          <p:cBhvr>
                                            <p:cTn id="91" dur="1" fill="hold">
                                              <p:stCondLst>
                                                <p:cond delay="0"/>
                                              </p:stCondLst>
                                            </p:cTn>
                                            <p:tgtEl>
                                              <p:spTgt spid="131"/>
                                            </p:tgtEl>
                                            <p:attrNameLst>
                                              <p:attrName>style.visibility</p:attrName>
                                            </p:attrNameLst>
                                          </p:cBhvr>
                                          <p:to>
                                            <p:strVal val="visible"/>
                                          </p:to>
                                        </p:set>
                                        <p:animEffect transition="in" filter="barn(inVertical)">
                                          <p:cBhvr>
                                            <p:cTn id="92" dur="500"/>
                                            <p:tgtEl>
                                              <p:spTgt spid="131"/>
                                            </p:tgtEl>
                                          </p:cBhvr>
                                        </p:animEffect>
                                      </p:childTnLst>
                                    </p:cTn>
                                  </p:par>
                                </p:childTnLst>
                              </p:cTn>
                            </p:par>
                            <p:par>
                              <p:cTn id="93" fill="hold">
                                <p:stCondLst>
                                  <p:cond delay="6800"/>
                                </p:stCondLst>
                                <p:childTnLst>
                                  <p:par>
                                    <p:cTn id="94" presetID="16" presetClass="entr" presetSubtype="42" fill="hold" nodeType="afterEffect">
                                      <p:stCondLst>
                                        <p:cond delay="0"/>
                                      </p:stCondLst>
                                      <p:childTnLst>
                                        <p:set>
                                          <p:cBhvr>
                                            <p:cTn id="95" dur="1" fill="hold">
                                              <p:stCondLst>
                                                <p:cond delay="0"/>
                                              </p:stCondLst>
                                            </p:cTn>
                                            <p:tgtEl>
                                              <p:spTgt spid="167"/>
                                            </p:tgtEl>
                                            <p:attrNameLst>
                                              <p:attrName>style.visibility</p:attrName>
                                            </p:attrNameLst>
                                          </p:cBhvr>
                                          <p:to>
                                            <p:strVal val="visible"/>
                                          </p:to>
                                        </p:set>
                                        <p:animEffect transition="in" filter="barn(outHorizontal)">
                                          <p:cBhvr>
                                            <p:cTn id="96" dur="500"/>
                                            <p:tgtEl>
                                              <p:spTgt spid="167"/>
                                            </p:tgtEl>
                                          </p:cBhvr>
                                        </p:animEffect>
                                      </p:childTnLst>
                                    </p:cTn>
                                  </p:par>
                                  <p:par>
                                    <p:cTn id="97" presetID="16" presetClass="entr" presetSubtype="42" fill="hold" nodeType="withEffect">
                                      <p:stCondLst>
                                        <p:cond delay="0"/>
                                      </p:stCondLst>
                                      <p:childTnLst>
                                        <p:set>
                                          <p:cBhvr>
                                            <p:cTn id="98" dur="1" fill="hold">
                                              <p:stCondLst>
                                                <p:cond delay="0"/>
                                              </p:stCondLst>
                                            </p:cTn>
                                            <p:tgtEl>
                                              <p:spTgt spid="168"/>
                                            </p:tgtEl>
                                            <p:attrNameLst>
                                              <p:attrName>style.visibility</p:attrName>
                                            </p:attrNameLst>
                                          </p:cBhvr>
                                          <p:to>
                                            <p:strVal val="visible"/>
                                          </p:to>
                                        </p:set>
                                        <p:animEffect transition="in" filter="barn(outHorizontal)">
                                          <p:cBhvr>
                                            <p:cTn id="99" dur="500"/>
                                            <p:tgtEl>
                                              <p:spTgt spid="168"/>
                                            </p:tgtEl>
                                          </p:cBhvr>
                                        </p:animEffect>
                                      </p:childTnLst>
                                    </p:cTn>
                                  </p:par>
                                  <p:par>
                                    <p:cTn id="100" presetID="16" presetClass="entr" presetSubtype="42" fill="hold" nodeType="withEffect">
                                      <p:stCondLst>
                                        <p:cond delay="0"/>
                                      </p:stCondLst>
                                      <p:childTnLst>
                                        <p:set>
                                          <p:cBhvr>
                                            <p:cTn id="101" dur="1" fill="hold">
                                              <p:stCondLst>
                                                <p:cond delay="0"/>
                                              </p:stCondLst>
                                            </p:cTn>
                                            <p:tgtEl>
                                              <p:spTgt spid="169"/>
                                            </p:tgtEl>
                                            <p:attrNameLst>
                                              <p:attrName>style.visibility</p:attrName>
                                            </p:attrNameLst>
                                          </p:cBhvr>
                                          <p:to>
                                            <p:strVal val="visible"/>
                                          </p:to>
                                        </p:set>
                                        <p:animEffect transition="in" filter="barn(outHorizontal)">
                                          <p:cBhvr>
                                            <p:cTn id="102" dur="500"/>
                                            <p:tgtEl>
                                              <p:spTgt spid="169"/>
                                            </p:tgtEl>
                                          </p:cBhvr>
                                        </p:animEffect>
                                      </p:childTnLst>
                                    </p:cTn>
                                  </p:par>
                                  <p:par>
                                    <p:cTn id="103" presetID="16" presetClass="entr" presetSubtype="42" fill="hold" nodeType="withEffect">
                                      <p:stCondLst>
                                        <p:cond delay="0"/>
                                      </p:stCondLst>
                                      <p:childTnLst>
                                        <p:set>
                                          <p:cBhvr>
                                            <p:cTn id="104" dur="1" fill="hold">
                                              <p:stCondLst>
                                                <p:cond delay="0"/>
                                              </p:stCondLst>
                                            </p:cTn>
                                            <p:tgtEl>
                                              <p:spTgt spid="170"/>
                                            </p:tgtEl>
                                            <p:attrNameLst>
                                              <p:attrName>style.visibility</p:attrName>
                                            </p:attrNameLst>
                                          </p:cBhvr>
                                          <p:to>
                                            <p:strVal val="visible"/>
                                          </p:to>
                                        </p:set>
                                        <p:animEffect transition="in" filter="barn(outHorizontal)">
                                          <p:cBhvr>
                                            <p:cTn id="105" dur="500"/>
                                            <p:tgtEl>
                                              <p:spTgt spid="170"/>
                                            </p:tgtEl>
                                          </p:cBhvr>
                                        </p:animEffect>
                                      </p:childTnLst>
                                    </p:cTn>
                                  </p:par>
                                </p:childTnLst>
                              </p:cTn>
                            </p:par>
                            <p:par>
                              <p:cTn id="106" fill="hold">
                                <p:stCondLst>
                                  <p:cond delay="7300"/>
                                </p:stCondLst>
                                <p:childTnLst>
                                  <p:par>
                                    <p:cTn id="107" presetID="12" presetClass="entr" presetSubtype="2" fill="hold" nodeType="afterEffect">
                                      <p:stCondLst>
                                        <p:cond delay="0"/>
                                      </p:stCondLst>
                                      <p:childTnLst>
                                        <p:set>
                                          <p:cBhvr>
                                            <p:cTn id="108" dur="1" fill="hold">
                                              <p:stCondLst>
                                                <p:cond delay="0"/>
                                              </p:stCondLst>
                                            </p:cTn>
                                            <p:tgtEl>
                                              <p:spTgt spid="154"/>
                                            </p:tgtEl>
                                            <p:attrNameLst>
                                              <p:attrName>style.visibility</p:attrName>
                                            </p:attrNameLst>
                                          </p:cBhvr>
                                          <p:to>
                                            <p:strVal val="visible"/>
                                          </p:to>
                                        </p:set>
                                        <p:anim calcmode="lin" valueType="num">
                                          <p:cBhvr additive="base">
                                            <p:cTn id="109" dur="500"/>
                                            <p:tgtEl>
                                              <p:spTgt spid="154"/>
                                            </p:tgtEl>
                                            <p:attrNameLst>
                                              <p:attrName>ppt_x</p:attrName>
                                            </p:attrNameLst>
                                          </p:cBhvr>
                                          <p:tavLst>
                                            <p:tav tm="0">
                                              <p:val>
                                                <p:strVal val="#ppt_x+#ppt_w*1.125000"/>
                                              </p:val>
                                            </p:tav>
                                            <p:tav tm="100000">
                                              <p:val>
                                                <p:strVal val="#ppt_x"/>
                                              </p:val>
                                            </p:tav>
                                          </p:tavLst>
                                        </p:anim>
                                        <p:animEffect transition="in" filter="wipe(left)">
                                          <p:cBhvr>
                                            <p:cTn id="110" dur="500"/>
                                            <p:tgtEl>
                                              <p:spTgt spid="154"/>
                                            </p:tgtEl>
                                          </p:cBhvr>
                                        </p:animEffect>
                                      </p:childTnLst>
                                    </p:cTn>
                                  </p:par>
                                  <p:par>
                                    <p:cTn id="111" presetID="12" presetClass="entr" presetSubtype="8" fill="hold" grpId="0" nodeType="withEffect">
                                      <p:stCondLst>
                                        <p:cond delay="0"/>
                                      </p:stCondLst>
                                      <p:childTnLst>
                                        <p:set>
                                          <p:cBhvr>
                                            <p:cTn id="112" dur="1" fill="hold">
                                              <p:stCondLst>
                                                <p:cond delay="0"/>
                                              </p:stCondLst>
                                            </p:cTn>
                                            <p:tgtEl>
                                              <p:spTgt spid="171"/>
                                            </p:tgtEl>
                                            <p:attrNameLst>
                                              <p:attrName>style.visibility</p:attrName>
                                            </p:attrNameLst>
                                          </p:cBhvr>
                                          <p:to>
                                            <p:strVal val="visible"/>
                                          </p:to>
                                        </p:set>
                                        <p:anim calcmode="lin" valueType="num">
                                          <p:cBhvr additive="base">
                                            <p:cTn id="113" dur="500"/>
                                            <p:tgtEl>
                                              <p:spTgt spid="171"/>
                                            </p:tgtEl>
                                            <p:attrNameLst>
                                              <p:attrName>ppt_x</p:attrName>
                                            </p:attrNameLst>
                                          </p:cBhvr>
                                          <p:tavLst>
                                            <p:tav tm="0">
                                              <p:val>
                                                <p:strVal val="#ppt_x-#ppt_w*1.125000"/>
                                              </p:val>
                                            </p:tav>
                                            <p:tav tm="100000">
                                              <p:val>
                                                <p:strVal val="#ppt_x"/>
                                              </p:val>
                                            </p:tav>
                                          </p:tavLst>
                                        </p:anim>
                                        <p:animEffect transition="in" filter="wipe(right)">
                                          <p:cBhvr>
                                            <p:cTn id="114" dur="500"/>
                                            <p:tgtEl>
                                              <p:spTgt spid="171"/>
                                            </p:tgtEl>
                                          </p:cBhvr>
                                        </p:animEffect>
                                      </p:childTnLst>
                                    </p:cTn>
                                  </p:par>
                                </p:childTnLst>
                              </p:cTn>
                            </p:par>
                            <p:par>
                              <p:cTn id="115" fill="hold">
                                <p:stCondLst>
                                  <p:cond delay="7800"/>
                                </p:stCondLst>
                                <p:childTnLst>
                                  <p:par>
                                    <p:cTn id="116" presetID="12" presetClass="entr" presetSubtype="2" fill="hold" grpId="0" nodeType="afterEffect">
                                      <p:stCondLst>
                                        <p:cond delay="0"/>
                                      </p:stCondLst>
                                      <p:childTnLst>
                                        <p:set>
                                          <p:cBhvr>
                                            <p:cTn id="117" dur="1" fill="hold">
                                              <p:stCondLst>
                                                <p:cond delay="0"/>
                                              </p:stCondLst>
                                            </p:cTn>
                                            <p:tgtEl>
                                              <p:spTgt spid="162"/>
                                            </p:tgtEl>
                                            <p:attrNameLst>
                                              <p:attrName>style.visibility</p:attrName>
                                            </p:attrNameLst>
                                          </p:cBhvr>
                                          <p:to>
                                            <p:strVal val="visible"/>
                                          </p:to>
                                        </p:set>
                                        <p:anim calcmode="lin" valueType="num">
                                          <p:cBhvr additive="base">
                                            <p:cTn id="118" dur="500"/>
                                            <p:tgtEl>
                                              <p:spTgt spid="162"/>
                                            </p:tgtEl>
                                            <p:attrNameLst>
                                              <p:attrName>ppt_x</p:attrName>
                                            </p:attrNameLst>
                                          </p:cBhvr>
                                          <p:tavLst>
                                            <p:tav tm="0">
                                              <p:val>
                                                <p:strVal val="#ppt_x+#ppt_w*1.125000"/>
                                              </p:val>
                                            </p:tav>
                                            <p:tav tm="100000">
                                              <p:val>
                                                <p:strVal val="#ppt_x"/>
                                              </p:val>
                                            </p:tav>
                                          </p:tavLst>
                                        </p:anim>
                                        <p:animEffect transition="in" filter="wipe(left)">
                                          <p:cBhvr>
                                            <p:cTn id="119" dur="500"/>
                                            <p:tgtEl>
                                              <p:spTgt spid="162"/>
                                            </p:tgtEl>
                                          </p:cBhvr>
                                        </p:animEffect>
                                      </p:childTnLst>
                                    </p:cTn>
                                  </p:par>
                                  <p:par>
                                    <p:cTn id="120" presetID="12" presetClass="entr" presetSubtype="8" fill="hold" grpId="0" nodeType="withEffect">
                                      <p:stCondLst>
                                        <p:cond delay="0"/>
                                      </p:stCondLst>
                                      <p:childTnLst>
                                        <p:set>
                                          <p:cBhvr>
                                            <p:cTn id="121" dur="1" fill="hold">
                                              <p:stCondLst>
                                                <p:cond delay="0"/>
                                              </p:stCondLst>
                                            </p:cTn>
                                            <p:tgtEl>
                                              <p:spTgt spid="172"/>
                                            </p:tgtEl>
                                            <p:attrNameLst>
                                              <p:attrName>style.visibility</p:attrName>
                                            </p:attrNameLst>
                                          </p:cBhvr>
                                          <p:to>
                                            <p:strVal val="visible"/>
                                          </p:to>
                                        </p:set>
                                        <p:anim calcmode="lin" valueType="num">
                                          <p:cBhvr additive="base">
                                            <p:cTn id="122" dur="500"/>
                                            <p:tgtEl>
                                              <p:spTgt spid="172"/>
                                            </p:tgtEl>
                                            <p:attrNameLst>
                                              <p:attrName>ppt_x</p:attrName>
                                            </p:attrNameLst>
                                          </p:cBhvr>
                                          <p:tavLst>
                                            <p:tav tm="0">
                                              <p:val>
                                                <p:strVal val="#ppt_x-#ppt_w*1.125000"/>
                                              </p:val>
                                            </p:tav>
                                            <p:tav tm="100000">
                                              <p:val>
                                                <p:strVal val="#ppt_x"/>
                                              </p:val>
                                            </p:tav>
                                          </p:tavLst>
                                        </p:anim>
                                        <p:animEffect transition="in" filter="wipe(right)">
                                          <p:cBhvr>
                                            <p:cTn id="123" dur="500"/>
                                            <p:tgtEl>
                                              <p:spTgt spid="172"/>
                                            </p:tgtEl>
                                          </p:cBhvr>
                                        </p:animEffect>
                                      </p:childTnLst>
                                    </p:cTn>
                                  </p:par>
                                </p:childTnLst>
                              </p:cTn>
                            </p:par>
                            <p:par>
                              <p:cTn id="124" fill="hold">
                                <p:stCondLst>
                                  <p:cond delay="8300"/>
                                </p:stCondLst>
                                <p:childTnLst>
                                  <p:par>
                                    <p:cTn id="125" presetID="12" presetClass="entr" presetSubtype="2" fill="hold" nodeType="afterEffect">
                                      <p:stCondLst>
                                        <p:cond delay="0"/>
                                      </p:stCondLst>
                                      <p:childTnLst>
                                        <p:set>
                                          <p:cBhvr>
                                            <p:cTn id="126" dur="1" fill="hold">
                                              <p:stCondLst>
                                                <p:cond delay="0"/>
                                              </p:stCondLst>
                                            </p:cTn>
                                            <p:tgtEl>
                                              <p:spTgt spid="163"/>
                                            </p:tgtEl>
                                            <p:attrNameLst>
                                              <p:attrName>style.visibility</p:attrName>
                                            </p:attrNameLst>
                                          </p:cBhvr>
                                          <p:to>
                                            <p:strVal val="visible"/>
                                          </p:to>
                                        </p:set>
                                        <p:anim calcmode="lin" valueType="num">
                                          <p:cBhvr additive="base">
                                            <p:cTn id="127" dur="500"/>
                                            <p:tgtEl>
                                              <p:spTgt spid="163"/>
                                            </p:tgtEl>
                                            <p:attrNameLst>
                                              <p:attrName>ppt_x</p:attrName>
                                            </p:attrNameLst>
                                          </p:cBhvr>
                                          <p:tavLst>
                                            <p:tav tm="0">
                                              <p:val>
                                                <p:strVal val="#ppt_x+#ppt_w*1.125000"/>
                                              </p:val>
                                            </p:tav>
                                            <p:tav tm="100000">
                                              <p:val>
                                                <p:strVal val="#ppt_x"/>
                                              </p:val>
                                            </p:tav>
                                          </p:tavLst>
                                        </p:anim>
                                        <p:animEffect transition="in" filter="wipe(left)">
                                          <p:cBhvr>
                                            <p:cTn id="128" dur="500"/>
                                            <p:tgtEl>
                                              <p:spTgt spid="163"/>
                                            </p:tgtEl>
                                          </p:cBhvr>
                                        </p:animEffect>
                                      </p:childTnLst>
                                    </p:cTn>
                                  </p:par>
                                  <p:par>
                                    <p:cTn id="129" presetID="12" presetClass="entr" presetSubtype="8" fill="hold" grpId="0" nodeType="withEffect">
                                      <p:stCondLst>
                                        <p:cond delay="0"/>
                                      </p:stCondLst>
                                      <p:childTnLst>
                                        <p:set>
                                          <p:cBhvr>
                                            <p:cTn id="130" dur="1" fill="hold">
                                              <p:stCondLst>
                                                <p:cond delay="0"/>
                                              </p:stCondLst>
                                            </p:cTn>
                                            <p:tgtEl>
                                              <p:spTgt spid="173"/>
                                            </p:tgtEl>
                                            <p:attrNameLst>
                                              <p:attrName>style.visibility</p:attrName>
                                            </p:attrNameLst>
                                          </p:cBhvr>
                                          <p:to>
                                            <p:strVal val="visible"/>
                                          </p:to>
                                        </p:set>
                                        <p:anim calcmode="lin" valueType="num">
                                          <p:cBhvr additive="base">
                                            <p:cTn id="131" dur="500"/>
                                            <p:tgtEl>
                                              <p:spTgt spid="173"/>
                                            </p:tgtEl>
                                            <p:attrNameLst>
                                              <p:attrName>ppt_x</p:attrName>
                                            </p:attrNameLst>
                                          </p:cBhvr>
                                          <p:tavLst>
                                            <p:tav tm="0">
                                              <p:val>
                                                <p:strVal val="#ppt_x-#ppt_w*1.125000"/>
                                              </p:val>
                                            </p:tav>
                                            <p:tav tm="100000">
                                              <p:val>
                                                <p:strVal val="#ppt_x"/>
                                              </p:val>
                                            </p:tav>
                                          </p:tavLst>
                                        </p:anim>
                                        <p:animEffect transition="in" filter="wipe(right)">
                                          <p:cBhvr>
                                            <p:cTn id="132" dur="500"/>
                                            <p:tgtEl>
                                              <p:spTgt spid="173"/>
                                            </p:tgtEl>
                                          </p:cBhvr>
                                        </p:animEffect>
                                      </p:childTnLst>
                                    </p:cTn>
                                  </p:par>
                                </p:childTnLst>
                              </p:cTn>
                            </p:par>
                            <p:par>
                              <p:cTn id="133" fill="hold">
                                <p:stCondLst>
                                  <p:cond delay="8800"/>
                                </p:stCondLst>
                                <p:childTnLst>
                                  <p:par>
                                    <p:cTn id="134" presetID="12" presetClass="entr" presetSubtype="2" fill="hold" grpId="0" nodeType="afterEffect">
                                      <p:stCondLst>
                                        <p:cond delay="0"/>
                                      </p:stCondLst>
                                      <p:childTnLst>
                                        <p:set>
                                          <p:cBhvr>
                                            <p:cTn id="135" dur="1" fill="hold">
                                              <p:stCondLst>
                                                <p:cond delay="0"/>
                                              </p:stCondLst>
                                            </p:cTn>
                                            <p:tgtEl>
                                              <p:spTgt spid="166"/>
                                            </p:tgtEl>
                                            <p:attrNameLst>
                                              <p:attrName>style.visibility</p:attrName>
                                            </p:attrNameLst>
                                          </p:cBhvr>
                                          <p:to>
                                            <p:strVal val="visible"/>
                                          </p:to>
                                        </p:set>
                                        <p:anim calcmode="lin" valueType="num">
                                          <p:cBhvr additive="base">
                                            <p:cTn id="136" dur="500"/>
                                            <p:tgtEl>
                                              <p:spTgt spid="166"/>
                                            </p:tgtEl>
                                            <p:attrNameLst>
                                              <p:attrName>ppt_x</p:attrName>
                                            </p:attrNameLst>
                                          </p:cBhvr>
                                          <p:tavLst>
                                            <p:tav tm="0">
                                              <p:val>
                                                <p:strVal val="#ppt_x+#ppt_w*1.125000"/>
                                              </p:val>
                                            </p:tav>
                                            <p:tav tm="100000">
                                              <p:val>
                                                <p:strVal val="#ppt_x"/>
                                              </p:val>
                                            </p:tav>
                                          </p:tavLst>
                                        </p:anim>
                                        <p:animEffect transition="in" filter="wipe(left)">
                                          <p:cBhvr>
                                            <p:cTn id="137" dur="500"/>
                                            <p:tgtEl>
                                              <p:spTgt spid="166"/>
                                            </p:tgtEl>
                                          </p:cBhvr>
                                        </p:animEffect>
                                      </p:childTnLst>
                                    </p:cTn>
                                  </p:par>
                                  <p:par>
                                    <p:cTn id="138" presetID="12" presetClass="entr" presetSubtype="8" fill="hold" grpId="0" nodeType="withEffect">
                                      <p:stCondLst>
                                        <p:cond delay="0"/>
                                      </p:stCondLst>
                                      <p:childTnLst>
                                        <p:set>
                                          <p:cBhvr>
                                            <p:cTn id="139" dur="1" fill="hold">
                                              <p:stCondLst>
                                                <p:cond delay="0"/>
                                              </p:stCondLst>
                                            </p:cTn>
                                            <p:tgtEl>
                                              <p:spTgt spid="174"/>
                                            </p:tgtEl>
                                            <p:attrNameLst>
                                              <p:attrName>style.visibility</p:attrName>
                                            </p:attrNameLst>
                                          </p:cBhvr>
                                          <p:to>
                                            <p:strVal val="visible"/>
                                          </p:to>
                                        </p:set>
                                        <p:anim calcmode="lin" valueType="num">
                                          <p:cBhvr additive="base">
                                            <p:cTn id="140" dur="500"/>
                                            <p:tgtEl>
                                              <p:spTgt spid="174"/>
                                            </p:tgtEl>
                                            <p:attrNameLst>
                                              <p:attrName>ppt_x</p:attrName>
                                            </p:attrNameLst>
                                          </p:cBhvr>
                                          <p:tavLst>
                                            <p:tav tm="0">
                                              <p:val>
                                                <p:strVal val="#ppt_x-#ppt_w*1.125000"/>
                                              </p:val>
                                            </p:tav>
                                            <p:tav tm="100000">
                                              <p:val>
                                                <p:strVal val="#ppt_x"/>
                                              </p:val>
                                            </p:tav>
                                          </p:tavLst>
                                        </p:anim>
                                        <p:animEffect transition="in" filter="wipe(right)">
                                          <p:cBhvr>
                                            <p:cTn id="141"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29" grpId="0"/>
          <p:bldP spid="130" grpId="0"/>
          <p:bldP spid="131" grpId="0"/>
          <p:bldP spid="132" grpId="0"/>
          <p:bldP spid="141" grpId="0" animBg="1"/>
          <p:bldP spid="145" grpId="0" animBg="1"/>
          <p:bldP spid="162" grpId="0" animBg="1"/>
          <p:bldP spid="166" grpId="0" animBg="1"/>
          <p:bldP spid="171" grpId="0"/>
          <p:bldP spid="172" grpId="0"/>
          <p:bldP spid="173" grpId="0"/>
          <p:bldP spid="174"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研究方案</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2466683" y="937903"/>
            <a:ext cx="1275182" cy="1276356"/>
            <a:chOff x="3288482" y="1250827"/>
            <a:chExt cx="1700022" cy="1702202"/>
          </a:xfrm>
        </p:grpSpPr>
        <p:grpSp>
          <p:nvGrpSpPr>
            <p:cNvPr id="35" name="组合 34"/>
            <p:cNvGrpSpPr/>
            <p:nvPr/>
          </p:nvGrpSpPr>
          <p:grpSpPr>
            <a:xfrm>
              <a:off x="3288482" y="1250827"/>
              <a:ext cx="1700022" cy="1702202"/>
              <a:chOff x="661303" y="454074"/>
              <a:chExt cx="2476499" cy="2479675"/>
            </a:xfrm>
          </p:grpSpPr>
          <p:sp>
            <p:nvSpPr>
              <p:cNvPr id="38" name="Freeform 67"/>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68580" tIns="34290" rIns="68580" bIns="34290" numCol="1" anchor="t" anchorCtr="0" compatLnSpc="1"/>
              <a:lstStyle/>
              <a:p>
                <a:endParaRPr lang="zh-CN" altLang="en-US" sz="1015">
                  <a:solidFill>
                    <a:prstClr val="black"/>
                  </a:solidFill>
                </a:endParaRPr>
              </a:p>
            </p:txBody>
          </p:sp>
          <p:sp>
            <p:nvSpPr>
              <p:cNvPr id="39" name="Freeform 72"/>
              <p:cNvSpPr/>
              <p:nvPr/>
            </p:nvSpPr>
            <p:spPr bwMode="auto">
              <a:xfrm>
                <a:off x="742769" y="536624"/>
                <a:ext cx="2362200" cy="2365375"/>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FFB850"/>
              </a:solidFill>
              <a:ln w="25400">
                <a:gradFill flip="none" rotWithShape="1">
                  <a:gsLst>
                    <a:gs pos="0">
                      <a:schemeClr val="bg1">
                        <a:lumMod val="65000"/>
                      </a:schemeClr>
                    </a:gs>
                    <a:gs pos="100000">
                      <a:schemeClr val="bg1"/>
                    </a:gs>
                  </a:gsLst>
                  <a:lin ang="2700000" scaled="1"/>
                  <a:tileRect/>
                </a:gradFill>
                <a:round/>
              </a:ln>
              <a:effectLst>
                <a:innerShdw blurRad="114300" dist="50800" dir="13500000">
                  <a:prstClr val="black">
                    <a:alpha val="50000"/>
                  </a:prstClr>
                </a:innerShdw>
              </a:effectLst>
            </p:spPr>
            <p:txBody>
              <a:bodyPr vert="horz" wrap="square" lIns="68580" tIns="34290" rIns="68580" bIns="34290" numCol="1" anchor="t" anchorCtr="0" compatLnSpc="1"/>
              <a:lstStyle/>
              <a:p>
                <a:endParaRPr lang="zh-CN" altLang="en-US" sz="1015">
                  <a:solidFill>
                    <a:prstClr val="black"/>
                  </a:solidFill>
                </a:endParaRPr>
              </a:p>
            </p:txBody>
          </p:sp>
        </p:grpSp>
        <p:sp>
          <p:nvSpPr>
            <p:cNvPr id="36" name="Freeform 96"/>
            <p:cNvSpPr>
              <a:spLocks noEditPoints="1"/>
            </p:cNvSpPr>
            <p:nvPr/>
          </p:nvSpPr>
          <p:spPr bwMode="auto">
            <a:xfrm>
              <a:off x="4080842" y="1672552"/>
              <a:ext cx="300774" cy="326926"/>
            </a:xfrm>
            <a:custGeom>
              <a:avLst/>
              <a:gdLst>
                <a:gd name="T0" fmla="*/ 34 w 114"/>
                <a:gd name="T1" fmla="*/ 58 h 124"/>
                <a:gd name="T2" fmla="*/ 7 w 114"/>
                <a:gd name="T3" fmla="*/ 57 h 124"/>
                <a:gd name="T4" fmla="*/ 9 w 114"/>
                <a:gd name="T5" fmla="*/ 108 h 124"/>
                <a:gd name="T6" fmla="*/ 37 w 114"/>
                <a:gd name="T7" fmla="*/ 112 h 124"/>
                <a:gd name="T8" fmla="*/ 34 w 114"/>
                <a:gd name="T9" fmla="*/ 58 h 124"/>
                <a:gd name="T10" fmla="*/ 113 w 114"/>
                <a:gd name="T11" fmla="*/ 73 h 124"/>
                <a:gd name="T12" fmla="*/ 107 w 114"/>
                <a:gd name="T13" fmla="*/ 66 h 124"/>
                <a:gd name="T14" fmla="*/ 112 w 114"/>
                <a:gd name="T15" fmla="*/ 59 h 124"/>
                <a:gd name="T16" fmla="*/ 85 w 114"/>
                <a:gd name="T17" fmla="*/ 48 h 124"/>
                <a:gd name="T18" fmla="*/ 80 w 114"/>
                <a:gd name="T19" fmla="*/ 39 h 124"/>
                <a:gd name="T20" fmla="*/ 96 w 114"/>
                <a:gd name="T21" fmla="*/ 21 h 124"/>
                <a:gd name="T22" fmla="*/ 90 w 114"/>
                <a:gd name="T23" fmla="*/ 4 h 124"/>
                <a:gd name="T24" fmla="*/ 58 w 114"/>
                <a:gd name="T25" fmla="*/ 35 h 124"/>
                <a:gd name="T26" fmla="*/ 39 w 114"/>
                <a:gd name="T27" fmla="*/ 59 h 124"/>
                <a:gd name="T28" fmla="*/ 42 w 114"/>
                <a:gd name="T29" fmla="*/ 111 h 124"/>
                <a:gd name="T30" fmla="*/ 91 w 114"/>
                <a:gd name="T31" fmla="*/ 119 h 124"/>
                <a:gd name="T32" fmla="*/ 103 w 114"/>
                <a:gd name="T33" fmla="*/ 108 h 124"/>
                <a:gd name="T34" fmla="*/ 100 w 114"/>
                <a:gd name="T35" fmla="*/ 101 h 124"/>
                <a:gd name="T36" fmla="*/ 109 w 114"/>
                <a:gd name="T37" fmla="*/ 93 h 124"/>
                <a:gd name="T38" fmla="*/ 106 w 114"/>
                <a:gd name="T39" fmla="*/ 83 h 124"/>
                <a:gd name="T40" fmla="*/ 113 w 114"/>
                <a:gd name="T41" fmla="*/ 7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124">
                  <a:moveTo>
                    <a:pt x="34" y="58"/>
                  </a:moveTo>
                  <a:cubicBezTo>
                    <a:pt x="24" y="54"/>
                    <a:pt x="7" y="57"/>
                    <a:pt x="7" y="57"/>
                  </a:cubicBezTo>
                  <a:cubicBezTo>
                    <a:pt x="0" y="78"/>
                    <a:pt x="9" y="108"/>
                    <a:pt x="9" y="108"/>
                  </a:cubicBezTo>
                  <a:cubicBezTo>
                    <a:pt x="20" y="117"/>
                    <a:pt x="37" y="112"/>
                    <a:pt x="37" y="112"/>
                  </a:cubicBezTo>
                  <a:cubicBezTo>
                    <a:pt x="31" y="95"/>
                    <a:pt x="34" y="58"/>
                    <a:pt x="34" y="58"/>
                  </a:cubicBezTo>
                  <a:close/>
                  <a:moveTo>
                    <a:pt x="113" y="73"/>
                  </a:moveTo>
                  <a:cubicBezTo>
                    <a:pt x="114" y="66"/>
                    <a:pt x="107" y="66"/>
                    <a:pt x="107" y="66"/>
                  </a:cubicBezTo>
                  <a:cubicBezTo>
                    <a:pt x="113" y="66"/>
                    <a:pt x="112" y="59"/>
                    <a:pt x="112" y="59"/>
                  </a:cubicBezTo>
                  <a:cubicBezTo>
                    <a:pt x="110" y="43"/>
                    <a:pt x="95" y="50"/>
                    <a:pt x="85" y="48"/>
                  </a:cubicBezTo>
                  <a:cubicBezTo>
                    <a:pt x="76" y="46"/>
                    <a:pt x="80" y="39"/>
                    <a:pt x="80" y="39"/>
                  </a:cubicBezTo>
                  <a:cubicBezTo>
                    <a:pt x="92" y="31"/>
                    <a:pt x="96" y="21"/>
                    <a:pt x="96" y="21"/>
                  </a:cubicBezTo>
                  <a:cubicBezTo>
                    <a:pt x="101" y="0"/>
                    <a:pt x="90" y="4"/>
                    <a:pt x="90" y="4"/>
                  </a:cubicBezTo>
                  <a:cubicBezTo>
                    <a:pt x="87" y="10"/>
                    <a:pt x="66" y="30"/>
                    <a:pt x="58" y="35"/>
                  </a:cubicBezTo>
                  <a:cubicBezTo>
                    <a:pt x="48" y="42"/>
                    <a:pt x="39" y="59"/>
                    <a:pt x="39" y="59"/>
                  </a:cubicBezTo>
                  <a:cubicBezTo>
                    <a:pt x="35" y="78"/>
                    <a:pt x="42" y="111"/>
                    <a:pt x="42" y="111"/>
                  </a:cubicBezTo>
                  <a:cubicBezTo>
                    <a:pt x="63" y="124"/>
                    <a:pt x="91" y="119"/>
                    <a:pt x="91" y="119"/>
                  </a:cubicBezTo>
                  <a:cubicBezTo>
                    <a:pt x="102" y="117"/>
                    <a:pt x="103" y="108"/>
                    <a:pt x="103" y="108"/>
                  </a:cubicBezTo>
                  <a:cubicBezTo>
                    <a:pt x="105" y="102"/>
                    <a:pt x="100" y="101"/>
                    <a:pt x="100" y="101"/>
                  </a:cubicBezTo>
                  <a:cubicBezTo>
                    <a:pt x="108" y="102"/>
                    <a:pt x="109" y="93"/>
                    <a:pt x="109" y="93"/>
                  </a:cubicBezTo>
                  <a:cubicBezTo>
                    <a:pt x="112" y="84"/>
                    <a:pt x="106" y="83"/>
                    <a:pt x="106" y="83"/>
                  </a:cubicBezTo>
                  <a:cubicBezTo>
                    <a:pt x="112" y="84"/>
                    <a:pt x="113" y="73"/>
                    <a:pt x="113" y="7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37" name="文本框 180"/>
            <p:cNvSpPr txBox="1"/>
            <p:nvPr/>
          </p:nvSpPr>
          <p:spPr>
            <a:xfrm>
              <a:off x="3567850" y="2139967"/>
              <a:ext cx="1328580" cy="331022"/>
            </a:xfrm>
            <a:prstGeom prst="rect">
              <a:avLst/>
            </a:prstGeom>
            <a:noFill/>
          </p:spPr>
          <p:txBody>
            <a:bodyPr wrap="square" rtlCol="0">
              <a:spAutoFit/>
            </a:bodyPr>
            <a:lstStyle/>
            <a:p>
              <a:pPr algn="ctr"/>
              <a:r>
                <a:rPr lang="zh-CN" altLang="en-US" sz="1015" dirty="0">
                  <a:solidFill>
                    <a:prstClr val="white"/>
                  </a:solidFill>
                  <a:latin typeface="微软雅黑" panose="020B0503020204020204" pitchFamily="34" charset="-122"/>
                  <a:ea typeface="微软雅黑" panose="020B0503020204020204" pitchFamily="34" charset="-122"/>
                </a:rPr>
                <a:t>添加标题</a:t>
              </a:r>
              <a:endParaRPr lang="zh-CN" altLang="en-US" sz="1015" dirty="0">
                <a:solidFill>
                  <a:prstClr val="white"/>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5403326" y="937903"/>
            <a:ext cx="1275182" cy="1276356"/>
            <a:chOff x="7203496" y="1250827"/>
            <a:chExt cx="1700022" cy="1702202"/>
          </a:xfrm>
        </p:grpSpPr>
        <p:grpSp>
          <p:nvGrpSpPr>
            <p:cNvPr id="41" name="组合 40"/>
            <p:cNvGrpSpPr/>
            <p:nvPr/>
          </p:nvGrpSpPr>
          <p:grpSpPr>
            <a:xfrm flipH="1">
              <a:off x="7203496" y="1250827"/>
              <a:ext cx="1700022" cy="1702202"/>
              <a:chOff x="661303" y="454074"/>
              <a:chExt cx="2476499" cy="2479675"/>
            </a:xfrm>
          </p:grpSpPr>
          <p:sp>
            <p:nvSpPr>
              <p:cNvPr id="44" name="Freeform 67"/>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68580" tIns="34290" rIns="68580" bIns="34290" numCol="1" anchor="t" anchorCtr="0" compatLnSpc="1"/>
              <a:lstStyle/>
              <a:p>
                <a:endParaRPr lang="zh-CN" altLang="en-US" sz="1015">
                  <a:solidFill>
                    <a:prstClr val="black"/>
                  </a:solidFill>
                </a:endParaRPr>
              </a:p>
            </p:txBody>
          </p:sp>
          <p:sp>
            <p:nvSpPr>
              <p:cNvPr id="45" name="Freeform 72"/>
              <p:cNvSpPr/>
              <p:nvPr/>
            </p:nvSpPr>
            <p:spPr bwMode="auto">
              <a:xfrm>
                <a:off x="742769" y="536624"/>
                <a:ext cx="2362200" cy="2365375"/>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01ACBE"/>
              </a:solidFill>
              <a:ln w="25400">
                <a:gradFill flip="none" rotWithShape="1">
                  <a:gsLst>
                    <a:gs pos="0">
                      <a:schemeClr val="bg1">
                        <a:lumMod val="65000"/>
                      </a:schemeClr>
                    </a:gs>
                    <a:gs pos="100000">
                      <a:schemeClr val="bg1"/>
                    </a:gs>
                  </a:gsLst>
                  <a:lin ang="8100000" scaled="0"/>
                  <a:tileRect/>
                </a:gradFill>
                <a:round/>
              </a:ln>
              <a:effectLst>
                <a:innerShdw blurRad="101600" dist="50800" dir="18900000">
                  <a:prstClr val="black">
                    <a:alpha val="50000"/>
                  </a:prstClr>
                </a:innerShdw>
              </a:effectLst>
            </p:spPr>
            <p:txBody>
              <a:bodyPr vert="horz" wrap="square" lIns="68580" tIns="34290" rIns="68580" bIns="34290" numCol="1" anchor="t" anchorCtr="0" compatLnSpc="1"/>
              <a:lstStyle/>
              <a:p>
                <a:endParaRPr lang="zh-CN" altLang="en-US" sz="1015">
                  <a:solidFill>
                    <a:prstClr val="black"/>
                  </a:solidFill>
                </a:endParaRPr>
              </a:p>
            </p:txBody>
          </p:sp>
        </p:grpSp>
        <p:sp>
          <p:nvSpPr>
            <p:cNvPr id="42" name="Freeform 100"/>
            <p:cNvSpPr>
              <a:spLocks noEditPoints="1"/>
            </p:cNvSpPr>
            <p:nvPr/>
          </p:nvSpPr>
          <p:spPr bwMode="auto">
            <a:xfrm>
              <a:off x="7805318" y="1676366"/>
              <a:ext cx="297504" cy="319299"/>
            </a:xfrm>
            <a:custGeom>
              <a:avLst/>
              <a:gdLst>
                <a:gd name="T0" fmla="*/ 46 w 112"/>
                <a:gd name="T1" fmla="*/ 29 h 121"/>
                <a:gd name="T2" fmla="*/ 63 w 112"/>
                <a:gd name="T3" fmla="*/ 53 h 121"/>
                <a:gd name="T4" fmla="*/ 93 w 112"/>
                <a:gd name="T5" fmla="*/ 22 h 121"/>
                <a:gd name="T6" fmla="*/ 101 w 112"/>
                <a:gd name="T7" fmla="*/ 31 h 121"/>
                <a:gd name="T8" fmla="*/ 107 w 112"/>
                <a:gd name="T9" fmla="*/ 15 h 121"/>
                <a:gd name="T10" fmla="*/ 112 w 112"/>
                <a:gd name="T11" fmla="*/ 0 h 121"/>
                <a:gd name="T12" fmla="*/ 80 w 112"/>
                <a:gd name="T13" fmla="*/ 6 h 121"/>
                <a:gd name="T14" fmla="*/ 87 w 112"/>
                <a:gd name="T15" fmla="*/ 15 h 121"/>
                <a:gd name="T16" fmla="*/ 64 w 112"/>
                <a:gd name="T17" fmla="*/ 39 h 121"/>
                <a:gd name="T18" fmla="*/ 47 w 112"/>
                <a:gd name="T19" fmla="*/ 16 h 121"/>
                <a:gd name="T20" fmla="*/ 1 w 112"/>
                <a:gd name="T21" fmla="*/ 58 h 121"/>
                <a:gd name="T22" fmla="*/ 7 w 112"/>
                <a:gd name="T23" fmla="*/ 64 h 121"/>
                <a:gd name="T24" fmla="*/ 46 w 112"/>
                <a:gd name="T25" fmla="*/ 29 h 121"/>
                <a:gd name="T26" fmla="*/ 24 w 112"/>
                <a:gd name="T27" fmla="*/ 67 h 121"/>
                <a:gd name="T28" fmla="*/ 7 w 112"/>
                <a:gd name="T29" fmla="*/ 67 h 121"/>
                <a:gd name="T30" fmla="*/ 0 w 112"/>
                <a:gd name="T31" fmla="*/ 74 h 121"/>
                <a:gd name="T32" fmla="*/ 0 w 112"/>
                <a:gd name="T33" fmla="*/ 113 h 121"/>
                <a:gd name="T34" fmla="*/ 7 w 112"/>
                <a:gd name="T35" fmla="*/ 121 h 121"/>
                <a:gd name="T36" fmla="*/ 24 w 112"/>
                <a:gd name="T37" fmla="*/ 121 h 121"/>
                <a:gd name="T38" fmla="*/ 31 w 112"/>
                <a:gd name="T39" fmla="*/ 113 h 121"/>
                <a:gd name="T40" fmla="*/ 31 w 112"/>
                <a:gd name="T41" fmla="*/ 74 h 121"/>
                <a:gd name="T42" fmla="*/ 24 w 112"/>
                <a:gd name="T43" fmla="*/ 67 h 121"/>
                <a:gd name="T44" fmla="*/ 64 w 112"/>
                <a:gd name="T45" fmla="*/ 56 h 121"/>
                <a:gd name="T46" fmla="*/ 47 w 112"/>
                <a:gd name="T47" fmla="*/ 56 h 121"/>
                <a:gd name="T48" fmla="*/ 40 w 112"/>
                <a:gd name="T49" fmla="*/ 63 h 121"/>
                <a:gd name="T50" fmla="*/ 40 w 112"/>
                <a:gd name="T51" fmla="*/ 113 h 121"/>
                <a:gd name="T52" fmla="*/ 47 w 112"/>
                <a:gd name="T53" fmla="*/ 121 h 121"/>
                <a:gd name="T54" fmla="*/ 64 w 112"/>
                <a:gd name="T55" fmla="*/ 121 h 121"/>
                <a:gd name="T56" fmla="*/ 71 w 112"/>
                <a:gd name="T57" fmla="*/ 113 h 121"/>
                <a:gd name="T58" fmla="*/ 71 w 112"/>
                <a:gd name="T59" fmla="*/ 63 h 121"/>
                <a:gd name="T60" fmla="*/ 64 w 112"/>
                <a:gd name="T61" fmla="*/ 56 h 121"/>
                <a:gd name="T62" fmla="*/ 103 w 112"/>
                <a:gd name="T63" fmla="*/ 41 h 121"/>
                <a:gd name="T64" fmla="*/ 87 w 112"/>
                <a:gd name="T65" fmla="*/ 41 h 121"/>
                <a:gd name="T66" fmla="*/ 79 w 112"/>
                <a:gd name="T67" fmla="*/ 48 h 121"/>
                <a:gd name="T68" fmla="*/ 79 w 112"/>
                <a:gd name="T69" fmla="*/ 113 h 121"/>
                <a:gd name="T70" fmla="*/ 87 w 112"/>
                <a:gd name="T71" fmla="*/ 121 h 121"/>
                <a:gd name="T72" fmla="*/ 103 w 112"/>
                <a:gd name="T73" fmla="*/ 121 h 121"/>
                <a:gd name="T74" fmla="*/ 111 w 112"/>
                <a:gd name="T75" fmla="*/ 113 h 121"/>
                <a:gd name="T76" fmla="*/ 111 w 112"/>
                <a:gd name="T77" fmla="*/ 48 h 121"/>
                <a:gd name="T78" fmla="*/ 103 w 112"/>
                <a:gd name="T79" fmla="*/ 4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 h="121">
                  <a:moveTo>
                    <a:pt x="46" y="29"/>
                  </a:moveTo>
                  <a:cubicBezTo>
                    <a:pt x="63" y="53"/>
                    <a:pt x="63" y="53"/>
                    <a:pt x="63" y="53"/>
                  </a:cubicBezTo>
                  <a:cubicBezTo>
                    <a:pt x="93" y="22"/>
                    <a:pt x="93" y="22"/>
                    <a:pt x="93" y="22"/>
                  </a:cubicBezTo>
                  <a:cubicBezTo>
                    <a:pt x="101" y="31"/>
                    <a:pt x="101" y="31"/>
                    <a:pt x="101" y="31"/>
                  </a:cubicBezTo>
                  <a:cubicBezTo>
                    <a:pt x="107" y="15"/>
                    <a:pt x="107" y="15"/>
                    <a:pt x="107" y="15"/>
                  </a:cubicBezTo>
                  <a:cubicBezTo>
                    <a:pt x="112" y="0"/>
                    <a:pt x="112" y="0"/>
                    <a:pt x="112" y="0"/>
                  </a:cubicBezTo>
                  <a:cubicBezTo>
                    <a:pt x="80" y="6"/>
                    <a:pt x="80" y="6"/>
                    <a:pt x="80" y="6"/>
                  </a:cubicBezTo>
                  <a:cubicBezTo>
                    <a:pt x="87" y="15"/>
                    <a:pt x="87" y="15"/>
                    <a:pt x="87" y="15"/>
                  </a:cubicBezTo>
                  <a:cubicBezTo>
                    <a:pt x="64" y="39"/>
                    <a:pt x="64" y="39"/>
                    <a:pt x="64" y="39"/>
                  </a:cubicBezTo>
                  <a:cubicBezTo>
                    <a:pt x="47" y="16"/>
                    <a:pt x="47" y="16"/>
                    <a:pt x="47" y="16"/>
                  </a:cubicBezTo>
                  <a:cubicBezTo>
                    <a:pt x="1" y="58"/>
                    <a:pt x="1" y="58"/>
                    <a:pt x="1" y="58"/>
                  </a:cubicBezTo>
                  <a:cubicBezTo>
                    <a:pt x="7" y="64"/>
                    <a:pt x="7" y="64"/>
                    <a:pt x="7" y="64"/>
                  </a:cubicBezTo>
                  <a:lnTo>
                    <a:pt x="46" y="29"/>
                  </a:lnTo>
                  <a:close/>
                  <a:moveTo>
                    <a:pt x="24" y="67"/>
                  </a:moveTo>
                  <a:cubicBezTo>
                    <a:pt x="7" y="67"/>
                    <a:pt x="7" y="67"/>
                    <a:pt x="7" y="67"/>
                  </a:cubicBezTo>
                  <a:cubicBezTo>
                    <a:pt x="3" y="67"/>
                    <a:pt x="0" y="70"/>
                    <a:pt x="0" y="74"/>
                  </a:cubicBezTo>
                  <a:cubicBezTo>
                    <a:pt x="0" y="113"/>
                    <a:pt x="0" y="113"/>
                    <a:pt x="0" y="113"/>
                  </a:cubicBezTo>
                  <a:cubicBezTo>
                    <a:pt x="0" y="117"/>
                    <a:pt x="3" y="121"/>
                    <a:pt x="7" y="121"/>
                  </a:cubicBezTo>
                  <a:cubicBezTo>
                    <a:pt x="24" y="121"/>
                    <a:pt x="24" y="121"/>
                    <a:pt x="24" y="121"/>
                  </a:cubicBezTo>
                  <a:cubicBezTo>
                    <a:pt x="28" y="121"/>
                    <a:pt x="31" y="117"/>
                    <a:pt x="31" y="113"/>
                  </a:cubicBezTo>
                  <a:cubicBezTo>
                    <a:pt x="31" y="74"/>
                    <a:pt x="31" y="74"/>
                    <a:pt x="31" y="74"/>
                  </a:cubicBezTo>
                  <a:cubicBezTo>
                    <a:pt x="31" y="70"/>
                    <a:pt x="28" y="67"/>
                    <a:pt x="24" y="67"/>
                  </a:cubicBezTo>
                  <a:close/>
                  <a:moveTo>
                    <a:pt x="64" y="56"/>
                  </a:moveTo>
                  <a:cubicBezTo>
                    <a:pt x="47" y="56"/>
                    <a:pt x="47" y="56"/>
                    <a:pt x="47" y="56"/>
                  </a:cubicBezTo>
                  <a:cubicBezTo>
                    <a:pt x="43" y="56"/>
                    <a:pt x="40" y="59"/>
                    <a:pt x="40" y="63"/>
                  </a:cubicBezTo>
                  <a:cubicBezTo>
                    <a:pt x="40" y="113"/>
                    <a:pt x="40" y="113"/>
                    <a:pt x="40" y="113"/>
                  </a:cubicBezTo>
                  <a:cubicBezTo>
                    <a:pt x="40" y="117"/>
                    <a:pt x="43" y="121"/>
                    <a:pt x="47" y="121"/>
                  </a:cubicBezTo>
                  <a:cubicBezTo>
                    <a:pt x="64" y="121"/>
                    <a:pt x="64" y="121"/>
                    <a:pt x="64" y="121"/>
                  </a:cubicBezTo>
                  <a:cubicBezTo>
                    <a:pt x="68" y="121"/>
                    <a:pt x="71" y="117"/>
                    <a:pt x="71" y="113"/>
                  </a:cubicBezTo>
                  <a:cubicBezTo>
                    <a:pt x="71" y="63"/>
                    <a:pt x="71" y="63"/>
                    <a:pt x="71" y="63"/>
                  </a:cubicBezTo>
                  <a:cubicBezTo>
                    <a:pt x="71" y="59"/>
                    <a:pt x="68" y="56"/>
                    <a:pt x="64" y="56"/>
                  </a:cubicBezTo>
                  <a:close/>
                  <a:moveTo>
                    <a:pt x="103" y="41"/>
                  </a:moveTo>
                  <a:cubicBezTo>
                    <a:pt x="87" y="41"/>
                    <a:pt x="87" y="41"/>
                    <a:pt x="87" y="41"/>
                  </a:cubicBezTo>
                  <a:cubicBezTo>
                    <a:pt x="83" y="41"/>
                    <a:pt x="79" y="44"/>
                    <a:pt x="79" y="48"/>
                  </a:cubicBezTo>
                  <a:cubicBezTo>
                    <a:pt x="79" y="113"/>
                    <a:pt x="79" y="113"/>
                    <a:pt x="79" y="113"/>
                  </a:cubicBezTo>
                  <a:cubicBezTo>
                    <a:pt x="79" y="117"/>
                    <a:pt x="83" y="121"/>
                    <a:pt x="87" y="121"/>
                  </a:cubicBezTo>
                  <a:cubicBezTo>
                    <a:pt x="103" y="121"/>
                    <a:pt x="103" y="121"/>
                    <a:pt x="103" y="121"/>
                  </a:cubicBezTo>
                  <a:cubicBezTo>
                    <a:pt x="107" y="121"/>
                    <a:pt x="111" y="117"/>
                    <a:pt x="111" y="113"/>
                  </a:cubicBezTo>
                  <a:cubicBezTo>
                    <a:pt x="111" y="48"/>
                    <a:pt x="111" y="48"/>
                    <a:pt x="111" y="48"/>
                  </a:cubicBezTo>
                  <a:cubicBezTo>
                    <a:pt x="111" y="44"/>
                    <a:pt x="107" y="41"/>
                    <a:pt x="103"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3" name="文本框 182"/>
            <p:cNvSpPr txBox="1"/>
            <p:nvPr/>
          </p:nvSpPr>
          <p:spPr>
            <a:xfrm>
              <a:off x="7360090" y="2139967"/>
              <a:ext cx="1328580" cy="331022"/>
            </a:xfrm>
            <a:prstGeom prst="rect">
              <a:avLst/>
            </a:prstGeom>
            <a:noFill/>
          </p:spPr>
          <p:txBody>
            <a:bodyPr wrap="square" rtlCol="0">
              <a:spAutoFit/>
            </a:bodyPr>
            <a:lstStyle/>
            <a:p>
              <a:pPr algn="ctr"/>
              <a:r>
                <a:rPr lang="zh-CN" altLang="en-US" sz="1015" dirty="0">
                  <a:solidFill>
                    <a:prstClr val="white"/>
                  </a:solidFill>
                  <a:latin typeface="微软雅黑" panose="020B0503020204020204" pitchFamily="34" charset="-122"/>
                  <a:ea typeface="微软雅黑" panose="020B0503020204020204" pitchFamily="34" charset="-122"/>
                </a:rPr>
                <a:t>添加标题</a:t>
              </a:r>
              <a:endParaRPr lang="zh-CN" altLang="en-US" sz="1015" dirty="0">
                <a:solidFill>
                  <a:prstClr val="white"/>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3123696" y="1083746"/>
            <a:ext cx="2951861" cy="3554627"/>
            <a:chOff x="4164384" y="1445329"/>
            <a:chExt cx="3935303" cy="4740600"/>
          </a:xfrm>
        </p:grpSpPr>
        <p:sp>
          <p:nvSpPr>
            <p:cNvPr id="47" name="Freeform 48"/>
            <p:cNvSpPr>
              <a:spLocks noEditPoints="1"/>
            </p:cNvSpPr>
            <p:nvPr/>
          </p:nvSpPr>
          <p:spPr bwMode="auto">
            <a:xfrm>
              <a:off x="5727736" y="1445329"/>
              <a:ext cx="808600" cy="879435"/>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rgbClr val="A7A9AC"/>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nvGrpSpPr>
            <p:cNvPr id="48" name="组合 47"/>
            <p:cNvGrpSpPr/>
            <p:nvPr/>
          </p:nvGrpSpPr>
          <p:grpSpPr>
            <a:xfrm>
              <a:off x="4164384" y="2107274"/>
              <a:ext cx="3935303" cy="4078655"/>
              <a:chOff x="4164384" y="2107274"/>
              <a:chExt cx="3935303" cy="4078655"/>
            </a:xfrm>
          </p:grpSpPr>
          <p:grpSp>
            <p:nvGrpSpPr>
              <p:cNvPr id="49" name="组合 48"/>
              <p:cNvGrpSpPr/>
              <p:nvPr/>
            </p:nvGrpSpPr>
            <p:grpSpPr>
              <a:xfrm>
                <a:off x="4164384" y="2107274"/>
                <a:ext cx="3935303" cy="4078655"/>
                <a:chOff x="3302629" y="735900"/>
                <a:chExt cx="5732734" cy="5941562"/>
              </a:xfrm>
            </p:grpSpPr>
            <p:sp>
              <p:nvSpPr>
                <p:cNvPr id="54" name="弦形 53"/>
                <p:cNvSpPr/>
                <p:nvPr/>
              </p:nvSpPr>
              <p:spPr>
                <a:xfrm rot="2525344" flipH="1">
                  <a:off x="4346167" y="3082040"/>
                  <a:ext cx="3571370" cy="359542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5" name="弦形 54"/>
                <p:cNvSpPr/>
                <p:nvPr/>
              </p:nvSpPr>
              <p:spPr>
                <a:xfrm rot="16976604" flipH="1">
                  <a:off x="5451967" y="1049275"/>
                  <a:ext cx="3571370" cy="359542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6" name="弦形 55"/>
                <p:cNvSpPr/>
                <p:nvPr/>
              </p:nvSpPr>
              <p:spPr>
                <a:xfrm rot="4623396">
                  <a:off x="3314655" y="1086714"/>
                  <a:ext cx="3571370" cy="359542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nvGrpSpPr>
                <p:cNvPr id="57" name="组合 56"/>
                <p:cNvGrpSpPr/>
                <p:nvPr/>
              </p:nvGrpSpPr>
              <p:grpSpPr>
                <a:xfrm rot="7260000" flipH="1">
                  <a:off x="5471647" y="4895962"/>
                  <a:ext cx="1289050" cy="1952626"/>
                  <a:chOff x="2820709" y="1379509"/>
                  <a:chExt cx="1289050" cy="1952626"/>
                </a:xfrm>
              </p:grpSpPr>
              <p:sp>
                <p:nvSpPr>
                  <p:cNvPr id="92" name="Freeform 34"/>
                  <p:cNvSpPr/>
                  <p:nvPr/>
                </p:nvSpPr>
                <p:spPr bwMode="auto">
                  <a:xfrm>
                    <a:off x="2820709" y="3117822"/>
                    <a:ext cx="339725" cy="214313"/>
                  </a:xfrm>
                  <a:custGeom>
                    <a:avLst/>
                    <a:gdLst>
                      <a:gd name="T0" fmla="*/ 59 w 90"/>
                      <a:gd name="T1" fmla="*/ 57 h 57"/>
                      <a:gd name="T2" fmla="*/ 0 w 90"/>
                      <a:gd name="T3" fmla="*/ 8 h 57"/>
                      <a:gd name="T4" fmla="*/ 90 w 90"/>
                      <a:gd name="T5" fmla="*/ 3 h 57"/>
                      <a:gd name="T6" fmla="*/ 59 w 90"/>
                      <a:gd name="T7" fmla="*/ 57 h 57"/>
                    </a:gdLst>
                    <a:ahLst/>
                    <a:cxnLst>
                      <a:cxn ang="0">
                        <a:pos x="T0" y="T1"/>
                      </a:cxn>
                      <a:cxn ang="0">
                        <a:pos x="T2" y="T3"/>
                      </a:cxn>
                      <a:cxn ang="0">
                        <a:pos x="T4" y="T5"/>
                      </a:cxn>
                      <a:cxn ang="0">
                        <a:pos x="T6" y="T7"/>
                      </a:cxn>
                    </a:cxnLst>
                    <a:rect l="0" t="0" r="r" b="b"/>
                    <a:pathLst>
                      <a:path w="90" h="57">
                        <a:moveTo>
                          <a:pt x="59" y="57"/>
                        </a:moveTo>
                        <a:cubicBezTo>
                          <a:pt x="59" y="57"/>
                          <a:pt x="12" y="36"/>
                          <a:pt x="0" y="8"/>
                        </a:cubicBezTo>
                        <a:cubicBezTo>
                          <a:pt x="0" y="8"/>
                          <a:pt x="38" y="0"/>
                          <a:pt x="90" y="3"/>
                        </a:cubicBezTo>
                        <a:lnTo>
                          <a:pt x="59" y="57"/>
                        </a:lnTo>
                        <a:close/>
                      </a:path>
                    </a:pathLst>
                  </a:custGeom>
                  <a:gradFill>
                    <a:gsLst>
                      <a:gs pos="0">
                        <a:srgbClr val="CECECE"/>
                      </a:gs>
                      <a:gs pos="100000">
                        <a:schemeClr val="bg1">
                          <a:lumMod val="50000"/>
                        </a:schemeClr>
                      </a:gs>
                    </a:gsLst>
                    <a:lin ang="16800000" scaled="0"/>
                  </a:gradFill>
                  <a:ln>
                    <a:noFill/>
                  </a:ln>
                </p:spPr>
                <p:txBody>
                  <a:bodyPr vert="horz" wrap="square" lIns="68580" tIns="34290" rIns="68580" bIns="34290" numCol="1" anchor="t" anchorCtr="0" compatLnSpc="1"/>
                  <a:lstStyle/>
                  <a:p>
                    <a:endParaRPr lang="zh-CN" altLang="en-US" sz="1015">
                      <a:solidFill>
                        <a:prstClr val="black"/>
                      </a:solidFill>
                    </a:endParaRPr>
                  </a:p>
                </p:txBody>
              </p:sp>
              <p:sp>
                <p:nvSpPr>
                  <p:cNvPr id="93" name="Freeform 35"/>
                  <p:cNvSpPr/>
                  <p:nvPr/>
                </p:nvSpPr>
                <p:spPr bwMode="auto">
                  <a:xfrm>
                    <a:off x="3833534" y="1379509"/>
                    <a:ext cx="276225" cy="320675"/>
                  </a:xfrm>
                  <a:custGeom>
                    <a:avLst/>
                    <a:gdLst>
                      <a:gd name="T0" fmla="*/ 72 w 73"/>
                      <a:gd name="T1" fmla="*/ 31 h 85"/>
                      <a:gd name="T2" fmla="*/ 0 w 73"/>
                      <a:gd name="T3" fmla="*/ 5 h 85"/>
                      <a:gd name="T4" fmla="*/ 41 w 73"/>
                      <a:gd name="T5" fmla="*/ 85 h 85"/>
                      <a:gd name="T6" fmla="*/ 72 w 73"/>
                      <a:gd name="T7" fmla="*/ 31 h 85"/>
                    </a:gdLst>
                    <a:ahLst/>
                    <a:cxnLst>
                      <a:cxn ang="0">
                        <a:pos x="T0" y="T1"/>
                      </a:cxn>
                      <a:cxn ang="0">
                        <a:pos x="T2" y="T3"/>
                      </a:cxn>
                      <a:cxn ang="0">
                        <a:pos x="T4" y="T5"/>
                      </a:cxn>
                      <a:cxn ang="0">
                        <a:pos x="T6" y="T7"/>
                      </a:cxn>
                    </a:cxnLst>
                    <a:rect l="0" t="0" r="r" b="b"/>
                    <a:pathLst>
                      <a:path w="73" h="85">
                        <a:moveTo>
                          <a:pt x="72" y="31"/>
                        </a:moveTo>
                        <a:cubicBezTo>
                          <a:pt x="73" y="31"/>
                          <a:pt x="31" y="0"/>
                          <a:pt x="0" y="5"/>
                        </a:cubicBezTo>
                        <a:cubicBezTo>
                          <a:pt x="0" y="5"/>
                          <a:pt x="12" y="41"/>
                          <a:pt x="41" y="85"/>
                        </a:cubicBezTo>
                        <a:lnTo>
                          <a:pt x="72" y="31"/>
                        </a:lnTo>
                        <a:close/>
                      </a:path>
                    </a:pathLst>
                  </a:custGeom>
                  <a:gradFill>
                    <a:gsLst>
                      <a:gs pos="0">
                        <a:srgbClr val="BDBDBD"/>
                      </a:gs>
                      <a:gs pos="100000">
                        <a:schemeClr val="bg1">
                          <a:lumMod val="50000"/>
                        </a:schemeClr>
                      </a:gs>
                    </a:gsLst>
                    <a:lin ang="7200000" scaled="0"/>
                  </a:gradFill>
                  <a:ln>
                    <a:noFill/>
                  </a:ln>
                </p:spPr>
                <p:txBody>
                  <a:bodyPr vert="horz" wrap="square" lIns="68580" tIns="34290" rIns="68580" bIns="34290" numCol="1" anchor="t" anchorCtr="0" compatLnSpc="1"/>
                  <a:lstStyle/>
                  <a:p>
                    <a:endParaRPr lang="zh-CN" altLang="en-US" sz="1015">
                      <a:solidFill>
                        <a:prstClr val="black"/>
                      </a:solidFill>
                    </a:endParaRPr>
                  </a:p>
                </p:txBody>
              </p:sp>
            </p:grpSp>
            <p:grpSp>
              <p:nvGrpSpPr>
                <p:cNvPr id="58" name="组合 57"/>
                <p:cNvGrpSpPr/>
                <p:nvPr/>
              </p:nvGrpSpPr>
              <p:grpSpPr>
                <a:xfrm flipH="1">
                  <a:off x="7509779" y="1389035"/>
                  <a:ext cx="1289050" cy="1952626"/>
                  <a:chOff x="2820709" y="1379509"/>
                  <a:chExt cx="1289050" cy="1952626"/>
                </a:xfrm>
              </p:grpSpPr>
              <p:sp>
                <p:nvSpPr>
                  <p:cNvPr id="90" name="Freeform 34"/>
                  <p:cNvSpPr/>
                  <p:nvPr/>
                </p:nvSpPr>
                <p:spPr bwMode="auto">
                  <a:xfrm>
                    <a:off x="2820709" y="3117822"/>
                    <a:ext cx="339725" cy="214313"/>
                  </a:xfrm>
                  <a:custGeom>
                    <a:avLst/>
                    <a:gdLst>
                      <a:gd name="T0" fmla="*/ 59 w 90"/>
                      <a:gd name="T1" fmla="*/ 57 h 57"/>
                      <a:gd name="T2" fmla="*/ 0 w 90"/>
                      <a:gd name="T3" fmla="*/ 8 h 57"/>
                      <a:gd name="T4" fmla="*/ 90 w 90"/>
                      <a:gd name="T5" fmla="*/ 3 h 57"/>
                      <a:gd name="T6" fmla="*/ 59 w 90"/>
                      <a:gd name="T7" fmla="*/ 57 h 57"/>
                    </a:gdLst>
                    <a:ahLst/>
                    <a:cxnLst>
                      <a:cxn ang="0">
                        <a:pos x="T0" y="T1"/>
                      </a:cxn>
                      <a:cxn ang="0">
                        <a:pos x="T2" y="T3"/>
                      </a:cxn>
                      <a:cxn ang="0">
                        <a:pos x="T4" y="T5"/>
                      </a:cxn>
                      <a:cxn ang="0">
                        <a:pos x="T6" y="T7"/>
                      </a:cxn>
                    </a:cxnLst>
                    <a:rect l="0" t="0" r="r" b="b"/>
                    <a:pathLst>
                      <a:path w="90" h="57">
                        <a:moveTo>
                          <a:pt x="59" y="57"/>
                        </a:moveTo>
                        <a:cubicBezTo>
                          <a:pt x="59" y="57"/>
                          <a:pt x="12" y="36"/>
                          <a:pt x="0" y="8"/>
                        </a:cubicBezTo>
                        <a:cubicBezTo>
                          <a:pt x="0" y="8"/>
                          <a:pt x="38" y="0"/>
                          <a:pt x="90" y="3"/>
                        </a:cubicBezTo>
                        <a:lnTo>
                          <a:pt x="59" y="57"/>
                        </a:lnTo>
                        <a:close/>
                      </a:path>
                    </a:pathLst>
                  </a:custGeom>
                  <a:gradFill>
                    <a:gsLst>
                      <a:gs pos="0">
                        <a:srgbClr val="CECECE"/>
                      </a:gs>
                      <a:gs pos="100000">
                        <a:schemeClr val="bg1">
                          <a:lumMod val="50000"/>
                        </a:schemeClr>
                      </a:gs>
                    </a:gsLst>
                    <a:lin ang="16800000" scaled="0"/>
                  </a:gradFill>
                  <a:ln>
                    <a:noFill/>
                  </a:ln>
                </p:spPr>
                <p:txBody>
                  <a:bodyPr vert="horz" wrap="square" lIns="68580" tIns="34290" rIns="68580" bIns="34290" numCol="1" anchor="t" anchorCtr="0" compatLnSpc="1"/>
                  <a:lstStyle/>
                  <a:p>
                    <a:endParaRPr lang="zh-CN" altLang="en-US" sz="1015">
                      <a:solidFill>
                        <a:prstClr val="black"/>
                      </a:solidFill>
                    </a:endParaRPr>
                  </a:p>
                </p:txBody>
              </p:sp>
              <p:sp>
                <p:nvSpPr>
                  <p:cNvPr id="91" name="Freeform 35"/>
                  <p:cNvSpPr/>
                  <p:nvPr/>
                </p:nvSpPr>
                <p:spPr bwMode="auto">
                  <a:xfrm>
                    <a:off x="3833534" y="1379509"/>
                    <a:ext cx="276225" cy="320675"/>
                  </a:xfrm>
                  <a:custGeom>
                    <a:avLst/>
                    <a:gdLst>
                      <a:gd name="T0" fmla="*/ 72 w 73"/>
                      <a:gd name="T1" fmla="*/ 31 h 85"/>
                      <a:gd name="T2" fmla="*/ 0 w 73"/>
                      <a:gd name="T3" fmla="*/ 5 h 85"/>
                      <a:gd name="T4" fmla="*/ 41 w 73"/>
                      <a:gd name="T5" fmla="*/ 85 h 85"/>
                      <a:gd name="T6" fmla="*/ 72 w 73"/>
                      <a:gd name="T7" fmla="*/ 31 h 85"/>
                    </a:gdLst>
                    <a:ahLst/>
                    <a:cxnLst>
                      <a:cxn ang="0">
                        <a:pos x="T0" y="T1"/>
                      </a:cxn>
                      <a:cxn ang="0">
                        <a:pos x="T2" y="T3"/>
                      </a:cxn>
                      <a:cxn ang="0">
                        <a:pos x="T4" y="T5"/>
                      </a:cxn>
                      <a:cxn ang="0">
                        <a:pos x="T6" y="T7"/>
                      </a:cxn>
                    </a:cxnLst>
                    <a:rect l="0" t="0" r="r" b="b"/>
                    <a:pathLst>
                      <a:path w="73" h="85">
                        <a:moveTo>
                          <a:pt x="72" y="31"/>
                        </a:moveTo>
                        <a:cubicBezTo>
                          <a:pt x="73" y="31"/>
                          <a:pt x="31" y="0"/>
                          <a:pt x="0" y="5"/>
                        </a:cubicBezTo>
                        <a:cubicBezTo>
                          <a:pt x="0" y="5"/>
                          <a:pt x="12" y="41"/>
                          <a:pt x="41" y="85"/>
                        </a:cubicBezTo>
                        <a:lnTo>
                          <a:pt x="72" y="31"/>
                        </a:lnTo>
                        <a:close/>
                      </a:path>
                    </a:pathLst>
                  </a:custGeom>
                  <a:gradFill>
                    <a:gsLst>
                      <a:gs pos="0">
                        <a:srgbClr val="BDBDBD"/>
                      </a:gs>
                      <a:gs pos="100000">
                        <a:schemeClr val="bg1">
                          <a:lumMod val="50000"/>
                        </a:schemeClr>
                      </a:gs>
                    </a:gsLst>
                    <a:lin ang="7200000" scaled="0"/>
                  </a:gradFill>
                  <a:ln>
                    <a:noFill/>
                  </a:ln>
                </p:spPr>
                <p:txBody>
                  <a:bodyPr vert="horz" wrap="square" lIns="68580" tIns="34290" rIns="68580" bIns="34290" numCol="1" anchor="t" anchorCtr="0" compatLnSpc="1"/>
                  <a:lstStyle/>
                  <a:p>
                    <a:endParaRPr lang="zh-CN" altLang="en-US" sz="1015">
                      <a:solidFill>
                        <a:prstClr val="black"/>
                      </a:solidFill>
                    </a:endParaRPr>
                  </a:p>
                </p:txBody>
              </p:sp>
            </p:grpSp>
            <p:grpSp>
              <p:nvGrpSpPr>
                <p:cNvPr id="59" name="组合 58"/>
                <p:cNvGrpSpPr/>
                <p:nvPr/>
              </p:nvGrpSpPr>
              <p:grpSpPr>
                <a:xfrm>
                  <a:off x="3478428" y="1379509"/>
                  <a:ext cx="1289050" cy="1952626"/>
                  <a:chOff x="2820709" y="1379509"/>
                  <a:chExt cx="1289050" cy="1952626"/>
                </a:xfrm>
              </p:grpSpPr>
              <p:sp>
                <p:nvSpPr>
                  <p:cNvPr id="88" name="Freeform 34"/>
                  <p:cNvSpPr/>
                  <p:nvPr/>
                </p:nvSpPr>
                <p:spPr bwMode="auto">
                  <a:xfrm>
                    <a:off x="2820709" y="3117822"/>
                    <a:ext cx="339725" cy="214313"/>
                  </a:xfrm>
                  <a:custGeom>
                    <a:avLst/>
                    <a:gdLst>
                      <a:gd name="T0" fmla="*/ 59 w 90"/>
                      <a:gd name="T1" fmla="*/ 57 h 57"/>
                      <a:gd name="T2" fmla="*/ 0 w 90"/>
                      <a:gd name="T3" fmla="*/ 8 h 57"/>
                      <a:gd name="T4" fmla="*/ 90 w 90"/>
                      <a:gd name="T5" fmla="*/ 3 h 57"/>
                      <a:gd name="T6" fmla="*/ 59 w 90"/>
                      <a:gd name="T7" fmla="*/ 57 h 57"/>
                    </a:gdLst>
                    <a:ahLst/>
                    <a:cxnLst>
                      <a:cxn ang="0">
                        <a:pos x="T0" y="T1"/>
                      </a:cxn>
                      <a:cxn ang="0">
                        <a:pos x="T2" y="T3"/>
                      </a:cxn>
                      <a:cxn ang="0">
                        <a:pos x="T4" y="T5"/>
                      </a:cxn>
                      <a:cxn ang="0">
                        <a:pos x="T6" y="T7"/>
                      </a:cxn>
                    </a:cxnLst>
                    <a:rect l="0" t="0" r="r" b="b"/>
                    <a:pathLst>
                      <a:path w="90" h="57">
                        <a:moveTo>
                          <a:pt x="59" y="57"/>
                        </a:moveTo>
                        <a:cubicBezTo>
                          <a:pt x="59" y="57"/>
                          <a:pt x="12" y="36"/>
                          <a:pt x="0" y="8"/>
                        </a:cubicBezTo>
                        <a:cubicBezTo>
                          <a:pt x="0" y="8"/>
                          <a:pt x="38" y="0"/>
                          <a:pt x="90" y="3"/>
                        </a:cubicBezTo>
                        <a:lnTo>
                          <a:pt x="59" y="57"/>
                        </a:lnTo>
                        <a:close/>
                      </a:path>
                    </a:pathLst>
                  </a:custGeom>
                  <a:gradFill>
                    <a:gsLst>
                      <a:gs pos="0">
                        <a:srgbClr val="CECECE"/>
                      </a:gs>
                      <a:gs pos="100000">
                        <a:schemeClr val="bg1">
                          <a:lumMod val="50000"/>
                        </a:schemeClr>
                      </a:gs>
                    </a:gsLst>
                    <a:lin ang="16800000" scaled="0"/>
                  </a:gradFill>
                  <a:ln>
                    <a:noFill/>
                  </a:ln>
                </p:spPr>
                <p:txBody>
                  <a:bodyPr vert="horz" wrap="square" lIns="68580" tIns="34290" rIns="68580" bIns="34290" numCol="1" anchor="t" anchorCtr="0" compatLnSpc="1"/>
                  <a:lstStyle/>
                  <a:p>
                    <a:endParaRPr lang="zh-CN" altLang="en-US" sz="1015">
                      <a:solidFill>
                        <a:prstClr val="black"/>
                      </a:solidFill>
                    </a:endParaRPr>
                  </a:p>
                </p:txBody>
              </p:sp>
              <p:sp>
                <p:nvSpPr>
                  <p:cNvPr id="89" name="Freeform 35"/>
                  <p:cNvSpPr/>
                  <p:nvPr/>
                </p:nvSpPr>
                <p:spPr bwMode="auto">
                  <a:xfrm>
                    <a:off x="3833534" y="1379509"/>
                    <a:ext cx="276225" cy="320675"/>
                  </a:xfrm>
                  <a:custGeom>
                    <a:avLst/>
                    <a:gdLst>
                      <a:gd name="T0" fmla="*/ 72 w 73"/>
                      <a:gd name="T1" fmla="*/ 31 h 85"/>
                      <a:gd name="T2" fmla="*/ 0 w 73"/>
                      <a:gd name="T3" fmla="*/ 5 h 85"/>
                      <a:gd name="T4" fmla="*/ 41 w 73"/>
                      <a:gd name="T5" fmla="*/ 85 h 85"/>
                      <a:gd name="T6" fmla="*/ 72 w 73"/>
                      <a:gd name="T7" fmla="*/ 31 h 85"/>
                    </a:gdLst>
                    <a:ahLst/>
                    <a:cxnLst>
                      <a:cxn ang="0">
                        <a:pos x="T0" y="T1"/>
                      </a:cxn>
                      <a:cxn ang="0">
                        <a:pos x="T2" y="T3"/>
                      </a:cxn>
                      <a:cxn ang="0">
                        <a:pos x="T4" y="T5"/>
                      </a:cxn>
                      <a:cxn ang="0">
                        <a:pos x="T6" y="T7"/>
                      </a:cxn>
                    </a:cxnLst>
                    <a:rect l="0" t="0" r="r" b="b"/>
                    <a:pathLst>
                      <a:path w="73" h="85">
                        <a:moveTo>
                          <a:pt x="72" y="31"/>
                        </a:moveTo>
                        <a:cubicBezTo>
                          <a:pt x="73" y="31"/>
                          <a:pt x="31" y="0"/>
                          <a:pt x="0" y="5"/>
                        </a:cubicBezTo>
                        <a:cubicBezTo>
                          <a:pt x="0" y="5"/>
                          <a:pt x="12" y="41"/>
                          <a:pt x="41" y="85"/>
                        </a:cubicBezTo>
                        <a:lnTo>
                          <a:pt x="72" y="31"/>
                        </a:lnTo>
                        <a:close/>
                      </a:path>
                    </a:pathLst>
                  </a:custGeom>
                  <a:gradFill>
                    <a:gsLst>
                      <a:gs pos="0">
                        <a:srgbClr val="BDBDBD"/>
                      </a:gs>
                      <a:gs pos="100000">
                        <a:schemeClr val="bg1">
                          <a:lumMod val="50000"/>
                        </a:schemeClr>
                      </a:gs>
                    </a:gsLst>
                    <a:lin ang="7200000" scaled="0"/>
                  </a:gradFill>
                  <a:ln>
                    <a:noFill/>
                  </a:ln>
                </p:spPr>
                <p:txBody>
                  <a:bodyPr vert="horz" wrap="square" lIns="68580" tIns="34290" rIns="68580" bIns="34290" numCol="1" anchor="t" anchorCtr="0" compatLnSpc="1"/>
                  <a:lstStyle/>
                  <a:p>
                    <a:endParaRPr lang="zh-CN" altLang="en-US" sz="1015">
                      <a:solidFill>
                        <a:prstClr val="black"/>
                      </a:solidFill>
                    </a:endParaRPr>
                  </a:p>
                </p:txBody>
              </p:sp>
            </p:grpSp>
            <p:grpSp>
              <p:nvGrpSpPr>
                <p:cNvPr id="60" name="Group 4"/>
                <p:cNvGrpSpPr>
                  <a:grpSpLocks noChangeAspect="1"/>
                </p:cNvGrpSpPr>
                <p:nvPr/>
              </p:nvGrpSpPr>
              <p:grpSpPr bwMode="auto">
                <a:xfrm>
                  <a:off x="3406468" y="932993"/>
                  <a:ext cx="5454650" cy="4897438"/>
                  <a:chOff x="2121" y="617"/>
                  <a:chExt cx="3436" cy="3085"/>
                </a:xfrm>
                <a:gradFill>
                  <a:gsLst>
                    <a:gs pos="100000">
                      <a:srgbClr val="FDFDFD"/>
                    </a:gs>
                    <a:gs pos="0">
                      <a:schemeClr val="bg1">
                        <a:lumMod val="75000"/>
                      </a:schemeClr>
                    </a:gs>
                  </a:gsLst>
                  <a:lin ang="2700000" scaled="1"/>
                </a:gradFill>
                <a:effectLst>
                  <a:outerShdw blurRad="254000" dist="101600" dir="2700000" algn="tl" rotWithShape="0">
                    <a:prstClr val="black">
                      <a:alpha val="40000"/>
                    </a:prstClr>
                  </a:outerShdw>
                </a:effectLst>
              </p:grpSpPr>
              <p:sp>
                <p:nvSpPr>
                  <p:cNvPr id="86" name="Freeform 5"/>
                  <p:cNvSpPr/>
                  <p:nvPr/>
                </p:nvSpPr>
                <p:spPr bwMode="auto">
                  <a:xfrm>
                    <a:off x="2128" y="622"/>
                    <a:ext cx="3419" cy="3076"/>
                  </a:xfrm>
                  <a:custGeom>
                    <a:avLst/>
                    <a:gdLst>
                      <a:gd name="T0" fmla="*/ 9 w 1444"/>
                      <a:gd name="T1" fmla="*/ 761 h 1299"/>
                      <a:gd name="T2" fmla="*/ 369 w 1444"/>
                      <a:gd name="T3" fmla="*/ 1121 h 1299"/>
                      <a:gd name="T4" fmla="*/ 322 w 1444"/>
                      <a:gd name="T5" fmla="*/ 1299 h 1299"/>
                      <a:gd name="T6" fmla="*/ 1116 w 1444"/>
                      <a:gd name="T7" fmla="*/ 1299 h 1299"/>
                      <a:gd name="T8" fmla="*/ 1069 w 1444"/>
                      <a:gd name="T9" fmla="*/ 1121 h 1299"/>
                      <a:gd name="T10" fmla="*/ 1430 w 1444"/>
                      <a:gd name="T11" fmla="*/ 761 h 1299"/>
                      <a:gd name="T12" fmla="*/ 1444 w 1444"/>
                      <a:gd name="T13" fmla="*/ 761 h 1299"/>
                      <a:gd name="T14" fmla="*/ 1149 w 1444"/>
                      <a:gd name="T15" fmla="*/ 248 h 1299"/>
                      <a:gd name="T16" fmla="*/ 725 w 1444"/>
                      <a:gd name="T17" fmla="*/ 0 h 1299"/>
                      <a:gd name="T18" fmla="*/ 719 w 1444"/>
                      <a:gd name="T19" fmla="*/ 0 h 1299"/>
                      <a:gd name="T20" fmla="*/ 295 w 1444"/>
                      <a:gd name="T21" fmla="*/ 248 h 1299"/>
                      <a:gd name="T22" fmla="*/ 0 w 1444"/>
                      <a:gd name="T23" fmla="*/ 761 h 1299"/>
                      <a:gd name="T24" fmla="*/ 9 w 1444"/>
                      <a:gd name="T25" fmla="*/ 761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4" h="1299">
                        <a:moveTo>
                          <a:pt x="9" y="761"/>
                        </a:moveTo>
                        <a:cubicBezTo>
                          <a:pt x="208" y="761"/>
                          <a:pt x="369" y="922"/>
                          <a:pt x="369" y="1121"/>
                        </a:cubicBezTo>
                        <a:cubicBezTo>
                          <a:pt x="369" y="1186"/>
                          <a:pt x="352" y="1247"/>
                          <a:pt x="322" y="1299"/>
                        </a:cubicBezTo>
                        <a:cubicBezTo>
                          <a:pt x="1116" y="1299"/>
                          <a:pt x="1116" y="1299"/>
                          <a:pt x="1116" y="1299"/>
                        </a:cubicBezTo>
                        <a:cubicBezTo>
                          <a:pt x="1086" y="1247"/>
                          <a:pt x="1069" y="1186"/>
                          <a:pt x="1069" y="1121"/>
                        </a:cubicBezTo>
                        <a:cubicBezTo>
                          <a:pt x="1069" y="922"/>
                          <a:pt x="1231" y="761"/>
                          <a:pt x="1430" y="761"/>
                        </a:cubicBezTo>
                        <a:cubicBezTo>
                          <a:pt x="1434" y="761"/>
                          <a:pt x="1439" y="761"/>
                          <a:pt x="1444" y="761"/>
                        </a:cubicBezTo>
                        <a:cubicBezTo>
                          <a:pt x="1149" y="248"/>
                          <a:pt x="1149" y="248"/>
                          <a:pt x="1149" y="248"/>
                        </a:cubicBezTo>
                        <a:cubicBezTo>
                          <a:pt x="1061" y="94"/>
                          <a:pt x="900" y="0"/>
                          <a:pt x="725" y="0"/>
                        </a:cubicBezTo>
                        <a:cubicBezTo>
                          <a:pt x="719" y="0"/>
                          <a:pt x="719" y="0"/>
                          <a:pt x="719" y="0"/>
                        </a:cubicBezTo>
                        <a:cubicBezTo>
                          <a:pt x="544" y="0"/>
                          <a:pt x="383" y="94"/>
                          <a:pt x="295" y="248"/>
                        </a:cubicBezTo>
                        <a:cubicBezTo>
                          <a:pt x="0" y="761"/>
                          <a:pt x="0" y="761"/>
                          <a:pt x="0" y="761"/>
                        </a:cubicBezTo>
                        <a:cubicBezTo>
                          <a:pt x="3" y="761"/>
                          <a:pt x="6" y="761"/>
                          <a:pt x="9" y="761"/>
                        </a:cubicBezTo>
                        <a:close/>
                      </a:path>
                    </a:pathLst>
                  </a:custGeom>
                  <a:grpFill/>
                  <a:ln w="19050">
                    <a:gradFill flip="none" rotWithShape="1">
                      <a:gsLst>
                        <a:gs pos="0">
                          <a:schemeClr val="bg1"/>
                        </a:gs>
                        <a:gs pos="100000">
                          <a:schemeClr val="bg1">
                            <a:lumMod val="75000"/>
                          </a:schemeClr>
                        </a:gs>
                      </a:gsLst>
                      <a:lin ang="2700000" scaled="1"/>
                      <a:tileRect/>
                    </a:gradFill>
                    <a:round/>
                  </a:ln>
                </p:spPr>
                <p:txBody>
                  <a:bodyPr vert="horz" wrap="square" lIns="68580" tIns="34290" rIns="68580" bIns="34290" numCol="1" anchor="t" anchorCtr="0" compatLnSpc="1"/>
                  <a:lstStyle/>
                  <a:p>
                    <a:endParaRPr lang="zh-CN" altLang="en-US" sz="1015">
                      <a:solidFill>
                        <a:prstClr val="black"/>
                      </a:solidFill>
                    </a:endParaRPr>
                  </a:p>
                </p:txBody>
              </p:sp>
              <p:sp>
                <p:nvSpPr>
                  <p:cNvPr id="87" name="Freeform 6"/>
                  <p:cNvSpPr>
                    <a:spLocks noEditPoints="1"/>
                  </p:cNvSpPr>
                  <p:nvPr/>
                </p:nvSpPr>
                <p:spPr bwMode="auto">
                  <a:xfrm>
                    <a:off x="2121" y="617"/>
                    <a:ext cx="3436" cy="3085"/>
                  </a:xfrm>
                  <a:custGeom>
                    <a:avLst/>
                    <a:gdLst>
                      <a:gd name="T0" fmla="*/ 1123 w 1451"/>
                      <a:gd name="T1" fmla="*/ 1303 h 1303"/>
                      <a:gd name="T2" fmla="*/ 322 w 1451"/>
                      <a:gd name="T3" fmla="*/ 1303 h 1303"/>
                      <a:gd name="T4" fmla="*/ 323 w 1451"/>
                      <a:gd name="T5" fmla="*/ 1300 h 1303"/>
                      <a:gd name="T6" fmla="*/ 370 w 1451"/>
                      <a:gd name="T7" fmla="*/ 1123 h 1303"/>
                      <a:gd name="T8" fmla="*/ 12 w 1451"/>
                      <a:gd name="T9" fmla="*/ 765 h 1303"/>
                      <a:gd name="T10" fmla="*/ 3 w 1451"/>
                      <a:gd name="T11" fmla="*/ 765 h 1303"/>
                      <a:gd name="T12" fmla="*/ 0 w 1451"/>
                      <a:gd name="T13" fmla="*/ 765 h 1303"/>
                      <a:gd name="T14" fmla="*/ 296 w 1451"/>
                      <a:gd name="T15" fmla="*/ 249 h 1303"/>
                      <a:gd name="T16" fmla="*/ 722 w 1451"/>
                      <a:gd name="T17" fmla="*/ 0 h 1303"/>
                      <a:gd name="T18" fmla="*/ 728 w 1451"/>
                      <a:gd name="T19" fmla="*/ 0 h 1303"/>
                      <a:gd name="T20" fmla="*/ 1154 w 1451"/>
                      <a:gd name="T21" fmla="*/ 249 h 1303"/>
                      <a:gd name="T22" fmla="*/ 1451 w 1451"/>
                      <a:gd name="T23" fmla="*/ 765 h 1303"/>
                      <a:gd name="T24" fmla="*/ 1447 w 1451"/>
                      <a:gd name="T25" fmla="*/ 765 h 1303"/>
                      <a:gd name="T26" fmla="*/ 1433 w 1451"/>
                      <a:gd name="T27" fmla="*/ 765 h 1303"/>
                      <a:gd name="T28" fmla="*/ 1074 w 1451"/>
                      <a:gd name="T29" fmla="*/ 1123 h 1303"/>
                      <a:gd name="T30" fmla="*/ 1121 w 1451"/>
                      <a:gd name="T31" fmla="*/ 1300 h 1303"/>
                      <a:gd name="T32" fmla="*/ 1123 w 1451"/>
                      <a:gd name="T33" fmla="*/ 1303 h 1303"/>
                      <a:gd name="T34" fmla="*/ 328 w 1451"/>
                      <a:gd name="T35" fmla="*/ 1299 h 1303"/>
                      <a:gd name="T36" fmla="*/ 1116 w 1451"/>
                      <a:gd name="T37" fmla="*/ 1299 h 1303"/>
                      <a:gd name="T38" fmla="*/ 1070 w 1451"/>
                      <a:gd name="T39" fmla="*/ 1123 h 1303"/>
                      <a:gd name="T40" fmla="*/ 1433 w 1451"/>
                      <a:gd name="T41" fmla="*/ 761 h 1303"/>
                      <a:gd name="T42" fmla="*/ 1444 w 1451"/>
                      <a:gd name="T43" fmla="*/ 761 h 1303"/>
                      <a:gd name="T44" fmla="*/ 1151 w 1451"/>
                      <a:gd name="T45" fmla="*/ 251 h 1303"/>
                      <a:gd name="T46" fmla="*/ 728 w 1451"/>
                      <a:gd name="T47" fmla="*/ 4 h 1303"/>
                      <a:gd name="T48" fmla="*/ 722 w 1451"/>
                      <a:gd name="T49" fmla="*/ 4 h 1303"/>
                      <a:gd name="T50" fmla="*/ 299 w 1451"/>
                      <a:gd name="T51" fmla="*/ 251 h 1303"/>
                      <a:gd name="T52" fmla="*/ 6 w 1451"/>
                      <a:gd name="T53" fmla="*/ 761 h 1303"/>
                      <a:gd name="T54" fmla="*/ 12 w 1451"/>
                      <a:gd name="T55" fmla="*/ 761 h 1303"/>
                      <a:gd name="T56" fmla="*/ 374 w 1451"/>
                      <a:gd name="T57" fmla="*/ 1123 h 1303"/>
                      <a:gd name="T58" fmla="*/ 328 w 1451"/>
                      <a:gd name="T59" fmla="*/ 1299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1" h="1303">
                        <a:moveTo>
                          <a:pt x="1123" y="1303"/>
                        </a:moveTo>
                        <a:cubicBezTo>
                          <a:pt x="322" y="1303"/>
                          <a:pt x="322" y="1303"/>
                          <a:pt x="322" y="1303"/>
                        </a:cubicBezTo>
                        <a:cubicBezTo>
                          <a:pt x="323" y="1300"/>
                          <a:pt x="323" y="1300"/>
                          <a:pt x="323" y="1300"/>
                        </a:cubicBezTo>
                        <a:cubicBezTo>
                          <a:pt x="354" y="1247"/>
                          <a:pt x="370" y="1185"/>
                          <a:pt x="370" y="1123"/>
                        </a:cubicBezTo>
                        <a:cubicBezTo>
                          <a:pt x="370" y="925"/>
                          <a:pt x="210" y="765"/>
                          <a:pt x="12" y="765"/>
                        </a:cubicBezTo>
                        <a:cubicBezTo>
                          <a:pt x="9" y="765"/>
                          <a:pt x="6" y="765"/>
                          <a:pt x="3" y="765"/>
                        </a:cubicBezTo>
                        <a:cubicBezTo>
                          <a:pt x="0" y="765"/>
                          <a:pt x="0" y="765"/>
                          <a:pt x="0" y="765"/>
                        </a:cubicBezTo>
                        <a:cubicBezTo>
                          <a:pt x="296" y="249"/>
                          <a:pt x="296" y="249"/>
                          <a:pt x="296" y="249"/>
                        </a:cubicBezTo>
                        <a:cubicBezTo>
                          <a:pt x="384" y="95"/>
                          <a:pt x="547" y="0"/>
                          <a:pt x="722" y="0"/>
                        </a:cubicBezTo>
                        <a:cubicBezTo>
                          <a:pt x="728" y="0"/>
                          <a:pt x="728" y="0"/>
                          <a:pt x="728" y="0"/>
                        </a:cubicBezTo>
                        <a:cubicBezTo>
                          <a:pt x="903" y="0"/>
                          <a:pt x="1066" y="95"/>
                          <a:pt x="1154" y="249"/>
                        </a:cubicBezTo>
                        <a:cubicBezTo>
                          <a:pt x="1451" y="765"/>
                          <a:pt x="1451" y="765"/>
                          <a:pt x="1451" y="765"/>
                        </a:cubicBezTo>
                        <a:cubicBezTo>
                          <a:pt x="1447" y="765"/>
                          <a:pt x="1447" y="765"/>
                          <a:pt x="1447" y="765"/>
                        </a:cubicBezTo>
                        <a:cubicBezTo>
                          <a:pt x="1442" y="765"/>
                          <a:pt x="1437" y="765"/>
                          <a:pt x="1433" y="765"/>
                        </a:cubicBezTo>
                        <a:cubicBezTo>
                          <a:pt x="1235" y="765"/>
                          <a:pt x="1074" y="925"/>
                          <a:pt x="1074" y="1123"/>
                        </a:cubicBezTo>
                        <a:cubicBezTo>
                          <a:pt x="1074" y="1185"/>
                          <a:pt x="1090" y="1247"/>
                          <a:pt x="1121" y="1300"/>
                        </a:cubicBezTo>
                        <a:lnTo>
                          <a:pt x="1123" y="1303"/>
                        </a:lnTo>
                        <a:close/>
                        <a:moveTo>
                          <a:pt x="328" y="1299"/>
                        </a:moveTo>
                        <a:cubicBezTo>
                          <a:pt x="1116" y="1299"/>
                          <a:pt x="1116" y="1299"/>
                          <a:pt x="1116" y="1299"/>
                        </a:cubicBezTo>
                        <a:cubicBezTo>
                          <a:pt x="1086" y="1246"/>
                          <a:pt x="1070" y="1185"/>
                          <a:pt x="1070" y="1123"/>
                        </a:cubicBezTo>
                        <a:cubicBezTo>
                          <a:pt x="1070" y="923"/>
                          <a:pt x="1233" y="761"/>
                          <a:pt x="1433" y="761"/>
                        </a:cubicBezTo>
                        <a:cubicBezTo>
                          <a:pt x="1436" y="761"/>
                          <a:pt x="1440" y="761"/>
                          <a:pt x="1444" y="761"/>
                        </a:cubicBezTo>
                        <a:cubicBezTo>
                          <a:pt x="1151" y="251"/>
                          <a:pt x="1151" y="251"/>
                          <a:pt x="1151" y="251"/>
                        </a:cubicBezTo>
                        <a:cubicBezTo>
                          <a:pt x="1063" y="98"/>
                          <a:pt x="901" y="4"/>
                          <a:pt x="728" y="4"/>
                        </a:cubicBezTo>
                        <a:cubicBezTo>
                          <a:pt x="722" y="4"/>
                          <a:pt x="722" y="4"/>
                          <a:pt x="722" y="4"/>
                        </a:cubicBezTo>
                        <a:cubicBezTo>
                          <a:pt x="549" y="4"/>
                          <a:pt x="387" y="98"/>
                          <a:pt x="299" y="251"/>
                        </a:cubicBezTo>
                        <a:cubicBezTo>
                          <a:pt x="6" y="761"/>
                          <a:pt x="6" y="761"/>
                          <a:pt x="6" y="761"/>
                        </a:cubicBezTo>
                        <a:cubicBezTo>
                          <a:pt x="8" y="761"/>
                          <a:pt x="10" y="761"/>
                          <a:pt x="12" y="761"/>
                        </a:cubicBezTo>
                        <a:cubicBezTo>
                          <a:pt x="212" y="761"/>
                          <a:pt x="374" y="923"/>
                          <a:pt x="374" y="1123"/>
                        </a:cubicBezTo>
                        <a:cubicBezTo>
                          <a:pt x="374" y="1185"/>
                          <a:pt x="358" y="1246"/>
                          <a:pt x="328" y="1299"/>
                        </a:cubicBezTo>
                        <a:close/>
                      </a:path>
                    </a:pathLst>
                  </a:custGeom>
                  <a:grpFill/>
                  <a:ln w="19050">
                    <a:gradFill flip="none" rotWithShape="1">
                      <a:gsLst>
                        <a:gs pos="0">
                          <a:schemeClr val="bg1"/>
                        </a:gs>
                        <a:gs pos="100000">
                          <a:schemeClr val="bg1">
                            <a:lumMod val="75000"/>
                          </a:schemeClr>
                        </a:gs>
                      </a:gsLst>
                      <a:lin ang="2700000" scaled="1"/>
                      <a:tileRect/>
                    </a:gradFill>
                    <a:round/>
                  </a:ln>
                </p:spPr>
                <p:txBody>
                  <a:bodyPr vert="horz" wrap="square" lIns="68580" tIns="34290" rIns="68580" bIns="34290" numCol="1" anchor="t" anchorCtr="0" compatLnSpc="1"/>
                  <a:lstStyle/>
                  <a:p>
                    <a:endParaRPr lang="zh-CN" altLang="en-US" sz="1015">
                      <a:solidFill>
                        <a:prstClr val="black"/>
                      </a:solidFill>
                    </a:endParaRPr>
                  </a:p>
                </p:txBody>
              </p:sp>
            </p:grpSp>
            <p:sp>
              <p:nvSpPr>
                <p:cNvPr id="61" name="弦形 60"/>
                <p:cNvSpPr/>
                <p:nvPr/>
              </p:nvSpPr>
              <p:spPr>
                <a:xfrm rot="20385432">
                  <a:off x="3330883" y="1656813"/>
                  <a:ext cx="3385036" cy="1825204"/>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2" name="Freeform 10"/>
                <p:cNvSpPr/>
                <p:nvPr/>
              </p:nvSpPr>
              <p:spPr bwMode="auto">
                <a:xfrm>
                  <a:off x="5152718" y="2700230"/>
                  <a:ext cx="1957388" cy="1663700"/>
                </a:xfrm>
                <a:custGeom>
                  <a:avLst/>
                  <a:gdLst>
                    <a:gd name="T0" fmla="*/ 293 w 1233"/>
                    <a:gd name="T1" fmla="*/ 1048 h 1048"/>
                    <a:gd name="T2" fmla="*/ 0 w 1233"/>
                    <a:gd name="T3" fmla="*/ 554 h 1048"/>
                    <a:gd name="T4" fmla="*/ 321 w 1233"/>
                    <a:gd name="T5" fmla="*/ 0 h 1048"/>
                    <a:gd name="T6" fmla="*/ 913 w 1233"/>
                    <a:gd name="T7" fmla="*/ 0 h 1048"/>
                    <a:gd name="T8" fmla="*/ 1233 w 1233"/>
                    <a:gd name="T9" fmla="*/ 554 h 1048"/>
                    <a:gd name="T10" fmla="*/ 934 w 1233"/>
                    <a:gd name="T11" fmla="*/ 1048 h 1048"/>
                    <a:gd name="T12" fmla="*/ 293 w 1233"/>
                    <a:gd name="T13" fmla="*/ 1048 h 1048"/>
                  </a:gdLst>
                  <a:ahLst/>
                  <a:cxnLst>
                    <a:cxn ang="0">
                      <a:pos x="T0" y="T1"/>
                    </a:cxn>
                    <a:cxn ang="0">
                      <a:pos x="T2" y="T3"/>
                    </a:cxn>
                    <a:cxn ang="0">
                      <a:pos x="T4" y="T5"/>
                    </a:cxn>
                    <a:cxn ang="0">
                      <a:pos x="T6" y="T7"/>
                    </a:cxn>
                    <a:cxn ang="0">
                      <a:pos x="T8" y="T9"/>
                    </a:cxn>
                    <a:cxn ang="0">
                      <a:pos x="T10" y="T11"/>
                    </a:cxn>
                    <a:cxn ang="0">
                      <a:pos x="T12" y="T13"/>
                    </a:cxn>
                  </a:cxnLst>
                  <a:rect l="0" t="0" r="r" b="b"/>
                  <a:pathLst>
                    <a:path w="1233" h="1048">
                      <a:moveTo>
                        <a:pt x="293" y="1048"/>
                      </a:moveTo>
                      <a:lnTo>
                        <a:pt x="0" y="554"/>
                      </a:lnTo>
                      <a:lnTo>
                        <a:pt x="321" y="0"/>
                      </a:lnTo>
                      <a:lnTo>
                        <a:pt x="913" y="0"/>
                      </a:lnTo>
                      <a:lnTo>
                        <a:pt x="1233" y="554"/>
                      </a:lnTo>
                      <a:lnTo>
                        <a:pt x="934" y="1048"/>
                      </a:lnTo>
                      <a:lnTo>
                        <a:pt x="293" y="1048"/>
                      </a:lnTo>
                      <a:close/>
                    </a:path>
                  </a:pathLst>
                </a:custGeom>
                <a:gradFill>
                  <a:gsLst>
                    <a:gs pos="0">
                      <a:schemeClr val="bg1">
                        <a:lumMod val="100000"/>
                      </a:schemeClr>
                    </a:gs>
                    <a:gs pos="100000">
                      <a:schemeClr val="bg1">
                        <a:lumMod val="80000"/>
                      </a:schemeClr>
                    </a:gs>
                  </a:gsLst>
                  <a:lin ang="2700000" scaled="1"/>
                </a:gradFill>
                <a:ln w="76200">
                  <a:noFill/>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nvGrpSpPr>
                <p:cNvPr id="63" name="组合 62"/>
                <p:cNvGrpSpPr/>
                <p:nvPr/>
              </p:nvGrpSpPr>
              <p:grpSpPr>
                <a:xfrm>
                  <a:off x="3453726" y="1402715"/>
                  <a:ext cx="2260181" cy="2114550"/>
                  <a:chOff x="2815057" y="1402715"/>
                  <a:chExt cx="2260181" cy="2114550"/>
                </a:xfrm>
              </p:grpSpPr>
              <p:sp>
                <p:nvSpPr>
                  <p:cNvPr id="83" name="Freeform 14"/>
                  <p:cNvSpPr/>
                  <p:nvPr/>
                </p:nvSpPr>
                <p:spPr bwMode="auto">
                  <a:xfrm>
                    <a:off x="2829560" y="1402715"/>
                    <a:ext cx="2230438" cy="2114550"/>
                  </a:xfrm>
                  <a:custGeom>
                    <a:avLst/>
                    <a:gdLst>
                      <a:gd name="T0" fmla="*/ 592 w 592"/>
                      <a:gd name="T1" fmla="*/ 385 h 561"/>
                      <a:gd name="T2" fmla="*/ 490 w 592"/>
                      <a:gd name="T3" fmla="*/ 561 h 561"/>
                      <a:gd name="T4" fmla="*/ 0 w 592"/>
                      <a:gd name="T5" fmla="*/ 465 h 561"/>
                      <a:gd name="T6" fmla="*/ 269 w 592"/>
                      <a:gd name="T7" fmla="*/ 0 h 561"/>
                      <a:gd name="T8" fmla="*/ 592 w 592"/>
                      <a:gd name="T9" fmla="*/ 385 h 561"/>
                    </a:gdLst>
                    <a:ahLst/>
                    <a:cxnLst>
                      <a:cxn ang="0">
                        <a:pos x="T0" y="T1"/>
                      </a:cxn>
                      <a:cxn ang="0">
                        <a:pos x="T2" y="T3"/>
                      </a:cxn>
                      <a:cxn ang="0">
                        <a:pos x="T4" y="T5"/>
                      </a:cxn>
                      <a:cxn ang="0">
                        <a:pos x="T6" y="T7"/>
                      </a:cxn>
                      <a:cxn ang="0">
                        <a:pos x="T8" y="T9"/>
                      </a:cxn>
                    </a:cxnLst>
                    <a:rect l="0" t="0" r="r" b="b"/>
                    <a:pathLst>
                      <a:path w="592" h="561">
                        <a:moveTo>
                          <a:pt x="592" y="385"/>
                        </a:moveTo>
                        <a:cubicBezTo>
                          <a:pt x="490" y="561"/>
                          <a:pt x="490" y="561"/>
                          <a:pt x="490" y="561"/>
                        </a:cubicBezTo>
                        <a:cubicBezTo>
                          <a:pt x="313" y="481"/>
                          <a:pt x="146" y="447"/>
                          <a:pt x="0" y="465"/>
                        </a:cubicBezTo>
                        <a:cubicBezTo>
                          <a:pt x="269" y="0"/>
                          <a:pt x="269" y="0"/>
                          <a:pt x="269" y="0"/>
                        </a:cubicBezTo>
                        <a:cubicBezTo>
                          <a:pt x="325" y="136"/>
                          <a:pt x="434" y="271"/>
                          <a:pt x="592" y="385"/>
                        </a:cubicBezTo>
                        <a:close/>
                      </a:path>
                    </a:pathLst>
                  </a:custGeom>
                  <a:gradFill>
                    <a:gsLst>
                      <a:gs pos="72000">
                        <a:srgbClr val="DDDDDD">
                          <a:lumMod val="96000"/>
                          <a:lumOff val="4000"/>
                        </a:srgbClr>
                      </a:gs>
                      <a:gs pos="15000">
                        <a:schemeClr val="bg1">
                          <a:lumMod val="75000"/>
                        </a:schemeClr>
                      </a:gs>
                      <a:gs pos="0">
                        <a:schemeClr val="bg1">
                          <a:lumMod val="75000"/>
                        </a:schemeClr>
                      </a:gs>
                      <a:gs pos="44000">
                        <a:schemeClr val="bg1">
                          <a:lumMod val="98000"/>
                        </a:schemeClr>
                      </a:gs>
                      <a:gs pos="100000">
                        <a:schemeClr val="bg1">
                          <a:lumMod val="75000"/>
                        </a:schemeClr>
                      </a:gs>
                    </a:gsLst>
                    <a:lin ang="2040000" scaled="0"/>
                  </a:gradFill>
                  <a:ln>
                    <a:noFill/>
                  </a:ln>
                  <a:effectLst/>
                </p:spPr>
                <p:txBody>
                  <a:bodyPr vert="horz" wrap="square" lIns="68580" tIns="34290" rIns="68580" bIns="34290" numCol="1" anchor="t" anchorCtr="0" compatLnSpc="1"/>
                  <a:lstStyle/>
                  <a:p>
                    <a:endParaRPr lang="zh-CN" altLang="en-US" sz="1015">
                      <a:solidFill>
                        <a:prstClr val="black"/>
                      </a:solidFill>
                    </a:endParaRPr>
                  </a:p>
                </p:txBody>
              </p:sp>
              <p:sp>
                <p:nvSpPr>
                  <p:cNvPr id="84" name="Freeform 26"/>
                  <p:cNvSpPr/>
                  <p:nvPr/>
                </p:nvSpPr>
                <p:spPr bwMode="auto">
                  <a:xfrm>
                    <a:off x="2815057" y="3110334"/>
                    <a:ext cx="1852613" cy="404812"/>
                  </a:xfrm>
                  <a:custGeom>
                    <a:avLst/>
                    <a:gdLst>
                      <a:gd name="T0" fmla="*/ 491 w 491"/>
                      <a:gd name="T1" fmla="*/ 105 h 105"/>
                      <a:gd name="T2" fmla="*/ 470 w 491"/>
                      <a:gd name="T3" fmla="*/ 97 h 105"/>
                      <a:gd name="T4" fmla="*/ 447 w 491"/>
                      <a:gd name="T5" fmla="*/ 88 h 105"/>
                      <a:gd name="T6" fmla="*/ 417 w 491"/>
                      <a:gd name="T7" fmla="*/ 77 h 105"/>
                      <a:gd name="T8" fmla="*/ 399 w 491"/>
                      <a:gd name="T9" fmla="*/ 71 h 105"/>
                      <a:gd name="T10" fmla="*/ 381 w 491"/>
                      <a:gd name="T11" fmla="*/ 64 h 105"/>
                      <a:gd name="T12" fmla="*/ 361 w 491"/>
                      <a:gd name="T13" fmla="*/ 58 h 105"/>
                      <a:gd name="T14" fmla="*/ 340 w 491"/>
                      <a:gd name="T15" fmla="*/ 52 h 105"/>
                      <a:gd name="T16" fmla="*/ 296 w 491"/>
                      <a:gd name="T17" fmla="*/ 39 h 105"/>
                      <a:gd name="T18" fmla="*/ 273 w 491"/>
                      <a:gd name="T19" fmla="*/ 33 h 105"/>
                      <a:gd name="T20" fmla="*/ 250 w 491"/>
                      <a:gd name="T21" fmla="*/ 28 h 105"/>
                      <a:gd name="T22" fmla="*/ 227 w 491"/>
                      <a:gd name="T23" fmla="*/ 23 h 105"/>
                      <a:gd name="T24" fmla="*/ 204 w 491"/>
                      <a:gd name="T25" fmla="*/ 19 h 105"/>
                      <a:gd name="T26" fmla="*/ 159 w 491"/>
                      <a:gd name="T27" fmla="*/ 13 h 105"/>
                      <a:gd name="T28" fmla="*/ 117 w 491"/>
                      <a:gd name="T29" fmla="*/ 8 h 105"/>
                      <a:gd name="T30" fmla="*/ 97 w 491"/>
                      <a:gd name="T31" fmla="*/ 7 h 105"/>
                      <a:gd name="T32" fmla="*/ 79 w 491"/>
                      <a:gd name="T33" fmla="*/ 7 h 105"/>
                      <a:gd name="T34" fmla="*/ 47 w 491"/>
                      <a:gd name="T35" fmla="*/ 7 h 105"/>
                      <a:gd name="T36" fmla="*/ 22 w 491"/>
                      <a:gd name="T37" fmla="*/ 7 h 105"/>
                      <a:gd name="T38" fmla="*/ 0 w 491"/>
                      <a:gd name="T39" fmla="*/ 9 h 105"/>
                      <a:gd name="T40" fmla="*/ 22 w 491"/>
                      <a:gd name="T41" fmla="*/ 5 h 105"/>
                      <a:gd name="T42" fmla="*/ 47 w 491"/>
                      <a:gd name="T43" fmla="*/ 3 h 105"/>
                      <a:gd name="T44" fmla="*/ 79 w 491"/>
                      <a:gd name="T45" fmla="*/ 1 h 105"/>
                      <a:gd name="T46" fmla="*/ 98 w 491"/>
                      <a:gd name="T47" fmla="*/ 1 h 105"/>
                      <a:gd name="T48" fmla="*/ 118 w 491"/>
                      <a:gd name="T49" fmla="*/ 1 h 105"/>
                      <a:gd name="T50" fmla="*/ 139 w 491"/>
                      <a:gd name="T51" fmla="*/ 2 h 105"/>
                      <a:gd name="T52" fmla="*/ 160 w 491"/>
                      <a:gd name="T53" fmla="*/ 4 h 105"/>
                      <a:gd name="T54" fmla="*/ 183 w 491"/>
                      <a:gd name="T55" fmla="*/ 6 h 105"/>
                      <a:gd name="T56" fmla="*/ 206 w 491"/>
                      <a:gd name="T57" fmla="*/ 10 h 105"/>
                      <a:gd name="T58" fmla="*/ 229 w 491"/>
                      <a:gd name="T59" fmla="*/ 14 h 105"/>
                      <a:gd name="T60" fmla="*/ 253 w 491"/>
                      <a:gd name="T61" fmla="*/ 18 h 105"/>
                      <a:gd name="T62" fmla="*/ 276 w 491"/>
                      <a:gd name="T63" fmla="*/ 24 h 105"/>
                      <a:gd name="T64" fmla="*/ 299 w 491"/>
                      <a:gd name="T65" fmla="*/ 30 h 105"/>
                      <a:gd name="T66" fmla="*/ 343 w 491"/>
                      <a:gd name="T67" fmla="*/ 43 h 105"/>
                      <a:gd name="T68" fmla="*/ 363 w 491"/>
                      <a:gd name="T69" fmla="*/ 50 h 105"/>
                      <a:gd name="T70" fmla="*/ 383 w 491"/>
                      <a:gd name="T71" fmla="*/ 57 h 105"/>
                      <a:gd name="T72" fmla="*/ 419 w 491"/>
                      <a:gd name="T73" fmla="*/ 71 h 105"/>
                      <a:gd name="T74" fmla="*/ 448 w 491"/>
                      <a:gd name="T75" fmla="*/ 84 h 105"/>
                      <a:gd name="T76" fmla="*/ 471 w 491"/>
                      <a:gd name="T77" fmla="*/ 95 h 105"/>
                      <a:gd name="T78" fmla="*/ 491 w 491"/>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1" h="105">
                        <a:moveTo>
                          <a:pt x="491" y="105"/>
                        </a:moveTo>
                        <a:cubicBezTo>
                          <a:pt x="491" y="105"/>
                          <a:pt x="483" y="102"/>
                          <a:pt x="470" y="97"/>
                        </a:cubicBezTo>
                        <a:cubicBezTo>
                          <a:pt x="464" y="94"/>
                          <a:pt x="456" y="91"/>
                          <a:pt x="447" y="88"/>
                        </a:cubicBezTo>
                        <a:cubicBezTo>
                          <a:pt x="438" y="85"/>
                          <a:pt x="428" y="81"/>
                          <a:pt x="417" y="77"/>
                        </a:cubicBezTo>
                        <a:cubicBezTo>
                          <a:pt x="411" y="75"/>
                          <a:pt x="405" y="73"/>
                          <a:pt x="399" y="71"/>
                        </a:cubicBezTo>
                        <a:cubicBezTo>
                          <a:pt x="393" y="69"/>
                          <a:pt x="387" y="66"/>
                          <a:pt x="381" y="64"/>
                        </a:cubicBezTo>
                        <a:cubicBezTo>
                          <a:pt x="374" y="62"/>
                          <a:pt x="367" y="60"/>
                          <a:pt x="361" y="58"/>
                        </a:cubicBezTo>
                        <a:cubicBezTo>
                          <a:pt x="354" y="56"/>
                          <a:pt x="347" y="54"/>
                          <a:pt x="340" y="52"/>
                        </a:cubicBezTo>
                        <a:cubicBezTo>
                          <a:pt x="326" y="47"/>
                          <a:pt x="311" y="43"/>
                          <a:pt x="296" y="39"/>
                        </a:cubicBezTo>
                        <a:cubicBezTo>
                          <a:pt x="289" y="37"/>
                          <a:pt x="281" y="35"/>
                          <a:pt x="273" y="33"/>
                        </a:cubicBezTo>
                        <a:cubicBezTo>
                          <a:pt x="266" y="32"/>
                          <a:pt x="258" y="30"/>
                          <a:pt x="250" y="28"/>
                        </a:cubicBezTo>
                        <a:cubicBezTo>
                          <a:pt x="243" y="27"/>
                          <a:pt x="235" y="25"/>
                          <a:pt x="227" y="23"/>
                        </a:cubicBezTo>
                        <a:cubicBezTo>
                          <a:pt x="220" y="22"/>
                          <a:pt x="212" y="21"/>
                          <a:pt x="204" y="19"/>
                        </a:cubicBezTo>
                        <a:cubicBezTo>
                          <a:pt x="189" y="17"/>
                          <a:pt x="174" y="14"/>
                          <a:pt x="159" y="13"/>
                        </a:cubicBezTo>
                        <a:cubicBezTo>
                          <a:pt x="145" y="11"/>
                          <a:pt x="131" y="10"/>
                          <a:pt x="117" y="8"/>
                        </a:cubicBezTo>
                        <a:cubicBezTo>
                          <a:pt x="110" y="8"/>
                          <a:pt x="104" y="8"/>
                          <a:pt x="97" y="7"/>
                        </a:cubicBezTo>
                        <a:cubicBezTo>
                          <a:pt x="91" y="7"/>
                          <a:pt x="85" y="7"/>
                          <a:pt x="79" y="7"/>
                        </a:cubicBezTo>
                        <a:cubicBezTo>
                          <a:pt x="67" y="7"/>
                          <a:pt x="56" y="6"/>
                          <a:pt x="47" y="7"/>
                        </a:cubicBezTo>
                        <a:cubicBezTo>
                          <a:pt x="37" y="7"/>
                          <a:pt x="29" y="7"/>
                          <a:pt x="22" y="7"/>
                        </a:cubicBezTo>
                        <a:cubicBezTo>
                          <a:pt x="8" y="8"/>
                          <a:pt x="0" y="9"/>
                          <a:pt x="0" y="9"/>
                        </a:cubicBezTo>
                        <a:cubicBezTo>
                          <a:pt x="0" y="9"/>
                          <a:pt x="8" y="7"/>
                          <a:pt x="22" y="5"/>
                        </a:cubicBezTo>
                        <a:cubicBezTo>
                          <a:pt x="29" y="4"/>
                          <a:pt x="37" y="4"/>
                          <a:pt x="47" y="3"/>
                        </a:cubicBezTo>
                        <a:cubicBezTo>
                          <a:pt x="56" y="2"/>
                          <a:pt x="67" y="1"/>
                          <a:pt x="79" y="1"/>
                        </a:cubicBezTo>
                        <a:cubicBezTo>
                          <a:pt x="85" y="0"/>
                          <a:pt x="91" y="1"/>
                          <a:pt x="98" y="1"/>
                        </a:cubicBezTo>
                        <a:cubicBezTo>
                          <a:pt x="104" y="1"/>
                          <a:pt x="111" y="1"/>
                          <a:pt x="118" y="1"/>
                        </a:cubicBezTo>
                        <a:cubicBezTo>
                          <a:pt x="124" y="1"/>
                          <a:pt x="131" y="2"/>
                          <a:pt x="139" y="2"/>
                        </a:cubicBezTo>
                        <a:cubicBezTo>
                          <a:pt x="146" y="2"/>
                          <a:pt x="153" y="3"/>
                          <a:pt x="160" y="4"/>
                        </a:cubicBezTo>
                        <a:cubicBezTo>
                          <a:pt x="168" y="4"/>
                          <a:pt x="175" y="5"/>
                          <a:pt x="183" y="6"/>
                        </a:cubicBezTo>
                        <a:cubicBezTo>
                          <a:pt x="191" y="7"/>
                          <a:pt x="198" y="8"/>
                          <a:pt x="206" y="10"/>
                        </a:cubicBezTo>
                        <a:cubicBezTo>
                          <a:pt x="214" y="11"/>
                          <a:pt x="221" y="12"/>
                          <a:pt x="229" y="14"/>
                        </a:cubicBezTo>
                        <a:cubicBezTo>
                          <a:pt x="237" y="15"/>
                          <a:pt x="245" y="17"/>
                          <a:pt x="253" y="18"/>
                        </a:cubicBezTo>
                        <a:cubicBezTo>
                          <a:pt x="260" y="20"/>
                          <a:pt x="268" y="22"/>
                          <a:pt x="276" y="24"/>
                        </a:cubicBezTo>
                        <a:cubicBezTo>
                          <a:pt x="283" y="26"/>
                          <a:pt x="291" y="28"/>
                          <a:pt x="299" y="30"/>
                        </a:cubicBezTo>
                        <a:cubicBezTo>
                          <a:pt x="314" y="34"/>
                          <a:pt x="328" y="38"/>
                          <a:pt x="343" y="43"/>
                        </a:cubicBezTo>
                        <a:cubicBezTo>
                          <a:pt x="350" y="45"/>
                          <a:pt x="357" y="48"/>
                          <a:pt x="363" y="50"/>
                        </a:cubicBezTo>
                        <a:cubicBezTo>
                          <a:pt x="370" y="52"/>
                          <a:pt x="377" y="55"/>
                          <a:pt x="383" y="57"/>
                        </a:cubicBezTo>
                        <a:cubicBezTo>
                          <a:pt x="396" y="62"/>
                          <a:pt x="408" y="67"/>
                          <a:pt x="419" y="71"/>
                        </a:cubicBezTo>
                        <a:cubicBezTo>
                          <a:pt x="430" y="76"/>
                          <a:pt x="440" y="80"/>
                          <a:pt x="448" y="84"/>
                        </a:cubicBezTo>
                        <a:cubicBezTo>
                          <a:pt x="457" y="88"/>
                          <a:pt x="465" y="92"/>
                          <a:pt x="471" y="95"/>
                        </a:cubicBezTo>
                        <a:cubicBezTo>
                          <a:pt x="483" y="101"/>
                          <a:pt x="491" y="105"/>
                          <a:pt x="491" y="105"/>
                        </a:cubicBezTo>
                        <a:close/>
                      </a:path>
                    </a:pathLst>
                  </a:custGeom>
                  <a:gradFill>
                    <a:gsLst>
                      <a:gs pos="0">
                        <a:schemeClr val="bg1">
                          <a:lumMod val="81000"/>
                        </a:schemeClr>
                      </a:gs>
                      <a:gs pos="65000">
                        <a:srgbClr val="EFEFEF">
                          <a:lumMod val="99000"/>
                        </a:srgbClr>
                      </a:gs>
                      <a:gs pos="35000">
                        <a:schemeClr val="bg1">
                          <a:lumMod val="96000"/>
                          <a:lumOff val="4000"/>
                        </a:schemeClr>
                      </a:gs>
                      <a:gs pos="100000">
                        <a:schemeClr val="bg1">
                          <a:lumMod val="89000"/>
                        </a:schemeClr>
                      </a:gs>
                    </a:gsLst>
                    <a:lin ang="2400000" scaled="0"/>
                  </a:gradFill>
                  <a:ln>
                    <a:noFill/>
                  </a:ln>
                </p:spPr>
                <p:txBody>
                  <a:bodyPr vert="horz" wrap="square" lIns="68580" tIns="34290" rIns="68580" bIns="34290" numCol="1" anchor="t" anchorCtr="0" compatLnSpc="1"/>
                  <a:lstStyle/>
                  <a:p>
                    <a:endParaRPr lang="zh-CN" altLang="en-US" sz="1015">
                      <a:solidFill>
                        <a:prstClr val="black"/>
                      </a:solidFill>
                    </a:endParaRPr>
                  </a:p>
                </p:txBody>
              </p:sp>
              <p:sp>
                <p:nvSpPr>
                  <p:cNvPr id="85" name="Freeform 30"/>
                  <p:cNvSpPr/>
                  <p:nvPr/>
                </p:nvSpPr>
                <p:spPr bwMode="auto">
                  <a:xfrm>
                    <a:off x="3848100" y="1414464"/>
                    <a:ext cx="1227138" cy="1450975"/>
                  </a:xfrm>
                  <a:custGeom>
                    <a:avLst/>
                    <a:gdLst>
                      <a:gd name="T0" fmla="*/ 0 w 324"/>
                      <a:gd name="T1" fmla="*/ 0 h 384"/>
                      <a:gd name="T2" fmla="*/ 10 w 324"/>
                      <a:gd name="T3" fmla="*/ 19 h 384"/>
                      <a:gd name="T4" fmla="*/ 22 w 324"/>
                      <a:gd name="T5" fmla="*/ 41 h 384"/>
                      <a:gd name="T6" fmla="*/ 38 w 324"/>
                      <a:gd name="T7" fmla="*/ 70 h 384"/>
                      <a:gd name="T8" fmla="*/ 47 w 324"/>
                      <a:gd name="T9" fmla="*/ 85 h 384"/>
                      <a:gd name="T10" fmla="*/ 58 w 324"/>
                      <a:gd name="T11" fmla="*/ 102 h 384"/>
                      <a:gd name="T12" fmla="*/ 82 w 324"/>
                      <a:gd name="T13" fmla="*/ 137 h 384"/>
                      <a:gd name="T14" fmla="*/ 110 w 324"/>
                      <a:gd name="T15" fmla="*/ 174 h 384"/>
                      <a:gd name="T16" fmla="*/ 140 w 324"/>
                      <a:gd name="T17" fmla="*/ 210 h 384"/>
                      <a:gd name="T18" fmla="*/ 171 w 324"/>
                      <a:gd name="T19" fmla="*/ 246 h 384"/>
                      <a:gd name="T20" fmla="*/ 203 w 324"/>
                      <a:gd name="T21" fmla="*/ 278 h 384"/>
                      <a:gd name="T22" fmla="*/ 219 w 324"/>
                      <a:gd name="T23" fmla="*/ 293 h 384"/>
                      <a:gd name="T24" fmla="*/ 234 w 324"/>
                      <a:gd name="T25" fmla="*/ 308 h 384"/>
                      <a:gd name="T26" fmla="*/ 249 w 324"/>
                      <a:gd name="T27" fmla="*/ 321 h 384"/>
                      <a:gd name="T28" fmla="*/ 263 w 324"/>
                      <a:gd name="T29" fmla="*/ 333 h 384"/>
                      <a:gd name="T30" fmla="*/ 276 w 324"/>
                      <a:gd name="T31" fmla="*/ 344 h 384"/>
                      <a:gd name="T32" fmla="*/ 288 w 324"/>
                      <a:gd name="T33" fmla="*/ 354 h 384"/>
                      <a:gd name="T34" fmla="*/ 307 w 324"/>
                      <a:gd name="T35" fmla="*/ 370 h 384"/>
                      <a:gd name="T36" fmla="*/ 324 w 324"/>
                      <a:gd name="T37" fmla="*/ 384 h 384"/>
                      <a:gd name="T38" fmla="*/ 306 w 324"/>
                      <a:gd name="T39" fmla="*/ 372 h 384"/>
                      <a:gd name="T40" fmla="*/ 285 w 324"/>
                      <a:gd name="T41" fmla="*/ 357 h 384"/>
                      <a:gd name="T42" fmla="*/ 259 w 324"/>
                      <a:gd name="T43" fmla="*/ 338 h 384"/>
                      <a:gd name="T44" fmla="*/ 229 w 324"/>
                      <a:gd name="T45" fmla="*/ 313 h 384"/>
                      <a:gd name="T46" fmla="*/ 213 w 324"/>
                      <a:gd name="T47" fmla="*/ 300 h 384"/>
                      <a:gd name="T48" fmla="*/ 197 w 324"/>
                      <a:gd name="T49" fmla="*/ 285 h 384"/>
                      <a:gd name="T50" fmla="*/ 164 w 324"/>
                      <a:gd name="T51" fmla="*/ 252 h 384"/>
                      <a:gd name="T52" fmla="*/ 132 w 324"/>
                      <a:gd name="T53" fmla="*/ 217 h 384"/>
                      <a:gd name="T54" fmla="*/ 102 w 324"/>
                      <a:gd name="T55" fmla="*/ 180 h 384"/>
                      <a:gd name="T56" fmla="*/ 88 w 324"/>
                      <a:gd name="T57" fmla="*/ 161 h 384"/>
                      <a:gd name="T58" fmla="*/ 75 w 324"/>
                      <a:gd name="T59" fmla="*/ 143 h 384"/>
                      <a:gd name="T60" fmla="*/ 63 w 324"/>
                      <a:gd name="T61" fmla="*/ 124 h 384"/>
                      <a:gd name="T62" fmla="*/ 52 w 324"/>
                      <a:gd name="T63" fmla="*/ 106 h 384"/>
                      <a:gd name="T64" fmla="*/ 42 w 324"/>
                      <a:gd name="T65" fmla="*/ 89 h 384"/>
                      <a:gd name="T66" fmla="*/ 33 w 324"/>
                      <a:gd name="T67" fmla="*/ 72 h 384"/>
                      <a:gd name="T68" fmla="*/ 18 w 324"/>
                      <a:gd name="T69" fmla="*/ 43 h 384"/>
                      <a:gd name="T70" fmla="*/ 8 w 324"/>
                      <a:gd name="T71" fmla="*/ 20 h 384"/>
                      <a:gd name="T72" fmla="*/ 0 w 324"/>
                      <a:gd name="T7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4" h="384">
                        <a:moveTo>
                          <a:pt x="0" y="0"/>
                        </a:moveTo>
                        <a:cubicBezTo>
                          <a:pt x="0" y="0"/>
                          <a:pt x="4" y="7"/>
                          <a:pt x="10" y="19"/>
                        </a:cubicBezTo>
                        <a:cubicBezTo>
                          <a:pt x="13" y="25"/>
                          <a:pt x="17" y="33"/>
                          <a:pt x="22" y="41"/>
                        </a:cubicBezTo>
                        <a:cubicBezTo>
                          <a:pt x="26" y="50"/>
                          <a:pt x="32" y="59"/>
                          <a:pt x="38" y="70"/>
                        </a:cubicBezTo>
                        <a:cubicBezTo>
                          <a:pt x="41" y="75"/>
                          <a:pt x="44" y="80"/>
                          <a:pt x="47" y="85"/>
                        </a:cubicBezTo>
                        <a:cubicBezTo>
                          <a:pt x="51" y="91"/>
                          <a:pt x="54" y="97"/>
                          <a:pt x="58" y="102"/>
                        </a:cubicBezTo>
                        <a:cubicBezTo>
                          <a:pt x="65" y="114"/>
                          <a:pt x="73" y="125"/>
                          <a:pt x="82" y="137"/>
                        </a:cubicBezTo>
                        <a:cubicBezTo>
                          <a:pt x="90" y="150"/>
                          <a:pt x="100" y="162"/>
                          <a:pt x="110" y="174"/>
                        </a:cubicBezTo>
                        <a:cubicBezTo>
                          <a:pt x="119" y="186"/>
                          <a:pt x="129" y="199"/>
                          <a:pt x="140" y="210"/>
                        </a:cubicBezTo>
                        <a:cubicBezTo>
                          <a:pt x="150" y="223"/>
                          <a:pt x="161" y="234"/>
                          <a:pt x="171" y="246"/>
                        </a:cubicBezTo>
                        <a:cubicBezTo>
                          <a:pt x="182" y="257"/>
                          <a:pt x="192" y="268"/>
                          <a:pt x="203" y="278"/>
                        </a:cubicBezTo>
                        <a:cubicBezTo>
                          <a:pt x="209" y="283"/>
                          <a:pt x="214" y="288"/>
                          <a:pt x="219" y="293"/>
                        </a:cubicBezTo>
                        <a:cubicBezTo>
                          <a:pt x="224" y="298"/>
                          <a:pt x="229" y="303"/>
                          <a:pt x="234" y="308"/>
                        </a:cubicBezTo>
                        <a:cubicBezTo>
                          <a:pt x="239" y="312"/>
                          <a:pt x="244" y="317"/>
                          <a:pt x="249" y="321"/>
                        </a:cubicBezTo>
                        <a:cubicBezTo>
                          <a:pt x="254" y="325"/>
                          <a:pt x="259" y="329"/>
                          <a:pt x="263" y="333"/>
                        </a:cubicBezTo>
                        <a:cubicBezTo>
                          <a:pt x="267" y="337"/>
                          <a:pt x="272" y="341"/>
                          <a:pt x="276" y="344"/>
                        </a:cubicBezTo>
                        <a:cubicBezTo>
                          <a:pt x="280" y="348"/>
                          <a:pt x="284" y="351"/>
                          <a:pt x="288" y="354"/>
                        </a:cubicBezTo>
                        <a:cubicBezTo>
                          <a:pt x="295" y="361"/>
                          <a:pt x="302" y="366"/>
                          <a:pt x="307" y="370"/>
                        </a:cubicBezTo>
                        <a:cubicBezTo>
                          <a:pt x="318" y="379"/>
                          <a:pt x="324" y="384"/>
                          <a:pt x="324" y="384"/>
                        </a:cubicBezTo>
                        <a:cubicBezTo>
                          <a:pt x="324" y="384"/>
                          <a:pt x="318" y="380"/>
                          <a:pt x="306" y="372"/>
                        </a:cubicBezTo>
                        <a:cubicBezTo>
                          <a:pt x="300" y="368"/>
                          <a:pt x="293" y="363"/>
                          <a:pt x="285" y="357"/>
                        </a:cubicBezTo>
                        <a:cubicBezTo>
                          <a:pt x="278" y="352"/>
                          <a:pt x="269" y="345"/>
                          <a:pt x="259" y="338"/>
                        </a:cubicBezTo>
                        <a:cubicBezTo>
                          <a:pt x="250" y="330"/>
                          <a:pt x="240" y="322"/>
                          <a:pt x="229" y="313"/>
                        </a:cubicBezTo>
                        <a:cubicBezTo>
                          <a:pt x="224" y="309"/>
                          <a:pt x="219" y="304"/>
                          <a:pt x="213" y="300"/>
                        </a:cubicBezTo>
                        <a:cubicBezTo>
                          <a:pt x="208" y="295"/>
                          <a:pt x="203" y="290"/>
                          <a:pt x="197" y="285"/>
                        </a:cubicBezTo>
                        <a:cubicBezTo>
                          <a:pt x="186" y="275"/>
                          <a:pt x="175" y="263"/>
                          <a:pt x="164" y="252"/>
                        </a:cubicBezTo>
                        <a:cubicBezTo>
                          <a:pt x="153" y="241"/>
                          <a:pt x="142" y="229"/>
                          <a:pt x="132" y="217"/>
                        </a:cubicBezTo>
                        <a:cubicBezTo>
                          <a:pt x="121" y="205"/>
                          <a:pt x="112" y="192"/>
                          <a:pt x="102" y="180"/>
                        </a:cubicBezTo>
                        <a:cubicBezTo>
                          <a:pt x="97" y="174"/>
                          <a:pt x="92" y="167"/>
                          <a:pt x="88" y="161"/>
                        </a:cubicBezTo>
                        <a:cubicBezTo>
                          <a:pt x="83" y="155"/>
                          <a:pt x="79" y="149"/>
                          <a:pt x="75" y="143"/>
                        </a:cubicBezTo>
                        <a:cubicBezTo>
                          <a:pt x="71" y="136"/>
                          <a:pt x="66" y="130"/>
                          <a:pt x="63" y="124"/>
                        </a:cubicBezTo>
                        <a:cubicBezTo>
                          <a:pt x="59" y="118"/>
                          <a:pt x="55" y="112"/>
                          <a:pt x="52" y="106"/>
                        </a:cubicBezTo>
                        <a:cubicBezTo>
                          <a:pt x="48" y="100"/>
                          <a:pt x="45" y="94"/>
                          <a:pt x="42" y="89"/>
                        </a:cubicBezTo>
                        <a:cubicBezTo>
                          <a:pt x="38" y="83"/>
                          <a:pt x="35" y="78"/>
                          <a:pt x="33" y="72"/>
                        </a:cubicBezTo>
                        <a:cubicBezTo>
                          <a:pt x="27" y="62"/>
                          <a:pt x="22" y="52"/>
                          <a:pt x="18" y="43"/>
                        </a:cubicBezTo>
                        <a:cubicBezTo>
                          <a:pt x="14" y="34"/>
                          <a:pt x="11" y="26"/>
                          <a:pt x="8" y="20"/>
                        </a:cubicBezTo>
                        <a:cubicBezTo>
                          <a:pt x="3" y="7"/>
                          <a:pt x="0" y="0"/>
                          <a:pt x="0" y="0"/>
                        </a:cubicBezTo>
                        <a:close/>
                      </a:path>
                    </a:pathLst>
                  </a:custGeom>
                  <a:gradFill>
                    <a:gsLst>
                      <a:gs pos="72000">
                        <a:srgbClr val="DDDDDD">
                          <a:lumMod val="92000"/>
                          <a:lumOff val="8000"/>
                        </a:srgbClr>
                      </a:gs>
                      <a:gs pos="0">
                        <a:schemeClr val="bg1">
                          <a:lumMod val="79000"/>
                        </a:schemeClr>
                      </a:gs>
                      <a:gs pos="35000">
                        <a:schemeClr val="bg1">
                          <a:lumMod val="99000"/>
                          <a:lumOff val="1000"/>
                        </a:schemeClr>
                      </a:gs>
                      <a:gs pos="100000">
                        <a:schemeClr val="bg1">
                          <a:lumMod val="92000"/>
                        </a:schemeClr>
                      </a:gs>
                    </a:gsLst>
                    <a:lin ang="1800000" scaled="0"/>
                  </a:gradFill>
                  <a:ln>
                    <a:noFill/>
                  </a:ln>
                </p:spPr>
                <p:txBody>
                  <a:bodyPr vert="horz" wrap="square" lIns="68580" tIns="34290" rIns="68580" bIns="34290" numCol="1" anchor="t" anchorCtr="0" compatLnSpc="1"/>
                  <a:lstStyle/>
                  <a:p>
                    <a:endParaRPr lang="zh-CN" altLang="en-US" sz="1015">
                      <a:solidFill>
                        <a:prstClr val="black"/>
                      </a:solidFill>
                    </a:endParaRPr>
                  </a:p>
                </p:txBody>
              </p:sp>
            </p:grpSp>
            <p:sp>
              <p:nvSpPr>
                <p:cNvPr id="64" name="弦形 63"/>
                <p:cNvSpPr/>
                <p:nvPr/>
              </p:nvSpPr>
              <p:spPr>
                <a:xfrm rot="18713148">
                  <a:off x="6264863" y="1605737"/>
                  <a:ext cx="3418916" cy="167924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5" name="弦形 64"/>
                <p:cNvSpPr/>
                <p:nvPr/>
              </p:nvSpPr>
              <p:spPr>
                <a:xfrm rot="13306308">
                  <a:off x="4066477" y="3923858"/>
                  <a:ext cx="3418916" cy="167924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nvGrpSpPr>
                <p:cNvPr id="66" name="组合 65"/>
                <p:cNvGrpSpPr/>
                <p:nvPr/>
              </p:nvGrpSpPr>
              <p:grpSpPr>
                <a:xfrm flipH="1">
                  <a:off x="6559014" y="1412241"/>
                  <a:ext cx="2260181" cy="2114550"/>
                  <a:chOff x="2815057" y="1402715"/>
                  <a:chExt cx="2260181" cy="2114550"/>
                </a:xfrm>
              </p:grpSpPr>
              <p:sp>
                <p:nvSpPr>
                  <p:cNvPr id="80" name="Freeform 14"/>
                  <p:cNvSpPr/>
                  <p:nvPr/>
                </p:nvSpPr>
                <p:spPr bwMode="auto">
                  <a:xfrm>
                    <a:off x="2829560" y="1402715"/>
                    <a:ext cx="2230438" cy="2114550"/>
                  </a:xfrm>
                  <a:custGeom>
                    <a:avLst/>
                    <a:gdLst>
                      <a:gd name="T0" fmla="*/ 592 w 592"/>
                      <a:gd name="T1" fmla="*/ 385 h 561"/>
                      <a:gd name="T2" fmla="*/ 490 w 592"/>
                      <a:gd name="T3" fmla="*/ 561 h 561"/>
                      <a:gd name="T4" fmla="*/ 0 w 592"/>
                      <a:gd name="T5" fmla="*/ 465 h 561"/>
                      <a:gd name="T6" fmla="*/ 269 w 592"/>
                      <a:gd name="T7" fmla="*/ 0 h 561"/>
                      <a:gd name="T8" fmla="*/ 592 w 592"/>
                      <a:gd name="T9" fmla="*/ 385 h 561"/>
                    </a:gdLst>
                    <a:ahLst/>
                    <a:cxnLst>
                      <a:cxn ang="0">
                        <a:pos x="T0" y="T1"/>
                      </a:cxn>
                      <a:cxn ang="0">
                        <a:pos x="T2" y="T3"/>
                      </a:cxn>
                      <a:cxn ang="0">
                        <a:pos x="T4" y="T5"/>
                      </a:cxn>
                      <a:cxn ang="0">
                        <a:pos x="T6" y="T7"/>
                      </a:cxn>
                      <a:cxn ang="0">
                        <a:pos x="T8" y="T9"/>
                      </a:cxn>
                    </a:cxnLst>
                    <a:rect l="0" t="0" r="r" b="b"/>
                    <a:pathLst>
                      <a:path w="592" h="561">
                        <a:moveTo>
                          <a:pt x="592" y="385"/>
                        </a:moveTo>
                        <a:cubicBezTo>
                          <a:pt x="490" y="561"/>
                          <a:pt x="490" y="561"/>
                          <a:pt x="490" y="561"/>
                        </a:cubicBezTo>
                        <a:cubicBezTo>
                          <a:pt x="313" y="481"/>
                          <a:pt x="146" y="447"/>
                          <a:pt x="0" y="465"/>
                        </a:cubicBezTo>
                        <a:cubicBezTo>
                          <a:pt x="269" y="0"/>
                          <a:pt x="269" y="0"/>
                          <a:pt x="269" y="0"/>
                        </a:cubicBezTo>
                        <a:cubicBezTo>
                          <a:pt x="325" y="136"/>
                          <a:pt x="434" y="271"/>
                          <a:pt x="592" y="385"/>
                        </a:cubicBezTo>
                        <a:close/>
                      </a:path>
                    </a:pathLst>
                  </a:custGeom>
                  <a:gradFill>
                    <a:gsLst>
                      <a:gs pos="72000">
                        <a:srgbClr val="DDDDDD">
                          <a:lumMod val="96000"/>
                          <a:lumOff val="4000"/>
                        </a:srgbClr>
                      </a:gs>
                      <a:gs pos="15000">
                        <a:schemeClr val="bg1">
                          <a:lumMod val="75000"/>
                        </a:schemeClr>
                      </a:gs>
                      <a:gs pos="0">
                        <a:schemeClr val="bg1">
                          <a:lumMod val="75000"/>
                        </a:schemeClr>
                      </a:gs>
                      <a:gs pos="44000">
                        <a:schemeClr val="bg1">
                          <a:lumMod val="98000"/>
                        </a:schemeClr>
                      </a:gs>
                      <a:gs pos="100000">
                        <a:schemeClr val="bg1">
                          <a:lumMod val="75000"/>
                        </a:schemeClr>
                      </a:gs>
                    </a:gsLst>
                    <a:lin ang="2040000" scaled="0"/>
                  </a:gradFill>
                  <a:ln>
                    <a:noFill/>
                  </a:ln>
                  <a:effectLst/>
                </p:spPr>
                <p:txBody>
                  <a:bodyPr vert="horz" wrap="square" lIns="68580" tIns="34290" rIns="68580" bIns="34290" numCol="1" anchor="t" anchorCtr="0" compatLnSpc="1"/>
                  <a:lstStyle/>
                  <a:p>
                    <a:endParaRPr lang="zh-CN" altLang="en-US" sz="1015">
                      <a:solidFill>
                        <a:prstClr val="black"/>
                      </a:solidFill>
                    </a:endParaRPr>
                  </a:p>
                </p:txBody>
              </p:sp>
              <p:sp>
                <p:nvSpPr>
                  <p:cNvPr id="81" name="Freeform 26"/>
                  <p:cNvSpPr/>
                  <p:nvPr/>
                </p:nvSpPr>
                <p:spPr bwMode="auto">
                  <a:xfrm>
                    <a:off x="2815057" y="3110334"/>
                    <a:ext cx="1852613" cy="404812"/>
                  </a:xfrm>
                  <a:custGeom>
                    <a:avLst/>
                    <a:gdLst>
                      <a:gd name="T0" fmla="*/ 491 w 491"/>
                      <a:gd name="T1" fmla="*/ 105 h 105"/>
                      <a:gd name="T2" fmla="*/ 470 w 491"/>
                      <a:gd name="T3" fmla="*/ 97 h 105"/>
                      <a:gd name="T4" fmla="*/ 447 w 491"/>
                      <a:gd name="T5" fmla="*/ 88 h 105"/>
                      <a:gd name="T6" fmla="*/ 417 w 491"/>
                      <a:gd name="T7" fmla="*/ 77 h 105"/>
                      <a:gd name="T8" fmla="*/ 399 w 491"/>
                      <a:gd name="T9" fmla="*/ 71 h 105"/>
                      <a:gd name="T10" fmla="*/ 381 w 491"/>
                      <a:gd name="T11" fmla="*/ 64 h 105"/>
                      <a:gd name="T12" fmla="*/ 361 w 491"/>
                      <a:gd name="T13" fmla="*/ 58 h 105"/>
                      <a:gd name="T14" fmla="*/ 340 w 491"/>
                      <a:gd name="T15" fmla="*/ 52 h 105"/>
                      <a:gd name="T16" fmla="*/ 296 w 491"/>
                      <a:gd name="T17" fmla="*/ 39 h 105"/>
                      <a:gd name="T18" fmla="*/ 273 w 491"/>
                      <a:gd name="T19" fmla="*/ 33 h 105"/>
                      <a:gd name="T20" fmla="*/ 250 w 491"/>
                      <a:gd name="T21" fmla="*/ 28 h 105"/>
                      <a:gd name="T22" fmla="*/ 227 w 491"/>
                      <a:gd name="T23" fmla="*/ 23 h 105"/>
                      <a:gd name="T24" fmla="*/ 204 w 491"/>
                      <a:gd name="T25" fmla="*/ 19 h 105"/>
                      <a:gd name="T26" fmla="*/ 159 w 491"/>
                      <a:gd name="T27" fmla="*/ 13 h 105"/>
                      <a:gd name="T28" fmla="*/ 117 w 491"/>
                      <a:gd name="T29" fmla="*/ 8 h 105"/>
                      <a:gd name="T30" fmla="*/ 97 w 491"/>
                      <a:gd name="T31" fmla="*/ 7 h 105"/>
                      <a:gd name="T32" fmla="*/ 79 w 491"/>
                      <a:gd name="T33" fmla="*/ 7 h 105"/>
                      <a:gd name="T34" fmla="*/ 47 w 491"/>
                      <a:gd name="T35" fmla="*/ 7 h 105"/>
                      <a:gd name="T36" fmla="*/ 22 w 491"/>
                      <a:gd name="T37" fmla="*/ 7 h 105"/>
                      <a:gd name="T38" fmla="*/ 0 w 491"/>
                      <a:gd name="T39" fmla="*/ 9 h 105"/>
                      <a:gd name="T40" fmla="*/ 22 w 491"/>
                      <a:gd name="T41" fmla="*/ 5 h 105"/>
                      <a:gd name="T42" fmla="*/ 47 w 491"/>
                      <a:gd name="T43" fmla="*/ 3 h 105"/>
                      <a:gd name="T44" fmla="*/ 79 w 491"/>
                      <a:gd name="T45" fmla="*/ 1 h 105"/>
                      <a:gd name="T46" fmla="*/ 98 w 491"/>
                      <a:gd name="T47" fmla="*/ 1 h 105"/>
                      <a:gd name="T48" fmla="*/ 118 w 491"/>
                      <a:gd name="T49" fmla="*/ 1 h 105"/>
                      <a:gd name="T50" fmla="*/ 139 w 491"/>
                      <a:gd name="T51" fmla="*/ 2 h 105"/>
                      <a:gd name="T52" fmla="*/ 160 w 491"/>
                      <a:gd name="T53" fmla="*/ 4 h 105"/>
                      <a:gd name="T54" fmla="*/ 183 w 491"/>
                      <a:gd name="T55" fmla="*/ 6 h 105"/>
                      <a:gd name="T56" fmla="*/ 206 w 491"/>
                      <a:gd name="T57" fmla="*/ 10 h 105"/>
                      <a:gd name="T58" fmla="*/ 229 w 491"/>
                      <a:gd name="T59" fmla="*/ 14 h 105"/>
                      <a:gd name="T60" fmla="*/ 253 w 491"/>
                      <a:gd name="T61" fmla="*/ 18 h 105"/>
                      <a:gd name="T62" fmla="*/ 276 w 491"/>
                      <a:gd name="T63" fmla="*/ 24 h 105"/>
                      <a:gd name="T64" fmla="*/ 299 w 491"/>
                      <a:gd name="T65" fmla="*/ 30 h 105"/>
                      <a:gd name="T66" fmla="*/ 343 w 491"/>
                      <a:gd name="T67" fmla="*/ 43 h 105"/>
                      <a:gd name="T68" fmla="*/ 363 w 491"/>
                      <a:gd name="T69" fmla="*/ 50 h 105"/>
                      <a:gd name="T70" fmla="*/ 383 w 491"/>
                      <a:gd name="T71" fmla="*/ 57 h 105"/>
                      <a:gd name="T72" fmla="*/ 419 w 491"/>
                      <a:gd name="T73" fmla="*/ 71 h 105"/>
                      <a:gd name="T74" fmla="*/ 448 w 491"/>
                      <a:gd name="T75" fmla="*/ 84 h 105"/>
                      <a:gd name="T76" fmla="*/ 471 w 491"/>
                      <a:gd name="T77" fmla="*/ 95 h 105"/>
                      <a:gd name="T78" fmla="*/ 491 w 491"/>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1" h="105">
                        <a:moveTo>
                          <a:pt x="491" y="105"/>
                        </a:moveTo>
                        <a:cubicBezTo>
                          <a:pt x="491" y="105"/>
                          <a:pt x="483" y="102"/>
                          <a:pt x="470" y="97"/>
                        </a:cubicBezTo>
                        <a:cubicBezTo>
                          <a:pt x="464" y="94"/>
                          <a:pt x="456" y="91"/>
                          <a:pt x="447" y="88"/>
                        </a:cubicBezTo>
                        <a:cubicBezTo>
                          <a:pt x="438" y="85"/>
                          <a:pt x="428" y="81"/>
                          <a:pt x="417" y="77"/>
                        </a:cubicBezTo>
                        <a:cubicBezTo>
                          <a:pt x="411" y="75"/>
                          <a:pt x="405" y="73"/>
                          <a:pt x="399" y="71"/>
                        </a:cubicBezTo>
                        <a:cubicBezTo>
                          <a:pt x="393" y="69"/>
                          <a:pt x="387" y="66"/>
                          <a:pt x="381" y="64"/>
                        </a:cubicBezTo>
                        <a:cubicBezTo>
                          <a:pt x="374" y="62"/>
                          <a:pt x="367" y="60"/>
                          <a:pt x="361" y="58"/>
                        </a:cubicBezTo>
                        <a:cubicBezTo>
                          <a:pt x="354" y="56"/>
                          <a:pt x="347" y="54"/>
                          <a:pt x="340" y="52"/>
                        </a:cubicBezTo>
                        <a:cubicBezTo>
                          <a:pt x="326" y="47"/>
                          <a:pt x="311" y="43"/>
                          <a:pt x="296" y="39"/>
                        </a:cubicBezTo>
                        <a:cubicBezTo>
                          <a:pt x="289" y="37"/>
                          <a:pt x="281" y="35"/>
                          <a:pt x="273" y="33"/>
                        </a:cubicBezTo>
                        <a:cubicBezTo>
                          <a:pt x="266" y="32"/>
                          <a:pt x="258" y="30"/>
                          <a:pt x="250" y="28"/>
                        </a:cubicBezTo>
                        <a:cubicBezTo>
                          <a:pt x="243" y="27"/>
                          <a:pt x="235" y="25"/>
                          <a:pt x="227" y="23"/>
                        </a:cubicBezTo>
                        <a:cubicBezTo>
                          <a:pt x="220" y="22"/>
                          <a:pt x="212" y="21"/>
                          <a:pt x="204" y="19"/>
                        </a:cubicBezTo>
                        <a:cubicBezTo>
                          <a:pt x="189" y="17"/>
                          <a:pt x="174" y="14"/>
                          <a:pt x="159" y="13"/>
                        </a:cubicBezTo>
                        <a:cubicBezTo>
                          <a:pt x="145" y="11"/>
                          <a:pt x="131" y="10"/>
                          <a:pt x="117" y="8"/>
                        </a:cubicBezTo>
                        <a:cubicBezTo>
                          <a:pt x="110" y="8"/>
                          <a:pt x="104" y="8"/>
                          <a:pt x="97" y="7"/>
                        </a:cubicBezTo>
                        <a:cubicBezTo>
                          <a:pt x="91" y="7"/>
                          <a:pt x="85" y="7"/>
                          <a:pt x="79" y="7"/>
                        </a:cubicBezTo>
                        <a:cubicBezTo>
                          <a:pt x="67" y="7"/>
                          <a:pt x="56" y="6"/>
                          <a:pt x="47" y="7"/>
                        </a:cubicBezTo>
                        <a:cubicBezTo>
                          <a:pt x="37" y="7"/>
                          <a:pt x="29" y="7"/>
                          <a:pt x="22" y="7"/>
                        </a:cubicBezTo>
                        <a:cubicBezTo>
                          <a:pt x="8" y="8"/>
                          <a:pt x="0" y="9"/>
                          <a:pt x="0" y="9"/>
                        </a:cubicBezTo>
                        <a:cubicBezTo>
                          <a:pt x="0" y="9"/>
                          <a:pt x="8" y="7"/>
                          <a:pt x="22" y="5"/>
                        </a:cubicBezTo>
                        <a:cubicBezTo>
                          <a:pt x="29" y="4"/>
                          <a:pt x="37" y="4"/>
                          <a:pt x="47" y="3"/>
                        </a:cubicBezTo>
                        <a:cubicBezTo>
                          <a:pt x="56" y="2"/>
                          <a:pt x="67" y="1"/>
                          <a:pt x="79" y="1"/>
                        </a:cubicBezTo>
                        <a:cubicBezTo>
                          <a:pt x="85" y="0"/>
                          <a:pt x="91" y="1"/>
                          <a:pt x="98" y="1"/>
                        </a:cubicBezTo>
                        <a:cubicBezTo>
                          <a:pt x="104" y="1"/>
                          <a:pt x="111" y="1"/>
                          <a:pt x="118" y="1"/>
                        </a:cubicBezTo>
                        <a:cubicBezTo>
                          <a:pt x="124" y="1"/>
                          <a:pt x="131" y="2"/>
                          <a:pt x="139" y="2"/>
                        </a:cubicBezTo>
                        <a:cubicBezTo>
                          <a:pt x="146" y="2"/>
                          <a:pt x="153" y="3"/>
                          <a:pt x="160" y="4"/>
                        </a:cubicBezTo>
                        <a:cubicBezTo>
                          <a:pt x="168" y="4"/>
                          <a:pt x="175" y="5"/>
                          <a:pt x="183" y="6"/>
                        </a:cubicBezTo>
                        <a:cubicBezTo>
                          <a:pt x="191" y="7"/>
                          <a:pt x="198" y="8"/>
                          <a:pt x="206" y="10"/>
                        </a:cubicBezTo>
                        <a:cubicBezTo>
                          <a:pt x="214" y="11"/>
                          <a:pt x="221" y="12"/>
                          <a:pt x="229" y="14"/>
                        </a:cubicBezTo>
                        <a:cubicBezTo>
                          <a:pt x="237" y="15"/>
                          <a:pt x="245" y="17"/>
                          <a:pt x="253" y="18"/>
                        </a:cubicBezTo>
                        <a:cubicBezTo>
                          <a:pt x="260" y="20"/>
                          <a:pt x="268" y="22"/>
                          <a:pt x="276" y="24"/>
                        </a:cubicBezTo>
                        <a:cubicBezTo>
                          <a:pt x="283" y="26"/>
                          <a:pt x="291" y="28"/>
                          <a:pt x="299" y="30"/>
                        </a:cubicBezTo>
                        <a:cubicBezTo>
                          <a:pt x="314" y="34"/>
                          <a:pt x="328" y="38"/>
                          <a:pt x="343" y="43"/>
                        </a:cubicBezTo>
                        <a:cubicBezTo>
                          <a:pt x="350" y="45"/>
                          <a:pt x="357" y="48"/>
                          <a:pt x="363" y="50"/>
                        </a:cubicBezTo>
                        <a:cubicBezTo>
                          <a:pt x="370" y="52"/>
                          <a:pt x="377" y="55"/>
                          <a:pt x="383" y="57"/>
                        </a:cubicBezTo>
                        <a:cubicBezTo>
                          <a:pt x="396" y="62"/>
                          <a:pt x="408" y="67"/>
                          <a:pt x="419" y="71"/>
                        </a:cubicBezTo>
                        <a:cubicBezTo>
                          <a:pt x="430" y="76"/>
                          <a:pt x="440" y="80"/>
                          <a:pt x="448" y="84"/>
                        </a:cubicBezTo>
                        <a:cubicBezTo>
                          <a:pt x="457" y="88"/>
                          <a:pt x="465" y="92"/>
                          <a:pt x="471" y="95"/>
                        </a:cubicBezTo>
                        <a:cubicBezTo>
                          <a:pt x="483" y="101"/>
                          <a:pt x="491" y="105"/>
                          <a:pt x="491" y="105"/>
                        </a:cubicBezTo>
                        <a:close/>
                      </a:path>
                    </a:pathLst>
                  </a:custGeom>
                  <a:gradFill>
                    <a:gsLst>
                      <a:gs pos="0">
                        <a:schemeClr val="bg1">
                          <a:lumMod val="81000"/>
                        </a:schemeClr>
                      </a:gs>
                      <a:gs pos="65000">
                        <a:srgbClr val="EFEFEF">
                          <a:lumMod val="99000"/>
                        </a:srgbClr>
                      </a:gs>
                      <a:gs pos="35000">
                        <a:schemeClr val="bg1">
                          <a:lumMod val="96000"/>
                          <a:lumOff val="4000"/>
                        </a:schemeClr>
                      </a:gs>
                      <a:gs pos="100000">
                        <a:schemeClr val="bg1">
                          <a:lumMod val="89000"/>
                        </a:schemeClr>
                      </a:gs>
                    </a:gsLst>
                    <a:lin ang="2400000" scaled="0"/>
                  </a:gradFill>
                  <a:ln>
                    <a:noFill/>
                  </a:ln>
                </p:spPr>
                <p:txBody>
                  <a:bodyPr vert="horz" wrap="square" lIns="68580" tIns="34290" rIns="68580" bIns="34290" numCol="1" anchor="t" anchorCtr="0" compatLnSpc="1"/>
                  <a:lstStyle/>
                  <a:p>
                    <a:endParaRPr lang="zh-CN" altLang="en-US" sz="1015">
                      <a:solidFill>
                        <a:prstClr val="black"/>
                      </a:solidFill>
                    </a:endParaRPr>
                  </a:p>
                </p:txBody>
              </p:sp>
              <p:sp>
                <p:nvSpPr>
                  <p:cNvPr id="82" name="Freeform 30"/>
                  <p:cNvSpPr/>
                  <p:nvPr/>
                </p:nvSpPr>
                <p:spPr bwMode="auto">
                  <a:xfrm>
                    <a:off x="3848100" y="1414464"/>
                    <a:ext cx="1227138" cy="1450975"/>
                  </a:xfrm>
                  <a:custGeom>
                    <a:avLst/>
                    <a:gdLst>
                      <a:gd name="T0" fmla="*/ 0 w 324"/>
                      <a:gd name="T1" fmla="*/ 0 h 384"/>
                      <a:gd name="T2" fmla="*/ 10 w 324"/>
                      <a:gd name="T3" fmla="*/ 19 h 384"/>
                      <a:gd name="T4" fmla="*/ 22 w 324"/>
                      <a:gd name="T5" fmla="*/ 41 h 384"/>
                      <a:gd name="T6" fmla="*/ 38 w 324"/>
                      <a:gd name="T7" fmla="*/ 70 h 384"/>
                      <a:gd name="T8" fmla="*/ 47 w 324"/>
                      <a:gd name="T9" fmla="*/ 85 h 384"/>
                      <a:gd name="T10" fmla="*/ 58 w 324"/>
                      <a:gd name="T11" fmla="*/ 102 h 384"/>
                      <a:gd name="T12" fmla="*/ 82 w 324"/>
                      <a:gd name="T13" fmla="*/ 137 h 384"/>
                      <a:gd name="T14" fmla="*/ 110 w 324"/>
                      <a:gd name="T15" fmla="*/ 174 h 384"/>
                      <a:gd name="T16" fmla="*/ 140 w 324"/>
                      <a:gd name="T17" fmla="*/ 210 h 384"/>
                      <a:gd name="T18" fmla="*/ 171 w 324"/>
                      <a:gd name="T19" fmla="*/ 246 h 384"/>
                      <a:gd name="T20" fmla="*/ 203 w 324"/>
                      <a:gd name="T21" fmla="*/ 278 h 384"/>
                      <a:gd name="T22" fmla="*/ 219 w 324"/>
                      <a:gd name="T23" fmla="*/ 293 h 384"/>
                      <a:gd name="T24" fmla="*/ 234 w 324"/>
                      <a:gd name="T25" fmla="*/ 308 h 384"/>
                      <a:gd name="T26" fmla="*/ 249 w 324"/>
                      <a:gd name="T27" fmla="*/ 321 h 384"/>
                      <a:gd name="T28" fmla="*/ 263 w 324"/>
                      <a:gd name="T29" fmla="*/ 333 h 384"/>
                      <a:gd name="T30" fmla="*/ 276 w 324"/>
                      <a:gd name="T31" fmla="*/ 344 h 384"/>
                      <a:gd name="T32" fmla="*/ 288 w 324"/>
                      <a:gd name="T33" fmla="*/ 354 h 384"/>
                      <a:gd name="T34" fmla="*/ 307 w 324"/>
                      <a:gd name="T35" fmla="*/ 370 h 384"/>
                      <a:gd name="T36" fmla="*/ 324 w 324"/>
                      <a:gd name="T37" fmla="*/ 384 h 384"/>
                      <a:gd name="T38" fmla="*/ 306 w 324"/>
                      <a:gd name="T39" fmla="*/ 372 h 384"/>
                      <a:gd name="T40" fmla="*/ 285 w 324"/>
                      <a:gd name="T41" fmla="*/ 357 h 384"/>
                      <a:gd name="T42" fmla="*/ 259 w 324"/>
                      <a:gd name="T43" fmla="*/ 338 h 384"/>
                      <a:gd name="T44" fmla="*/ 229 w 324"/>
                      <a:gd name="T45" fmla="*/ 313 h 384"/>
                      <a:gd name="T46" fmla="*/ 213 w 324"/>
                      <a:gd name="T47" fmla="*/ 300 h 384"/>
                      <a:gd name="T48" fmla="*/ 197 w 324"/>
                      <a:gd name="T49" fmla="*/ 285 h 384"/>
                      <a:gd name="T50" fmla="*/ 164 w 324"/>
                      <a:gd name="T51" fmla="*/ 252 h 384"/>
                      <a:gd name="T52" fmla="*/ 132 w 324"/>
                      <a:gd name="T53" fmla="*/ 217 h 384"/>
                      <a:gd name="T54" fmla="*/ 102 w 324"/>
                      <a:gd name="T55" fmla="*/ 180 h 384"/>
                      <a:gd name="T56" fmla="*/ 88 w 324"/>
                      <a:gd name="T57" fmla="*/ 161 h 384"/>
                      <a:gd name="T58" fmla="*/ 75 w 324"/>
                      <a:gd name="T59" fmla="*/ 143 h 384"/>
                      <a:gd name="T60" fmla="*/ 63 w 324"/>
                      <a:gd name="T61" fmla="*/ 124 h 384"/>
                      <a:gd name="T62" fmla="*/ 52 w 324"/>
                      <a:gd name="T63" fmla="*/ 106 h 384"/>
                      <a:gd name="T64" fmla="*/ 42 w 324"/>
                      <a:gd name="T65" fmla="*/ 89 h 384"/>
                      <a:gd name="T66" fmla="*/ 33 w 324"/>
                      <a:gd name="T67" fmla="*/ 72 h 384"/>
                      <a:gd name="T68" fmla="*/ 18 w 324"/>
                      <a:gd name="T69" fmla="*/ 43 h 384"/>
                      <a:gd name="T70" fmla="*/ 8 w 324"/>
                      <a:gd name="T71" fmla="*/ 20 h 384"/>
                      <a:gd name="T72" fmla="*/ 0 w 324"/>
                      <a:gd name="T7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4" h="384">
                        <a:moveTo>
                          <a:pt x="0" y="0"/>
                        </a:moveTo>
                        <a:cubicBezTo>
                          <a:pt x="0" y="0"/>
                          <a:pt x="4" y="7"/>
                          <a:pt x="10" y="19"/>
                        </a:cubicBezTo>
                        <a:cubicBezTo>
                          <a:pt x="13" y="25"/>
                          <a:pt x="17" y="33"/>
                          <a:pt x="22" y="41"/>
                        </a:cubicBezTo>
                        <a:cubicBezTo>
                          <a:pt x="26" y="50"/>
                          <a:pt x="32" y="59"/>
                          <a:pt x="38" y="70"/>
                        </a:cubicBezTo>
                        <a:cubicBezTo>
                          <a:pt x="41" y="75"/>
                          <a:pt x="44" y="80"/>
                          <a:pt x="47" y="85"/>
                        </a:cubicBezTo>
                        <a:cubicBezTo>
                          <a:pt x="51" y="91"/>
                          <a:pt x="54" y="97"/>
                          <a:pt x="58" y="102"/>
                        </a:cubicBezTo>
                        <a:cubicBezTo>
                          <a:pt x="65" y="114"/>
                          <a:pt x="73" y="125"/>
                          <a:pt x="82" y="137"/>
                        </a:cubicBezTo>
                        <a:cubicBezTo>
                          <a:pt x="90" y="150"/>
                          <a:pt x="100" y="162"/>
                          <a:pt x="110" y="174"/>
                        </a:cubicBezTo>
                        <a:cubicBezTo>
                          <a:pt x="119" y="186"/>
                          <a:pt x="129" y="199"/>
                          <a:pt x="140" y="210"/>
                        </a:cubicBezTo>
                        <a:cubicBezTo>
                          <a:pt x="150" y="223"/>
                          <a:pt x="161" y="234"/>
                          <a:pt x="171" y="246"/>
                        </a:cubicBezTo>
                        <a:cubicBezTo>
                          <a:pt x="182" y="257"/>
                          <a:pt x="192" y="268"/>
                          <a:pt x="203" y="278"/>
                        </a:cubicBezTo>
                        <a:cubicBezTo>
                          <a:pt x="209" y="283"/>
                          <a:pt x="214" y="288"/>
                          <a:pt x="219" y="293"/>
                        </a:cubicBezTo>
                        <a:cubicBezTo>
                          <a:pt x="224" y="298"/>
                          <a:pt x="229" y="303"/>
                          <a:pt x="234" y="308"/>
                        </a:cubicBezTo>
                        <a:cubicBezTo>
                          <a:pt x="239" y="312"/>
                          <a:pt x="244" y="317"/>
                          <a:pt x="249" y="321"/>
                        </a:cubicBezTo>
                        <a:cubicBezTo>
                          <a:pt x="254" y="325"/>
                          <a:pt x="259" y="329"/>
                          <a:pt x="263" y="333"/>
                        </a:cubicBezTo>
                        <a:cubicBezTo>
                          <a:pt x="267" y="337"/>
                          <a:pt x="272" y="341"/>
                          <a:pt x="276" y="344"/>
                        </a:cubicBezTo>
                        <a:cubicBezTo>
                          <a:pt x="280" y="348"/>
                          <a:pt x="284" y="351"/>
                          <a:pt x="288" y="354"/>
                        </a:cubicBezTo>
                        <a:cubicBezTo>
                          <a:pt x="295" y="361"/>
                          <a:pt x="302" y="366"/>
                          <a:pt x="307" y="370"/>
                        </a:cubicBezTo>
                        <a:cubicBezTo>
                          <a:pt x="318" y="379"/>
                          <a:pt x="324" y="384"/>
                          <a:pt x="324" y="384"/>
                        </a:cubicBezTo>
                        <a:cubicBezTo>
                          <a:pt x="324" y="384"/>
                          <a:pt x="318" y="380"/>
                          <a:pt x="306" y="372"/>
                        </a:cubicBezTo>
                        <a:cubicBezTo>
                          <a:pt x="300" y="368"/>
                          <a:pt x="293" y="363"/>
                          <a:pt x="285" y="357"/>
                        </a:cubicBezTo>
                        <a:cubicBezTo>
                          <a:pt x="278" y="352"/>
                          <a:pt x="269" y="345"/>
                          <a:pt x="259" y="338"/>
                        </a:cubicBezTo>
                        <a:cubicBezTo>
                          <a:pt x="250" y="330"/>
                          <a:pt x="240" y="322"/>
                          <a:pt x="229" y="313"/>
                        </a:cubicBezTo>
                        <a:cubicBezTo>
                          <a:pt x="224" y="309"/>
                          <a:pt x="219" y="304"/>
                          <a:pt x="213" y="300"/>
                        </a:cubicBezTo>
                        <a:cubicBezTo>
                          <a:pt x="208" y="295"/>
                          <a:pt x="203" y="290"/>
                          <a:pt x="197" y="285"/>
                        </a:cubicBezTo>
                        <a:cubicBezTo>
                          <a:pt x="186" y="275"/>
                          <a:pt x="175" y="263"/>
                          <a:pt x="164" y="252"/>
                        </a:cubicBezTo>
                        <a:cubicBezTo>
                          <a:pt x="153" y="241"/>
                          <a:pt x="142" y="229"/>
                          <a:pt x="132" y="217"/>
                        </a:cubicBezTo>
                        <a:cubicBezTo>
                          <a:pt x="121" y="205"/>
                          <a:pt x="112" y="192"/>
                          <a:pt x="102" y="180"/>
                        </a:cubicBezTo>
                        <a:cubicBezTo>
                          <a:pt x="97" y="174"/>
                          <a:pt x="92" y="167"/>
                          <a:pt x="88" y="161"/>
                        </a:cubicBezTo>
                        <a:cubicBezTo>
                          <a:pt x="83" y="155"/>
                          <a:pt x="79" y="149"/>
                          <a:pt x="75" y="143"/>
                        </a:cubicBezTo>
                        <a:cubicBezTo>
                          <a:pt x="71" y="136"/>
                          <a:pt x="66" y="130"/>
                          <a:pt x="63" y="124"/>
                        </a:cubicBezTo>
                        <a:cubicBezTo>
                          <a:pt x="59" y="118"/>
                          <a:pt x="55" y="112"/>
                          <a:pt x="52" y="106"/>
                        </a:cubicBezTo>
                        <a:cubicBezTo>
                          <a:pt x="48" y="100"/>
                          <a:pt x="45" y="94"/>
                          <a:pt x="42" y="89"/>
                        </a:cubicBezTo>
                        <a:cubicBezTo>
                          <a:pt x="38" y="83"/>
                          <a:pt x="35" y="78"/>
                          <a:pt x="33" y="72"/>
                        </a:cubicBezTo>
                        <a:cubicBezTo>
                          <a:pt x="27" y="62"/>
                          <a:pt x="22" y="52"/>
                          <a:pt x="18" y="43"/>
                        </a:cubicBezTo>
                        <a:cubicBezTo>
                          <a:pt x="14" y="34"/>
                          <a:pt x="11" y="26"/>
                          <a:pt x="8" y="20"/>
                        </a:cubicBezTo>
                        <a:cubicBezTo>
                          <a:pt x="3" y="7"/>
                          <a:pt x="0" y="0"/>
                          <a:pt x="0" y="0"/>
                        </a:cubicBezTo>
                        <a:close/>
                      </a:path>
                    </a:pathLst>
                  </a:custGeom>
                  <a:gradFill>
                    <a:gsLst>
                      <a:gs pos="72000">
                        <a:srgbClr val="DDDDDD">
                          <a:lumMod val="92000"/>
                          <a:lumOff val="8000"/>
                        </a:srgbClr>
                      </a:gs>
                      <a:gs pos="0">
                        <a:schemeClr val="bg1">
                          <a:lumMod val="79000"/>
                        </a:schemeClr>
                      </a:gs>
                      <a:gs pos="35000">
                        <a:schemeClr val="bg1">
                          <a:lumMod val="99000"/>
                          <a:lumOff val="1000"/>
                        </a:schemeClr>
                      </a:gs>
                      <a:gs pos="100000">
                        <a:schemeClr val="bg1">
                          <a:lumMod val="92000"/>
                        </a:schemeClr>
                      </a:gs>
                    </a:gsLst>
                    <a:lin ang="1800000" scaled="0"/>
                  </a:gradFill>
                  <a:ln>
                    <a:noFill/>
                  </a:ln>
                </p:spPr>
                <p:txBody>
                  <a:bodyPr vert="horz" wrap="square" lIns="68580" tIns="34290" rIns="68580" bIns="34290" numCol="1" anchor="t" anchorCtr="0" compatLnSpc="1"/>
                  <a:lstStyle/>
                  <a:p>
                    <a:endParaRPr lang="zh-CN" altLang="en-US" sz="1015">
                      <a:solidFill>
                        <a:prstClr val="black"/>
                      </a:solidFill>
                    </a:endParaRPr>
                  </a:p>
                </p:txBody>
              </p:sp>
            </p:grpSp>
            <p:grpSp>
              <p:nvGrpSpPr>
                <p:cNvPr id="67" name="组合 66"/>
                <p:cNvGrpSpPr/>
                <p:nvPr/>
              </p:nvGrpSpPr>
              <p:grpSpPr>
                <a:xfrm rot="14400000">
                  <a:off x="4846123" y="4365834"/>
                  <a:ext cx="2260181" cy="2114550"/>
                  <a:chOff x="2815057" y="1402715"/>
                  <a:chExt cx="2260181" cy="2114550"/>
                </a:xfrm>
              </p:grpSpPr>
              <p:sp>
                <p:nvSpPr>
                  <p:cNvPr id="77" name="Freeform 14"/>
                  <p:cNvSpPr/>
                  <p:nvPr/>
                </p:nvSpPr>
                <p:spPr bwMode="auto">
                  <a:xfrm>
                    <a:off x="2829560" y="1402715"/>
                    <a:ext cx="2230438" cy="2114550"/>
                  </a:xfrm>
                  <a:custGeom>
                    <a:avLst/>
                    <a:gdLst>
                      <a:gd name="T0" fmla="*/ 592 w 592"/>
                      <a:gd name="T1" fmla="*/ 385 h 561"/>
                      <a:gd name="T2" fmla="*/ 490 w 592"/>
                      <a:gd name="T3" fmla="*/ 561 h 561"/>
                      <a:gd name="T4" fmla="*/ 0 w 592"/>
                      <a:gd name="T5" fmla="*/ 465 h 561"/>
                      <a:gd name="T6" fmla="*/ 269 w 592"/>
                      <a:gd name="T7" fmla="*/ 0 h 561"/>
                      <a:gd name="T8" fmla="*/ 592 w 592"/>
                      <a:gd name="T9" fmla="*/ 385 h 561"/>
                    </a:gdLst>
                    <a:ahLst/>
                    <a:cxnLst>
                      <a:cxn ang="0">
                        <a:pos x="T0" y="T1"/>
                      </a:cxn>
                      <a:cxn ang="0">
                        <a:pos x="T2" y="T3"/>
                      </a:cxn>
                      <a:cxn ang="0">
                        <a:pos x="T4" y="T5"/>
                      </a:cxn>
                      <a:cxn ang="0">
                        <a:pos x="T6" y="T7"/>
                      </a:cxn>
                      <a:cxn ang="0">
                        <a:pos x="T8" y="T9"/>
                      </a:cxn>
                    </a:cxnLst>
                    <a:rect l="0" t="0" r="r" b="b"/>
                    <a:pathLst>
                      <a:path w="592" h="561">
                        <a:moveTo>
                          <a:pt x="592" y="385"/>
                        </a:moveTo>
                        <a:cubicBezTo>
                          <a:pt x="490" y="561"/>
                          <a:pt x="490" y="561"/>
                          <a:pt x="490" y="561"/>
                        </a:cubicBezTo>
                        <a:cubicBezTo>
                          <a:pt x="313" y="481"/>
                          <a:pt x="146" y="447"/>
                          <a:pt x="0" y="465"/>
                        </a:cubicBezTo>
                        <a:cubicBezTo>
                          <a:pt x="269" y="0"/>
                          <a:pt x="269" y="0"/>
                          <a:pt x="269" y="0"/>
                        </a:cubicBezTo>
                        <a:cubicBezTo>
                          <a:pt x="325" y="136"/>
                          <a:pt x="434" y="271"/>
                          <a:pt x="592" y="385"/>
                        </a:cubicBezTo>
                        <a:close/>
                      </a:path>
                    </a:pathLst>
                  </a:custGeom>
                  <a:gradFill>
                    <a:gsLst>
                      <a:gs pos="72000">
                        <a:srgbClr val="DDDDDD">
                          <a:lumMod val="96000"/>
                          <a:lumOff val="4000"/>
                        </a:srgbClr>
                      </a:gs>
                      <a:gs pos="15000">
                        <a:schemeClr val="bg1">
                          <a:lumMod val="75000"/>
                        </a:schemeClr>
                      </a:gs>
                      <a:gs pos="0">
                        <a:schemeClr val="bg1">
                          <a:lumMod val="75000"/>
                        </a:schemeClr>
                      </a:gs>
                      <a:gs pos="44000">
                        <a:schemeClr val="bg1">
                          <a:lumMod val="98000"/>
                        </a:schemeClr>
                      </a:gs>
                      <a:gs pos="100000">
                        <a:schemeClr val="bg1">
                          <a:lumMod val="75000"/>
                        </a:schemeClr>
                      </a:gs>
                    </a:gsLst>
                    <a:lin ang="1860000" scaled="0"/>
                  </a:gradFill>
                  <a:ln>
                    <a:noFill/>
                  </a:ln>
                  <a:effectLst/>
                </p:spPr>
                <p:txBody>
                  <a:bodyPr vert="horz" wrap="square" lIns="68580" tIns="34290" rIns="68580" bIns="34290" numCol="1" anchor="t" anchorCtr="0" compatLnSpc="1"/>
                  <a:lstStyle/>
                  <a:p>
                    <a:endParaRPr lang="zh-CN" altLang="en-US" sz="1015">
                      <a:solidFill>
                        <a:prstClr val="black"/>
                      </a:solidFill>
                    </a:endParaRPr>
                  </a:p>
                </p:txBody>
              </p:sp>
              <p:sp>
                <p:nvSpPr>
                  <p:cNvPr id="78" name="Freeform 26"/>
                  <p:cNvSpPr/>
                  <p:nvPr/>
                </p:nvSpPr>
                <p:spPr bwMode="auto">
                  <a:xfrm>
                    <a:off x="2815057" y="3110334"/>
                    <a:ext cx="1852613" cy="404812"/>
                  </a:xfrm>
                  <a:custGeom>
                    <a:avLst/>
                    <a:gdLst>
                      <a:gd name="T0" fmla="*/ 491 w 491"/>
                      <a:gd name="T1" fmla="*/ 105 h 105"/>
                      <a:gd name="T2" fmla="*/ 470 w 491"/>
                      <a:gd name="T3" fmla="*/ 97 h 105"/>
                      <a:gd name="T4" fmla="*/ 447 w 491"/>
                      <a:gd name="T5" fmla="*/ 88 h 105"/>
                      <a:gd name="T6" fmla="*/ 417 w 491"/>
                      <a:gd name="T7" fmla="*/ 77 h 105"/>
                      <a:gd name="T8" fmla="*/ 399 w 491"/>
                      <a:gd name="T9" fmla="*/ 71 h 105"/>
                      <a:gd name="T10" fmla="*/ 381 w 491"/>
                      <a:gd name="T11" fmla="*/ 64 h 105"/>
                      <a:gd name="T12" fmla="*/ 361 w 491"/>
                      <a:gd name="T13" fmla="*/ 58 h 105"/>
                      <a:gd name="T14" fmla="*/ 340 w 491"/>
                      <a:gd name="T15" fmla="*/ 52 h 105"/>
                      <a:gd name="T16" fmla="*/ 296 w 491"/>
                      <a:gd name="T17" fmla="*/ 39 h 105"/>
                      <a:gd name="T18" fmla="*/ 273 w 491"/>
                      <a:gd name="T19" fmla="*/ 33 h 105"/>
                      <a:gd name="T20" fmla="*/ 250 w 491"/>
                      <a:gd name="T21" fmla="*/ 28 h 105"/>
                      <a:gd name="T22" fmla="*/ 227 w 491"/>
                      <a:gd name="T23" fmla="*/ 23 h 105"/>
                      <a:gd name="T24" fmla="*/ 204 w 491"/>
                      <a:gd name="T25" fmla="*/ 19 h 105"/>
                      <a:gd name="T26" fmla="*/ 159 w 491"/>
                      <a:gd name="T27" fmla="*/ 13 h 105"/>
                      <a:gd name="T28" fmla="*/ 117 w 491"/>
                      <a:gd name="T29" fmla="*/ 8 h 105"/>
                      <a:gd name="T30" fmla="*/ 97 w 491"/>
                      <a:gd name="T31" fmla="*/ 7 h 105"/>
                      <a:gd name="T32" fmla="*/ 79 w 491"/>
                      <a:gd name="T33" fmla="*/ 7 h 105"/>
                      <a:gd name="T34" fmla="*/ 47 w 491"/>
                      <a:gd name="T35" fmla="*/ 7 h 105"/>
                      <a:gd name="T36" fmla="*/ 22 w 491"/>
                      <a:gd name="T37" fmla="*/ 7 h 105"/>
                      <a:gd name="T38" fmla="*/ 0 w 491"/>
                      <a:gd name="T39" fmla="*/ 9 h 105"/>
                      <a:gd name="T40" fmla="*/ 22 w 491"/>
                      <a:gd name="T41" fmla="*/ 5 h 105"/>
                      <a:gd name="T42" fmla="*/ 47 w 491"/>
                      <a:gd name="T43" fmla="*/ 3 h 105"/>
                      <a:gd name="T44" fmla="*/ 79 w 491"/>
                      <a:gd name="T45" fmla="*/ 1 h 105"/>
                      <a:gd name="T46" fmla="*/ 98 w 491"/>
                      <a:gd name="T47" fmla="*/ 1 h 105"/>
                      <a:gd name="T48" fmla="*/ 118 w 491"/>
                      <a:gd name="T49" fmla="*/ 1 h 105"/>
                      <a:gd name="T50" fmla="*/ 139 w 491"/>
                      <a:gd name="T51" fmla="*/ 2 h 105"/>
                      <a:gd name="T52" fmla="*/ 160 w 491"/>
                      <a:gd name="T53" fmla="*/ 4 h 105"/>
                      <a:gd name="T54" fmla="*/ 183 w 491"/>
                      <a:gd name="T55" fmla="*/ 6 h 105"/>
                      <a:gd name="T56" fmla="*/ 206 w 491"/>
                      <a:gd name="T57" fmla="*/ 10 h 105"/>
                      <a:gd name="T58" fmla="*/ 229 w 491"/>
                      <a:gd name="T59" fmla="*/ 14 h 105"/>
                      <a:gd name="T60" fmla="*/ 253 w 491"/>
                      <a:gd name="T61" fmla="*/ 18 h 105"/>
                      <a:gd name="T62" fmla="*/ 276 w 491"/>
                      <a:gd name="T63" fmla="*/ 24 h 105"/>
                      <a:gd name="T64" fmla="*/ 299 w 491"/>
                      <a:gd name="T65" fmla="*/ 30 h 105"/>
                      <a:gd name="T66" fmla="*/ 343 w 491"/>
                      <a:gd name="T67" fmla="*/ 43 h 105"/>
                      <a:gd name="T68" fmla="*/ 363 w 491"/>
                      <a:gd name="T69" fmla="*/ 50 h 105"/>
                      <a:gd name="T70" fmla="*/ 383 w 491"/>
                      <a:gd name="T71" fmla="*/ 57 h 105"/>
                      <a:gd name="T72" fmla="*/ 419 w 491"/>
                      <a:gd name="T73" fmla="*/ 71 h 105"/>
                      <a:gd name="T74" fmla="*/ 448 w 491"/>
                      <a:gd name="T75" fmla="*/ 84 h 105"/>
                      <a:gd name="T76" fmla="*/ 471 w 491"/>
                      <a:gd name="T77" fmla="*/ 95 h 105"/>
                      <a:gd name="T78" fmla="*/ 491 w 491"/>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1" h="105">
                        <a:moveTo>
                          <a:pt x="491" y="105"/>
                        </a:moveTo>
                        <a:cubicBezTo>
                          <a:pt x="491" y="105"/>
                          <a:pt x="483" y="102"/>
                          <a:pt x="470" y="97"/>
                        </a:cubicBezTo>
                        <a:cubicBezTo>
                          <a:pt x="464" y="94"/>
                          <a:pt x="456" y="91"/>
                          <a:pt x="447" y="88"/>
                        </a:cubicBezTo>
                        <a:cubicBezTo>
                          <a:pt x="438" y="85"/>
                          <a:pt x="428" y="81"/>
                          <a:pt x="417" y="77"/>
                        </a:cubicBezTo>
                        <a:cubicBezTo>
                          <a:pt x="411" y="75"/>
                          <a:pt x="405" y="73"/>
                          <a:pt x="399" y="71"/>
                        </a:cubicBezTo>
                        <a:cubicBezTo>
                          <a:pt x="393" y="69"/>
                          <a:pt x="387" y="66"/>
                          <a:pt x="381" y="64"/>
                        </a:cubicBezTo>
                        <a:cubicBezTo>
                          <a:pt x="374" y="62"/>
                          <a:pt x="367" y="60"/>
                          <a:pt x="361" y="58"/>
                        </a:cubicBezTo>
                        <a:cubicBezTo>
                          <a:pt x="354" y="56"/>
                          <a:pt x="347" y="54"/>
                          <a:pt x="340" y="52"/>
                        </a:cubicBezTo>
                        <a:cubicBezTo>
                          <a:pt x="326" y="47"/>
                          <a:pt x="311" y="43"/>
                          <a:pt x="296" y="39"/>
                        </a:cubicBezTo>
                        <a:cubicBezTo>
                          <a:pt x="289" y="37"/>
                          <a:pt x="281" y="35"/>
                          <a:pt x="273" y="33"/>
                        </a:cubicBezTo>
                        <a:cubicBezTo>
                          <a:pt x="266" y="32"/>
                          <a:pt x="258" y="30"/>
                          <a:pt x="250" y="28"/>
                        </a:cubicBezTo>
                        <a:cubicBezTo>
                          <a:pt x="243" y="27"/>
                          <a:pt x="235" y="25"/>
                          <a:pt x="227" y="23"/>
                        </a:cubicBezTo>
                        <a:cubicBezTo>
                          <a:pt x="220" y="22"/>
                          <a:pt x="212" y="21"/>
                          <a:pt x="204" y="19"/>
                        </a:cubicBezTo>
                        <a:cubicBezTo>
                          <a:pt x="189" y="17"/>
                          <a:pt x="174" y="14"/>
                          <a:pt x="159" y="13"/>
                        </a:cubicBezTo>
                        <a:cubicBezTo>
                          <a:pt x="145" y="11"/>
                          <a:pt x="131" y="10"/>
                          <a:pt x="117" y="8"/>
                        </a:cubicBezTo>
                        <a:cubicBezTo>
                          <a:pt x="110" y="8"/>
                          <a:pt x="104" y="8"/>
                          <a:pt x="97" y="7"/>
                        </a:cubicBezTo>
                        <a:cubicBezTo>
                          <a:pt x="91" y="7"/>
                          <a:pt x="85" y="7"/>
                          <a:pt x="79" y="7"/>
                        </a:cubicBezTo>
                        <a:cubicBezTo>
                          <a:pt x="67" y="7"/>
                          <a:pt x="56" y="6"/>
                          <a:pt x="47" y="7"/>
                        </a:cubicBezTo>
                        <a:cubicBezTo>
                          <a:pt x="37" y="7"/>
                          <a:pt x="29" y="7"/>
                          <a:pt x="22" y="7"/>
                        </a:cubicBezTo>
                        <a:cubicBezTo>
                          <a:pt x="8" y="8"/>
                          <a:pt x="0" y="9"/>
                          <a:pt x="0" y="9"/>
                        </a:cubicBezTo>
                        <a:cubicBezTo>
                          <a:pt x="0" y="9"/>
                          <a:pt x="8" y="7"/>
                          <a:pt x="22" y="5"/>
                        </a:cubicBezTo>
                        <a:cubicBezTo>
                          <a:pt x="29" y="4"/>
                          <a:pt x="37" y="4"/>
                          <a:pt x="47" y="3"/>
                        </a:cubicBezTo>
                        <a:cubicBezTo>
                          <a:pt x="56" y="2"/>
                          <a:pt x="67" y="1"/>
                          <a:pt x="79" y="1"/>
                        </a:cubicBezTo>
                        <a:cubicBezTo>
                          <a:pt x="85" y="0"/>
                          <a:pt x="91" y="1"/>
                          <a:pt x="98" y="1"/>
                        </a:cubicBezTo>
                        <a:cubicBezTo>
                          <a:pt x="104" y="1"/>
                          <a:pt x="111" y="1"/>
                          <a:pt x="118" y="1"/>
                        </a:cubicBezTo>
                        <a:cubicBezTo>
                          <a:pt x="124" y="1"/>
                          <a:pt x="131" y="2"/>
                          <a:pt x="139" y="2"/>
                        </a:cubicBezTo>
                        <a:cubicBezTo>
                          <a:pt x="146" y="2"/>
                          <a:pt x="153" y="3"/>
                          <a:pt x="160" y="4"/>
                        </a:cubicBezTo>
                        <a:cubicBezTo>
                          <a:pt x="168" y="4"/>
                          <a:pt x="175" y="5"/>
                          <a:pt x="183" y="6"/>
                        </a:cubicBezTo>
                        <a:cubicBezTo>
                          <a:pt x="191" y="7"/>
                          <a:pt x="198" y="8"/>
                          <a:pt x="206" y="10"/>
                        </a:cubicBezTo>
                        <a:cubicBezTo>
                          <a:pt x="214" y="11"/>
                          <a:pt x="221" y="12"/>
                          <a:pt x="229" y="14"/>
                        </a:cubicBezTo>
                        <a:cubicBezTo>
                          <a:pt x="237" y="15"/>
                          <a:pt x="245" y="17"/>
                          <a:pt x="253" y="18"/>
                        </a:cubicBezTo>
                        <a:cubicBezTo>
                          <a:pt x="260" y="20"/>
                          <a:pt x="268" y="22"/>
                          <a:pt x="276" y="24"/>
                        </a:cubicBezTo>
                        <a:cubicBezTo>
                          <a:pt x="283" y="26"/>
                          <a:pt x="291" y="28"/>
                          <a:pt x="299" y="30"/>
                        </a:cubicBezTo>
                        <a:cubicBezTo>
                          <a:pt x="314" y="34"/>
                          <a:pt x="328" y="38"/>
                          <a:pt x="343" y="43"/>
                        </a:cubicBezTo>
                        <a:cubicBezTo>
                          <a:pt x="350" y="45"/>
                          <a:pt x="357" y="48"/>
                          <a:pt x="363" y="50"/>
                        </a:cubicBezTo>
                        <a:cubicBezTo>
                          <a:pt x="370" y="52"/>
                          <a:pt x="377" y="55"/>
                          <a:pt x="383" y="57"/>
                        </a:cubicBezTo>
                        <a:cubicBezTo>
                          <a:pt x="396" y="62"/>
                          <a:pt x="408" y="67"/>
                          <a:pt x="419" y="71"/>
                        </a:cubicBezTo>
                        <a:cubicBezTo>
                          <a:pt x="430" y="76"/>
                          <a:pt x="440" y="80"/>
                          <a:pt x="448" y="84"/>
                        </a:cubicBezTo>
                        <a:cubicBezTo>
                          <a:pt x="457" y="88"/>
                          <a:pt x="465" y="92"/>
                          <a:pt x="471" y="95"/>
                        </a:cubicBezTo>
                        <a:cubicBezTo>
                          <a:pt x="483" y="101"/>
                          <a:pt x="491" y="105"/>
                          <a:pt x="491" y="105"/>
                        </a:cubicBezTo>
                        <a:close/>
                      </a:path>
                    </a:pathLst>
                  </a:custGeom>
                  <a:gradFill>
                    <a:gsLst>
                      <a:gs pos="0">
                        <a:schemeClr val="bg1">
                          <a:lumMod val="81000"/>
                        </a:schemeClr>
                      </a:gs>
                      <a:gs pos="65000">
                        <a:srgbClr val="EFEFEF">
                          <a:lumMod val="99000"/>
                        </a:srgbClr>
                      </a:gs>
                      <a:gs pos="35000">
                        <a:schemeClr val="bg1">
                          <a:lumMod val="96000"/>
                          <a:lumOff val="4000"/>
                        </a:schemeClr>
                      </a:gs>
                      <a:gs pos="100000">
                        <a:schemeClr val="bg1">
                          <a:lumMod val="89000"/>
                        </a:schemeClr>
                      </a:gs>
                    </a:gsLst>
                    <a:lin ang="2400000" scaled="0"/>
                  </a:gradFill>
                  <a:ln>
                    <a:noFill/>
                  </a:ln>
                </p:spPr>
                <p:txBody>
                  <a:bodyPr vert="horz" wrap="square" lIns="68580" tIns="34290" rIns="68580" bIns="34290" numCol="1" anchor="t" anchorCtr="0" compatLnSpc="1"/>
                  <a:lstStyle/>
                  <a:p>
                    <a:endParaRPr lang="zh-CN" altLang="en-US" sz="1015">
                      <a:solidFill>
                        <a:prstClr val="black"/>
                      </a:solidFill>
                    </a:endParaRPr>
                  </a:p>
                </p:txBody>
              </p:sp>
              <p:sp>
                <p:nvSpPr>
                  <p:cNvPr id="79" name="Freeform 30"/>
                  <p:cNvSpPr/>
                  <p:nvPr/>
                </p:nvSpPr>
                <p:spPr bwMode="auto">
                  <a:xfrm>
                    <a:off x="3848100" y="1414464"/>
                    <a:ext cx="1227138" cy="1450975"/>
                  </a:xfrm>
                  <a:custGeom>
                    <a:avLst/>
                    <a:gdLst>
                      <a:gd name="T0" fmla="*/ 0 w 324"/>
                      <a:gd name="T1" fmla="*/ 0 h 384"/>
                      <a:gd name="T2" fmla="*/ 10 w 324"/>
                      <a:gd name="T3" fmla="*/ 19 h 384"/>
                      <a:gd name="T4" fmla="*/ 22 w 324"/>
                      <a:gd name="T5" fmla="*/ 41 h 384"/>
                      <a:gd name="T6" fmla="*/ 38 w 324"/>
                      <a:gd name="T7" fmla="*/ 70 h 384"/>
                      <a:gd name="T8" fmla="*/ 47 w 324"/>
                      <a:gd name="T9" fmla="*/ 85 h 384"/>
                      <a:gd name="T10" fmla="*/ 58 w 324"/>
                      <a:gd name="T11" fmla="*/ 102 h 384"/>
                      <a:gd name="T12" fmla="*/ 82 w 324"/>
                      <a:gd name="T13" fmla="*/ 137 h 384"/>
                      <a:gd name="T14" fmla="*/ 110 w 324"/>
                      <a:gd name="T15" fmla="*/ 174 h 384"/>
                      <a:gd name="T16" fmla="*/ 140 w 324"/>
                      <a:gd name="T17" fmla="*/ 210 h 384"/>
                      <a:gd name="T18" fmla="*/ 171 w 324"/>
                      <a:gd name="T19" fmla="*/ 246 h 384"/>
                      <a:gd name="T20" fmla="*/ 203 w 324"/>
                      <a:gd name="T21" fmla="*/ 278 h 384"/>
                      <a:gd name="T22" fmla="*/ 219 w 324"/>
                      <a:gd name="T23" fmla="*/ 293 h 384"/>
                      <a:gd name="T24" fmla="*/ 234 w 324"/>
                      <a:gd name="T25" fmla="*/ 308 h 384"/>
                      <a:gd name="T26" fmla="*/ 249 w 324"/>
                      <a:gd name="T27" fmla="*/ 321 h 384"/>
                      <a:gd name="T28" fmla="*/ 263 w 324"/>
                      <a:gd name="T29" fmla="*/ 333 h 384"/>
                      <a:gd name="T30" fmla="*/ 276 w 324"/>
                      <a:gd name="T31" fmla="*/ 344 h 384"/>
                      <a:gd name="T32" fmla="*/ 288 w 324"/>
                      <a:gd name="T33" fmla="*/ 354 h 384"/>
                      <a:gd name="T34" fmla="*/ 307 w 324"/>
                      <a:gd name="T35" fmla="*/ 370 h 384"/>
                      <a:gd name="T36" fmla="*/ 324 w 324"/>
                      <a:gd name="T37" fmla="*/ 384 h 384"/>
                      <a:gd name="T38" fmla="*/ 306 w 324"/>
                      <a:gd name="T39" fmla="*/ 372 h 384"/>
                      <a:gd name="T40" fmla="*/ 285 w 324"/>
                      <a:gd name="T41" fmla="*/ 357 h 384"/>
                      <a:gd name="T42" fmla="*/ 259 w 324"/>
                      <a:gd name="T43" fmla="*/ 338 h 384"/>
                      <a:gd name="T44" fmla="*/ 229 w 324"/>
                      <a:gd name="T45" fmla="*/ 313 h 384"/>
                      <a:gd name="T46" fmla="*/ 213 w 324"/>
                      <a:gd name="T47" fmla="*/ 300 h 384"/>
                      <a:gd name="T48" fmla="*/ 197 w 324"/>
                      <a:gd name="T49" fmla="*/ 285 h 384"/>
                      <a:gd name="T50" fmla="*/ 164 w 324"/>
                      <a:gd name="T51" fmla="*/ 252 h 384"/>
                      <a:gd name="T52" fmla="*/ 132 w 324"/>
                      <a:gd name="T53" fmla="*/ 217 h 384"/>
                      <a:gd name="T54" fmla="*/ 102 w 324"/>
                      <a:gd name="T55" fmla="*/ 180 h 384"/>
                      <a:gd name="T56" fmla="*/ 88 w 324"/>
                      <a:gd name="T57" fmla="*/ 161 h 384"/>
                      <a:gd name="T58" fmla="*/ 75 w 324"/>
                      <a:gd name="T59" fmla="*/ 143 h 384"/>
                      <a:gd name="T60" fmla="*/ 63 w 324"/>
                      <a:gd name="T61" fmla="*/ 124 h 384"/>
                      <a:gd name="T62" fmla="*/ 52 w 324"/>
                      <a:gd name="T63" fmla="*/ 106 h 384"/>
                      <a:gd name="T64" fmla="*/ 42 w 324"/>
                      <a:gd name="T65" fmla="*/ 89 h 384"/>
                      <a:gd name="T66" fmla="*/ 33 w 324"/>
                      <a:gd name="T67" fmla="*/ 72 h 384"/>
                      <a:gd name="T68" fmla="*/ 18 w 324"/>
                      <a:gd name="T69" fmla="*/ 43 h 384"/>
                      <a:gd name="T70" fmla="*/ 8 w 324"/>
                      <a:gd name="T71" fmla="*/ 20 h 384"/>
                      <a:gd name="T72" fmla="*/ 0 w 324"/>
                      <a:gd name="T7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4" h="384">
                        <a:moveTo>
                          <a:pt x="0" y="0"/>
                        </a:moveTo>
                        <a:cubicBezTo>
                          <a:pt x="0" y="0"/>
                          <a:pt x="4" y="7"/>
                          <a:pt x="10" y="19"/>
                        </a:cubicBezTo>
                        <a:cubicBezTo>
                          <a:pt x="13" y="25"/>
                          <a:pt x="17" y="33"/>
                          <a:pt x="22" y="41"/>
                        </a:cubicBezTo>
                        <a:cubicBezTo>
                          <a:pt x="26" y="50"/>
                          <a:pt x="32" y="59"/>
                          <a:pt x="38" y="70"/>
                        </a:cubicBezTo>
                        <a:cubicBezTo>
                          <a:pt x="41" y="75"/>
                          <a:pt x="44" y="80"/>
                          <a:pt x="47" y="85"/>
                        </a:cubicBezTo>
                        <a:cubicBezTo>
                          <a:pt x="51" y="91"/>
                          <a:pt x="54" y="97"/>
                          <a:pt x="58" y="102"/>
                        </a:cubicBezTo>
                        <a:cubicBezTo>
                          <a:pt x="65" y="114"/>
                          <a:pt x="73" y="125"/>
                          <a:pt x="82" y="137"/>
                        </a:cubicBezTo>
                        <a:cubicBezTo>
                          <a:pt x="90" y="150"/>
                          <a:pt x="100" y="162"/>
                          <a:pt x="110" y="174"/>
                        </a:cubicBezTo>
                        <a:cubicBezTo>
                          <a:pt x="119" y="186"/>
                          <a:pt x="129" y="199"/>
                          <a:pt x="140" y="210"/>
                        </a:cubicBezTo>
                        <a:cubicBezTo>
                          <a:pt x="150" y="223"/>
                          <a:pt x="161" y="234"/>
                          <a:pt x="171" y="246"/>
                        </a:cubicBezTo>
                        <a:cubicBezTo>
                          <a:pt x="182" y="257"/>
                          <a:pt x="192" y="268"/>
                          <a:pt x="203" y="278"/>
                        </a:cubicBezTo>
                        <a:cubicBezTo>
                          <a:pt x="209" y="283"/>
                          <a:pt x="214" y="288"/>
                          <a:pt x="219" y="293"/>
                        </a:cubicBezTo>
                        <a:cubicBezTo>
                          <a:pt x="224" y="298"/>
                          <a:pt x="229" y="303"/>
                          <a:pt x="234" y="308"/>
                        </a:cubicBezTo>
                        <a:cubicBezTo>
                          <a:pt x="239" y="312"/>
                          <a:pt x="244" y="317"/>
                          <a:pt x="249" y="321"/>
                        </a:cubicBezTo>
                        <a:cubicBezTo>
                          <a:pt x="254" y="325"/>
                          <a:pt x="259" y="329"/>
                          <a:pt x="263" y="333"/>
                        </a:cubicBezTo>
                        <a:cubicBezTo>
                          <a:pt x="267" y="337"/>
                          <a:pt x="272" y="341"/>
                          <a:pt x="276" y="344"/>
                        </a:cubicBezTo>
                        <a:cubicBezTo>
                          <a:pt x="280" y="348"/>
                          <a:pt x="284" y="351"/>
                          <a:pt x="288" y="354"/>
                        </a:cubicBezTo>
                        <a:cubicBezTo>
                          <a:pt x="295" y="361"/>
                          <a:pt x="302" y="366"/>
                          <a:pt x="307" y="370"/>
                        </a:cubicBezTo>
                        <a:cubicBezTo>
                          <a:pt x="318" y="379"/>
                          <a:pt x="324" y="384"/>
                          <a:pt x="324" y="384"/>
                        </a:cubicBezTo>
                        <a:cubicBezTo>
                          <a:pt x="324" y="384"/>
                          <a:pt x="318" y="380"/>
                          <a:pt x="306" y="372"/>
                        </a:cubicBezTo>
                        <a:cubicBezTo>
                          <a:pt x="300" y="368"/>
                          <a:pt x="293" y="363"/>
                          <a:pt x="285" y="357"/>
                        </a:cubicBezTo>
                        <a:cubicBezTo>
                          <a:pt x="278" y="352"/>
                          <a:pt x="269" y="345"/>
                          <a:pt x="259" y="338"/>
                        </a:cubicBezTo>
                        <a:cubicBezTo>
                          <a:pt x="250" y="330"/>
                          <a:pt x="240" y="322"/>
                          <a:pt x="229" y="313"/>
                        </a:cubicBezTo>
                        <a:cubicBezTo>
                          <a:pt x="224" y="309"/>
                          <a:pt x="219" y="304"/>
                          <a:pt x="213" y="300"/>
                        </a:cubicBezTo>
                        <a:cubicBezTo>
                          <a:pt x="208" y="295"/>
                          <a:pt x="203" y="290"/>
                          <a:pt x="197" y="285"/>
                        </a:cubicBezTo>
                        <a:cubicBezTo>
                          <a:pt x="186" y="275"/>
                          <a:pt x="175" y="263"/>
                          <a:pt x="164" y="252"/>
                        </a:cubicBezTo>
                        <a:cubicBezTo>
                          <a:pt x="153" y="241"/>
                          <a:pt x="142" y="229"/>
                          <a:pt x="132" y="217"/>
                        </a:cubicBezTo>
                        <a:cubicBezTo>
                          <a:pt x="121" y="205"/>
                          <a:pt x="112" y="192"/>
                          <a:pt x="102" y="180"/>
                        </a:cubicBezTo>
                        <a:cubicBezTo>
                          <a:pt x="97" y="174"/>
                          <a:pt x="92" y="167"/>
                          <a:pt x="88" y="161"/>
                        </a:cubicBezTo>
                        <a:cubicBezTo>
                          <a:pt x="83" y="155"/>
                          <a:pt x="79" y="149"/>
                          <a:pt x="75" y="143"/>
                        </a:cubicBezTo>
                        <a:cubicBezTo>
                          <a:pt x="71" y="136"/>
                          <a:pt x="66" y="130"/>
                          <a:pt x="63" y="124"/>
                        </a:cubicBezTo>
                        <a:cubicBezTo>
                          <a:pt x="59" y="118"/>
                          <a:pt x="55" y="112"/>
                          <a:pt x="52" y="106"/>
                        </a:cubicBezTo>
                        <a:cubicBezTo>
                          <a:pt x="48" y="100"/>
                          <a:pt x="45" y="94"/>
                          <a:pt x="42" y="89"/>
                        </a:cubicBezTo>
                        <a:cubicBezTo>
                          <a:pt x="38" y="83"/>
                          <a:pt x="35" y="78"/>
                          <a:pt x="33" y="72"/>
                        </a:cubicBezTo>
                        <a:cubicBezTo>
                          <a:pt x="27" y="62"/>
                          <a:pt x="22" y="52"/>
                          <a:pt x="18" y="43"/>
                        </a:cubicBezTo>
                        <a:cubicBezTo>
                          <a:pt x="14" y="34"/>
                          <a:pt x="11" y="26"/>
                          <a:pt x="8" y="20"/>
                        </a:cubicBezTo>
                        <a:cubicBezTo>
                          <a:pt x="3" y="7"/>
                          <a:pt x="0" y="0"/>
                          <a:pt x="0" y="0"/>
                        </a:cubicBezTo>
                        <a:close/>
                      </a:path>
                    </a:pathLst>
                  </a:custGeom>
                  <a:gradFill>
                    <a:gsLst>
                      <a:gs pos="72000">
                        <a:srgbClr val="DDDDDD">
                          <a:lumMod val="92000"/>
                          <a:lumOff val="8000"/>
                        </a:srgbClr>
                      </a:gs>
                      <a:gs pos="0">
                        <a:schemeClr val="bg1">
                          <a:lumMod val="79000"/>
                        </a:schemeClr>
                      </a:gs>
                      <a:gs pos="35000">
                        <a:schemeClr val="bg1">
                          <a:lumMod val="99000"/>
                          <a:lumOff val="1000"/>
                        </a:schemeClr>
                      </a:gs>
                      <a:gs pos="100000">
                        <a:schemeClr val="bg1">
                          <a:lumMod val="92000"/>
                        </a:schemeClr>
                      </a:gs>
                    </a:gsLst>
                    <a:lin ang="1800000" scaled="0"/>
                  </a:gradFill>
                  <a:ln>
                    <a:noFill/>
                  </a:ln>
                </p:spPr>
                <p:txBody>
                  <a:bodyPr vert="horz" wrap="square" lIns="68580" tIns="34290" rIns="68580" bIns="34290" numCol="1" anchor="t" anchorCtr="0" compatLnSpc="1"/>
                  <a:lstStyle/>
                  <a:p>
                    <a:endParaRPr lang="zh-CN" altLang="en-US" sz="1015">
                      <a:solidFill>
                        <a:prstClr val="black"/>
                      </a:solidFill>
                    </a:endParaRPr>
                  </a:p>
                </p:txBody>
              </p:sp>
            </p:grpSp>
            <p:grpSp>
              <p:nvGrpSpPr>
                <p:cNvPr id="68" name="组合 67"/>
                <p:cNvGrpSpPr/>
                <p:nvPr/>
              </p:nvGrpSpPr>
              <p:grpSpPr>
                <a:xfrm>
                  <a:off x="5146674" y="2706825"/>
                  <a:ext cx="573273" cy="881611"/>
                  <a:chOff x="4455614" y="2706825"/>
                  <a:chExt cx="573273" cy="881611"/>
                </a:xfrm>
              </p:grpSpPr>
              <p:sp>
                <p:nvSpPr>
                  <p:cNvPr id="75" name="Freeform 39"/>
                  <p:cNvSpPr/>
                  <p:nvPr/>
                </p:nvSpPr>
                <p:spPr bwMode="auto">
                  <a:xfrm>
                    <a:off x="4455614" y="3475723"/>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lstStyle/>
                  <a:p>
                    <a:endParaRPr lang="zh-CN" altLang="en-US" sz="1015">
                      <a:solidFill>
                        <a:prstClr val="black"/>
                      </a:solidFill>
                    </a:endParaRPr>
                  </a:p>
                </p:txBody>
              </p:sp>
              <p:sp>
                <p:nvSpPr>
                  <p:cNvPr id="76" name="Freeform 39"/>
                  <p:cNvSpPr/>
                  <p:nvPr/>
                </p:nvSpPr>
                <p:spPr bwMode="auto">
                  <a:xfrm rot="3597006" flipV="1">
                    <a:off x="4893949" y="2729050"/>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lstStyle/>
                  <a:p>
                    <a:endParaRPr lang="zh-CN" altLang="en-US" sz="1015">
                      <a:solidFill>
                        <a:prstClr val="black"/>
                      </a:solidFill>
                    </a:endParaRPr>
                  </a:p>
                </p:txBody>
              </p:sp>
            </p:grpSp>
            <p:grpSp>
              <p:nvGrpSpPr>
                <p:cNvPr id="69" name="组合 68"/>
                <p:cNvGrpSpPr/>
                <p:nvPr/>
              </p:nvGrpSpPr>
              <p:grpSpPr>
                <a:xfrm flipH="1">
                  <a:off x="6546854" y="2710728"/>
                  <a:ext cx="573273" cy="881611"/>
                  <a:chOff x="4455614" y="2706825"/>
                  <a:chExt cx="573273" cy="881611"/>
                </a:xfrm>
              </p:grpSpPr>
              <p:sp>
                <p:nvSpPr>
                  <p:cNvPr id="73" name="Freeform 39"/>
                  <p:cNvSpPr/>
                  <p:nvPr/>
                </p:nvSpPr>
                <p:spPr bwMode="auto">
                  <a:xfrm>
                    <a:off x="4455614" y="3475723"/>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lstStyle/>
                  <a:p>
                    <a:endParaRPr lang="zh-CN" altLang="en-US" sz="1015">
                      <a:solidFill>
                        <a:prstClr val="black"/>
                      </a:solidFill>
                    </a:endParaRPr>
                  </a:p>
                </p:txBody>
              </p:sp>
              <p:sp>
                <p:nvSpPr>
                  <p:cNvPr id="74" name="Freeform 39"/>
                  <p:cNvSpPr/>
                  <p:nvPr/>
                </p:nvSpPr>
                <p:spPr bwMode="auto">
                  <a:xfrm rot="3597006" flipV="1">
                    <a:off x="4893949" y="2729050"/>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lstStyle/>
                  <a:p>
                    <a:endParaRPr lang="zh-CN" altLang="en-US" sz="1015">
                      <a:solidFill>
                        <a:prstClr val="black"/>
                      </a:solidFill>
                    </a:endParaRPr>
                  </a:p>
                </p:txBody>
              </p:sp>
            </p:grpSp>
            <p:grpSp>
              <p:nvGrpSpPr>
                <p:cNvPr id="70" name="组合 69"/>
                <p:cNvGrpSpPr/>
                <p:nvPr/>
              </p:nvGrpSpPr>
              <p:grpSpPr>
                <a:xfrm rot="7200000" flipH="1">
                  <a:off x="5853056" y="3898235"/>
                  <a:ext cx="573273" cy="881611"/>
                  <a:chOff x="4455614" y="2706825"/>
                  <a:chExt cx="573273" cy="881611"/>
                </a:xfrm>
              </p:grpSpPr>
              <p:sp>
                <p:nvSpPr>
                  <p:cNvPr id="71" name="Freeform 39"/>
                  <p:cNvSpPr/>
                  <p:nvPr/>
                </p:nvSpPr>
                <p:spPr bwMode="auto">
                  <a:xfrm>
                    <a:off x="4455614" y="3475723"/>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lstStyle/>
                  <a:p>
                    <a:endParaRPr lang="zh-CN" altLang="en-US" sz="1015">
                      <a:solidFill>
                        <a:prstClr val="black"/>
                      </a:solidFill>
                    </a:endParaRPr>
                  </a:p>
                </p:txBody>
              </p:sp>
              <p:sp>
                <p:nvSpPr>
                  <p:cNvPr id="72" name="Freeform 39"/>
                  <p:cNvSpPr/>
                  <p:nvPr/>
                </p:nvSpPr>
                <p:spPr bwMode="auto">
                  <a:xfrm rot="3597006" flipV="1">
                    <a:off x="4893949" y="2729050"/>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lstStyle/>
                  <a:p>
                    <a:endParaRPr lang="zh-CN" altLang="en-US" sz="1015">
                      <a:solidFill>
                        <a:prstClr val="black"/>
                      </a:solidFill>
                    </a:endParaRPr>
                  </a:p>
                </p:txBody>
              </p:sp>
            </p:grpSp>
          </p:grpSp>
          <p:sp>
            <p:nvSpPr>
              <p:cNvPr id="50" name="Freeform 76"/>
              <p:cNvSpPr>
                <a:spLocks noEditPoints="1"/>
              </p:cNvSpPr>
              <p:nvPr/>
            </p:nvSpPr>
            <p:spPr bwMode="auto">
              <a:xfrm>
                <a:off x="5946778" y="3775361"/>
                <a:ext cx="370518" cy="501288"/>
              </a:xfrm>
              <a:custGeom>
                <a:avLst/>
                <a:gdLst>
                  <a:gd name="T0" fmla="*/ 51 w 141"/>
                  <a:gd name="T1" fmla="*/ 186 h 192"/>
                  <a:gd name="T2" fmla="*/ 60 w 141"/>
                  <a:gd name="T3" fmla="*/ 185 h 192"/>
                  <a:gd name="T4" fmla="*/ 60 w 141"/>
                  <a:gd name="T5" fmla="*/ 185 h 192"/>
                  <a:gd name="T6" fmla="*/ 71 w 141"/>
                  <a:gd name="T7" fmla="*/ 192 h 192"/>
                  <a:gd name="T8" fmla="*/ 81 w 141"/>
                  <a:gd name="T9" fmla="*/ 182 h 192"/>
                  <a:gd name="T10" fmla="*/ 81 w 141"/>
                  <a:gd name="T11" fmla="*/ 182 h 192"/>
                  <a:gd name="T12" fmla="*/ 90 w 141"/>
                  <a:gd name="T13" fmla="*/ 181 h 192"/>
                  <a:gd name="T14" fmla="*/ 96 w 141"/>
                  <a:gd name="T15" fmla="*/ 172 h 192"/>
                  <a:gd name="T16" fmla="*/ 45 w 141"/>
                  <a:gd name="T17" fmla="*/ 179 h 192"/>
                  <a:gd name="T18" fmla="*/ 51 w 141"/>
                  <a:gd name="T19" fmla="*/ 186 h 192"/>
                  <a:gd name="T20" fmla="*/ 95 w 141"/>
                  <a:gd name="T21" fmla="*/ 160 h 192"/>
                  <a:gd name="T22" fmla="*/ 46 w 141"/>
                  <a:gd name="T23" fmla="*/ 166 h 192"/>
                  <a:gd name="T24" fmla="*/ 42 w 141"/>
                  <a:gd name="T25" fmla="*/ 171 h 192"/>
                  <a:gd name="T26" fmla="*/ 46 w 141"/>
                  <a:gd name="T27" fmla="*/ 175 h 192"/>
                  <a:gd name="T28" fmla="*/ 95 w 141"/>
                  <a:gd name="T29" fmla="*/ 169 h 192"/>
                  <a:gd name="T30" fmla="*/ 99 w 141"/>
                  <a:gd name="T31" fmla="*/ 164 h 192"/>
                  <a:gd name="T32" fmla="*/ 95 w 141"/>
                  <a:gd name="T33" fmla="*/ 160 h 192"/>
                  <a:gd name="T34" fmla="*/ 98 w 141"/>
                  <a:gd name="T35" fmla="*/ 146 h 192"/>
                  <a:gd name="T36" fmla="*/ 43 w 141"/>
                  <a:gd name="T37" fmla="*/ 153 h 192"/>
                  <a:gd name="T38" fmla="*/ 40 w 141"/>
                  <a:gd name="T39" fmla="*/ 158 h 192"/>
                  <a:gd name="T40" fmla="*/ 43 w 141"/>
                  <a:gd name="T41" fmla="*/ 163 h 192"/>
                  <a:gd name="T42" fmla="*/ 98 w 141"/>
                  <a:gd name="T43" fmla="*/ 156 h 192"/>
                  <a:gd name="T44" fmla="*/ 101 w 141"/>
                  <a:gd name="T45" fmla="*/ 150 h 192"/>
                  <a:gd name="T46" fmla="*/ 98 w 141"/>
                  <a:gd name="T47" fmla="*/ 146 h 192"/>
                  <a:gd name="T48" fmla="*/ 71 w 141"/>
                  <a:gd name="T49" fmla="*/ 0 h 192"/>
                  <a:gd name="T50" fmla="*/ 0 w 141"/>
                  <a:gd name="T51" fmla="*/ 71 h 192"/>
                  <a:gd name="T52" fmla="*/ 42 w 141"/>
                  <a:gd name="T53" fmla="*/ 136 h 192"/>
                  <a:gd name="T54" fmla="*/ 42 w 141"/>
                  <a:gd name="T55" fmla="*/ 148 h 192"/>
                  <a:gd name="T56" fmla="*/ 99 w 141"/>
                  <a:gd name="T57" fmla="*/ 141 h 192"/>
                  <a:gd name="T58" fmla="*/ 99 w 141"/>
                  <a:gd name="T59" fmla="*/ 136 h 192"/>
                  <a:gd name="T60" fmla="*/ 141 w 141"/>
                  <a:gd name="T61" fmla="*/ 71 h 192"/>
                  <a:gd name="T62" fmla="*/ 71 w 141"/>
                  <a:gd name="T63" fmla="*/ 0 h 192"/>
                  <a:gd name="T64" fmla="*/ 126 w 141"/>
                  <a:gd name="T65" fmla="*/ 79 h 192"/>
                  <a:gd name="T66" fmla="*/ 121 w 141"/>
                  <a:gd name="T67" fmla="*/ 73 h 192"/>
                  <a:gd name="T68" fmla="*/ 68 w 141"/>
                  <a:gd name="T69" fmla="*/ 20 h 192"/>
                  <a:gd name="T70" fmla="*/ 62 w 141"/>
                  <a:gd name="T71" fmla="*/ 15 h 192"/>
                  <a:gd name="T72" fmla="*/ 68 w 141"/>
                  <a:gd name="T73" fmla="*/ 9 h 192"/>
                  <a:gd name="T74" fmla="*/ 132 w 141"/>
                  <a:gd name="T75" fmla="*/ 73 h 192"/>
                  <a:gd name="T76" fmla="*/ 126 w 141"/>
                  <a:gd name="T77" fmla="*/ 79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92">
                    <a:moveTo>
                      <a:pt x="51" y="186"/>
                    </a:moveTo>
                    <a:cubicBezTo>
                      <a:pt x="60" y="185"/>
                      <a:pt x="60" y="185"/>
                      <a:pt x="60" y="185"/>
                    </a:cubicBezTo>
                    <a:cubicBezTo>
                      <a:pt x="60" y="185"/>
                      <a:pt x="60" y="185"/>
                      <a:pt x="60" y="185"/>
                    </a:cubicBezTo>
                    <a:cubicBezTo>
                      <a:pt x="60" y="188"/>
                      <a:pt x="65" y="192"/>
                      <a:pt x="71" y="192"/>
                    </a:cubicBezTo>
                    <a:cubicBezTo>
                      <a:pt x="76" y="191"/>
                      <a:pt x="81" y="185"/>
                      <a:pt x="81" y="182"/>
                    </a:cubicBezTo>
                    <a:cubicBezTo>
                      <a:pt x="81" y="182"/>
                      <a:pt x="81" y="182"/>
                      <a:pt x="81" y="182"/>
                    </a:cubicBezTo>
                    <a:cubicBezTo>
                      <a:pt x="90" y="181"/>
                      <a:pt x="90" y="181"/>
                      <a:pt x="90" y="181"/>
                    </a:cubicBezTo>
                    <a:cubicBezTo>
                      <a:pt x="92" y="181"/>
                      <a:pt x="96" y="175"/>
                      <a:pt x="96" y="172"/>
                    </a:cubicBezTo>
                    <a:cubicBezTo>
                      <a:pt x="45" y="179"/>
                      <a:pt x="45" y="179"/>
                      <a:pt x="45" y="179"/>
                    </a:cubicBezTo>
                    <a:cubicBezTo>
                      <a:pt x="45" y="182"/>
                      <a:pt x="49" y="186"/>
                      <a:pt x="51" y="186"/>
                    </a:cubicBezTo>
                    <a:close/>
                    <a:moveTo>
                      <a:pt x="95" y="160"/>
                    </a:moveTo>
                    <a:cubicBezTo>
                      <a:pt x="46" y="166"/>
                      <a:pt x="46" y="166"/>
                      <a:pt x="46" y="166"/>
                    </a:cubicBezTo>
                    <a:cubicBezTo>
                      <a:pt x="44" y="166"/>
                      <a:pt x="42" y="168"/>
                      <a:pt x="42" y="171"/>
                    </a:cubicBezTo>
                    <a:cubicBezTo>
                      <a:pt x="42" y="173"/>
                      <a:pt x="44" y="175"/>
                      <a:pt x="46" y="175"/>
                    </a:cubicBezTo>
                    <a:cubicBezTo>
                      <a:pt x="95" y="169"/>
                      <a:pt x="95" y="169"/>
                      <a:pt x="95" y="169"/>
                    </a:cubicBezTo>
                    <a:cubicBezTo>
                      <a:pt x="97" y="168"/>
                      <a:pt x="99" y="166"/>
                      <a:pt x="99" y="164"/>
                    </a:cubicBezTo>
                    <a:cubicBezTo>
                      <a:pt x="99" y="161"/>
                      <a:pt x="97" y="159"/>
                      <a:pt x="95" y="160"/>
                    </a:cubicBezTo>
                    <a:close/>
                    <a:moveTo>
                      <a:pt x="98" y="146"/>
                    </a:moveTo>
                    <a:cubicBezTo>
                      <a:pt x="43" y="153"/>
                      <a:pt x="43" y="153"/>
                      <a:pt x="43" y="153"/>
                    </a:cubicBezTo>
                    <a:cubicBezTo>
                      <a:pt x="41" y="153"/>
                      <a:pt x="40" y="155"/>
                      <a:pt x="40" y="158"/>
                    </a:cubicBezTo>
                    <a:cubicBezTo>
                      <a:pt x="40" y="161"/>
                      <a:pt x="41" y="163"/>
                      <a:pt x="43" y="163"/>
                    </a:cubicBezTo>
                    <a:cubicBezTo>
                      <a:pt x="98" y="156"/>
                      <a:pt x="98" y="156"/>
                      <a:pt x="98" y="156"/>
                    </a:cubicBezTo>
                    <a:cubicBezTo>
                      <a:pt x="100" y="155"/>
                      <a:pt x="101" y="153"/>
                      <a:pt x="101" y="150"/>
                    </a:cubicBezTo>
                    <a:cubicBezTo>
                      <a:pt x="101" y="148"/>
                      <a:pt x="100" y="146"/>
                      <a:pt x="98" y="146"/>
                    </a:cubicBezTo>
                    <a:close/>
                    <a:moveTo>
                      <a:pt x="71" y="0"/>
                    </a:moveTo>
                    <a:cubicBezTo>
                      <a:pt x="31" y="0"/>
                      <a:pt x="0" y="32"/>
                      <a:pt x="0" y="71"/>
                    </a:cubicBezTo>
                    <a:cubicBezTo>
                      <a:pt x="0" y="100"/>
                      <a:pt x="17" y="125"/>
                      <a:pt x="42" y="136"/>
                    </a:cubicBezTo>
                    <a:cubicBezTo>
                      <a:pt x="42" y="148"/>
                      <a:pt x="42" y="148"/>
                      <a:pt x="42" y="148"/>
                    </a:cubicBezTo>
                    <a:cubicBezTo>
                      <a:pt x="99" y="141"/>
                      <a:pt x="99" y="141"/>
                      <a:pt x="99" y="141"/>
                    </a:cubicBezTo>
                    <a:cubicBezTo>
                      <a:pt x="99" y="136"/>
                      <a:pt x="99" y="136"/>
                      <a:pt x="99" y="136"/>
                    </a:cubicBezTo>
                    <a:cubicBezTo>
                      <a:pt x="124" y="125"/>
                      <a:pt x="141" y="100"/>
                      <a:pt x="141" y="71"/>
                    </a:cubicBezTo>
                    <a:cubicBezTo>
                      <a:pt x="141" y="32"/>
                      <a:pt x="110" y="0"/>
                      <a:pt x="71" y="0"/>
                    </a:cubicBezTo>
                    <a:close/>
                    <a:moveTo>
                      <a:pt x="126" y="79"/>
                    </a:moveTo>
                    <a:cubicBezTo>
                      <a:pt x="123" y="79"/>
                      <a:pt x="121" y="76"/>
                      <a:pt x="121" y="73"/>
                    </a:cubicBezTo>
                    <a:cubicBezTo>
                      <a:pt x="121" y="44"/>
                      <a:pt x="97" y="20"/>
                      <a:pt x="68" y="20"/>
                    </a:cubicBezTo>
                    <a:cubicBezTo>
                      <a:pt x="65" y="20"/>
                      <a:pt x="62" y="18"/>
                      <a:pt x="62" y="15"/>
                    </a:cubicBezTo>
                    <a:cubicBezTo>
                      <a:pt x="62" y="12"/>
                      <a:pt x="65" y="9"/>
                      <a:pt x="68" y="9"/>
                    </a:cubicBezTo>
                    <a:cubicBezTo>
                      <a:pt x="103" y="9"/>
                      <a:pt x="132" y="38"/>
                      <a:pt x="132" y="73"/>
                    </a:cubicBezTo>
                    <a:cubicBezTo>
                      <a:pt x="132" y="76"/>
                      <a:pt x="130" y="79"/>
                      <a:pt x="126" y="79"/>
                    </a:cubicBezTo>
                    <a:close/>
                  </a:path>
                </a:pathLst>
              </a:custGeom>
              <a:solidFill>
                <a:schemeClr val="bg1">
                  <a:lumMod val="65000"/>
                </a:schemeClr>
              </a:solidFill>
              <a:ln>
                <a:noFill/>
              </a:ln>
            </p:spPr>
            <p:txBody>
              <a:bodyPr vert="horz" wrap="square" lIns="68580" tIns="34290" rIns="68580" bIns="34290" numCol="1" anchor="t" anchorCtr="0" compatLnSpc="1"/>
              <a:lstStyle/>
              <a:p>
                <a:endParaRPr lang="zh-CN" altLang="en-US" sz="1015">
                  <a:solidFill>
                    <a:prstClr val="black"/>
                  </a:solidFill>
                </a:endParaRPr>
              </a:p>
            </p:txBody>
          </p:sp>
          <p:sp>
            <p:nvSpPr>
              <p:cNvPr id="51" name="Freeform 84"/>
              <p:cNvSpPr>
                <a:spLocks noEditPoints="1"/>
              </p:cNvSpPr>
              <p:nvPr/>
            </p:nvSpPr>
            <p:spPr bwMode="auto">
              <a:xfrm>
                <a:off x="4930194" y="3306490"/>
                <a:ext cx="270260" cy="268081"/>
              </a:xfrm>
              <a:custGeom>
                <a:avLst/>
                <a:gdLst>
                  <a:gd name="T0" fmla="*/ 98 w 102"/>
                  <a:gd name="T1" fmla="*/ 0 h 101"/>
                  <a:gd name="T2" fmla="*/ 86 w 102"/>
                  <a:gd name="T3" fmla="*/ 0 h 101"/>
                  <a:gd name="T4" fmla="*/ 84 w 102"/>
                  <a:gd name="T5" fmla="*/ 1 h 101"/>
                  <a:gd name="T6" fmla="*/ 40 w 102"/>
                  <a:gd name="T7" fmla="*/ 39 h 101"/>
                  <a:gd name="T8" fmla="*/ 32 w 102"/>
                  <a:gd name="T9" fmla="*/ 38 h 101"/>
                  <a:gd name="T10" fmla="*/ 0 w 102"/>
                  <a:gd name="T11" fmla="*/ 70 h 101"/>
                  <a:gd name="T12" fmla="*/ 32 w 102"/>
                  <a:gd name="T13" fmla="*/ 101 h 101"/>
                  <a:gd name="T14" fmla="*/ 64 w 102"/>
                  <a:gd name="T15" fmla="*/ 70 h 101"/>
                  <a:gd name="T16" fmla="*/ 61 w 102"/>
                  <a:gd name="T17" fmla="*/ 58 h 101"/>
                  <a:gd name="T18" fmla="*/ 72 w 102"/>
                  <a:gd name="T19" fmla="*/ 54 h 101"/>
                  <a:gd name="T20" fmla="*/ 74 w 102"/>
                  <a:gd name="T21" fmla="*/ 51 h 101"/>
                  <a:gd name="T22" fmla="*/ 74 w 102"/>
                  <a:gd name="T23" fmla="*/ 39 h 101"/>
                  <a:gd name="T24" fmla="*/ 86 w 102"/>
                  <a:gd name="T25" fmla="*/ 38 h 101"/>
                  <a:gd name="T26" fmla="*/ 89 w 102"/>
                  <a:gd name="T27" fmla="*/ 35 h 101"/>
                  <a:gd name="T28" fmla="*/ 90 w 102"/>
                  <a:gd name="T29" fmla="*/ 21 h 101"/>
                  <a:gd name="T30" fmla="*/ 99 w 102"/>
                  <a:gd name="T31" fmla="*/ 19 h 101"/>
                  <a:gd name="T32" fmla="*/ 102 w 102"/>
                  <a:gd name="T33" fmla="*/ 16 h 101"/>
                  <a:gd name="T34" fmla="*/ 102 w 102"/>
                  <a:gd name="T35" fmla="*/ 3 h 101"/>
                  <a:gd name="T36" fmla="*/ 98 w 102"/>
                  <a:gd name="T37" fmla="*/ 0 h 101"/>
                  <a:gd name="T38" fmla="*/ 22 w 102"/>
                  <a:gd name="T39" fmla="*/ 70 h 101"/>
                  <a:gd name="T40" fmla="*/ 31 w 102"/>
                  <a:gd name="T41" fmla="*/ 75 h 101"/>
                  <a:gd name="T42" fmla="*/ 32 w 102"/>
                  <a:gd name="T43" fmla="*/ 79 h 101"/>
                  <a:gd name="T44" fmla="*/ 22 w 102"/>
                  <a:gd name="T45" fmla="*/ 89 h 101"/>
                  <a:gd name="T46" fmla="*/ 13 w 102"/>
                  <a:gd name="T47" fmla="*/ 79 h 101"/>
                  <a:gd name="T48" fmla="*/ 22 w 102"/>
                  <a:gd name="T49" fmla="*/ 7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2" h="101">
                    <a:moveTo>
                      <a:pt x="98" y="0"/>
                    </a:moveTo>
                    <a:cubicBezTo>
                      <a:pt x="86" y="0"/>
                      <a:pt x="86" y="0"/>
                      <a:pt x="86" y="0"/>
                    </a:cubicBezTo>
                    <a:cubicBezTo>
                      <a:pt x="85" y="0"/>
                      <a:pt x="84" y="0"/>
                      <a:pt x="84" y="1"/>
                    </a:cubicBezTo>
                    <a:cubicBezTo>
                      <a:pt x="40" y="39"/>
                      <a:pt x="40" y="39"/>
                      <a:pt x="40" y="39"/>
                    </a:cubicBezTo>
                    <a:cubicBezTo>
                      <a:pt x="38" y="39"/>
                      <a:pt x="34" y="38"/>
                      <a:pt x="32" y="38"/>
                    </a:cubicBezTo>
                    <a:cubicBezTo>
                      <a:pt x="14" y="38"/>
                      <a:pt x="0" y="52"/>
                      <a:pt x="0" y="70"/>
                    </a:cubicBezTo>
                    <a:cubicBezTo>
                      <a:pt x="0" y="87"/>
                      <a:pt x="14" y="101"/>
                      <a:pt x="32" y="101"/>
                    </a:cubicBezTo>
                    <a:cubicBezTo>
                      <a:pt x="49" y="101"/>
                      <a:pt x="64" y="87"/>
                      <a:pt x="64" y="70"/>
                    </a:cubicBezTo>
                    <a:cubicBezTo>
                      <a:pt x="64" y="64"/>
                      <a:pt x="63" y="61"/>
                      <a:pt x="61" y="58"/>
                    </a:cubicBezTo>
                    <a:cubicBezTo>
                      <a:pt x="72" y="54"/>
                      <a:pt x="72" y="54"/>
                      <a:pt x="72" y="54"/>
                    </a:cubicBezTo>
                    <a:cubicBezTo>
                      <a:pt x="74" y="54"/>
                      <a:pt x="74" y="53"/>
                      <a:pt x="74" y="51"/>
                    </a:cubicBezTo>
                    <a:cubicBezTo>
                      <a:pt x="74" y="39"/>
                      <a:pt x="74" y="39"/>
                      <a:pt x="74" y="39"/>
                    </a:cubicBezTo>
                    <a:cubicBezTo>
                      <a:pt x="86" y="38"/>
                      <a:pt x="86" y="38"/>
                      <a:pt x="86" y="38"/>
                    </a:cubicBezTo>
                    <a:cubicBezTo>
                      <a:pt x="88" y="38"/>
                      <a:pt x="89" y="37"/>
                      <a:pt x="89" y="35"/>
                    </a:cubicBezTo>
                    <a:cubicBezTo>
                      <a:pt x="90" y="21"/>
                      <a:pt x="90" y="21"/>
                      <a:pt x="90" y="21"/>
                    </a:cubicBezTo>
                    <a:cubicBezTo>
                      <a:pt x="99" y="19"/>
                      <a:pt x="99" y="19"/>
                      <a:pt x="99" y="19"/>
                    </a:cubicBezTo>
                    <a:cubicBezTo>
                      <a:pt x="101" y="19"/>
                      <a:pt x="102" y="17"/>
                      <a:pt x="102" y="16"/>
                    </a:cubicBezTo>
                    <a:cubicBezTo>
                      <a:pt x="102" y="3"/>
                      <a:pt x="102" y="3"/>
                      <a:pt x="102" y="3"/>
                    </a:cubicBezTo>
                    <a:cubicBezTo>
                      <a:pt x="102" y="1"/>
                      <a:pt x="100" y="0"/>
                      <a:pt x="98" y="0"/>
                    </a:cubicBezTo>
                    <a:moveTo>
                      <a:pt x="22" y="70"/>
                    </a:moveTo>
                    <a:cubicBezTo>
                      <a:pt x="26" y="70"/>
                      <a:pt x="29" y="72"/>
                      <a:pt x="31" y="75"/>
                    </a:cubicBezTo>
                    <a:cubicBezTo>
                      <a:pt x="32" y="76"/>
                      <a:pt x="32" y="78"/>
                      <a:pt x="32" y="79"/>
                    </a:cubicBezTo>
                    <a:cubicBezTo>
                      <a:pt x="32" y="84"/>
                      <a:pt x="28" y="89"/>
                      <a:pt x="22" y="89"/>
                    </a:cubicBezTo>
                    <a:cubicBezTo>
                      <a:pt x="17" y="89"/>
                      <a:pt x="13" y="84"/>
                      <a:pt x="13" y="79"/>
                    </a:cubicBezTo>
                    <a:cubicBezTo>
                      <a:pt x="13" y="74"/>
                      <a:pt x="17" y="70"/>
                      <a:pt x="22" y="70"/>
                    </a:cubicBezTo>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2" name="Freeform 88"/>
              <p:cNvSpPr>
                <a:spLocks noEditPoints="1"/>
              </p:cNvSpPr>
              <p:nvPr/>
            </p:nvSpPr>
            <p:spPr bwMode="auto">
              <a:xfrm>
                <a:off x="7005851" y="3277709"/>
                <a:ext cx="247376" cy="326927"/>
              </a:xfrm>
              <a:custGeom>
                <a:avLst/>
                <a:gdLst>
                  <a:gd name="T0" fmla="*/ 48 w 93"/>
                  <a:gd name="T1" fmla="*/ 67 h 124"/>
                  <a:gd name="T2" fmla="*/ 47 w 93"/>
                  <a:gd name="T3" fmla="*/ 64 h 124"/>
                  <a:gd name="T4" fmla="*/ 44 w 93"/>
                  <a:gd name="T5" fmla="*/ 65 h 124"/>
                  <a:gd name="T6" fmla="*/ 44 w 93"/>
                  <a:gd name="T7" fmla="*/ 61 h 124"/>
                  <a:gd name="T8" fmla="*/ 40 w 93"/>
                  <a:gd name="T9" fmla="*/ 62 h 124"/>
                  <a:gd name="T10" fmla="*/ 38 w 93"/>
                  <a:gd name="T11" fmla="*/ 70 h 124"/>
                  <a:gd name="T12" fmla="*/ 40 w 93"/>
                  <a:gd name="T13" fmla="*/ 72 h 124"/>
                  <a:gd name="T14" fmla="*/ 48 w 93"/>
                  <a:gd name="T15" fmla="*/ 67 h 124"/>
                  <a:gd name="T16" fmla="*/ 38 w 93"/>
                  <a:gd name="T17" fmla="*/ 71 h 124"/>
                  <a:gd name="T18" fmla="*/ 36 w 93"/>
                  <a:gd name="T19" fmla="*/ 75 h 124"/>
                  <a:gd name="T20" fmla="*/ 40 w 93"/>
                  <a:gd name="T21" fmla="*/ 73 h 124"/>
                  <a:gd name="T22" fmla="*/ 38 w 93"/>
                  <a:gd name="T23" fmla="*/ 71 h 124"/>
                  <a:gd name="T24" fmla="*/ 68 w 93"/>
                  <a:gd name="T25" fmla="*/ 110 h 124"/>
                  <a:gd name="T26" fmla="*/ 12 w 93"/>
                  <a:gd name="T27" fmla="*/ 110 h 124"/>
                  <a:gd name="T28" fmla="*/ 12 w 93"/>
                  <a:gd name="T29" fmla="*/ 33 h 124"/>
                  <a:gd name="T30" fmla="*/ 55 w 93"/>
                  <a:gd name="T31" fmla="*/ 33 h 124"/>
                  <a:gd name="T32" fmla="*/ 65 w 93"/>
                  <a:gd name="T33" fmla="*/ 19 h 124"/>
                  <a:gd name="T34" fmla="*/ 12 w 93"/>
                  <a:gd name="T35" fmla="*/ 19 h 124"/>
                  <a:gd name="T36" fmla="*/ 0 w 93"/>
                  <a:gd name="T37" fmla="*/ 30 h 124"/>
                  <a:gd name="T38" fmla="*/ 0 w 93"/>
                  <a:gd name="T39" fmla="*/ 113 h 124"/>
                  <a:gd name="T40" fmla="*/ 12 w 93"/>
                  <a:gd name="T41" fmla="*/ 124 h 124"/>
                  <a:gd name="T42" fmla="*/ 67 w 93"/>
                  <a:gd name="T43" fmla="*/ 124 h 124"/>
                  <a:gd name="T44" fmla="*/ 79 w 93"/>
                  <a:gd name="T45" fmla="*/ 113 h 124"/>
                  <a:gd name="T46" fmla="*/ 79 w 93"/>
                  <a:gd name="T47" fmla="*/ 33 h 124"/>
                  <a:gd name="T48" fmla="*/ 68 w 93"/>
                  <a:gd name="T49" fmla="*/ 49 h 124"/>
                  <a:gd name="T50" fmla="*/ 68 w 93"/>
                  <a:gd name="T51" fmla="*/ 110 h 124"/>
                  <a:gd name="T52" fmla="*/ 77 w 93"/>
                  <a:gd name="T53" fmla="*/ 11 h 124"/>
                  <a:gd name="T54" fmla="*/ 85 w 93"/>
                  <a:gd name="T55" fmla="*/ 16 h 124"/>
                  <a:gd name="T56" fmla="*/ 86 w 93"/>
                  <a:gd name="T57" fmla="*/ 14 h 124"/>
                  <a:gd name="T58" fmla="*/ 79 w 93"/>
                  <a:gd name="T59" fmla="*/ 9 h 124"/>
                  <a:gd name="T60" fmla="*/ 77 w 93"/>
                  <a:gd name="T61" fmla="*/ 11 h 124"/>
                  <a:gd name="T62" fmla="*/ 85 w 93"/>
                  <a:gd name="T63" fmla="*/ 0 h 124"/>
                  <a:gd name="T64" fmla="*/ 82 w 93"/>
                  <a:gd name="T65" fmla="*/ 4 h 124"/>
                  <a:gd name="T66" fmla="*/ 90 w 93"/>
                  <a:gd name="T67" fmla="*/ 9 h 124"/>
                  <a:gd name="T68" fmla="*/ 93 w 93"/>
                  <a:gd name="T69" fmla="*/ 5 h 124"/>
                  <a:gd name="T70" fmla="*/ 85 w 93"/>
                  <a:gd name="T71" fmla="*/ 0 h 124"/>
                  <a:gd name="T72" fmla="*/ 41 w 93"/>
                  <a:gd name="T73" fmla="*/ 61 h 124"/>
                  <a:gd name="T74" fmla="*/ 44 w 93"/>
                  <a:gd name="T75" fmla="*/ 61 h 124"/>
                  <a:gd name="T76" fmla="*/ 44 w 93"/>
                  <a:gd name="T77" fmla="*/ 64 h 124"/>
                  <a:gd name="T78" fmla="*/ 48 w 93"/>
                  <a:gd name="T79" fmla="*/ 64 h 124"/>
                  <a:gd name="T80" fmla="*/ 48 w 93"/>
                  <a:gd name="T81" fmla="*/ 67 h 124"/>
                  <a:gd name="T82" fmla="*/ 84 w 93"/>
                  <a:gd name="T83" fmla="*/ 17 h 124"/>
                  <a:gd name="T84" fmla="*/ 76 w 93"/>
                  <a:gd name="T85" fmla="*/ 12 h 124"/>
                  <a:gd name="T86" fmla="*/ 41 w 93"/>
                  <a:gd name="T87" fmla="*/ 61 h 124"/>
                  <a:gd name="T88" fmla="*/ 79 w 93"/>
                  <a:gd name="T89" fmla="*/ 8 h 124"/>
                  <a:gd name="T90" fmla="*/ 87 w 93"/>
                  <a:gd name="T91" fmla="*/ 13 h 124"/>
                  <a:gd name="T92" fmla="*/ 89 w 93"/>
                  <a:gd name="T93" fmla="*/ 10 h 124"/>
                  <a:gd name="T94" fmla="*/ 82 w 93"/>
                  <a:gd name="T95" fmla="*/ 4 h 124"/>
                  <a:gd name="T96" fmla="*/ 79 w 93"/>
                  <a:gd name="T97" fmla="*/ 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3" h="124">
                    <a:moveTo>
                      <a:pt x="48" y="67"/>
                    </a:moveTo>
                    <a:cubicBezTo>
                      <a:pt x="47" y="64"/>
                      <a:pt x="47" y="64"/>
                      <a:pt x="47" y="64"/>
                    </a:cubicBezTo>
                    <a:cubicBezTo>
                      <a:pt x="44" y="65"/>
                      <a:pt x="44" y="65"/>
                      <a:pt x="44" y="65"/>
                    </a:cubicBezTo>
                    <a:cubicBezTo>
                      <a:pt x="44" y="61"/>
                      <a:pt x="44" y="61"/>
                      <a:pt x="44" y="61"/>
                    </a:cubicBezTo>
                    <a:cubicBezTo>
                      <a:pt x="40" y="62"/>
                      <a:pt x="40" y="62"/>
                      <a:pt x="40" y="62"/>
                    </a:cubicBezTo>
                    <a:cubicBezTo>
                      <a:pt x="38" y="70"/>
                      <a:pt x="38" y="70"/>
                      <a:pt x="38" y="70"/>
                    </a:cubicBezTo>
                    <a:cubicBezTo>
                      <a:pt x="39" y="71"/>
                      <a:pt x="40" y="71"/>
                      <a:pt x="40" y="72"/>
                    </a:cubicBezTo>
                    <a:lnTo>
                      <a:pt x="48" y="67"/>
                    </a:lnTo>
                    <a:close/>
                    <a:moveTo>
                      <a:pt x="38" y="71"/>
                    </a:moveTo>
                    <a:cubicBezTo>
                      <a:pt x="36" y="75"/>
                      <a:pt x="36" y="75"/>
                      <a:pt x="36" y="75"/>
                    </a:cubicBezTo>
                    <a:cubicBezTo>
                      <a:pt x="40" y="73"/>
                      <a:pt x="40" y="73"/>
                      <a:pt x="40" y="73"/>
                    </a:cubicBezTo>
                    <a:cubicBezTo>
                      <a:pt x="39" y="72"/>
                      <a:pt x="39" y="71"/>
                      <a:pt x="38" y="71"/>
                    </a:cubicBezTo>
                    <a:close/>
                    <a:moveTo>
                      <a:pt x="68" y="110"/>
                    </a:moveTo>
                    <a:cubicBezTo>
                      <a:pt x="12" y="110"/>
                      <a:pt x="12" y="110"/>
                      <a:pt x="12" y="110"/>
                    </a:cubicBezTo>
                    <a:cubicBezTo>
                      <a:pt x="12" y="33"/>
                      <a:pt x="12" y="33"/>
                      <a:pt x="12" y="33"/>
                    </a:cubicBezTo>
                    <a:cubicBezTo>
                      <a:pt x="55" y="33"/>
                      <a:pt x="55" y="33"/>
                      <a:pt x="55" y="33"/>
                    </a:cubicBezTo>
                    <a:cubicBezTo>
                      <a:pt x="65" y="19"/>
                      <a:pt x="65" y="19"/>
                      <a:pt x="65" y="19"/>
                    </a:cubicBezTo>
                    <a:cubicBezTo>
                      <a:pt x="12" y="19"/>
                      <a:pt x="12" y="19"/>
                      <a:pt x="12" y="19"/>
                    </a:cubicBezTo>
                    <a:cubicBezTo>
                      <a:pt x="6" y="19"/>
                      <a:pt x="0" y="24"/>
                      <a:pt x="0" y="30"/>
                    </a:cubicBezTo>
                    <a:cubicBezTo>
                      <a:pt x="0" y="113"/>
                      <a:pt x="0" y="113"/>
                      <a:pt x="0" y="113"/>
                    </a:cubicBezTo>
                    <a:cubicBezTo>
                      <a:pt x="0" y="119"/>
                      <a:pt x="6" y="124"/>
                      <a:pt x="12" y="124"/>
                    </a:cubicBezTo>
                    <a:cubicBezTo>
                      <a:pt x="67" y="124"/>
                      <a:pt x="67" y="124"/>
                      <a:pt x="67" y="124"/>
                    </a:cubicBezTo>
                    <a:cubicBezTo>
                      <a:pt x="74" y="124"/>
                      <a:pt x="79" y="119"/>
                      <a:pt x="79" y="113"/>
                    </a:cubicBezTo>
                    <a:cubicBezTo>
                      <a:pt x="79" y="33"/>
                      <a:pt x="79" y="33"/>
                      <a:pt x="79" y="33"/>
                    </a:cubicBezTo>
                    <a:cubicBezTo>
                      <a:pt x="68" y="49"/>
                      <a:pt x="68" y="49"/>
                      <a:pt x="68" y="49"/>
                    </a:cubicBezTo>
                    <a:lnTo>
                      <a:pt x="68" y="110"/>
                    </a:lnTo>
                    <a:close/>
                    <a:moveTo>
                      <a:pt x="77" y="11"/>
                    </a:moveTo>
                    <a:cubicBezTo>
                      <a:pt x="85" y="16"/>
                      <a:pt x="85" y="16"/>
                      <a:pt x="85" y="16"/>
                    </a:cubicBezTo>
                    <a:cubicBezTo>
                      <a:pt x="86" y="14"/>
                      <a:pt x="86" y="14"/>
                      <a:pt x="86" y="14"/>
                    </a:cubicBezTo>
                    <a:cubicBezTo>
                      <a:pt x="79" y="9"/>
                      <a:pt x="79" y="9"/>
                      <a:pt x="79" y="9"/>
                    </a:cubicBezTo>
                    <a:lnTo>
                      <a:pt x="77" y="11"/>
                    </a:lnTo>
                    <a:close/>
                    <a:moveTo>
                      <a:pt x="85" y="0"/>
                    </a:moveTo>
                    <a:cubicBezTo>
                      <a:pt x="82" y="4"/>
                      <a:pt x="82" y="4"/>
                      <a:pt x="82" y="4"/>
                    </a:cubicBezTo>
                    <a:cubicBezTo>
                      <a:pt x="90" y="9"/>
                      <a:pt x="90" y="9"/>
                      <a:pt x="90" y="9"/>
                    </a:cubicBezTo>
                    <a:cubicBezTo>
                      <a:pt x="93" y="5"/>
                      <a:pt x="93" y="5"/>
                      <a:pt x="93" y="5"/>
                    </a:cubicBezTo>
                    <a:lnTo>
                      <a:pt x="85" y="0"/>
                    </a:lnTo>
                    <a:close/>
                    <a:moveTo>
                      <a:pt x="41" y="61"/>
                    </a:moveTo>
                    <a:cubicBezTo>
                      <a:pt x="44" y="61"/>
                      <a:pt x="44" y="61"/>
                      <a:pt x="44" y="61"/>
                    </a:cubicBezTo>
                    <a:cubicBezTo>
                      <a:pt x="44" y="64"/>
                      <a:pt x="44" y="64"/>
                      <a:pt x="44" y="64"/>
                    </a:cubicBezTo>
                    <a:cubicBezTo>
                      <a:pt x="48" y="64"/>
                      <a:pt x="48" y="64"/>
                      <a:pt x="48" y="64"/>
                    </a:cubicBezTo>
                    <a:cubicBezTo>
                      <a:pt x="48" y="67"/>
                      <a:pt x="48" y="67"/>
                      <a:pt x="48" y="67"/>
                    </a:cubicBezTo>
                    <a:cubicBezTo>
                      <a:pt x="84" y="17"/>
                      <a:pt x="84" y="17"/>
                      <a:pt x="84" y="17"/>
                    </a:cubicBezTo>
                    <a:cubicBezTo>
                      <a:pt x="76" y="12"/>
                      <a:pt x="76" y="12"/>
                      <a:pt x="76" y="12"/>
                    </a:cubicBezTo>
                    <a:lnTo>
                      <a:pt x="41" y="61"/>
                    </a:lnTo>
                    <a:close/>
                    <a:moveTo>
                      <a:pt x="79" y="8"/>
                    </a:moveTo>
                    <a:cubicBezTo>
                      <a:pt x="87" y="13"/>
                      <a:pt x="87" y="13"/>
                      <a:pt x="87" y="13"/>
                    </a:cubicBezTo>
                    <a:cubicBezTo>
                      <a:pt x="89" y="10"/>
                      <a:pt x="89" y="10"/>
                      <a:pt x="89" y="10"/>
                    </a:cubicBezTo>
                    <a:cubicBezTo>
                      <a:pt x="82" y="4"/>
                      <a:pt x="82" y="4"/>
                      <a:pt x="82" y="4"/>
                    </a:cubicBezTo>
                    <a:lnTo>
                      <a:pt x="79" y="8"/>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3" name="Freeform 92"/>
              <p:cNvSpPr>
                <a:spLocks noEditPoints="1"/>
              </p:cNvSpPr>
              <p:nvPr/>
            </p:nvSpPr>
            <p:spPr bwMode="auto">
              <a:xfrm>
                <a:off x="6033956" y="4887922"/>
                <a:ext cx="192887" cy="396673"/>
              </a:xfrm>
              <a:custGeom>
                <a:avLst/>
                <a:gdLst>
                  <a:gd name="T0" fmla="*/ 33 w 72"/>
                  <a:gd name="T1" fmla="*/ 50 h 151"/>
                  <a:gd name="T2" fmla="*/ 33 w 72"/>
                  <a:gd name="T3" fmla="*/ 48 h 151"/>
                  <a:gd name="T4" fmla="*/ 24 w 72"/>
                  <a:gd name="T5" fmla="*/ 49 h 151"/>
                  <a:gd name="T6" fmla="*/ 62 w 72"/>
                  <a:gd name="T7" fmla="*/ 3 h 151"/>
                  <a:gd name="T8" fmla="*/ 28 w 72"/>
                  <a:gd name="T9" fmla="*/ 2 h 151"/>
                  <a:gd name="T10" fmla="*/ 25 w 72"/>
                  <a:gd name="T11" fmla="*/ 3 h 151"/>
                  <a:gd name="T12" fmla="*/ 61 w 72"/>
                  <a:gd name="T13" fmla="*/ 7 h 151"/>
                  <a:gd name="T14" fmla="*/ 49 w 72"/>
                  <a:gd name="T15" fmla="*/ 28 h 151"/>
                  <a:gd name="T16" fmla="*/ 28 w 72"/>
                  <a:gd name="T17" fmla="*/ 42 h 151"/>
                  <a:gd name="T18" fmla="*/ 24 w 72"/>
                  <a:gd name="T19" fmla="*/ 43 h 151"/>
                  <a:gd name="T20" fmla="*/ 33 w 72"/>
                  <a:gd name="T21" fmla="*/ 45 h 151"/>
                  <a:gd name="T22" fmla="*/ 33 w 72"/>
                  <a:gd name="T23" fmla="*/ 42 h 151"/>
                  <a:gd name="T24" fmla="*/ 35 w 72"/>
                  <a:gd name="T25" fmla="*/ 34 h 151"/>
                  <a:gd name="T26" fmla="*/ 70 w 72"/>
                  <a:gd name="T27" fmla="*/ 19 h 151"/>
                  <a:gd name="T28" fmla="*/ 25 w 72"/>
                  <a:gd name="T29" fmla="*/ 47 h 151"/>
                  <a:gd name="T30" fmla="*/ 34 w 72"/>
                  <a:gd name="T31" fmla="*/ 46 h 151"/>
                  <a:gd name="T32" fmla="*/ 25 w 72"/>
                  <a:gd name="T33" fmla="*/ 45 h 151"/>
                  <a:gd name="T34" fmla="*/ 25 w 72"/>
                  <a:gd name="T35" fmla="*/ 47 h 151"/>
                  <a:gd name="T36" fmla="*/ 31 w 72"/>
                  <a:gd name="T37" fmla="*/ 94 h 151"/>
                  <a:gd name="T38" fmla="*/ 51 w 72"/>
                  <a:gd name="T39" fmla="*/ 59 h 151"/>
                  <a:gd name="T40" fmla="*/ 31 w 72"/>
                  <a:gd name="T41" fmla="*/ 63 h 151"/>
                  <a:gd name="T42" fmla="*/ 31 w 72"/>
                  <a:gd name="T43" fmla="*/ 83 h 151"/>
                  <a:gd name="T44" fmla="*/ 33 w 72"/>
                  <a:gd name="T45" fmla="*/ 53 h 151"/>
                  <a:gd name="T46" fmla="*/ 33 w 72"/>
                  <a:gd name="T47" fmla="*/ 51 h 151"/>
                  <a:gd name="T48" fmla="*/ 24 w 72"/>
                  <a:gd name="T49" fmla="*/ 52 h 151"/>
                  <a:gd name="T50" fmla="*/ 54 w 72"/>
                  <a:gd name="T51" fmla="*/ 62 h 151"/>
                  <a:gd name="T52" fmla="*/ 4 w 72"/>
                  <a:gd name="T53" fmla="*/ 62 h 151"/>
                  <a:gd name="T54" fmla="*/ 0 w 72"/>
                  <a:gd name="T55" fmla="*/ 65 h 151"/>
                  <a:gd name="T56" fmla="*/ 29 w 72"/>
                  <a:gd name="T57" fmla="*/ 151 h 151"/>
                  <a:gd name="T58" fmla="*/ 58 w 72"/>
                  <a:gd name="T59" fmla="*/ 65 h 151"/>
                  <a:gd name="T60" fmla="*/ 54 w 72"/>
                  <a:gd name="T61" fmla="*/ 62 h 151"/>
                  <a:gd name="T62" fmla="*/ 27 w 72"/>
                  <a:gd name="T63" fmla="*/ 83 h 151"/>
                  <a:gd name="T64" fmla="*/ 27 w 72"/>
                  <a:gd name="T65" fmla="*/ 63 h 151"/>
                  <a:gd name="T66" fmla="*/ 7 w 72"/>
                  <a:gd name="T67" fmla="*/ 59 h 151"/>
                  <a:gd name="T68" fmla="*/ 27 w 72"/>
                  <a:gd name="T69" fmla="*/ 9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 h="151">
                    <a:moveTo>
                      <a:pt x="25" y="50"/>
                    </a:moveTo>
                    <a:cubicBezTo>
                      <a:pt x="33" y="50"/>
                      <a:pt x="33" y="50"/>
                      <a:pt x="33" y="50"/>
                    </a:cubicBezTo>
                    <a:cubicBezTo>
                      <a:pt x="33" y="50"/>
                      <a:pt x="34" y="50"/>
                      <a:pt x="34" y="49"/>
                    </a:cubicBezTo>
                    <a:cubicBezTo>
                      <a:pt x="34" y="49"/>
                      <a:pt x="33" y="48"/>
                      <a:pt x="33" y="48"/>
                    </a:cubicBezTo>
                    <a:cubicBezTo>
                      <a:pt x="25" y="48"/>
                      <a:pt x="25" y="48"/>
                      <a:pt x="25" y="48"/>
                    </a:cubicBezTo>
                    <a:cubicBezTo>
                      <a:pt x="25" y="48"/>
                      <a:pt x="24" y="49"/>
                      <a:pt x="24" y="49"/>
                    </a:cubicBezTo>
                    <a:cubicBezTo>
                      <a:pt x="24" y="50"/>
                      <a:pt x="25" y="50"/>
                      <a:pt x="25" y="50"/>
                    </a:cubicBezTo>
                    <a:close/>
                    <a:moveTo>
                      <a:pt x="62" y="3"/>
                    </a:moveTo>
                    <a:cubicBezTo>
                      <a:pt x="56" y="1"/>
                      <a:pt x="50" y="3"/>
                      <a:pt x="44" y="5"/>
                    </a:cubicBezTo>
                    <a:cubicBezTo>
                      <a:pt x="37" y="8"/>
                      <a:pt x="32" y="10"/>
                      <a:pt x="28" y="2"/>
                    </a:cubicBezTo>
                    <a:cubicBezTo>
                      <a:pt x="27" y="1"/>
                      <a:pt x="26" y="0"/>
                      <a:pt x="25" y="1"/>
                    </a:cubicBezTo>
                    <a:cubicBezTo>
                      <a:pt x="25" y="1"/>
                      <a:pt x="24" y="2"/>
                      <a:pt x="25" y="3"/>
                    </a:cubicBezTo>
                    <a:cubicBezTo>
                      <a:pt x="30" y="14"/>
                      <a:pt x="38" y="11"/>
                      <a:pt x="45" y="8"/>
                    </a:cubicBezTo>
                    <a:cubicBezTo>
                      <a:pt x="50" y="6"/>
                      <a:pt x="56" y="4"/>
                      <a:pt x="61" y="7"/>
                    </a:cubicBezTo>
                    <a:cubicBezTo>
                      <a:pt x="67" y="9"/>
                      <a:pt x="68" y="14"/>
                      <a:pt x="66" y="18"/>
                    </a:cubicBezTo>
                    <a:cubicBezTo>
                      <a:pt x="65" y="25"/>
                      <a:pt x="58" y="30"/>
                      <a:pt x="49" y="28"/>
                    </a:cubicBezTo>
                    <a:cubicBezTo>
                      <a:pt x="42" y="27"/>
                      <a:pt x="37" y="28"/>
                      <a:pt x="33" y="31"/>
                    </a:cubicBezTo>
                    <a:cubicBezTo>
                      <a:pt x="28" y="35"/>
                      <a:pt x="28" y="41"/>
                      <a:pt x="28" y="42"/>
                    </a:cubicBezTo>
                    <a:cubicBezTo>
                      <a:pt x="25" y="42"/>
                      <a:pt x="25" y="42"/>
                      <a:pt x="25" y="42"/>
                    </a:cubicBezTo>
                    <a:cubicBezTo>
                      <a:pt x="25" y="42"/>
                      <a:pt x="24" y="43"/>
                      <a:pt x="24" y="43"/>
                    </a:cubicBezTo>
                    <a:cubicBezTo>
                      <a:pt x="24" y="44"/>
                      <a:pt x="25" y="45"/>
                      <a:pt x="25" y="45"/>
                    </a:cubicBezTo>
                    <a:cubicBezTo>
                      <a:pt x="33" y="45"/>
                      <a:pt x="33" y="45"/>
                      <a:pt x="33" y="45"/>
                    </a:cubicBezTo>
                    <a:cubicBezTo>
                      <a:pt x="33" y="45"/>
                      <a:pt x="34" y="44"/>
                      <a:pt x="34" y="43"/>
                    </a:cubicBezTo>
                    <a:cubicBezTo>
                      <a:pt x="34" y="43"/>
                      <a:pt x="33" y="42"/>
                      <a:pt x="33" y="42"/>
                    </a:cubicBezTo>
                    <a:cubicBezTo>
                      <a:pt x="31" y="42"/>
                      <a:pt x="31" y="42"/>
                      <a:pt x="31" y="42"/>
                    </a:cubicBezTo>
                    <a:cubicBezTo>
                      <a:pt x="31" y="41"/>
                      <a:pt x="32" y="37"/>
                      <a:pt x="35" y="34"/>
                    </a:cubicBezTo>
                    <a:cubicBezTo>
                      <a:pt x="38" y="31"/>
                      <a:pt x="42" y="31"/>
                      <a:pt x="48" y="32"/>
                    </a:cubicBezTo>
                    <a:cubicBezTo>
                      <a:pt x="59" y="34"/>
                      <a:pt x="67" y="27"/>
                      <a:pt x="70" y="19"/>
                    </a:cubicBezTo>
                    <a:cubicBezTo>
                      <a:pt x="72" y="12"/>
                      <a:pt x="69" y="6"/>
                      <a:pt x="62" y="3"/>
                    </a:cubicBezTo>
                    <a:close/>
                    <a:moveTo>
                      <a:pt x="25" y="47"/>
                    </a:moveTo>
                    <a:cubicBezTo>
                      <a:pt x="33" y="47"/>
                      <a:pt x="33" y="47"/>
                      <a:pt x="33" y="47"/>
                    </a:cubicBezTo>
                    <a:cubicBezTo>
                      <a:pt x="33" y="47"/>
                      <a:pt x="34" y="47"/>
                      <a:pt x="34" y="46"/>
                    </a:cubicBezTo>
                    <a:cubicBezTo>
                      <a:pt x="34" y="46"/>
                      <a:pt x="33" y="45"/>
                      <a:pt x="33" y="45"/>
                    </a:cubicBezTo>
                    <a:cubicBezTo>
                      <a:pt x="25" y="45"/>
                      <a:pt x="25" y="45"/>
                      <a:pt x="25" y="45"/>
                    </a:cubicBezTo>
                    <a:cubicBezTo>
                      <a:pt x="25" y="45"/>
                      <a:pt x="24" y="46"/>
                      <a:pt x="24" y="46"/>
                    </a:cubicBezTo>
                    <a:cubicBezTo>
                      <a:pt x="24" y="47"/>
                      <a:pt x="25" y="47"/>
                      <a:pt x="25" y="47"/>
                    </a:cubicBezTo>
                    <a:close/>
                    <a:moveTo>
                      <a:pt x="31" y="83"/>
                    </a:moveTo>
                    <a:cubicBezTo>
                      <a:pt x="31" y="94"/>
                      <a:pt x="31" y="94"/>
                      <a:pt x="31" y="94"/>
                    </a:cubicBezTo>
                    <a:cubicBezTo>
                      <a:pt x="42" y="93"/>
                      <a:pt x="51" y="79"/>
                      <a:pt x="51" y="62"/>
                    </a:cubicBezTo>
                    <a:cubicBezTo>
                      <a:pt x="51" y="61"/>
                      <a:pt x="51" y="60"/>
                      <a:pt x="51" y="59"/>
                    </a:cubicBezTo>
                    <a:cubicBezTo>
                      <a:pt x="51" y="59"/>
                      <a:pt x="40" y="55"/>
                      <a:pt x="31" y="54"/>
                    </a:cubicBezTo>
                    <a:cubicBezTo>
                      <a:pt x="31" y="63"/>
                      <a:pt x="31" y="63"/>
                      <a:pt x="31" y="63"/>
                    </a:cubicBezTo>
                    <a:cubicBezTo>
                      <a:pt x="33" y="65"/>
                      <a:pt x="34" y="69"/>
                      <a:pt x="34" y="73"/>
                    </a:cubicBezTo>
                    <a:cubicBezTo>
                      <a:pt x="34" y="78"/>
                      <a:pt x="33" y="82"/>
                      <a:pt x="31" y="83"/>
                    </a:cubicBezTo>
                    <a:close/>
                    <a:moveTo>
                      <a:pt x="25" y="53"/>
                    </a:moveTo>
                    <a:cubicBezTo>
                      <a:pt x="33" y="53"/>
                      <a:pt x="33" y="53"/>
                      <a:pt x="33" y="53"/>
                    </a:cubicBezTo>
                    <a:cubicBezTo>
                      <a:pt x="33" y="53"/>
                      <a:pt x="34" y="53"/>
                      <a:pt x="34" y="52"/>
                    </a:cubicBezTo>
                    <a:cubicBezTo>
                      <a:pt x="34" y="52"/>
                      <a:pt x="33" y="51"/>
                      <a:pt x="33" y="51"/>
                    </a:cubicBezTo>
                    <a:cubicBezTo>
                      <a:pt x="25" y="51"/>
                      <a:pt x="25" y="51"/>
                      <a:pt x="25" y="51"/>
                    </a:cubicBezTo>
                    <a:cubicBezTo>
                      <a:pt x="25" y="51"/>
                      <a:pt x="24" y="52"/>
                      <a:pt x="24" y="52"/>
                    </a:cubicBezTo>
                    <a:cubicBezTo>
                      <a:pt x="24" y="53"/>
                      <a:pt x="25" y="53"/>
                      <a:pt x="25" y="53"/>
                    </a:cubicBezTo>
                    <a:close/>
                    <a:moveTo>
                      <a:pt x="54" y="62"/>
                    </a:moveTo>
                    <a:cubicBezTo>
                      <a:pt x="54" y="82"/>
                      <a:pt x="43" y="98"/>
                      <a:pt x="29" y="98"/>
                    </a:cubicBezTo>
                    <a:cubicBezTo>
                      <a:pt x="15" y="98"/>
                      <a:pt x="4" y="82"/>
                      <a:pt x="4" y="62"/>
                    </a:cubicBezTo>
                    <a:cubicBezTo>
                      <a:pt x="4" y="61"/>
                      <a:pt x="4" y="60"/>
                      <a:pt x="4" y="59"/>
                    </a:cubicBezTo>
                    <a:cubicBezTo>
                      <a:pt x="0" y="65"/>
                      <a:pt x="0" y="65"/>
                      <a:pt x="0" y="65"/>
                    </a:cubicBezTo>
                    <a:cubicBezTo>
                      <a:pt x="0" y="119"/>
                      <a:pt x="0" y="119"/>
                      <a:pt x="0" y="119"/>
                    </a:cubicBezTo>
                    <a:cubicBezTo>
                      <a:pt x="0" y="137"/>
                      <a:pt x="13" y="151"/>
                      <a:pt x="29" y="151"/>
                    </a:cubicBezTo>
                    <a:cubicBezTo>
                      <a:pt x="45" y="151"/>
                      <a:pt x="58" y="137"/>
                      <a:pt x="58" y="119"/>
                    </a:cubicBezTo>
                    <a:cubicBezTo>
                      <a:pt x="58" y="65"/>
                      <a:pt x="58" y="65"/>
                      <a:pt x="58" y="65"/>
                    </a:cubicBezTo>
                    <a:cubicBezTo>
                      <a:pt x="54" y="59"/>
                      <a:pt x="54" y="59"/>
                      <a:pt x="54" y="59"/>
                    </a:cubicBezTo>
                    <a:cubicBezTo>
                      <a:pt x="54" y="60"/>
                      <a:pt x="54" y="61"/>
                      <a:pt x="54" y="62"/>
                    </a:cubicBezTo>
                    <a:close/>
                    <a:moveTo>
                      <a:pt x="27" y="94"/>
                    </a:moveTo>
                    <a:cubicBezTo>
                      <a:pt x="27" y="83"/>
                      <a:pt x="27" y="83"/>
                      <a:pt x="27" y="83"/>
                    </a:cubicBezTo>
                    <a:cubicBezTo>
                      <a:pt x="25" y="82"/>
                      <a:pt x="24" y="78"/>
                      <a:pt x="24" y="73"/>
                    </a:cubicBezTo>
                    <a:cubicBezTo>
                      <a:pt x="24" y="69"/>
                      <a:pt x="25" y="65"/>
                      <a:pt x="27" y="63"/>
                    </a:cubicBezTo>
                    <a:cubicBezTo>
                      <a:pt x="27" y="54"/>
                      <a:pt x="27" y="54"/>
                      <a:pt x="27" y="54"/>
                    </a:cubicBezTo>
                    <a:cubicBezTo>
                      <a:pt x="18" y="55"/>
                      <a:pt x="7" y="59"/>
                      <a:pt x="7" y="59"/>
                    </a:cubicBezTo>
                    <a:cubicBezTo>
                      <a:pt x="7" y="60"/>
                      <a:pt x="7" y="61"/>
                      <a:pt x="7" y="62"/>
                    </a:cubicBezTo>
                    <a:cubicBezTo>
                      <a:pt x="7" y="79"/>
                      <a:pt x="16" y="93"/>
                      <a:pt x="27" y="94"/>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94" name="Group 111"/>
          <p:cNvGrpSpPr>
            <a:grpSpLocks noChangeAspect="1"/>
          </p:cNvGrpSpPr>
          <p:nvPr/>
        </p:nvGrpSpPr>
        <p:grpSpPr bwMode="auto">
          <a:xfrm>
            <a:off x="4440228" y="2392829"/>
            <a:ext cx="318796" cy="39222"/>
            <a:chOff x="3557" y="1318"/>
            <a:chExt cx="390" cy="48"/>
          </a:xfrm>
          <a:solidFill>
            <a:schemeClr val="bg1">
              <a:lumMod val="65000"/>
            </a:schemeClr>
          </a:solidFill>
        </p:grpSpPr>
        <p:sp>
          <p:nvSpPr>
            <p:cNvPr id="95" name="Freeform 112"/>
            <p:cNvSpPr/>
            <p:nvPr/>
          </p:nvSpPr>
          <p:spPr bwMode="auto">
            <a:xfrm>
              <a:off x="3557" y="1318"/>
              <a:ext cx="40" cy="48"/>
            </a:xfrm>
            <a:custGeom>
              <a:avLst/>
              <a:gdLst>
                <a:gd name="T0" fmla="*/ 10 w 17"/>
                <a:gd name="T1" fmla="*/ 1 h 17"/>
                <a:gd name="T2" fmla="*/ 11 w 17"/>
                <a:gd name="T3" fmla="*/ 4 h 17"/>
                <a:gd name="T4" fmla="*/ 12 w 17"/>
                <a:gd name="T5" fmla="*/ 5 h 17"/>
                <a:gd name="T6" fmla="*/ 15 w 17"/>
                <a:gd name="T7" fmla="*/ 5 h 17"/>
                <a:gd name="T8" fmla="*/ 16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1 w 17"/>
                <a:gd name="T31" fmla="*/ 8 h 17"/>
                <a:gd name="T32" fmla="*/ 1 w 17"/>
                <a:gd name="T33" fmla="*/ 5 h 17"/>
                <a:gd name="T34" fmla="*/ 4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1" y="4"/>
                    <a:pt x="12" y="5"/>
                    <a:pt x="12" y="5"/>
                  </a:cubicBezTo>
                  <a:cubicBezTo>
                    <a:pt x="15" y="5"/>
                    <a:pt x="15" y="5"/>
                    <a:pt x="15" y="5"/>
                  </a:cubicBezTo>
                  <a:cubicBezTo>
                    <a:pt x="17" y="5"/>
                    <a:pt x="17" y="7"/>
                    <a:pt x="16" y="8"/>
                  </a:cubicBezTo>
                  <a:cubicBezTo>
                    <a:pt x="14" y="10"/>
                    <a:pt x="14" y="10"/>
                    <a:pt x="14" y="10"/>
                  </a:cubicBezTo>
                  <a:cubicBezTo>
                    <a:pt x="14" y="10"/>
                    <a:pt x="13" y="11"/>
                    <a:pt x="14" y="11"/>
                  </a:cubicBezTo>
                  <a:cubicBezTo>
                    <a:pt x="14" y="14"/>
                    <a:pt x="14" y="14"/>
                    <a:pt x="14" y="14"/>
                  </a:cubicBezTo>
                  <a:cubicBezTo>
                    <a:pt x="14" y="16"/>
                    <a:pt x="13" y="17"/>
                    <a:pt x="12" y="16"/>
                  </a:cubicBezTo>
                  <a:cubicBezTo>
                    <a:pt x="9" y="15"/>
                    <a:pt x="9" y="15"/>
                    <a:pt x="9" y="15"/>
                  </a:cubicBezTo>
                  <a:cubicBezTo>
                    <a:pt x="9" y="14"/>
                    <a:pt x="8" y="14"/>
                    <a:pt x="8" y="15"/>
                  </a:cubicBezTo>
                  <a:cubicBezTo>
                    <a:pt x="5" y="16"/>
                    <a:pt x="5" y="16"/>
                    <a:pt x="5" y="16"/>
                  </a:cubicBezTo>
                  <a:cubicBezTo>
                    <a:pt x="4" y="17"/>
                    <a:pt x="2" y="16"/>
                    <a:pt x="3" y="14"/>
                  </a:cubicBezTo>
                  <a:cubicBezTo>
                    <a:pt x="3" y="11"/>
                    <a:pt x="3" y="11"/>
                    <a:pt x="3" y="11"/>
                  </a:cubicBezTo>
                  <a:cubicBezTo>
                    <a:pt x="3" y="11"/>
                    <a:pt x="3" y="10"/>
                    <a:pt x="3" y="10"/>
                  </a:cubicBezTo>
                  <a:cubicBezTo>
                    <a:pt x="1" y="8"/>
                    <a:pt x="1" y="8"/>
                    <a:pt x="1" y="8"/>
                  </a:cubicBezTo>
                  <a:cubicBezTo>
                    <a:pt x="0" y="7"/>
                    <a:pt x="0" y="5"/>
                    <a:pt x="1" y="5"/>
                  </a:cubicBezTo>
                  <a:cubicBezTo>
                    <a:pt x="4" y="5"/>
                    <a:pt x="4" y="5"/>
                    <a:pt x="4" y="5"/>
                  </a:cubicBezTo>
                  <a:cubicBezTo>
                    <a:pt x="5" y="5"/>
                    <a:pt x="5" y="4"/>
                    <a:pt x="6" y="4"/>
                  </a:cubicBezTo>
                  <a:cubicBezTo>
                    <a:pt x="7" y="1"/>
                    <a:pt x="7" y="1"/>
                    <a:pt x="7" y="1"/>
                  </a:cubicBezTo>
                  <a:cubicBezTo>
                    <a:pt x="8" y="0"/>
                    <a:pt x="9" y="0"/>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96" name="Freeform 113"/>
            <p:cNvSpPr/>
            <p:nvPr/>
          </p:nvSpPr>
          <p:spPr bwMode="auto">
            <a:xfrm>
              <a:off x="3605" y="1318"/>
              <a:ext cx="43" cy="48"/>
            </a:xfrm>
            <a:custGeom>
              <a:avLst/>
              <a:gdLst>
                <a:gd name="T0" fmla="*/ 10 w 18"/>
                <a:gd name="T1" fmla="*/ 1 h 17"/>
                <a:gd name="T2" fmla="*/ 12 w 18"/>
                <a:gd name="T3" fmla="*/ 4 h 17"/>
                <a:gd name="T4" fmla="*/ 13 w 18"/>
                <a:gd name="T5" fmla="*/ 5 h 17"/>
                <a:gd name="T6" fmla="*/ 16 w 18"/>
                <a:gd name="T7" fmla="*/ 5 h 17"/>
                <a:gd name="T8" fmla="*/ 17 w 18"/>
                <a:gd name="T9" fmla="*/ 8 h 17"/>
                <a:gd name="T10" fmla="*/ 15 w 18"/>
                <a:gd name="T11" fmla="*/ 10 h 17"/>
                <a:gd name="T12" fmla="*/ 14 w 18"/>
                <a:gd name="T13" fmla="*/ 11 h 17"/>
                <a:gd name="T14" fmla="*/ 15 w 18"/>
                <a:gd name="T15" fmla="*/ 14 h 17"/>
                <a:gd name="T16" fmla="*/ 13 w 18"/>
                <a:gd name="T17" fmla="*/ 16 h 17"/>
                <a:gd name="T18" fmla="*/ 10 w 18"/>
                <a:gd name="T19" fmla="*/ 15 h 17"/>
                <a:gd name="T20" fmla="*/ 8 w 18"/>
                <a:gd name="T21" fmla="*/ 15 h 17"/>
                <a:gd name="T22" fmla="*/ 6 w 18"/>
                <a:gd name="T23" fmla="*/ 16 h 17"/>
                <a:gd name="T24" fmla="*/ 3 w 18"/>
                <a:gd name="T25" fmla="*/ 14 h 17"/>
                <a:gd name="T26" fmla="*/ 4 w 18"/>
                <a:gd name="T27" fmla="*/ 11 h 17"/>
                <a:gd name="T28" fmla="*/ 3 w 18"/>
                <a:gd name="T29" fmla="*/ 10 h 17"/>
                <a:gd name="T30" fmla="*/ 1 w 18"/>
                <a:gd name="T31" fmla="*/ 8 h 17"/>
                <a:gd name="T32" fmla="*/ 2 w 18"/>
                <a:gd name="T33" fmla="*/ 5 h 17"/>
                <a:gd name="T34" fmla="*/ 5 w 18"/>
                <a:gd name="T35" fmla="*/ 5 h 17"/>
                <a:gd name="T36" fmla="*/ 6 w 18"/>
                <a:gd name="T37" fmla="*/ 4 h 17"/>
                <a:gd name="T38" fmla="*/ 8 w 18"/>
                <a:gd name="T39" fmla="*/ 1 h 17"/>
                <a:gd name="T40" fmla="*/ 10 w 18"/>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17">
                  <a:moveTo>
                    <a:pt x="10" y="1"/>
                  </a:moveTo>
                  <a:cubicBezTo>
                    <a:pt x="12" y="4"/>
                    <a:pt x="12" y="4"/>
                    <a:pt x="12" y="4"/>
                  </a:cubicBezTo>
                  <a:cubicBezTo>
                    <a:pt x="12" y="4"/>
                    <a:pt x="13" y="5"/>
                    <a:pt x="13" y="5"/>
                  </a:cubicBezTo>
                  <a:cubicBezTo>
                    <a:pt x="16" y="5"/>
                    <a:pt x="16" y="5"/>
                    <a:pt x="16" y="5"/>
                  </a:cubicBezTo>
                  <a:cubicBezTo>
                    <a:pt x="17" y="5"/>
                    <a:pt x="18" y="7"/>
                    <a:pt x="17" y="8"/>
                  </a:cubicBezTo>
                  <a:cubicBezTo>
                    <a:pt x="15" y="10"/>
                    <a:pt x="15" y="10"/>
                    <a:pt x="15" y="10"/>
                  </a:cubicBezTo>
                  <a:cubicBezTo>
                    <a:pt x="14" y="10"/>
                    <a:pt x="14" y="11"/>
                    <a:pt x="14" y="11"/>
                  </a:cubicBezTo>
                  <a:cubicBezTo>
                    <a:pt x="15" y="14"/>
                    <a:pt x="15" y="14"/>
                    <a:pt x="15" y="14"/>
                  </a:cubicBezTo>
                  <a:cubicBezTo>
                    <a:pt x="15" y="16"/>
                    <a:pt x="14" y="17"/>
                    <a:pt x="13" y="16"/>
                  </a:cubicBezTo>
                  <a:cubicBezTo>
                    <a:pt x="10" y="15"/>
                    <a:pt x="10" y="15"/>
                    <a:pt x="10" y="15"/>
                  </a:cubicBezTo>
                  <a:cubicBezTo>
                    <a:pt x="9" y="14"/>
                    <a:pt x="9" y="14"/>
                    <a:pt x="8" y="15"/>
                  </a:cubicBezTo>
                  <a:cubicBezTo>
                    <a:pt x="6" y="16"/>
                    <a:pt x="6" y="16"/>
                    <a:pt x="6" y="16"/>
                  </a:cubicBezTo>
                  <a:cubicBezTo>
                    <a:pt x="5" y="17"/>
                    <a:pt x="3" y="16"/>
                    <a:pt x="3" y="14"/>
                  </a:cubicBezTo>
                  <a:cubicBezTo>
                    <a:pt x="4" y="11"/>
                    <a:pt x="4" y="11"/>
                    <a:pt x="4" y="11"/>
                  </a:cubicBezTo>
                  <a:cubicBezTo>
                    <a:pt x="4" y="11"/>
                    <a:pt x="4" y="10"/>
                    <a:pt x="3" y="10"/>
                  </a:cubicBezTo>
                  <a:cubicBezTo>
                    <a:pt x="1" y="8"/>
                    <a:pt x="1" y="8"/>
                    <a:pt x="1" y="8"/>
                  </a:cubicBezTo>
                  <a:cubicBezTo>
                    <a:pt x="0" y="7"/>
                    <a:pt x="1" y="5"/>
                    <a:pt x="2" y="5"/>
                  </a:cubicBezTo>
                  <a:cubicBezTo>
                    <a:pt x="5" y="5"/>
                    <a:pt x="5" y="5"/>
                    <a:pt x="5" y="5"/>
                  </a:cubicBezTo>
                  <a:cubicBezTo>
                    <a:pt x="6" y="5"/>
                    <a:pt x="6" y="4"/>
                    <a:pt x="6" y="4"/>
                  </a:cubicBezTo>
                  <a:cubicBezTo>
                    <a:pt x="8" y="1"/>
                    <a:pt x="8" y="1"/>
                    <a:pt x="8"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97" name="Freeform 114"/>
            <p:cNvSpPr/>
            <p:nvPr/>
          </p:nvSpPr>
          <p:spPr bwMode="auto">
            <a:xfrm>
              <a:off x="3655" y="1318"/>
              <a:ext cx="44" cy="48"/>
            </a:xfrm>
            <a:custGeom>
              <a:avLst/>
              <a:gdLst>
                <a:gd name="T0" fmla="*/ 10 w 18"/>
                <a:gd name="T1" fmla="*/ 1 h 17"/>
                <a:gd name="T2" fmla="*/ 12 w 18"/>
                <a:gd name="T3" fmla="*/ 4 h 17"/>
                <a:gd name="T4" fmla="*/ 13 w 18"/>
                <a:gd name="T5" fmla="*/ 5 h 17"/>
                <a:gd name="T6" fmla="*/ 16 w 18"/>
                <a:gd name="T7" fmla="*/ 5 h 17"/>
                <a:gd name="T8" fmla="*/ 17 w 18"/>
                <a:gd name="T9" fmla="*/ 8 h 17"/>
                <a:gd name="T10" fmla="*/ 15 w 18"/>
                <a:gd name="T11" fmla="*/ 10 h 17"/>
                <a:gd name="T12" fmla="*/ 14 w 18"/>
                <a:gd name="T13" fmla="*/ 11 h 17"/>
                <a:gd name="T14" fmla="*/ 15 w 18"/>
                <a:gd name="T15" fmla="*/ 14 h 17"/>
                <a:gd name="T16" fmla="*/ 12 w 18"/>
                <a:gd name="T17" fmla="*/ 16 h 17"/>
                <a:gd name="T18" fmla="*/ 10 w 18"/>
                <a:gd name="T19" fmla="*/ 15 h 17"/>
                <a:gd name="T20" fmla="*/ 8 w 18"/>
                <a:gd name="T21" fmla="*/ 15 h 17"/>
                <a:gd name="T22" fmla="*/ 5 w 18"/>
                <a:gd name="T23" fmla="*/ 16 h 17"/>
                <a:gd name="T24" fmla="*/ 3 w 18"/>
                <a:gd name="T25" fmla="*/ 14 h 17"/>
                <a:gd name="T26" fmla="*/ 4 w 18"/>
                <a:gd name="T27" fmla="*/ 11 h 17"/>
                <a:gd name="T28" fmla="*/ 3 w 18"/>
                <a:gd name="T29" fmla="*/ 10 h 17"/>
                <a:gd name="T30" fmla="*/ 1 w 18"/>
                <a:gd name="T31" fmla="*/ 8 h 17"/>
                <a:gd name="T32" fmla="*/ 2 w 18"/>
                <a:gd name="T33" fmla="*/ 5 h 17"/>
                <a:gd name="T34" fmla="*/ 5 w 18"/>
                <a:gd name="T35" fmla="*/ 5 h 17"/>
                <a:gd name="T36" fmla="*/ 6 w 18"/>
                <a:gd name="T37" fmla="*/ 4 h 17"/>
                <a:gd name="T38" fmla="*/ 8 w 18"/>
                <a:gd name="T39" fmla="*/ 1 h 17"/>
                <a:gd name="T40" fmla="*/ 10 w 18"/>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17">
                  <a:moveTo>
                    <a:pt x="10" y="1"/>
                  </a:moveTo>
                  <a:cubicBezTo>
                    <a:pt x="12" y="4"/>
                    <a:pt x="12" y="4"/>
                    <a:pt x="12" y="4"/>
                  </a:cubicBezTo>
                  <a:cubicBezTo>
                    <a:pt x="12" y="4"/>
                    <a:pt x="12" y="5"/>
                    <a:pt x="13" y="5"/>
                  </a:cubicBezTo>
                  <a:cubicBezTo>
                    <a:pt x="16" y="5"/>
                    <a:pt x="16" y="5"/>
                    <a:pt x="16" y="5"/>
                  </a:cubicBezTo>
                  <a:cubicBezTo>
                    <a:pt x="17" y="5"/>
                    <a:pt x="18" y="7"/>
                    <a:pt x="17" y="8"/>
                  </a:cubicBezTo>
                  <a:cubicBezTo>
                    <a:pt x="15" y="10"/>
                    <a:pt x="15" y="10"/>
                    <a:pt x="15" y="10"/>
                  </a:cubicBezTo>
                  <a:cubicBezTo>
                    <a:pt x="14" y="10"/>
                    <a:pt x="14" y="11"/>
                    <a:pt x="14" y="11"/>
                  </a:cubicBezTo>
                  <a:cubicBezTo>
                    <a:pt x="15" y="14"/>
                    <a:pt x="15" y="14"/>
                    <a:pt x="15" y="14"/>
                  </a:cubicBezTo>
                  <a:cubicBezTo>
                    <a:pt x="15" y="16"/>
                    <a:pt x="13" y="17"/>
                    <a:pt x="12" y="16"/>
                  </a:cubicBezTo>
                  <a:cubicBezTo>
                    <a:pt x="10" y="15"/>
                    <a:pt x="10" y="15"/>
                    <a:pt x="10" y="15"/>
                  </a:cubicBezTo>
                  <a:cubicBezTo>
                    <a:pt x="9" y="14"/>
                    <a:pt x="9" y="14"/>
                    <a:pt x="8" y="15"/>
                  </a:cubicBezTo>
                  <a:cubicBezTo>
                    <a:pt x="5" y="16"/>
                    <a:pt x="5" y="16"/>
                    <a:pt x="5" y="16"/>
                  </a:cubicBezTo>
                  <a:cubicBezTo>
                    <a:pt x="4" y="17"/>
                    <a:pt x="3" y="16"/>
                    <a:pt x="3" y="14"/>
                  </a:cubicBezTo>
                  <a:cubicBezTo>
                    <a:pt x="4" y="11"/>
                    <a:pt x="4" y="11"/>
                    <a:pt x="4" y="11"/>
                  </a:cubicBezTo>
                  <a:cubicBezTo>
                    <a:pt x="4" y="11"/>
                    <a:pt x="4" y="10"/>
                    <a:pt x="3" y="10"/>
                  </a:cubicBezTo>
                  <a:cubicBezTo>
                    <a:pt x="1" y="8"/>
                    <a:pt x="1" y="8"/>
                    <a:pt x="1" y="8"/>
                  </a:cubicBezTo>
                  <a:cubicBezTo>
                    <a:pt x="0" y="7"/>
                    <a:pt x="1" y="5"/>
                    <a:pt x="2" y="5"/>
                  </a:cubicBezTo>
                  <a:cubicBezTo>
                    <a:pt x="5" y="5"/>
                    <a:pt x="5" y="5"/>
                    <a:pt x="5" y="5"/>
                  </a:cubicBezTo>
                  <a:cubicBezTo>
                    <a:pt x="5" y="5"/>
                    <a:pt x="6" y="4"/>
                    <a:pt x="6" y="4"/>
                  </a:cubicBezTo>
                  <a:cubicBezTo>
                    <a:pt x="8" y="1"/>
                    <a:pt x="8" y="1"/>
                    <a:pt x="8"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98" name="Freeform 115"/>
            <p:cNvSpPr/>
            <p:nvPr/>
          </p:nvSpPr>
          <p:spPr bwMode="auto">
            <a:xfrm>
              <a:off x="3706" y="1318"/>
              <a:ext cx="41" cy="48"/>
            </a:xfrm>
            <a:custGeom>
              <a:avLst/>
              <a:gdLst>
                <a:gd name="T0" fmla="*/ 10 w 17"/>
                <a:gd name="T1" fmla="*/ 1 h 17"/>
                <a:gd name="T2" fmla="*/ 11 w 17"/>
                <a:gd name="T3" fmla="*/ 4 h 17"/>
                <a:gd name="T4" fmla="*/ 13 w 17"/>
                <a:gd name="T5" fmla="*/ 5 h 17"/>
                <a:gd name="T6" fmla="*/ 16 w 17"/>
                <a:gd name="T7" fmla="*/ 5 h 17"/>
                <a:gd name="T8" fmla="*/ 17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1 w 17"/>
                <a:gd name="T31" fmla="*/ 8 h 17"/>
                <a:gd name="T32" fmla="*/ 2 w 17"/>
                <a:gd name="T33" fmla="*/ 5 h 17"/>
                <a:gd name="T34" fmla="*/ 5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2" y="4"/>
                    <a:pt x="12" y="5"/>
                    <a:pt x="13" y="5"/>
                  </a:cubicBezTo>
                  <a:cubicBezTo>
                    <a:pt x="16" y="5"/>
                    <a:pt x="16" y="5"/>
                    <a:pt x="16" y="5"/>
                  </a:cubicBezTo>
                  <a:cubicBezTo>
                    <a:pt x="17" y="5"/>
                    <a:pt x="17" y="7"/>
                    <a:pt x="17" y="8"/>
                  </a:cubicBezTo>
                  <a:cubicBezTo>
                    <a:pt x="14" y="10"/>
                    <a:pt x="14" y="10"/>
                    <a:pt x="14" y="10"/>
                  </a:cubicBezTo>
                  <a:cubicBezTo>
                    <a:pt x="14" y="10"/>
                    <a:pt x="14" y="11"/>
                    <a:pt x="14" y="11"/>
                  </a:cubicBezTo>
                  <a:cubicBezTo>
                    <a:pt x="14" y="14"/>
                    <a:pt x="14" y="14"/>
                    <a:pt x="14" y="14"/>
                  </a:cubicBezTo>
                  <a:cubicBezTo>
                    <a:pt x="15" y="16"/>
                    <a:pt x="13" y="17"/>
                    <a:pt x="12" y="16"/>
                  </a:cubicBezTo>
                  <a:cubicBezTo>
                    <a:pt x="9" y="15"/>
                    <a:pt x="9" y="15"/>
                    <a:pt x="9" y="15"/>
                  </a:cubicBezTo>
                  <a:cubicBezTo>
                    <a:pt x="9" y="14"/>
                    <a:pt x="8" y="14"/>
                    <a:pt x="8" y="15"/>
                  </a:cubicBezTo>
                  <a:cubicBezTo>
                    <a:pt x="5" y="16"/>
                    <a:pt x="5" y="16"/>
                    <a:pt x="5" y="16"/>
                  </a:cubicBezTo>
                  <a:cubicBezTo>
                    <a:pt x="4" y="17"/>
                    <a:pt x="3" y="16"/>
                    <a:pt x="3" y="14"/>
                  </a:cubicBezTo>
                  <a:cubicBezTo>
                    <a:pt x="3" y="11"/>
                    <a:pt x="3" y="11"/>
                    <a:pt x="3" y="11"/>
                  </a:cubicBezTo>
                  <a:cubicBezTo>
                    <a:pt x="4" y="11"/>
                    <a:pt x="3" y="10"/>
                    <a:pt x="3" y="10"/>
                  </a:cubicBezTo>
                  <a:cubicBezTo>
                    <a:pt x="1" y="8"/>
                    <a:pt x="1" y="8"/>
                    <a:pt x="1" y="8"/>
                  </a:cubicBezTo>
                  <a:cubicBezTo>
                    <a:pt x="0" y="7"/>
                    <a:pt x="0" y="5"/>
                    <a:pt x="2" y="5"/>
                  </a:cubicBezTo>
                  <a:cubicBezTo>
                    <a:pt x="5" y="5"/>
                    <a:pt x="5" y="5"/>
                    <a:pt x="5" y="5"/>
                  </a:cubicBezTo>
                  <a:cubicBezTo>
                    <a:pt x="5" y="5"/>
                    <a:pt x="6" y="4"/>
                    <a:pt x="6" y="4"/>
                  </a:cubicBezTo>
                  <a:cubicBezTo>
                    <a:pt x="7" y="1"/>
                    <a:pt x="7" y="1"/>
                    <a:pt x="7" y="1"/>
                  </a:cubicBezTo>
                  <a:cubicBezTo>
                    <a:pt x="8" y="0"/>
                    <a:pt x="9" y="0"/>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99" name="Freeform 116"/>
            <p:cNvSpPr/>
            <p:nvPr/>
          </p:nvSpPr>
          <p:spPr bwMode="auto">
            <a:xfrm>
              <a:off x="3756" y="1318"/>
              <a:ext cx="41" cy="48"/>
            </a:xfrm>
            <a:custGeom>
              <a:avLst/>
              <a:gdLst>
                <a:gd name="T0" fmla="*/ 10 w 17"/>
                <a:gd name="T1" fmla="*/ 1 h 17"/>
                <a:gd name="T2" fmla="*/ 11 w 17"/>
                <a:gd name="T3" fmla="*/ 4 h 17"/>
                <a:gd name="T4" fmla="*/ 12 w 17"/>
                <a:gd name="T5" fmla="*/ 5 h 17"/>
                <a:gd name="T6" fmla="*/ 15 w 17"/>
                <a:gd name="T7" fmla="*/ 5 h 17"/>
                <a:gd name="T8" fmla="*/ 16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1 w 17"/>
                <a:gd name="T31" fmla="*/ 8 h 17"/>
                <a:gd name="T32" fmla="*/ 1 w 17"/>
                <a:gd name="T33" fmla="*/ 5 h 17"/>
                <a:gd name="T34" fmla="*/ 5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1" y="4"/>
                    <a:pt x="12" y="5"/>
                    <a:pt x="12" y="5"/>
                  </a:cubicBezTo>
                  <a:cubicBezTo>
                    <a:pt x="15" y="5"/>
                    <a:pt x="15" y="5"/>
                    <a:pt x="15" y="5"/>
                  </a:cubicBezTo>
                  <a:cubicBezTo>
                    <a:pt x="17" y="5"/>
                    <a:pt x="17" y="7"/>
                    <a:pt x="16" y="8"/>
                  </a:cubicBezTo>
                  <a:cubicBezTo>
                    <a:pt x="14" y="10"/>
                    <a:pt x="14" y="10"/>
                    <a:pt x="14" y="10"/>
                  </a:cubicBezTo>
                  <a:cubicBezTo>
                    <a:pt x="14" y="10"/>
                    <a:pt x="14" y="11"/>
                    <a:pt x="14" y="11"/>
                  </a:cubicBezTo>
                  <a:cubicBezTo>
                    <a:pt x="14" y="14"/>
                    <a:pt x="14" y="14"/>
                    <a:pt x="14" y="14"/>
                  </a:cubicBezTo>
                  <a:cubicBezTo>
                    <a:pt x="14" y="16"/>
                    <a:pt x="13" y="17"/>
                    <a:pt x="12" y="16"/>
                  </a:cubicBezTo>
                  <a:cubicBezTo>
                    <a:pt x="9" y="15"/>
                    <a:pt x="9" y="15"/>
                    <a:pt x="9" y="15"/>
                  </a:cubicBezTo>
                  <a:cubicBezTo>
                    <a:pt x="9" y="14"/>
                    <a:pt x="8" y="14"/>
                    <a:pt x="8" y="15"/>
                  </a:cubicBezTo>
                  <a:cubicBezTo>
                    <a:pt x="5" y="16"/>
                    <a:pt x="5" y="16"/>
                    <a:pt x="5" y="16"/>
                  </a:cubicBezTo>
                  <a:cubicBezTo>
                    <a:pt x="4" y="17"/>
                    <a:pt x="3" y="16"/>
                    <a:pt x="3" y="14"/>
                  </a:cubicBezTo>
                  <a:cubicBezTo>
                    <a:pt x="3" y="11"/>
                    <a:pt x="3" y="11"/>
                    <a:pt x="3" y="11"/>
                  </a:cubicBezTo>
                  <a:cubicBezTo>
                    <a:pt x="3" y="11"/>
                    <a:pt x="3" y="10"/>
                    <a:pt x="3" y="10"/>
                  </a:cubicBezTo>
                  <a:cubicBezTo>
                    <a:pt x="1" y="8"/>
                    <a:pt x="1" y="8"/>
                    <a:pt x="1" y="8"/>
                  </a:cubicBezTo>
                  <a:cubicBezTo>
                    <a:pt x="0" y="7"/>
                    <a:pt x="0" y="5"/>
                    <a:pt x="1" y="5"/>
                  </a:cubicBezTo>
                  <a:cubicBezTo>
                    <a:pt x="5" y="5"/>
                    <a:pt x="5" y="5"/>
                    <a:pt x="5" y="5"/>
                  </a:cubicBezTo>
                  <a:cubicBezTo>
                    <a:pt x="5" y="5"/>
                    <a:pt x="5" y="4"/>
                    <a:pt x="6" y="4"/>
                  </a:cubicBezTo>
                  <a:cubicBezTo>
                    <a:pt x="7" y="1"/>
                    <a:pt x="7" y="1"/>
                    <a:pt x="7" y="1"/>
                  </a:cubicBezTo>
                  <a:cubicBezTo>
                    <a:pt x="8" y="0"/>
                    <a:pt x="9" y="0"/>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00" name="Freeform 117"/>
            <p:cNvSpPr/>
            <p:nvPr/>
          </p:nvSpPr>
          <p:spPr bwMode="auto">
            <a:xfrm>
              <a:off x="3807" y="1318"/>
              <a:ext cx="41" cy="48"/>
            </a:xfrm>
            <a:custGeom>
              <a:avLst/>
              <a:gdLst>
                <a:gd name="T0" fmla="*/ 10 w 17"/>
                <a:gd name="T1" fmla="*/ 1 h 17"/>
                <a:gd name="T2" fmla="*/ 11 w 17"/>
                <a:gd name="T3" fmla="*/ 4 h 17"/>
                <a:gd name="T4" fmla="*/ 12 w 17"/>
                <a:gd name="T5" fmla="*/ 5 h 17"/>
                <a:gd name="T6" fmla="*/ 15 w 17"/>
                <a:gd name="T7" fmla="*/ 5 h 17"/>
                <a:gd name="T8" fmla="*/ 16 w 17"/>
                <a:gd name="T9" fmla="*/ 8 h 17"/>
                <a:gd name="T10" fmla="*/ 14 w 17"/>
                <a:gd name="T11" fmla="*/ 10 h 17"/>
                <a:gd name="T12" fmla="*/ 13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0 w 17"/>
                <a:gd name="T31" fmla="*/ 8 h 17"/>
                <a:gd name="T32" fmla="*/ 1 w 17"/>
                <a:gd name="T33" fmla="*/ 5 h 17"/>
                <a:gd name="T34" fmla="*/ 4 w 17"/>
                <a:gd name="T35" fmla="*/ 5 h 17"/>
                <a:gd name="T36" fmla="*/ 5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1" y="4"/>
                    <a:pt x="12" y="5"/>
                    <a:pt x="12" y="5"/>
                  </a:cubicBezTo>
                  <a:cubicBezTo>
                    <a:pt x="15" y="5"/>
                    <a:pt x="15" y="5"/>
                    <a:pt x="15" y="5"/>
                  </a:cubicBezTo>
                  <a:cubicBezTo>
                    <a:pt x="16" y="5"/>
                    <a:pt x="17" y="7"/>
                    <a:pt x="16" y="8"/>
                  </a:cubicBezTo>
                  <a:cubicBezTo>
                    <a:pt x="14" y="10"/>
                    <a:pt x="14" y="10"/>
                    <a:pt x="14" y="10"/>
                  </a:cubicBezTo>
                  <a:cubicBezTo>
                    <a:pt x="14" y="10"/>
                    <a:pt x="13" y="11"/>
                    <a:pt x="13" y="11"/>
                  </a:cubicBezTo>
                  <a:cubicBezTo>
                    <a:pt x="14" y="14"/>
                    <a:pt x="14" y="14"/>
                    <a:pt x="14" y="14"/>
                  </a:cubicBezTo>
                  <a:cubicBezTo>
                    <a:pt x="14" y="16"/>
                    <a:pt x="13" y="17"/>
                    <a:pt x="12" y="16"/>
                  </a:cubicBezTo>
                  <a:cubicBezTo>
                    <a:pt x="9" y="15"/>
                    <a:pt x="9" y="15"/>
                    <a:pt x="9" y="15"/>
                  </a:cubicBezTo>
                  <a:cubicBezTo>
                    <a:pt x="8" y="14"/>
                    <a:pt x="8" y="14"/>
                    <a:pt x="8" y="15"/>
                  </a:cubicBezTo>
                  <a:cubicBezTo>
                    <a:pt x="5" y="16"/>
                    <a:pt x="5" y="16"/>
                    <a:pt x="5" y="16"/>
                  </a:cubicBezTo>
                  <a:cubicBezTo>
                    <a:pt x="4" y="17"/>
                    <a:pt x="2" y="16"/>
                    <a:pt x="3" y="14"/>
                  </a:cubicBezTo>
                  <a:cubicBezTo>
                    <a:pt x="3" y="11"/>
                    <a:pt x="3" y="11"/>
                    <a:pt x="3" y="11"/>
                  </a:cubicBezTo>
                  <a:cubicBezTo>
                    <a:pt x="3" y="11"/>
                    <a:pt x="3" y="10"/>
                    <a:pt x="3" y="10"/>
                  </a:cubicBezTo>
                  <a:cubicBezTo>
                    <a:pt x="0" y="8"/>
                    <a:pt x="0" y="8"/>
                    <a:pt x="0" y="8"/>
                  </a:cubicBezTo>
                  <a:cubicBezTo>
                    <a:pt x="0" y="7"/>
                    <a:pt x="0" y="5"/>
                    <a:pt x="1" y="5"/>
                  </a:cubicBezTo>
                  <a:cubicBezTo>
                    <a:pt x="4" y="5"/>
                    <a:pt x="4" y="5"/>
                    <a:pt x="4" y="5"/>
                  </a:cubicBezTo>
                  <a:cubicBezTo>
                    <a:pt x="5" y="5"/>
                    <a:pt x="5" y="4"/>
                    <a:pt x="5" y="4"/>
                  </a:cubicBezTo>
                  <a:cubicBezTo>
                    <a:pt x="7" y="1"/>
                    <a:pt x="7" y="1"/>
                    <a:pt x="7" y="1"/>
                  </a:cubicBezTo>
                  <a:cubicBezTo>
                    <a:pt x="7" y="0"/>
                    <a:pt x="9" y="0"/>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01" name="Freeform 118"/>
            <p:cNvSpPr/>
            <p:nvPr/>
          </p:nvSpPr>
          <p:spPr bwMode="auto">
            <a:xfrm>
              <a:off x="3855" y="1318"/>
              <a:ext cx="43" cy="48"/>
            </a:xfrm>
            <a:custGeom>
              <a:avLst/>
              <a:gdLst>
                <a:gd name="T0" fmla="*/ 10 w 18"/>
                <a:gd name="T1" fmla="*/ 1 h 17"/>
                <a:gd name="T2" fmla="*/ 12 w 18"/>
                <a:gd name="T3" fmla="*/ 4 h 17"/>
                <a:gd name="T4" fmla="*/ 13 w 18"/>
                <a:gd name="T5" fmla="*/ 5 h 17"/>
                <a:gd name="T6" fmla="*/ 16 w 18"/>
                <a:gd name="T7" fmla="*/ 5 h 17"/>
                <a:gd name="T8" fmla="*/ 17 w 18"/>
                <a:gd name="T9" fmla="*/ 8 h 17"/>
                <a:gd name="T10" fmla="*/ 15 w 18"/>
                <a:gd name="T11" fmla="*/ 10 h 17"/>
                <a:gd name="T12" fmla="*/ 14 w 18"/>
                <a:gd name="T13" fmla="*/ 11 h 17"/>
                <a:gd name="T14" fmla="*/ 15 w 18"/>
                <a:gd name="T15" fmla="*/ 14 h 17"/>
                <a:gd name="T16" fmla="*/ 12 w 18"/>
                <a:gd name="T17" fmla="*/ 16 h 17"/>
                <a:gd name="T18" fmla="*/ 10 w 18"/>
                <a:gd name="T19" fmla="*/ 15 h 17"/>
                <a:gd name="T20" fmla="*/ 8 w 18"/>
                <a:gd name="T21" fmla="*/ 15 h 17"/>
                <a:gd name="T22" fmla="*/ 6 w 18"/>
                <a:gd name="T23" fmla="*/ 16 h 17"/>
                <a:gd name="T24" fmla="*/ 3 w 18"/>
                <a:gd name="T25" fmla="*/ 14 h 17"/>
                <a:gd name="T26" fmla="*/ 4 w 18"/>
                <a:gd name="T27" fmla="*/ 11 h 17"/>
                <a:gd name="T28" fmla="*/ 3 w 18"/>
                <a:gd name="T29" fmla="*/ 10 h 17"/>
                <a:gd name="T30" fmla="*/ 1 w 18"/>
                <a:gd name="T31" fmla="*/ 8 h 17"/>
                <a:gd name="T32" fmla="*/ 2 w 18"/>
                <a:gd name="T33" fmla="*/ 5 h 17"/>
                <a:gd name="T34" fmla="*/ 5 w 18"/>
                <a:gd name="T35" fmla="*/ 5 h 17"/>
                <a:gd name="T36" fmla="*/ 6 w 18"/>
                <a:gd name="T37" fmla="*/ 4 h 17"/>
                <a:gd name="T38" fmla="*/ 8 w 18"/>
                <a:gd name="T39" fmla="*/ 1 h 17"/>
                <a:gd name="T40" fmla="*/ 10 w 18"/>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17">
                  <a:moveTo>
                    <a:pt x="10" y="1"/>
                  </a:moveTo>
                  <a:cubicBezTo>
                    <a:pt x="12" y="4"/>
                    <a:pt x="12" y="4"/>
                    <a:pt x="12" y="4"/>
                  </a:cubicBezTo>
                  <a:cubicBezTo>
                    <a:pt x="12" y="4"/>
                    <a:pt x="12" y="5"/>
                    <a:pt x="13" y="5"/>
                  </a:cubicBezTo>
                  <a:cubicBezTo>
                    <a:pt x="16" y="5"/>
                    <a:pt x="16" y="5"/>
                    <a:pt x="16" y="5"/>
                  </a:cubicBezTo>
                  <a:cubicBezTo>
                    <a:pt x="17" y="5"/>
                    <a:pt x="18" y="7"/>
                    <a:pt x="17" y="8"/>
                  </a:cubicBezTo>
                  <a:cubicBezTo>
                    <a:pt x="15" y="10"/>
                    <a:pt x="15" y="10"/>
                    <a:pt x="15" y="10"/>
                  </a:cubicBezTo>
                  <a:cubicBezTo>
                    <a:pt x="14" y="10"/>
                    <a:pt x="14" y="11"/>
                    <a:pt x="14" y="11"/>
                  </a:cubicBezTo>
                  <a:cubicBezTo>
                    <a:pt x="15" y="14"/>
                    <a:pt x="15" y="14"/>
                    <a:pt x="15" y="14"/>
                  </a:cubicBezTo>
                  <a:cubicBezTo>
                    <a:pt x="15" y="16"/>
                    <a:pt x="14" y="17"/>
                    <a:pt x="12" y="16"/>
                  </a:cubicBezTo>
                  <a:cubicBezTo>
                    <a:pt x="10" y="15"/>
                    <a:pt x="10" y="15"/>
                    <a:pt x="10" y="15"/>
                  </a:cubicBezTo>
                  <a:cubicBezTo>
                    <a:pt x="9" y="14"/>
                    <a:pt x="9" y="14"/>
                    <a:pt x="8" y="15"/>
                  </a:cubicBezTo>
                  <a:cubicBezTo>
                    <a:pt x="6" y="16"/>
                    <a:pt x="6" y="16"/>
                    <a:pt x="6" y="16"/>
                  </a:cubicBezTo>
                  <a:cubicBezTo>
                    <a:pt x="4" y="17"/>
                    <a:pt x="3" y="16"/>
                    <a:pt x="3" y="14"/>
                  </a:cubicBezTo>
                  <a:cubicBezTo>
                    <a:pt x="4" y="11"/>
                    <a:pt x="4" y="11"/>
                    <a:pt x="4" y="11"/>
                  </a:cubicBezTo>
                  <a:cubicBezTo>
                    <a:pt x="4" y="11"/>
                    <a:pt x="4" y="10"/>
                    <a:pt x="3" y="10"/>
                  </a:cubicBezTo>
                  <a:cubicBezTo>
                    <a:pt x="1" y="8"/>
                    <a:pt x="1" y="8"/>
                    <a:pt x="1" y="8"/>
                  </a:cubicBezTo>
                  <a:cubicBezTo>
                    <a:pt x="0" y="7"/>
                    <a:pt x="1" y="5"/>
                    <a:pt x="2" y="5"/>
                  </a:cubicBezTo>
                  <a:cubicBezTo>
                    <a:pt x="5" y="5"/>
                    <a:pt x="5" y="5"/>
                    <a:pt x="5" y="5"/>
                  </a:cubicBezTo>
                  <a:cubicBezTo>
                    <a:pt x="6" y="5"/>
                    <a:pt x="6" y="4"/>
                    <a:pt x="6" y="4"/>
                  </a:cubicBezTo>
                  <a:cubicBezTo>
                    <a:pt x="8" y="1"/>
                    <a:pt x="8" y="1"/>
                    <a:pt x="8"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02" name="Freeform 119"/>
            <p:cNvSpPr/>
            <p:nvPr/>
          </p:nvSpPr>
          <p:spPr bwMode="auto">
            <a:xfrm>
              <a:off x="3906" y="1318"/>
              <a:ext cx="41" cy="48"/>
            </a:xfrm>
            <a:custGeom>
              <a:avLst/>
              <a:gdLst>
                <a:gd name="T0" fmla="*/ 10 w 17"/>
                <a:gd name="T1" fmla="*/ 1 h 17"/>
                <a:gd name="T2" fmla="*/ 12 w 17"/>
                <a:gd name="T3" fmla="*/ 4 h 17"/>
                <a:gd name="T4" fmla="*/ 13 w 17"/>
                <a:gd name="T5" fmla="*/ 5 h 17"/>
                <a:gd name="T6" fmla="*/ 16 w 17"/>
                <a:gd name="T7" fmla="*/ 5 h 17"/>
                <a:gd name="T8" fmla="*/ 17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4 w 17"/>
                <a:gd name="T27" fmla="*/ 11 h 17"/>
                <a:gd name="T28" fmla="*/ 3 w 17"/>
                <a:gd name="T29" fmla="*/ 10 h 17"/>
                <a:gd name="T30" fmla="*/ 1 w 17"/>
                <a:gd name="T31" fmla="*/ 8 h 17"/>
                <a:gd name="T32" fmla="*/ 2 w 17"/>
                <a:gd name="T33" fmla="*/ 5 h 17"/>
                <a:gd name="T34" fmla="*/ 5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2" y="4"/>
                    <a:pt x="12" y="4"/>
                    <a:pt x="12" y="4"/>
                  </a:cubicBezTo>
                  <a:cubicBezTo>
                    <a:pt x="12" y="4"/>
                    <a:pt x="12" y="5"/>
                    <a:pt x="13" y="5"/>
                  </a:cubicBezTo>
                  <a:cubicBezTo>
                    <a:pt x="16" y="5"/>
                    <a:pt x="16" y="5"/>
                    <a:pt x="16" y="5"/>
                  </a:cubicBezTo>
                  <a:cubicBezTo>
                    <a:pt x="17" y="5"/>
                    <a:pt x="17" y="7"/>
                    <a:pt x="17" y="8"/>
                  </a:cubicBezTo>
                  <a:cubicBezTo>
                    <a:pt x="14" y="10"/>
                    <a:pt x="14" y="10"/>
                    <a:pt x="14" y="10"/>
                  </a:cubicBezTo>
                  <a:cubicBezTo>
                    <a:pt x="14" y="10"/>
                    <a:pt x="14" y="11"/>
                    <a:pt x="14" y="11"/>
                  </a:cubicBezTo>
                  <a:cubicBezTo>
                    <a:pt x="14" y="14"/>
                    <a:pt x="14" y="14"/>
                    <a:pt x="14" y="14"/>
                  </a:cubicBezTo>
                  <a:cubicBezTo>
                    <a:pt x="15" y="16"/>
                    <a:pt x="13" y="17"/>
                    <a:pt x="12" y="16"/>
                  </a:cubicBezTo>
                  <a:cubicBezTo>
                    <a:pt x="9" y="15"/>
                    <a:pt x="9" y="15"/>
                    <a:pt x="9" y="15"/>
                  </a:cubicBezTo>
                  <a:cubicBezTo>
                    <a:pt x="9" y="14"/>
                    <a:pt x="9" y="14"/>
                    <a:pt x="8" y="15"/>
                  </a:cubicBezTo>
                  <a:cubicBezTo>
                    <a:pt x="5" y="16"/>
                    <a:pt x="5" y="16"/>
                    <a:pt x="5" y="16"/>
                  </a:cubicBezTo>
                  <a:cubicBezTo>
                    <a:pt x="4" y="17"/>
                    <a:pt x="3" y="16"/>
                    <a:pt x="3" y="14"/>
                  </a:cubicBezTo>
                  <a:cubicBezTo>
                    <a:pt x="4" y="11"/>
                    <a:pt x="4" y="11"/>
                    <a:pt x="4" y="11"/>
                  </a:cubicBezTo>
                  <a:cubicBezTo>
                    <a:pt x="4" y="11"/>
                    <a:pt x="3" y="10"/>
                    <a:pt x="3" y="10"/>
                  </a:cubicBezTo>
                  <a:cubicBezTo>
                    <a:pt x="1" y="8"/>
                    <a:pt x="1" y="8"/>
                    <a:pt x="1" y="8"/>
                  </a:cubicBezTo>
                  <a:cubicBezTo>
                    <a:pt x="0" y="7"/>
                    <a:pt x="1" y="5"/>
                    <a:pt x="2" y="5"/>
                  </a:cubicBezTo>
                  <a:cubicBezTo>
                    <a:pt x="5" y="5"/>
                    <a:pt x="5" y="5"/>
                    <a:pt x="5" y="5"/>
                  </a:cubicBezTo>
                  <a:cubicBezTo>
                    <a:pt x="5" y="5"/>
                    <a:pt x="6" y="4"/>
                    <a:pt x="6" y="4"/>
                  </a:cubicBezTo>
                  <a:cubicBezTo>
                    <a:pt x="7" y="1"/>
                    <a:pt x="7" y="1"/>
                    <a:pt x="7"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sp>
        <p:nvSpPr>
          <p:cNvPr id="103" name="文本框 178"/>
          <p:cNvSpPr txBox="1"/>
          <p:nvPr/>
        </p:nvSpPr>
        <p:spPr>
          <a:xfrm>
            <a:off x="3670917" y="2015556"/>
            <a:ext cx="1854965" cy="248209"/>
          </a:xfrm>
          <a:prstGeom prst="rect">
            <a:avLst/>
          </a:prstGeom>
          <a:noFill/>
        </p:spPr>
        <p:txBody>
          <a:bodyPr wrap="square" rtlCol="0">
            <a:spAutoFit/>
          </a:bodyPr>
          <a:lstStyle/>
          <a:p>
            <a:pPr algn="ctr"/>
            <a:r>
              <a:rPr lang="zh-CN" altLang="en-US" sz="1015" dirty="0">
                <a:solidFill>
                  <a:prstClr val="black">
                    <a:lumMod val="65000"/>
                    <a:lumOff val="35000"/>
                  </a:prstClr>
                </a:solidFill>
                <a:effectLst>
                  <a:innerShdw blurRad="38100" dist="50800" dir="13500000">
                    <a:prstClr val="black">
                      <a:alpha val="60000"/>
                    </a:prstClr>
                  </a:innerShdw>
                </a:effectLst>
                <a:latin typeface="LiHei Pro" panose="020B0500000000000000" pitchFamily="34" charset="-122"/>
                <a:ea typeface="LiHei Pro" panose="020B0500000000000000" pitchFamily="34" charset="-122"/>
              </a:rPr>
              <a:t>标题文字</a:t>
            </a:r>
            <a:endParaRPr lang="zh-CN" altLang="en-US" sz="1015" dirty="0">
              <a:solidFill>
                <a:prstClr val="black">
                  <a:lumMod val="65000"/>
                  <a:lumOff val="35000"/>
                </a:prstClr>
              </a:solidFill>
              <a:effectLst>
                <a:innerShdw blurRad="38100" dist="50800" dir="13500000">
                  <a:prstClr val="black">
                    <a:alpha val="60000"/>
                  </a:prstClr>
                </a:innerShdw>
              </a:effectLst>
              <a:latin typeface="LiHei Pro" panose="020B0500000000000000" pitchFamily="34" charset="-122"/>
              <a:ea typeface="LiHei Pro" panose="020B0500000000000000" pitchFamily="34" charset="-122"/>
            </a:endParaRPr>
          </a:p>
        </p:txBody>
      </p:sp>
      <p:grpSp>
        <p:nvGrpSpPr>
          <p:cNvPr id="104" name="组合 103"/>
          <p:cNvGrpSpPr/>
          <p:nvPr/>
        </p:nvGrpSpPr>
        <p:grpSpPr>
          <a:xfrm>
            <a:off x="2545746" y="3238060"/>
            <a:ext cx="1259652" cy="1257563"/>
            <a:chOff x="3393886" y="4318414"/>
            <a:chExt cx="1679317" cy="1677138"/>
          </a:xfrm>
        </p:grpSpPr>
        <p:grpSp>
          <p:nvGrpSpPr>
            <p:cNvPr id="105" name="组合 104"/>
            <p:cNvGrpSpPr/>
            <p:nvPr/>
          </p:nvGrpSpPr>
          <p:grpSpPr>
            <a:xfrm>
              <a:off x="3393886" y="4318414"/>
              <a:ext cx="1679317" cy="1677138"/>
              <a:chOff x="2097688" y="3956967"/>
              <a:chExt cx="2446337" cy="2443163"/>
            </a:xfrm>
          </p:grpSpPr>
          <p:sp>
            <p:nvSpPr>
              <p:cNvPr id="108" name="Oval 52"/>
              <p:cNvSpPr>
                <a:spLocks noChangeArrowheads="1"/>
              </p:cNvSpPr>
              <p:nvPr/>
            </p:nvSpPr>
            <p:spPr bwMode="auto">
              <a:xfrm>
                <a:off x="2097688" y="3956967"/>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109" name="Oval 62"/>
              <p:cNvSpPr>
                <a:spLocks noChangeArrowheads="1"/>
              </p:cNvSpPr>
              <p:nvPr/>
            </p:nvSpPr>
            <p:spPr bwMode="auto">
              <a:xfrm>
                <a:off x="2184213" y="4033557"/>
                <a:ext cx="2284413" cy="2284413"/>
              </a:xfrm>
              <a:prstGeom prst="ellipse">
                <a:avLst/>
              </a:prstGeom>
              <a:solidFill>
                <a:srgbClr val="E87071"/>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68580" tIns="34290" rIns="68580" bIns="34290" numCol="1" anchor="t" anchorCtr="0" compatLnSpc="1"/>
              <a:lstStyle/>
              <a:p>
                <a:endParaRPr lang="zh-CN" altLang="en-US" sz="1015">
                  <a:solidFill>
                    <a:prstClr val="black"/>
                  </a:solidFill>
                </a:endParaRPr>
              </a:p>
            </p:txBody>
          </p:sp>
        </p:grpSp>
        <p:sp>
          <p:nvSpPr>
            <p:cNvPr id="106" name="Freeform 104"/>
            <p:cNvSpPr>
              <a:spLocks noEditPoints="1"/>
            </p:cNvSpPr>
            <p:nvPr/>
          </p:nvSpPr>
          <p:spPr bwMode="auto">
            <a:xfrm>
              <a:off x="4041611" y="4708733"/>
              <a:ext cx="379236" cy="259362"/>
            </a:xfrm>
            <a:custGeom>
              <a:avLst/>
              <a:gdLst>
                <a:gd name="T0" fmla="*/ 11 w 144"/>
                <a:gd name="T1" fmla="*/ 19 h 98"/>
                <a:gd name="T2" fmla="*/ 21 w 144"/>
                <a:gd name="T3" fmla="*/ 83 h 98"/>
                <a:gd name="T4" fmla="*/ 144 w 144"/>
                <a:gd name="T5" fmla="*/ 64 h 98"/>
                <a:gd name="T6" fmla="*/ 134 w 144"/>
                <a:gd name="T7" fmla="*/ 0 h 98"/>
                <a:gd name="T8" fmla="*/ 11 w 144"/>
                <a:gd name="T9" fmla="*/ 19 h 98"/>
                <a:gd name="T10" fmla="*/ 81 w 144"/>
                <a:gd name="T11" fmla="*/ 64 h 98"/>
                <a:gd name="T12" fmla="*/ 55 w 144"/>
                <a:gd name="T13" fmla="*/ 45 h 98"/>
                <a:gd name="T14" fmla="*/ 74 w 144"/>
                <a:gd name="T15" fmla="*/ 19 h 98"/>
                <a:gd name="T16" fmla="*/ 100 w 144"/>
                <a:gd name="T17" fmla="*/ 38 h 98"/>
                <a:gd name="T18" fmla="*/ 81 w 144"/>
                <a:gd name="T19" fmla="*/ 64 h 98"/>
                <a:gd name="T20" fmla="*/ 8 w 144"/>
                <a:gd name="T21" fmla="*/ 27 h 98"/>
                <a:gd name="T22" fmla="*/ 5 w 144"/>
                <a:gd name="T23" fmla="*/ 27 h 98"/>
                <a:gd name="T24" fmla="*/ 15 w 144"/>
                <a:gd name="T25" fmla="*/ 91 h 98"/>
                <a:gd name="T26" fmla="*/ 138 w 144"/>
                <a:gd name="T27" fmla="*/ 72 h 98"/>
                <a:gd name="T28" fmla="*/ 138 w 144"/>
                <a:gd name="T29" fmla="*/ 69 h 98"/>
                <a:gd name="T30" fmla="*/ 18 w 144"/>
                <a:gd name="T31" fmla="*/ 87 h 98"/>
                <a:gd name="T32" fmla="*/ 8 w 144"/>
                <a:gd name="T33" fmla="*/ 27 h 98"/>
                <a:gd name="T34" fmla="*/ 3 w 144"/>
                <a:gd name="T35" fmla="*/ 34 h 98"/>
                <a:gd name="T36" fmla="*/ 0 w 144"/>
                <a:gd name="T37" fmla="*/ 34 h 98"/>
                <a:gd name="T38" fmla="*/ 9 w 144"/>
                <a:gd name="T39" fmla="*/ 98 h 98"/>
                <a:gd name="T40" fmla="*/ 132 w 144"/>
                <a:gd name="T41" fmla="*/ 79 h 98"/>
                <a:gd name="T42" fmla="*/ 132 w 144"/>
                <a:gd name="T43" fmla="*/ 76 h 98"/>
                <a:gd name="T44" fmla="*/ 12 w 144"/>
                <a:gd name="T45" fmla="*/ 94 h 98"/>
                <a:gd name="T46" fmla="*/ 3 w 144"/>
                <a:gd name="T47" fmla="*/ 34 h 98"/>
                <a:gd name="T48" fmla="*/ 80 w 144"/>
                <a:gd name="T49" fmla="*/ 39 h 98"/>
                <a:gd name="T50" fmla="*/ 74 w 144"/>
                <a:gd name="T51" fmla="*/ 35 h 98"/>
                <a:gd name="T52" fmla="*/ 78 w 144"/>
                <a:gd name="T53" fmla="*/ 32 h 98"/>
                <a:gd name="T54" fmla="*/ 84 w 144"/>
                <a:gd name="T55" fmla="*/ 32 h 98"/>
                <a:gd name="T56" fmla="*/ 85 w 144"/>
                <a:gd name="T57" fmla="*/ 26 h 98"/>
                <a:gd name="T58" fmla="*/ 78 w 144"/>
                <a:gd name="T59" fmla="*/ 26 h 98"/>
                <a:gd name="T60" fmla="*/ 77 w 144"/>
                <a:gd name="T61" fmla="*/ 22 h 98"/>
                <a:gd name="T62" fmla="*/ 72 w 144"/>
                <a:gd name="T63" fmla="*/ 23 h 98"/>
                <a:gd name="T64" fmla="*/ 73 w 144"/>
                <a:gd name="T65" fmla="*/ 27 h 98"/>
                <a:gd name="T66" fmla="*/ 67 w 144"/>
                <a:gd name="T67" fmla="*/ 37 h 98"/>
                <a:gd name="T68" fmla="*/ 76 w 144"/>
                <a:gd name="T69" fmla="*/ 45 h 98"/>
                <a:gd name="T70" fmla="*/ 82 w 144"/>
                <a:gd name="T71" fmla="*/ 48 h 98"/>
                <a:gd name="T72" fmla="*/ 78 w 144"/>
                <a:gd name="T73" fmla="*/ 52 h 98"/>
                <a:gd name="T74" fmla="*/ 70 w 144"/>
                <a:gd name="T75" fmla="*/ 51 h 98"/>
                <a:gd name="T76" fmla="*/ 69 w 144"/>
                <a:gd name="T77" fmla="*/ 57 h 98"/>
                <a:gd name="T78" fmla="*/ 78 w 144"/>
                <a:gd name="T79" fmla="*/ 58 h 98"/>
                <a:gd name="T80" fmla="*/ 78 w 144"/>
                <a:gd name="T81" fmla="*/ 61 h 98"/>
                <a:gd name="T82" fmla="*/ 83 w 144"/>
                <a:gd name="T83" fmla="*/ 60 h 98"/>
                <a:gd name="T84" fmla="*/ 82 w 144"/>
                <a:gd name="T85" fmla="*/ 57 h 98"/>
                <a:gd name="T86" fmla="*/ 89 w 144"/>
                <a:gd name="T87" fmla="*/ 47 h 98"/>
                <a:gd name="T88" fmla="*/ 80 w 144"/>
                <a:gd name="T89" fmla="*/ 3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 h="98">
                  <a:moveTo>
                    <a:pt x="11" y="19"/>
                  </a:moveTo>
                  <a:cubicBezTo>
                    <a:pt x="21" y="83"/>
                    <a:pt x="21" y="83"/>
                    <a:pt x="21" y="83"/>
                  </a:cubicBezTo>
                  <a:cubicBezTo>
                    <a:pt x="144" y="64"/>
                    <a:pt x="144" y="64"/>
                    <a:pt x="144" y="64"/>
                  </a:cubicBezTo>
                  <a:cubicBezTo>
                    <a:pt x="134" y="0"/>
                    <a:pt x="134" y="0"/>
                    <a:pt x="134" y="0"/>
                  </a:cubicBezTo>
                  <a:lnTo>
                    <a:pt x="11" y="19"/>
                  </a:lnTo>
                  <a:close/>
                  <a:moveTo>
                    <a:pt x="81" y="64"/>
                  </a:moveTo>
                  <a:cubicBezTo>
                    <a:pt x="69" y="66"/>
                    <a:pt x="57" y="57"/>
                    <a:pt x="55" y="45"/>
                  </a:cubicBezTo>
                  <a:cubicBezTo>
                    <a:pt x="53" y="33"/>
                    <a:pt x="62" y="21"/>
                    <a:pt x="74" y="19"/>
                  </a:cubicBezTo>
                  <a:cubicBezTo>
                    <a:pt x="87" y="17"/>
                    <a:pt x="98" y="26"/>
                    <a:pt x="100" y="38"/>
                  </a:cubicBezTo>
                  <a:cubicBezTo>
                    <a:pt x="102" y="51"/>
                    <a:pt x="93" y="62"/>
                    <a:pt x="81" y="64"/>
                  </a:cubicBezTo>
                  <a:close/>
                  <a:moveTo>
                    <a:pt x="8" y="27"/>
                  </a:moveTo>
                  <a:cubicBezTo>
                    <a:pt x="5" y="27"/>
                    <a:pt x="5" y="27"/>
                    <a:pt x="5" y="27"/>
                  </a:cubicBezTo>
                  <a:cubicBezTo>
                    <a:pt x="15" y="91"/>
                    <a:pt x="15" y="91"/>
                    <a:pt x="15" y="91"/>
                  </a:cubicBezTo>
                  <a:cubicBezTo>
                    <a:pt x="138" y="72"/>
                    <a:pt x="138" y="72"/>
                    <a:pt x="138" y="72"/>
                  </a:cubicBezTo>
                  <a:cubicBezTo>
                    <a:pt x="138" y="69"/>
                    <a:pt x="138" y="69"/>
                    <a:pt x="138" y="69"/>
                  </a:cubicBezTo>
                  <a:cubicBezTo>
                    <a:pt x="18" y="87"/>
                    <a:pt x="18" y="87"/>
                    <a:pt x="18" y="87"/>
                  </a:cubicBezTo>
                  <a:lnTo>
                    <a:pt x="8" y="27"/>
                  </a:lnTo>
                  <a:close/>
                  <a:moveTo>
                    <a:pt x="3" y="34"/>
                  </a:moveTo>
                  <a:cubicBezTo>
                    <a:pt x="0" y="34"/>
                    <a:pt x="0" y="34"/>
                    <a:pt x="0" y="34"/>
                  </a:cubicBezTo>
                  <a:cubicBezTo>
                    <a:pt x="9" y="98"/>
                    <a:pt x="9" y="98"/>
                    <a:pt x="9" y="98"/>
                  </a:cubicBezTo>
                  <a:cubicBezTo>
                    <a:pt x="132" y="79"/>
                    <a:pt x="132" y="79"/>
                    <a:pt x="132" y="79"/>
                  </a:cubicBezTo>
                  <a:cubicBezTo>
                    <a:pt x="132" y="76"/>
                    <a:pt x="132" y="76"/>
                    <a:pt x="132" y="76"/>
                  </a:cubicBezTo>
                  <a:cubicBezTo>
                    <a:pt x="12" y="94"/>
                    <a:pt x="12" y="94"/>
                    <a:pt x="12" y="94"/>
                  </a:cubicBezTo>
                  <a:lnTo>
                    <a:pt x="3" y="34"/>
                  </a:lnTo>
                  <a:close/>
                  <a:moveTo>
                    <a:pt x="80" y="39"/>
                  </a:moveTo>
                  <a:cubicBezTo>
                    <a:pt x="76" y="38"/>
                    <a:pt x="74" y="37"/>
                    <a:pt x="74" y="35"/>
                  </a:cubicBezTo>
                  <a:cubicBezTo>
                    <a:pt x="73" y="34"/>
                    <a:pt x="75" y="32"/>
                    <a:pt x="78" y="32"/>
                  </a:cubicBezTo>
                  <a:cubicBezTo>
                    <a:pt x="80" y="31"/>
                    <a:pt x="83" y="32"/>
                    <a:pt x="84" y="32"/>
                  </a:cubicBezTo>
                  <a:cubicBezTo>
                    <a:pt x="85" y="26"/>
                    <a:pt x="85" y="26"/>
                    <a:pt x="85" y="26"/>
                  </a:cubicBezTo>
                  <a:cubicBezTo>
                    <a:pt x="83" y="26"/>
                    <a:pt x="81" y="26"/>
                    <a:pt x="78" y="26"/>
                  </a:cubicBezTo>
                  <a:cubicBezTo>
                    <a:pt x="77" y="22"/>
                    <a:pt x="77" y="22"/>
                    <a:pt x="77" y="22"/>
                  </a:cubicBezTo>
                  <a:cubicBezTo>
                    <a:pt x="72" y="23"/>
                    <a:pt x="72" y="23"/>
                    <a:pt x="72" y="23"/>
                  </a:cubicBezTo>
                  <a:cubicBezTo>
                    <a:pt x="73" y="27"/>
                    <a:pt x="73" y="27"/>
                    <a:pt x="73" y="27"/>
                  </a:cubicBezTo>
                  <a:cubicBezTo>
                    <a:pt x="68" y="29"/>
                    <a:pt x="66" y="33"/>
                    <a:pt x="67" y="37"/>
                  </a:cubicBezTo>
                  <a:cubicBezTo>
                    <a:pt x="67" y="41"/>
                    <a:pt x="71" y="44"/>
                    <a:pt x="76" y="45"/>
                  </a:cubicBezTo>
                  <a:cubicBezTo>
                    <a:pt x="80" y="45"/>
                    <a:pt x="82" y="46"/>
                    <a:pt x="82" y="48"/>
                  </a:cubicBezTo>
                  <a:cubicBezTo>
                    <a:pt x="82" y="50"/>
                    <a:pt x="81" y="52"/>
                    <a:pt x="78" y="52"/>
                  </a:cubicBezTo>
                  <a:cubicBezTo>
                    <a:pt x="75" y="53"/>
                    <a:pt x="72" y="52"/>
                    <a:pt x="70" y="51"/>
                  </a:cubicBezTo>
                  <a:cubicBezTo>
                    <a:pt x="69" y="57"/>
                    <a:pt x="69" y="57"/>
                    <a:pt x="69" y="57"/>
                  </a:cubicBezTo>
                  <a:cubicBezTo>
                    <a:pt x="71" y="58"/>
                    <a:pt x="74" y="58"/>
                    <a:pt x="78" y="58"/>
                  </a:cubicBezTo>
                  <a:cubicBezTo>
                    <a:pt x="78" y="61"/>
                    <a:pt x="78" y="61"/>
                    <a:pt x="78" y="61"/>
                  </a:cubicBezTo>
                  <a:cubicBezTo>
                    <a:pt x="83" y="60"/>
                    <a:pt x="83" y="60"/>
                    <a:pt x="83" y="60"/>
                  </a:cubicBezTo>
                  <a:cubicBezTo>
                    <a:pt x="82" y="57"/>
                    <a:pt x="82" y="57"/>
                    <a:pt x="82" y="57"/>
                  </a:cubicBezTo>
                  <a:cubicBezTo>
                    <a:pt x="88" y="55"/>
                    <a:pt x="90" y="51"/>
                    <a:pt x="89" y="47"/>
                  </a:cubicBezTo>
                  <a:cubicBezTo>
                    <a:pt x="88" y="42"/>
                    <a:pt x="85" y="40"/>
                    <a:pt x="80" y="3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07" name="文本框 183"/>
            <p:cNvSpPr txBox="1"/>
            <p:nvPr/>
          </p:nvSpPr>
          <p:spPr>
            <a:xfrm>
              <a:off x="3567850" y="5061131"/>
              <a:ext cx="1328580" cy="331022"/>
            </a:xfrm>
            <a:prstGeom prst="rect">
              <a:avLst/>
            </a:prstGeom>
            <a:noFill/>
          </p:spPr>
          <p:txBody>
            <a:bodyPr wrap="square" rtlCol="0">
              <a:spAutoFit/>
            </a:bodyPr>
            <a:lstStyle/>
            <a:p>
              <a:pPr algn="ctr"/>
              <a:r>
                <a:rPr lang="zh-CN" altLang="en-US" sz="1015" dirty="0">
                  <a:solidFill>
                    <a:prstClr val="white"/>
                  </a:solidFill>
                  <a:latin typeface="微软雅黑" panose="020B0503020204020204" pitchFamily="34" charset="-122"/>
                  <a:ea typeface="微软雅黑" panose="020B0503020204020204" pitchFamily="34" charset="-122"/>
                </a:rPr>
                <a:t>添加标题</a:t>
              </a:r>
              <a:endParaRPr lang="zh-CN" altLang="en-US" sz="1015" dirty="0">
                <a:solidFill>
                  <a:prstClr val="white"/>
                </a:solidFill>
                <a:latin typeface="微软雅黑" panose="020B0503020204020204" pitchFamily="34" charset="-122"/>
                <a:ea typeface="微软雅黑" panose="020B0503020204020204" pitchFamily="34" charset="-122"/>
              </a:endParaRPr>
            </a:p>
          </p:txBody>
        </p:sp>
      </p:grpSp>
      <p:grpSp>
        <p:nvGrpSpPr>
          <p:cNvPr id="110" name="组合 109"/>
          <p:cNvGrpSpPr/>
          <p:nvPr/>
        </p:nvGrpSpPr>
        <p:grpSpPr>
          <a:xfrm>
            <a:off x="5343010" y="3238060"/>
            <a:ext cx="1259652" cy="1257563"/>
            <a:chOff x="7123085" y="4318414"/>
            <a:chExt cx="1679317" cy="1677138"/>
          </a:xfrm>
        </p:grpSpPr>
        <p:grpSp>
          <p:nvGrpSpPr>
            <p:cNvPr id="111" name="组合 110"/>
            <p:cNvGrpSpPr/>
            <p:nvPr/>
          </p:nvGrpSpPr>
          <p:grpSpPr>
            <a:xfrm>
              <a:off x="7123085" y="4318414"/>
              <a:ext cx="1679317" cy="1677138"/>
              <a:chOff x="2097688" y="3956967"/>
              <a:chExt cx="2446337" cy="2443163"/>
            </a:xfrm>
          </p:grpSpPr>
          <p:sp>
            <p:nvSpPr>
              <p:cNvPr id="114" name="Oval 52"/>
              <p:cNvSpPr>
                <a:spLocks noChangeArrowheads="1"/>
              </p:cNvSpPr>
              <p:nvPr/>
            </p:nvSpPr>
            <p:spPr bwMode="auto">
              <a:xfrm>
                <a:off x="2097688" y="3956967"/>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115" name="Oval 62"/>
              <p:cNvSpPr>
                <a:spLocks noChangeArrowheads="1"/>
              </p:cNvSpPr>
              <p:nvPr/>
            </p:nvSpPr>
            <p:spPr bwMode="auto">
              <a:xfrm>
                <a:off x="2184213" y="4033557"/>
                <a:ext cx="2284413" cy="2284413"/>
              </a:xfrm>
              <a:prstGeom prst="ellipse">
                <a:avLst/>
              </a:prstGeom>
              <a:solidFill>
                <a:srgbClr val="663A77"/>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68580" tIns="34290" rIns="68580" bIns="34290" numCol="1" anchor="t" anchorCtr="0" compatLnSpc="1"/>
              <a:lstStyle/>
              <a:p>
                <a:endParaRPr lang="zh-CN" altLang="en-US" sz="1015">
                  <a:solidFill>
                    <a:prstClr val="black"/>
                  </a:solidFill>
                </a:endParaRPr>
              </a:p>
            </p:txBody>
          </p:sp>
        </p:grpSp>
        <p:sp>
          <p:nvSpPr>
            <p:cNvPr id="112" name="Freeform 108"/>
            <p:cNvSpPr>
              <a:spLocks noEditPoints="1"/>
            </p:cNvSpPr>
            <p:nvPr/>
          </p:nvSpPr>
          <p:spPr bwMode="auto">
            <a:xfrm>
              <a:off x="7802594" y="4686392"/>
              <a:ext cx="302953" cy="304043"/>
            </a:xfrm>
            <a:custGeom>
              <a:avLst/>
              <a:gdLst>
                <a:gd name="T0" fmla="*/ 97 w 115"/>
                <a:gd name="T1" fmla="*/ 48 h 115"/>
                <a:gd name="T2" fmla="*/ 91 w 115"/>
                <a:gd name="T3" fmla="*/ 41 h 115"/>
                <a:gd name="T4" fmla="*/ 102 w 115"/>
                <a:gd name="T5" fmla="*/ 26 h 115"/>
                <a:gd name="T6" fmla="*/ 94 w 115"/>
                <a:gd name="T7" fmla="*/ 13 h 115"/>
                <a:gd name="T8" fmla="*/ 79 w 115"/>
                <a:gd name="T9" fmla="*/ 23 h 115"/>
                <a:gd name="T10" fmla="*/ 70 w 115"/>
                <a:gd name="T11" fmla="*/ 22 h 115"/>
                <a:gd name="T12" fmla="*/ 67 w 115"/>
                <a:gd name="T13" fmla="*/ 3 h 115"/>
                <a:gd name="T14" fmla="*/ 52 w 115"/>
                <a:gd name="T15" fmla="*/ 0 h 115"/>
                <a:gd name="T16" fmla="*/ 48 w 115"/>
                <a:gd name="T17" fmla="*/ 18 h 115"/>
                <a:gd name="T18" fmla="*/ 41 w 115"/>
                <a:gd name="T19" fmla="*/ 24 h 115"/>
                <a:gd name="T20" fmla="*/ 26 w 115"/>
                <a:gd name="T21" fmla="*/ 13 h 115"/>
                <a:gd name="T22" fmla="*/ 13 w 115"/>
                <a:gd name="T23" fmla="*/ 21 h 115"/>
                <a:gd name="T24" fmla="*/ 23 w 115"/>
                <a:gd name="T25" fmla="*/ 36 h 115"/>
                <a:gd name="T26" fmla="*/ 22 w 115"/>
                <a:gd name="T27" fmla="*/ 45 h 115"/>
                <a:gd name="T28" fmla="*/ 4 w 115"/>
                <a:gd name="T29" fmla="*/ 48 h 115"/>
                <a:gd name="T30" fmla="*/ 0 w 115"/>
                <a:gd name="T31" fmla="*/ 63 h 115"/>
                <a:gd name="T32" fmla="*/ 18 w 115"/>
                <a:gd name="T33" fmla="*/ 66 h 115"/>
                <a:gd name="T34" fmla="*/ 24 w 115"/>
                <a:gd name="T35" fmla="*/ 73 h 115"/>
                <a:gd name="T36" fmla="*/ 13 w 115"/>
                <a:gd name="T37" fmla="*/ 89 h 115"/>
                <a:gd name="T38" fmla="*/ 21 w 115"/>
                <a:gd name="T39" fmla="*/ 102 h 115"/>
                <a:gd name="T40" fmla="*/ 36 w 115"/>
                <a:gd name="T41" fmla="*/ 92 h 115"/>
                <a:gd name="T42" fmla="*/ 45 w 115"/>
                <a:gd name="T43" fmla="*/ 92 h 115"/>
                <a:gd name="T44" fmla="*/ 48 w 115"/>
                <a:gd name="T45" fmla="*/ 111 h 115"/>
                <a:gd name="T46" fmla="*/ 63 w 115"/>
                <a:gd name="T47" fmla="*/ 115 h 115"/>
                <a:gd name="T48" fmla="*/ 67 w 115"/>
                <a:gd name="T49" fmla="*/ 97 h 115"/>
                <a:gd name="T50" fmla="*/ 74 w 115"/>
                <a:gd name="T51" fmla="*/ 91 h 115"/>
                <a:gd name="T52" fmla="*/ 89 w 115"/>
                <a:gd name="T53" fmla="*/ 102 h 115"/>
                <a:gd name="T54" fmla="*/ 102 w 115"/>
                <a:gd name="T55" fmla="*/ 94 h 115"/>
                <a:gd name="T56" fmla="*/ 92 w 115"/>
                <a:gd name="T57" fmla="*/ 79 h 115"/>
                <a:gd name="T58" fmla="*/ 93 w 115"/>
                <a:gd name="T59" fmla="*/ 70 h 115"/>
                <a:gd name="T60" fmla="*/ 112 w 115"/>
                <a:gd name="T61" fmla="*/ 66 h 115"/>
                <a:gd name="T62" fmla="*/ 115 w 115"/>
                <a:gd name="T63" fmla="*/ 52 h 115"/>
                <a:gd name="T64" fmla="*/ 58 w 115"/>
                <a:gd name="T65" fmla="*/ 79 h 115"/>
                <a:gd name="T66" fmla="*/ 58 w 115"/>
                <a:gd name="T67" fmla="*/ 36 h 115"/>
                <a:gd name="T68" fmla="*/ 58 w 115"/>
                <a:gd name="T69" fmla="*/ 79 h 115"/>
                <a:gd name="T70" fmla="*/ 49 w 115"/>
                <a:gd name="T71" fmla="*/ 57 h 115"/>
                <a:gd name="T72" fmla="*/ 67 w 115"/>
                <a:gd name="T73" fmla="*/ 5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115">
                  <a:moveTo>
                    <a:pt x="112" y="48"/>
                  </a:moveTo>
                  <a:cubicBezTo>
                    <a:pt x="97" y="48"/>
                    <a:pt x="97" y="48"/>
                    <a:pt x="97" y="48"/>
                  </a:cubicBezTo>
                  <a:cubicBezTo>
                    <a:pt x="95" y="48"/>
                    <a:pt x="93" y="47"/>
                    <a:pt x="93" y="45"/>
                  </a:cubicBezTo>
                  <a:cubicBezTo>
                    <a:pt x="91" y="41"/>
                    <a:pt x="91" y="41"/>
                    <a:pt x="91" y="41"/>
                  </a:cubicBezTo>
                  <a:cubicBezTo>
                    <a:pt x="90" y="40"/>
                    <a:pt x="91" y="37"/>
                    <a:pt x="92" y="36"/>
                  </a:cubicBezTo>
                  <a:cubicBezTo>
                    <a:pt x="102" y="26"/>
                    <a:pt x="102" y="26"/>
                    <a:pt x="102" y="26"/>
                  </a:cubicBezTo>
                  <a:cubicBezTo>
                    <a:pt x="104" y="24"/>
                    <a:pt x="104" y="22"/>
                    <a:pt x="102" y="21"/>
                  </a:cubicBezTo>
                  <a:cubicBezTo>
                    <a:pt x="94" y="13"/>
                    <a:pt x="94" y="13"/>
                    <a:pt x="94" y="13"/>
                  </a:cubicBezTo>
                  <a:cubicBezTo>
                    <a:pt x="93" y="11"/>
                    <a:pt x="91" y="11"/>
                    <a:pt x="89" y="13"/>
                  </a:cubicBezTo>
                  <a:cubicBezTo>
                    <a:pt x="79" y="23"/>
                    <a:pt x="79" y="23"/>
                    <a:pt x="79" y="23"/>
                  </a:cubicBezTo>
                  <a:cubicBezTo>
                    <a:pt x="78" y="24"/>
                    <a:pt x="75" y="25"/>
                    <a:pt x="74" y="24"/>
                  </a:cubicBezTo>
                  <a:cubicBezTo>
                    <a:pt x="70" y="22"/>
                    <a:pt x="70" y="22"/>
                    <a:pt x="70" y="22"/>
                  </a:cubicBezTo>
                  <a:cubicBezTo>
                    <a:pt x="68" y="22"/>
                    <a:pt x="67" y="20"/>
                    <a:pt x="67" y="18"/>
                  </a:cubicBezTo>
                  <a:cubicBezTo>
                    <a:pt x="67" y="3"/>
                    <a:pt x="67" y="3"/>
                    <a:pt x="67" y="3"/>
                  </a:cubicBezTo>
                  <a:cubicBezTo>
                    <a:pt x="67" y="1"/>
                    <a:pt x="65" y="0"/>
                    <a:pt x="63" y="0"/>
                  </a:cubicBezTo>
                  <a:cubicBezTo>
                    <a:pt x="52" y="0"/>
                    <a:pt x="52" y="0"/>
                    <a:pt x="52" y="0"/>
                  </a:cubicBezTo>
                  <a:cubicBezTo>
                    <a:pt x="50" y="0"/>
                    <a:pt x="48" y="1"/>
                    <a:pt x="48" y="3"/>
                  </a:cubicBezTo>
                  <a:cubicBezTo>
                    <a:pt x="48" y="18"/>
                    <a:pt x="48" y="18"/>
                    <a:pt x="48" y="18"/>
                  </a:cubicBezTo>
                  <a:cubicBezTo>
                    <a:pt x="48" y="20"/>
                    <a:pt x="47" y="22"/>
                    <a:pt x="45" y="22"/>
                  </a:cubicBezTo>
                  <a:cubicBezTo>
                    <a:pt x="41" y="24"/>
                    <a:pt x="41" y="24"/>
                    <a:pt x="41" y="24"/>
                  </a:cubicBezTo>
                  <a:cubicBezTo>
                    <a:pt x="40" y="25"/>
                    <a:pt x="37" y="24"/>
                    <a:pt x="36" y="23"/>
                  </a:cubicBezTo>
                  <a:cubicBezTo>
                    <a:pt x="26" y="13"/>
                    <a:pt x="26" y="13"/>
                    <a:pt x="26" y="13"/>
                  </a:cubicBezTo>
                  <a:cubicBezTo>
                    <a:pt x="25" y="11"/>
                    <a:pt x="22" y="11"/>
                    <a:pt x="21" y="13"/>
                  </a:cubicBezTo>
                  <a:cubicBezTo>
                    <a:pt x="13" y="21"/>
                    <a:pt x="13" y="21"/>
                    <a:pt x="13" y="21"/>
                  </a:cubicBezTo>
                  <a:cubicBezTo>
                    <a:pt x="12" y="22"/>
                    <a:pt x="12" y="24"/>
                    <a:pt x="13" y="26"/>
                  </a:cubicBezTo>
                  <a:cubicBezTo>
                    <a:pt x="23" y="36"/>
                    <a:pt x="23" y="36"/>
                    <a:pt x="23" y="36"/>
                  </a:cubicBezTo>
                  <a:cubicBezTo>
                    <a:pt x="24" y="37"/>
                    <a:pt x="25" y="40"/>
                    <a:pt x="24" y="41"/>
                  </a:cubicBezTo>
                  <a:cubicBezTo>
                    <a:pt x="22" y="45"/>
                    <a:pt x="22" y="45"/>
                    <a:pt x="22" y="45"/>
                  </a:cubicBezTo>
                  <a:cubicBezTo>
                    <a:pt x="22" y="47"/>
                    <a:pt x="20" y="48"/>
                    <a:pt x="18" y="48"/>
                  </a:cubicBezTo>
                  <a:cubicBezTo>
                    <a:pt x="4" y="48"/>
                    <a:pt x="4" y="48"/>
                    <a:pt x="4" y="48"/>
                  </a:cubicBezTo>
                  <a:cubicBezTo>
                    <a:pt x="2" y="48"/>
                    <a:pt x="0" y="50"/>
                    <a:pt x="0" y="52"/>
                  </a:cubicBezTo>
                  <a:cubicBezTo>
                    <a:pt x="0" y="63"/>
                    <a:pt x="0" y="63"/>
                    <a:pt x="0" y="63"/>
                  </a:cubicBezTo>
                  <a:cubicBezTo>
                    <a:pt x="0" y="65"/>
                    <a:pt x="2" y="66"/>
                    <a:pt x="4" y="66"/>
                  </a:cubicBezTo>
                  <a:cubicBezTo>
                    <a:pt x="18" y="66"/>
                    <a:pt x="18" y="66"/>
                    <a:pt x="18" y="66"/>
                  </a:cubicBezTo>
                  <a:cubicBezTo>
                    <a:pt x="20" y="66"/>
                    <a:pt x="22" y="68"/>
                    <a:pt x="22" y="70"/>
                  </a:cubicBezTo>
                  <a:cubicBezTo>
                    <a:pt x="24" y="73"/>
                    <a:pt x="24" y="73"/>
                    <a:pt x="24" y="73"/>
                  </a:cubicBezTo>
                  <a:cubicBezTo>
                    <a:pt x="25" y="75"/>
                    <a:pt x="24" y="78"/>
                    <a:pt x="23" y="79"/>
                  </a:cubicBezTo>
                  <a:cubicBezTo>
                    <a:pt x="13" y="89"/>
                    <a:pt x="13" y="89"/>
                    <a:pt x="13" y="89"/>
                  </a:cubicBezTo>
                  <a:cubicBezTo>
                    <a:pt x="12" y="90"/>
                    <a:pt x="12" y="93"/>
                    <a:pt x="13" y="94"/>
                  </a:cubicBezTo>
                  <a:cubicBezTo>
                    <a:pt x="21" y="102"/>
                    <a:pt x="21" y="102"/>
                    <a:pt x="21" y="102"/>
                  </a:cubicBezTo>
                  <a:cubicBezTo>
                    <a:pt x="22" y="103"/>
                    <a:pt x="25" y="103"/>
                    <a:pt x="26" y="102"/>
                  </a:cubicBezTo>
                  <a:cubicBezTo>
                    <a:pt x="36" y="92"/>
                    <a:pt x="36" y="92"/>
                    <a:pt x="36" y="92"/>
                  </a:cubicBezTo>
                  <a:cubicBezTo>
                    <a:pt x="37" y="90"/>
                    <a:pt x="40" y="90"/>
                    <a:pt x="41" y="91"/>
                  </a:cubicBezTo>
                  <a:cubicBezTo>
                    <a:pt x="45" y="92"/>
                    <a:pt x="45" y="92"/>
                    <a:pt x="45" y="92"/>
                  </a:cubicBezTo>
                  <a:cubicBezTo>
                    <a:pt x="47" y="93"/>
                    <a:pt x="48" y="95"/>
                    <a:pt x="48" y="97"/>
                  </a:cubicBezTo>
                  <a:cubicBezTo>
                    <a:pt x="48" y="111"/>
                    <a:pt x="48" y="111"/>
                    <a:pt x="48" y="111"/>
                  </a:cubicBezTo>
                  <a:cubicBezTo>
                    <a:pt x="48" y="113"/>
                    <a:pt x="50" y="115"/>
                    <a:pt x="52" y="115"/>
                  </a:cubicBezTo>
                  <a:cubicBezTo>
                    <a:pt x="63" y="115"/>
                    <a:pt x="63" y="115"/>
                    <a:pt x="63" y="115"/>
                  </a:cubicBezTo>
                  <a:cubicBezTo>
                    <a:pt x="65" y="115"/>
                    <a:pt x="67" y="113"/>
                    <a:pt x="67" y="111"/>
                  </a:cubicBezTo>
                  <a:cubicBezTo>
                    <a:pt x="67" y="97"/>
                    <a:pt x="67" y="97"/>
                    <a:pt x="67" y="97"/>
                  </a:cubicBezTo>
                  <a:cubicBezTo>
                    <a:pt x="67" y="95"/>
                    <a:pt x="68" y="93"/>
                    <a:pt x="70" y="92"/>
                  </a:cubicBezTo>
                  <a:cubicBezTo>
                    <a:pt x="74" y="91"/>
                    <a:pt x="74" y="91"/>
                    <a:pt x="74" y="91"/>
                  </a:cubicBezTo>
                  <a:cubicBezTo>
                    <a:pt x="75" y="90"/>
                    <a:pt x="78" y="90"/>
                    <a:pt x="79" y="92"/>
                  </a:cubicBezTo>
                  <a:cubicBezTo>
                    <a:pt x="89" y="102"/>
                    <a:pt x="89" y="102"/>
                    <a:pt x="89" y="102"/>
                  </a:cubicBezTo>
                  <a:cubicBezTo>
                    <a:pt x="91" y="103"/>
                    <a:pt x="93" y="103"/>
                    <a:pt x="94" y="102"/>
                  </a:cubicBezTo>
                  <a:cubicBezTo>
                    <a:pt x="102" y="94"/>
                    <a:pt x="102" y="94"/>
                    <a:pt x="102" y="94"/>
                  </a:cubicBezTo>
                  <a:cubicBezTo>
                    <a:pt x="104" y="93"/>
                    <a:pt x="104" y="90"/>
                    <a:pt x="102" y="89"/>
                  </a:cubicBezTo>
                  <a:cubicBezTo>
                    <a:pt x="92" y="79"/>
                    <a:pt x="92" y="79"/>
                    <a:pt x="92" y="79"/>
                  </a:cubicBezTo>
                  <a:cubicBezTo>
                    <a:pt x="91" y="78"/>
                    <a:pt x="90" y="75"/>
                    <a:pt x="91" y="73"/>
                  </a:cubicBezTo>
                  <a:cubicBezTo>
                    <a:pt x="93" y="70"/>
                    <a:pt x="93" y="70"/>
                    <a:pt x="93" y="70"/>
                  </a:cubicBezTo>
                  <a:cubicBezTo>
                    <a:pt x="93" y="68"/>
                    <a:pt x="95" y="66"/>
                    <a:pt x="97" y="66"/>
                  </a:cubicBezTo>
                  <a:cubicBezTo>
                    <a:pt x="112" y="66"/>
                    <a:pt x="112" y="66"/>
                    <a:pt x="112" y="66"/>
                  </a:cubicBezTo>
                  <a:cubicBezTo>
                    <a:pt x="113" y="66"/>
                    <a:pt x="115" y="65"/>
                    <a:pt x="115" y="63"/>
                  </a:cubicBezTo>
                  <a:cubicBezTo>
                    <a:pt x="115" y="52"/>
                    <a:pt x="115" y="52"/>
                    <a:pt x="115" y="52"/>
                  </a:cubicBezTo>
                  <a:cubicBezTo>
                    <a:pt x="115" y="50"/>
                    <a:pt x="113" y="48"/>
                    <a:pt x="112" y="48"/>
                  </a:cubicBezTo>
                  <a:close/>
                  <a:moveTo>
                    <a:pt x="58" y="79"/>
                  </a:moveTo>
                  <a:cubicBezTo>
                    <a:pt x="46" y="79"/>
                    <a:pt x="36" y="69"/>
                    <a:pt x="36" y="57"/>
                  </a:cubicBezTo>
                  <a:cubicBezTo>
                    <a:pt x="36" y="46"/>
                    <a:pt x="46" y="36"/>
                    <a:pt x="58" y="36"/>
                  </a:cubicBezTo>
                  <a:cubicBezTo>
                    <a:pt x="69" y="36"/>
                    <a:pt x="79" y="46"/>
                    <a:pt x="79" y="57"/>
                  </a:cubicBezTo>
                  <a:cubicBezTo>
                    <a:pt x="79" y="69"/>
                    <a:pt x="69" y="79"/>
                    <a:pt x="58" y="79"/>
                  </a:cubicBezTo>
                  <a:close/>
                  <a:moveTo>
                    <a:pt x="58" y="48"/>
                  </a:moveTo>
                  <a:cubicBezTo>
                    <a:pt x="53" y="48"/>
                    <a:pt x="49" y="52"/>
                    <a:pt x="49" y="57"/>
                  </a:cubicBezTo>
                  <a:cubicBezTo>
                    <a:pt x="49" y="62"/>
                    <a:pt x="53" y="66"/>
                    <a:pt x="58" y="66"/>
                  </a:cubicBezTo>
                  <a:cubicBezTo>
                    <a:pt x="63" y="66"/>
                    <a:pt x="67" y="62"/>
                    <a:pt x="67" y="57"/>
                  </a:cubicBezTo>
                  <a:cubicBezTo>
                    <a:pt x="67" y="52"/>
                    <a:pt x="63" y="48"/>
                    <a:pt x="58" y="4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13" name="文本框 184"/>
            <p:cNvSpPr txBox="1"/>
            <p:nvPr/>
          </p:nvSpPr>
          <p:spPr>
            <a:xfrm>
              <a:off x="7360090" y="5061131"/>
              <a:ext cx="1328580" cy="331022"/>
            </a:xfrm>
            <a:prstGeom prst="rect">
              <a:avLst/>
            </a:prstGeom>
            <a:noFill/>
          </p:spPr>
          <p:txBody>
            <a:bodyPr wrap="square" rtlCol="0">
              <a:spAutoFit/>
            </a:bodyPr>
            <a:lstStyle/>
            <a:p>
              <a:pPr algn="ctr"/>
              <a:r>
                <a:rPr lang="zh-CN" altLang="en-US" sz="1015" dirty="0">
                  <a:solidFill>
                    <a:prstClr val="white"/>
                  </a:solidFill>
                  <a:latin typeface="微软雅黑" panose="020B0503020204020204" pitchFamily="34" charset="-122"/>
                  <a:ea typeface="微软雅黑" panose="020B0503020204020204" pitchFamily="34" charset="-122"/>
                </a:rPr>
                <a:t>添加标题</a:t>
              </a:r>
              <a:endParaRPr lang="zh-CN" altLang="en-US" sz="1015" dirty="0">
                <a:solidFill>
                  <a:prstClr val="white"/>
                </a:solidFill>
                <a:latin typeface="微软雅黑" panose="020B0503020204020204" pitchFamily="34" charset="-122"/>
                <a:ea typeface="微软雅黑" panose="020B0503020204020204" pitchFamily="34" charset="-122"/>
              </a:endParaRPr>
            </a:p>
          </p:txBody>
        </p:sp>
      </p:grpSp>
      <p:sp>
        <p:nvSpPr>
          <p:cNvPr id="116" name="文本框 113"/>
          <p:cNvSpPr txBox="1"/>
          <p:nvPr/>
        </p:nvSpPr>
        <p:spPr>
          <a:xfrm>
            <a:off x="725543" y="1077147"/>
            <a:ext cx="1685936" cy="784830"/>
          </a:xfrm>
          <a:prstGeom prst="rect">
            <a:avLst/>
          </a:prstGeom>
          <a:noFill/>
        </p:spPr>
        <p:txBody>
          <a:bodyPr wrap="square" rtlCol="0">
            <a:spAutoFit/>
          </a:bodyPr>
          <a:lstStyle/>
          <a:p>
            <a:pPr algn="r">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endPar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17" name="文本框 113"/>
          <p:cNvSpPr txBox="1"/>
          <p:nvPr/>
        </p:nvSpPr>
        <p:spPr>
          <a:xfrm>
            <a:off x="706696" y="3537971"/>
            <a:ext cx="1685936" cy="784830"/>
          </a:xfrm>
          <a:prstGeom prst="rect">
            <a:avLst/>
          </a:prstGeom>
          <a:noFill/>
        </p:spPr>
        <p:txBody>
          <a:bodyPr wrap="square" rtlCol="0">
            <a:spAutoFit/>
          </a:bodyPr>
          <a:lstStyle/>
          <a:p>
            <a:pPr algn="r">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endPar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18" name="文本框 113"/>
          <p:cNvSpPr txBox="1"/>
          <p:nvPr/>
        </p:nvSpPr>
        <p:spPr>
          <a:xfrm>
            <a:off x="6720990" y="3537970"/>
            <a:ext cx="1685936" cy="784830"/>
          </a:xfrm>
          <a:prstGeom prst="rect">
            <a:avLst/>
          </a:prstGeom>
          <a:noFill/>
        </p:spPr>
        <p:txBody>
          <a:bodyPr wrap="square" rtlCol="0">
            <a:spAutoFit/>
          </a:bodyPr>
          <a:lstStyle/>
          <a:p>
            <a:pPr>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endPar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19" name="文本框 113"/>
          <p:cNvSpPr txBox="1"/>
          <p:nvPr/>
        </p:nvSpPr>
        <p:spPr>
          <a:xfrm>
            <a:off x="6720990" y="1077146"/>
            <a:ext cx="1685936" cy="784830"/>
          </a:xfrm>
          <a:prstGeom prst="rect">
            <a:avLst/>
          </a:prstGeom>
          <a:noFill/>
        </p:spPr>
        <p:txBody>
          <a:bodyPr wrap="square" rtlCol="0">
            <a:spAutoFit/>
          </a:bodyPr>
          <a:lstStyle/>
          <a:p>
            <a:pPr>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endPar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42" presetClass="entr" presetSubtype="0"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1000"/>
                                            <p:tgtEl>
                                              <p:spTgt spid="46"/>
                                            </p:tgtEl>
                                          </p:cBhvr>
                                        </p:animEffect>
                                        <p:anim calcmode="lin" valueType="num">
                                          <p:cBhvr>
                                            <p:cTn id="24" dur="1000" fill="hold"/>
                                            <p:tgtEl>
                                              <p:spTgt spid="46"/>
                                            </p:tgtEl>
                                            <p:attrNameLst>
                                              <p:attrName>ppt_x</p:attrName>
                                            </p:attrNameLst>
                                          </p:cBhvr>
                                          <p:tavLst>
                                            <p:tav tm="0">
                                              <p:val>
                                                <p:strVal val="#ppt_x"/>
                                              </p:val>
                                            </p:tav>
                                            <p:tav tm="100000">
                                              <p:val>
                                                <p:strVal val="#ppt_x"/>
                                              </p:val>
                                            </p:tav>
                                          </p:tavLst>
                                        </p:anim>
                                        <p:anim calcmode="lin" valueType="num">
                                          <p:cBhvr>
                                            <p:cTn id="25" dur="1000" fill="hold"/>
                                            <p:tgtEl>
                                              <p:spTgt spid="46"/>
                                            </p:tgtEl>
                                            <p:attrNameLst>
                                              <p:attrName>ppt_y</p:attrName>
                                            </p:attrNameLst>
                                          </p:cBhvr>
                                          <p:tavLst>
                                            <p:tav tm="0">
                                              <p:val>
                                                <p:strVal val="#ppt_y+.1"/>
                                              </p:val>
                                            </p:tav>
                                            <p:tav tm="100000">
                                              <p:val>
                                                <p:strVal val="#ppt_y"/>
                                              </p:val>
                                            </p:tav>
                                          </p:tavLst>
                                        </p:anim>
                                      </p:childTnLst>
                                    </p:cTn>
                                  </p:par>
                                </p:childTnLst>
                              </p:cTn>
                            </p:par>
                            <p:par>
                              <p:cTn id="26" fill="hold">
                                <p:stCondLst>
                                  <p:cond delay="3300"/>
                                </p:stCondLst>
                                <p:childTnLst>
                                  <p:par>
                                    <p:cTn id="27" presetID="16" presetClass="entr" presetSubtype="21" fill="hold" nodeType="afterEffect">
                                      <p:stCondLst>
                                        <p:cond delay="0"/>
                                      </p:stCondLst>
                                      <p:childTnLst>
                                        <p:set>
                                          <p:cBhvr>
                                            <p:cTn id="28" dur="1" fill="hold">
                                              <p:stCondLst>
                                                <p:cond delay="0"/>
                                              </p:stCondLst>
                                            </p:cTn>
                                            <p:tgtEl>
                                              <p:spTgt spid="94"/>
                                            </p:tgtEl>
                                            <p:attrNameLst>
                                              <p:attrName>style.visibility</p:attrName>
                                            </p:attrNameLst>
                                          </p:cBhvr>
                                          <p:to>
                                            <p:strVal val="visible"/>
                                          </p:to>
                                        </p:set>
                                        <p:animEffect transition="in" filter="barn(inVertical)">
                                          <p:cBhvr>
                                            <p:cTn id="29" dur="500"/>
                                            <p:tgtEl>
                                              <p:spTgt spid="94"/>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03"/>
                                            </p:tgtEl>
                                            <p:attrNameLst>
                                              <p:attrName>style.visibility</p:attrName>
                                            </p:attrNameLst>
                                          </p:cBhvr>
                                          <p:to>
                                            <p:strVal val="visible"/>
                                          </p:to>
                                        </p:set>
                                        <p:animEffect transition="in" filter="barn(inVertical)">
                                          <p:cBhvr>
                                            <p:cTn id="32" dur="500"/>
                                            <p:tgtEl>
                                              <p:spTgt spid="103"/>
                                            </p:tgtEl>
                                          </p:cBhvr>
                                        </p:animEffect>
                                      </p:childTnLst>
                                    </p:cTn>
                                  </p:par>
                                </p:childTnLst>
                              </p:cTn>
                            </p:par>
                            <p:par>
                              <p:cTn id="33" fill="hold">
                                <p:stCondLst>
                                  <p:cond delay="3800"/>
                                </p:stCondLst>
                                <p:childTnLst>
                                  <p:par>
                                    <p:cTn id="34" presetID="22" presetClass="entr" presetSubtype="1" fill="hold" nodeType="after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wipe(up)">
                                          <p:cBhvr>
                                            <p:cTn id="36" dur="500"/>
                                            <p:tgtEl>
                                              <p:spTgt spid="104"/>
                                            </p:tgtEl>
                                          </p:cBhvr>
                                        </p:animEffect>
                                      </p:childTnLst>
                                    </p:cTn>
                                  </p:par>
                                </p:childTnLst>
                              </p:cTn>
                            </p:par>
                            <p:par>
                              <p:cTn id="37" fill="hold">
                                <p:stCondLst>
                                  <p:cond delay="4300"/>
                                </p:stCondLst>
                                <p:childTnLst>
                                  <p:par>
                                    <p:cTn id="38" presetID="22" presetClass="entr" presetSubtype="1" fill="hold" nodeType="afterEffect">
                                      <p:stCondLst>
                                        <p:cond delay="0"/>
                                      </p:stCondLst>
                                      <p:childTnLst>
                                        <p:set>
                                          <p:cBhvr>
                                            <p:cTn id="39" dur="1" fill="hold">
                                              <p:stCondLst>
                                                <p:cond delay="0"/>
                                              </p:stCondLst>
                                            </p:cTn>
                                            <p:tgtEl>
                                              <p:spTgt spid="110"/>
                                            </p:tgtEl>
                                            <p:attrNameLst>
                                              <p:attrName>style.visibility</p:attrName>
                                            </p:attrNameLst>
                                          </p:cBhvr>
                                          <p:to>
                                            <p:strVal val="visible"/>
                                          </p:to>
                                        </p:set>
                                        <p:animEffect transition="in" filter="wipe(up)">
                                          <p:cBhvr>
                                            <p:cTn id="40" dur="500"/>
                                            <p:tgtEl>
                                              <p:spTgt spid="110"/>
                                            </p:tgtEl>
                                          </p:cBhvr>
                                        </p:animEffect>
                                      </p:childTnLst>
                                    </p:cTn>
                                  </p:par>
                                </p:childTnLst>
                              </p:cTn>
                            </p:par>
                            <p:par>
                              <p:cTn id="41" fill="hold">
                                <p:stCondLst>
                                  <p:cond delay="4800"/>
                                </p:stCondLst>
                                <p:childTnLst>
                                  <p:par>
                                    <p:cTn id="42" presetID="22" presetClass="entr" presetSubtype="4" fill="hold" nodeType="after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wipe(down)">
                                          <p:cBhvr>
                                            <p:cTn id="44" dur="500"/>
                                            <p:tgtEl>
                                              <p:spTgt spid="40"/>
                                            </p:tgtEl>
                                          </p:cBhvr>
                                        </p:animEffect>
                                      </p:childTnLst>
                                    </p:cTn>
                                  </p:par>
                                </p:childTnLst>
                              </p:cTn>
                            </p:par>
                            <p:par>
                              <p:cTn id="45" fill="hold">
                                <p:stCondLst>
                                  <p:cond delay="5300"/>
                                </p:stCondLst>
                                <p:childTnLst>
                                  <p:par>
                                    <p:cTn id="46" presetID="22" presetClass="entr" presetSubtype="4" fill="hold" nodeType="after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down)">
                                          <p:cBhvr>
                                            <p:cTn id="48" dur="500"/>
                                            <p:tgtEl>
                                              <p:spTgt spid="34"/>
                                            </p:tgtEl>
                                          </p:cBhvr>
                                        </p:animEffect>
                                      </p:childTnLst>
                                    </p:cTn>
                                  </p:par>
                                </p:childTnLst>
                              </p:cTn>
                            </p:par>
                            <p:par>
                              <p:cTn id="49" fill="hold">
                                <p:stCondLst>
                                  <p:cond delay="5800"/>
                                </p:stCondLst>
                                <p:childTnLst>
                                  <p:par>
                                    <p:cTn id="50" presetID="22" presetClass="entr" presetSubtype="2" fill="hold" grpId="0" nodeType="afterEffect">
                                      <p:stCondLst>
                                        <p:cond delay="0"/>
                                      </p:stCondLst>
                                      <p:childTnLst>
                                        <p:set>
                                          <p:cBhvr>
                                            <p:cTn id="51" dur="1" fill="hold">
                                              <p:stCondLst>
                                                <p:cond delay="0"/>
                                              </p:stCondLst>
                                            </p:cTn>
                                            <p:tgtEl>
                                              <p:spTgt spid="116"/>
                                            </p:tgtEl>
                                            <p:attrNameLst>
                                              <p:attrName>style.visibility</p:attrName>
                                            </p:attrNameLst>
                                          </p:cBhvr>
                                          <p:to>
                                            <p:strVal val="visible"/>
                                          </p:to>
                                        </p:set>
                                        <p:animEffect transition="in" filter="wipe(right)">
                                          <p:cBhvr>
                                            <p:cTn id="52" dur="500"/>
                                            <p:tgtEl>
                                              <p:spTgt spid="116"/>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19"/>
                                            </p:tgtEl>
                                            <p:attrNameLst>
                                              <p:attrName>style.visibility</p:attrName>
                                            </p:attrNameLst>
                                          </p:cBhvr>
                                          <p:to>
                                            <p:strVal val="visible"/>
                                          </p:to>
                                        </p:set>
                                        <p:animEffect transition="in" filter="wipe(left)">
                                          <p:cBhvr>
                                            <p:cTn id="55" dur="500"/>
                                            <p:tgtEl>
                                              <p:spTgt spid="119"/>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117"/>
                                            </p:tgtEl>
                                            <p:attrNameLst>
                                              <p:attrName>style.visibility</p:attrName>
                                            </p:attrNameLst>
                                          </p:cBhvr>
                                          <p:to>
                                            <p:strVal val="visible"/>
                                          </p:to>
                                        </p:set>
                                        <p:animEffect transition="in" filter="wipe(right)">
                                          <p:cBhvr>
                                            <p:cTn id="58" dur="500"/>
                                            <p:tgtEl>
                                              <p:spTgt spid="117"/>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18"/>
                                            </p:tgtEl>
                                            <p:attrNameLst>
                                              <p:attrName>style.visibility</p:attrName>
                                            </p:attrNameLst>
                                          </p:cBhvr>
                                          <p:to>
                                            <p:strVal val="visible"/>
                                          </p:to>
                                        </p:set>
                                        <p:animEffect transition="in" filter="wipe(left)">
                                          <p:cBhvr>
                                            <p:cTn id="61"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03" grpId="0"/>
          <p:bldP spid="116" grpId="0"/>
          <p:bldP spid="117" grpId="0"/>
          <p:bldP spid="118" grpId="0"/>
          <p:bldP spid="1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42" presetClass="entr" presetSubtype="0"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1000"/>
                                            <p:tgtEl>
                                              <p:spTgt spid="46"/>
                                            </p:tgtEl>
                                          </p:cBhvr>
                                        </p:animEffect>
                                        <p:anim calcmode="lin" valueType="num">
                                          <p:cBhvr>
                                            <p:cTn id="24" dur="1000" fill="hold"/>
                                            <p:tgtEl>
                                              <p:spTgt spid="46"/>
                                            </p:tgtEl>
                                            <p:attrNameLst>
                                              <p:attrName>ppt_x</p:attrName>
                                            </p:attrNameLst>
                                          </p:cBhvr>
                                          <p:tavLst>
                                            <p:tav tm="0">
                                              <p:val>
                                                <p:strVal val="#ppt_x"/>
                                              </p:val>
                                            </p:tav>
                                            <p:tav tm="100000">
                                              <p:val>
                                                <p:strVal val="#ppt_x"/>
                                              </p:val>
                                            </p:tav>
                                          </p:tavLst>
                                        </p:anim>
                                        <p:anim calcmode="lin" valueType="num">
                                          <p:cBhvr>
                                            <p:cTn id="25" dur="1000" fill="hold"/>
                                            <p:tgtEl>
                                              <p:spTgt spid="46"/>
                                            </p:tgtEl>
                                            <p:attrNameLst>
                                              <p:attrName>ppt_y</p:attrName>
                                            </p:attrNameLst>
                                          </p:cBhvr>
                                          <p:tavLst>
                                            <p:tav tm="0">
                                              <p:val>
                                                <p:strVal val="#ppt_y+.1"/>
                                              </p:val>
                                            </p:tav>
                                            <p:tav tm="100000">
                                              <p:val>
                                                <p:strVal val="#ppt_y"/>
                                              </p:val>
                                            </p:tav>
                                          </p:tavLst>
                                        </p:anim>
                                      </p:childTnLst>
                                    </p:cTn>
                                  </p:par>
                                </p:childTnLst>
                              </p:cTn>
                            </p:par>
                            <p:par>
                              <p:cTn id="26" fill="hold">
                                <p:stCondLst>
                                  <p:cond delay="3300"/>
                                </p:stCondLst>
                                <p:childTnLst>
                                  <p:par>
                                    <p:cTn id="27" presetID="16" presetClass="entr" presetSubtype="21" fill="hold" nodeType="afterEffect">
                                      <p:stCondLst>
                                        <p:cond delay="0"/>
                                      </p:stCondLst>
                                      <p:childTnLst>
                                        <p:set>
                                          <p:cBhvr>
                                            <p:cTn id="28" dur="1" fill="hold">
                                              <p:stCondLst>
                                                <p:cond delay="0"/>
                                              </p:stCondLst>
                                            </p:cTn>
                                            <p:tgtEl>
                                              <p:spTgt spid="94"/>
                                            </p:tgtEl>
                                            <p:attrNameLst>
                                              <p:attrName>style.visibility</p:attrName>
                                            </p:attrNameLst>
                                          </p:cBhvr>
                                          <p:to>
                                            <p:strVal val="visible"/>
                                          </p:to>
                                        </p:set>
                                        <p:animEffect transition="in" filter="barn(inVertical)">
                                          <p:cBhvr>
                                            <p:cTn id="29" dur="500"/>
                                            <p:tgtEl>
                                              <p:spTgt spid="94"/>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03"/>
                                            </p:tgtEl>
                                            <p:attrNameLst>
                                              <p:attrName>style.visibility</p:attrName>
                                            </p:attrNameLst>
                                          </p:cBhvr>
                                          <p:to>
                                            <p:strVal val="visible"/>
                                          </p:to>
                                        </p:set>
                                        <p:animEffect transition="in" filter="barn(inVertical)">
                                          <p:cBhvr>
                                            <p:cTn id="32" dur="500"/>
                                            <p:tgtEl>
                                              <p:spTgt spid="103"/>
                                            </p:tgtEl>
                                          </p:cBhvr>
                                        </p:animEffect>
                                      </p:childTnLst>
                                    </p:cTn>
                                  </p:par>
                                </p:childTnLst>
                              </p:cTn>
                            </p:par>
                            <p:par>
                              <p:cTn id="33" fill="hold">
                                <p:stCondLst>
                                  <p:cond delay="3800"/>
                                </p:stCondLst>
                                <p:childTnLst>
                                  <p:par>
                                    <p:cTn id="34" presetID="22" presetClass="entr" presetSubtype="1" fill="hold" nodeType="after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wipe(up)">
                                          <p:cBhvr>
                                            <p:cTn id="36" dur="500"/>
                                            <p:tgtEl>
                                              <p:spTgt spid="104"/>
                                            </p:tgtEl>
                                          </p:cBhvr>
                                        </p:animEffect>
                                      </p:childTnLst>
                                    </p:cTn>
                                  </p:par>
                                </p:childTnLst>
                              </p:cTn>
                            </p:par>
                            <p:par>
                              <p:cTn id="37" fill="hold">
                                <p:stCondLst>
                                  <p:cond delay="4300"/>
                                </p:stCondLst>
                                <p:childTnLst>
                                  <p:par>
                                    <p:cTn id="38" presetID="22" presetClass="entr" presetSubtype="1" fill="hold" nodeType="afterEffect">
                                      <p:stCondLst>
                                        <p:cond delay="0"/>
                                      </p:stCondLst>
                                      <p:childTnLst>
                                        <p:set>
                                          <p:cBhvr>
                                            <p:cTn id="39" dur="1" fill="hold">
                                              <p:stCondLst>
                                                <p:cond delay="0"/>
                                              </p:stCondLst>
                                            </p:cTn>
                                            <p:tgtEl>
                                              <p:spTgt spid="110"/>
                                            </p:tgtEl>
                                            <p:attrNameLst>
                                              <p:attrName>style.visibility</p:attrName>
                                            </p:attrNameLst>
                                          </p:cBhvr>
                                          <p:to>
                                            <p:strVal val="visible"/>
                                          </p:to>
                                        </p:set>
                                        <p:animEffect transition="in" filter="wipe(up)">
                                          <p:cBhvr>
                                            <p:cTn id="40" dur="500"/>
                                            <p:tgtEl>
                                              <p:spTgt spid="110"/>
                                            </p:tgtEl>
                                          </p:cBhvr>
                                        </p:animEffect>
                                      </p:childTnLst>
                                    </p:cTn>
                                  </p:par>
                                </p:childTnLst>
                              </p:cTn>
                            </p:par>
                            <p:par>
                              <p:cTn id="41" fill="hold">
                                <p:stCondLst>
                                  <p:cond delay="4800"/>
                                </p:stCondLst>
                                <p:childTnLst>
                                  <p:par>
                                    <p:cTn id="42" presetID="22" presetClass="entr" presetSubtype="4" fill="hold" nodeType="after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wipe(down)">
                                          <p:cBhvr>
                                            <p:cTn id="44" dur="500"/>
                                            <p:tgtEl>
                                              <p:spTgt spid="40"/>
                                            </p:tgtEl>
                                          </p:cBhvr>
                                        </p:animEffect>
                                      </p:childTnLst>
                                    </p:cTn>
                                  </p:par>
                                </p:childTnLst>
                              </p:cTn>
                            </p:par>
                            <p:par>
                              <p:cTn id="45" fill="hold">
                                <p:stCondLst>
                                  <p:cond delay="5300"/>
                                </p:stCondLst>
                                <p:childTnLst>
                                  <p:par>
                                    <p:cTn id="46" presetID="22" presetClass="entr" presetSubtype="4" fill="hold" nodeType="after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down)">
                                          <p:cBhvr>
                                            <p:cTn id="48" dur="500"/>
                                            <p:tgtEl>
                                              <p:spTgt spid="34"/>
                                            </p:tgtEl>
                                          </p:cBhvr>
                                        </p:animEffect>
                                      </p:childTnLst>
                                    </p:cTn>
                                  </p:par>
                                </p:childTnLst>
                              </p:cTn>
                            </p:par>
                            <p:par>
                              <p:cTn id="49" fill="hold">
                                <p:stCondLst>
                                  <p:cond delay="5800"/>
                                </p:stCondLst>
                                <p:childTnLst>
                                  <p:par>
                                    <p:cTn id="50" presetID="22" presetClass="entr" presetSubtype="2" fill="hold" grpId="0" nodeType="afterEffect">
                                      <p:stCondLst>
                                        <p:cond delay="0"/>
                                      </p:stCondLst>
                                      <p:childTnLst>
                                        <p:set>
                                          <p:cBhvr>
                                            <p:cTn id="51" dur="1" fill="hold">
                                              <p:stCondLst>
                                                <p:cond delay="0"/>
                                              </p:stCondLst>
                                            </p:cTn>
                                            <p:tgtEl>
                                              <p:spTgt spid="116"/>
                                            </p:tgtEl>
                                            <p:attrNameLst>
                                              <p:attrName>style.visibility</p:attrName>
                                            </p:attrNameLst>
                                          </p:cBhvr>
                                          <p:to>
                                            <p:strVal val="visible"/>
                                          </p:to>
                                        </p:set>
                                        <p:animEffect transition="in" filter="wipe(right)">
                                          <p:cBhvr>
                                            <p:cTn id="52" dur="500"/>
                                            <p:tgtEl>
                                              <p:spTgt spid="116"/>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19"/>
                                            </p:tgtEl>
                                            <p:attrNameLst>
                                              <p:attrName>style.visibility</p:attrName>
                                            </p:attrNameLst>
                                          </p:cBhvr>
                                          <p:to>
                                            <p:strVal val="visible"/>
                                          </p:to>
                                        </p:set>
                                        <p:animEffect transition="in" filter="wipe(left)">
                                          <p:cBhvr>
                                            <p:cTn id="55" dur="500"/>
                                            <p:tgtEl>
                                              <p:spTgt spid="119"/>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117"/>
                                            </p:tgtEl>
                                            <p:attrNameLst>
                                              <p:attrName>style.visibility</p:attrName>
                                            </p:attrNameLst>
                                          </p:cBhvr>
                                          <p:to>
                                            <p:strVal val="visible"/>
                                          </p:to>
                                        </p:set>
                                        <p:animEffect transition="in" filter="wipe(right)">
                                          <p:cBhvr>
                                            <p:cTn id="58" dur="500"/>
                                            <p:tgtEl>
                                              <p:spTgt spid="117"/>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18"/>
                                            </p:tgtEl>
                                            <p:attrNameLst>
                                              <p:attrName>style.visibility</p:attrName>
                                            </p:attrNameLst>
                                          </p:cBhvr>
                                          <p:to>
                                            <p:strVal val="visible"/>
                                          </p:to>
                                        </p:set>
                                        <p:animEffect transition="in" filter="wipe(left)">
                                          <p:cBhvr>
                                            <p:cTn id="61"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03" grpId="0"/>
          <p:bldP spid="116" grpId="0"/>
          <p:bldP spid="117" grpId="0"/>
          <p:bldP spid="118" grpId="0"/>
          <p:bldP spid="119"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研究过程</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a:off x="575035" y="1329901"/>
            <a:ext cx="1640144" cy="1639550"/>
            <a:chOff x="2329032" y="904800"/>
            <a:chExt cx="2752780" cy="2752780"/>
          </a:xfrm>
        </p:grpSpPr>
        <p:sp>
          <p:nvSpPr>
            <p:cNvPr id="30" name="椭圆 29"/>
            <p:cNvSpPr/>
            <p:nvPr/>
          </p:nvSpPr>
          <p:spPr>
            <a:xfrm>
              <a:off x="2329032" y="904800"/>
              <a:ext cx="2752780" cy="2752780"/>
            </a:xfrm>
            <a:prstGeom prst="ellipse">
              <a:avLst/>
            </a:prstGeom>
            <a:solidFill>
              <a:schemeClr val="bg1">
                <a:lumMod val="85000"/>
              </a:schemeClr>
            </a:solidFill>
            <a:ln w="31750">
              <a:gradFill flip="none" rotWithShape="1">
                <a:gsLst>
                  <a:gs pos="100000">
                    <a:schemeClr val="bg1"/>
                  </a:gs>
                  <a:gs pos="0">
                    <a:schemeClr val="bg1">
                      <a:lumMod val="65000"/>
                    </a:schemeClr>
                  </a:gs>
                </a:gsLst>
                <a:lin ang="2700000" scaled="1"/>
                <a:tileRect/>
              </a:gradFill>
            </a:ln>
            <a:effectLst>
              <a:innerShdw blurRad="127000" dist="762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1" name="椭圆 30"/>
            <p:cNvSpPr/>
            <p:nvPr/>
          </p:nvSpPr>
          <p:spPr>
            <a:xfrm>
              <a:off x="2490959" y="1059959"/>
              <a:ext cx="2431374" cy="2431374"/>
            </a:xfrm>
            <a:prstGeom prst="ellipse">
              <a:avLst/>
            </a:prstGeom>
            <a:gradFill>
              <a:gsLst>
                <a:gs pos="0">
                  <a:schemeClr val="bg1">
                    <a:lumMod val="75000"/>
                  </a:schemeClr>
                </a:gs>
                <a:gs pos="100000">
                  <a:schemeClr val="bg1">
                    <a:lumMod val="95000"/>
                  </a:schemeClr>
                </a:gs>
              </a:gsLst>
              <a:lin ang="2700000" scaled="1"/>
            </a:gradFill>
            <a:ln w="31750">
              <a:gradFill flip="none" rotWithShape="1">
                <a:gsLst>
                  <a:gs pos="0">
                    <a:schemeClr val="bg1"/>
                  </a:gs>
                  <a:gs pos="100000">
                    <a:schemeClr val="bg1">
                      <a:lumMod val="65000"/>
                    </a:schemeClr>
                  </a:gs>
                </a:gsLst>
                <a:lin ang="2700000" scaled="1"/>
                <a:tileRect/>
              </a:gradFill>
            </a:ln>
            <a:effectLst>
              <a:outerShdw blurRad="1016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32" name="文本框 943"/>
          <p:cNvSpPr txBox="1"/>
          <p:nvPr/>
        </p:nvSpPr>
        <p:spPr>
          <a:xfrm>
            <a:off x="1015805" y="1871968"/>
            <a:ext cx="836193" cy="507831"/>
          </a:xfrm>
          <a:prstGeom prst="rect">
            <a:avLst/>
          </a:prstGeom>
          <a:noFill/>
        </p:spPr>
        <p:txBody>
          <a:bodyPr wrap="square" rtlCol="0">
            <a:spAutoFit/>
          </a:bodyPr>
          <a:lstStyle/>
          <a:p>
            <a:pPr algn="ctr"/>
            <a:r>
              <a:rPr lang="en-US" altLang="zh-CN" sz="2700" dirty="0">
                <a:solidFill>
                  <a:srgbClr val="FFB850"/>
                </a:solidFill>
                <a:latin typeface="Impact" panose="020B0806030902050204" pitchFamily="34" charset="0"/>
              </a:rPr>
              <a:t>78%</a:t>
            </a:r>
            <a:endParaRPr lang="zh-CN" altLang="en-US" sz="2700" dirty="0">
              <a:solidFill>
                <a:srgbClr val="FFB850"/>
              </a:solidFill>
              <a:latin typeface="Impact" panose="020B0806030902050204" pitchFamily="34" charset="0"/>
            </a:endParaRPr>
          </a:p>
        </p:txBody>
      </p:sp>
      <p:grpSp>
        <p:nvGrpSpPr>
          <p:cNvPr id="33" name="组合 32"/>
          <p:cNvGrpSpPr/>
          <p:nvPr/>
        </p:nvGrpSpPr>
        <p:grpSpPr>
          <a:xfrm>
            <a:off x="728841" y="1442576"/>
            <a:ext cx="1356279" cy="1374330"/>
            <a:chOff x="1582158" y="2049866"/>
            <a:chExt cx="2594754" cy="2630239"/>
          </a:xfrm>
        </p:grpSpPr>
        <p:cxnSp>
          <p:nvCxnSpPr>
            <p:cNvPr id="34" name="直接连接符 33"/>
            <p:cNvCxnSpPr/>
            <p:nvPr/>
          </p:nvCxnSpPr>
          <p:spPr>
            <a:xfrm>
              <a:off x="2861295" y="2118156"/>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135000">
              <a:off x="2908723" y="2119087"/>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270000">
              <a:off x="2956078" y="2121878"/>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405000">
              <a:off x="3003287" y="2126529"/>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540000">
              <a:off x="3050279" y="2133029"/>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675000">
              <a:off x="3096978" y="2141368"/>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810000">
              <a:off x="3143314" y="2151533"/>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945000">
              <a:off x="3189215" y="2163512"/>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1080000">
              <a:off x="3234610" y="2177282"/>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1215000">
              <a:off x="3279430" y="2192824"/>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350000">
              <a:off x="3323605" y="2210113"/>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485000">
              <a:off x="3367066" y="2229124"/>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620000">
              <a:off x="3409749" y="2249827"/>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755000">
              <a:off x="3451585" y="2272191"/>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890000">
              <a:off x="3492511" y="2296177"/>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2025000">
              <a:off x="3532464" y="2321752"/>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2160000">
              <a:off x="3571382" y="2348877"/>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2295000">
              <a:off x="3609206" y="2377508"/>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2430000">
              <a:off x="3645875" y="2407602"/>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2565000">
              <a:off x="3681335" y="2439114"/>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2700000">
              <a:off x="3715532" y="2471992"/>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2835000">
              <a:off x="3748411" y="2506188"/>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2970000">
              <a:off x="3779922" y="2541647"/>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3105000">
              <a:off x="3810016" y="2578319"/>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3240000">
              <a:off x="3838646" y="2616141"/>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3375000">
              <a:off x="3865772" y="2655060"/>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3510000">
              <a:off x="3891346" y="2695013"/>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3645000">
              <a:off x="3915333" y="2735938"/>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3780000">
              <a:off x="3937696" y="2777775"/>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3915000">
              <a:off x="3958399" y="2820458"/>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4050000">
              <a:off x="3977410" y="2863920"/>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4185000">
              <a:off x="3994700" y="2908094"/>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4320000">
              <a:off x="4010239" y="2952913"/>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4455000">
              <a:off x="4024012" y="2998309"/>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4590000">
              <a:off x="4035989" y="3044210"/>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4725000">
              <a:off x="4046156" y="3090545"/>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4860000">
              <a:off x="4054495" y="3137245"/>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4995000">
              <a:off x="4060995" y="3184235"/>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5130000">
              <a:off x="4065645" y="3231444"/>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5265000">
              <a:off x="4068436" y="3278800"/>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5535000">
              <a:off x="4068436" y="3373657"/>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5670000">
              <a:off x="4065645" y="3421014"/>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5805000">
              <a:off x="4060995" y="3468222"/>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5940000">
              <a:off x="4054495" y="3515213"/>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6075000">
              <a:off x="4046156" y="3561912"/>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6210000">
              <a:off x="4035989" y="3608247"/>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6345000">
              <a:off x="4024012" y="3654148"/>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6480000">
              <a:off x="4010239" y="3699543"/>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rot="6615000">
              <a:off x="3994700" y="3744364"/>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rot="6750000">
              <a:off x="3977410" y="3788538"/>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rot="6885000">
              <a:off x="3958399" y="3832001"/>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rot="7020000">
              <a:off x="3937696" y="3874682"/>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rot="7155000">
              <a:off x="3915333" y="3916520"/>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rot="7290000">
              <a:off x="3891346" y="3957447"/>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rot="7425000">
              <a:off x="3865772" y="3997400"/>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7560000">
              <a:off x="3838646" y="4036317"/>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7695000">
              <a:off x="3810016" y="4074141"/>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7830000">
              <a:off x="3779922" y="4110810"/>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7965000">
              <a:off x="3748411" y="4146270"/>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8100000">
              <a:off x="3715532" y="4180466"/>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rot="8235000">
              <a:off x="3681335" y="4213346"/>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rot="8370000">
              <a:off x="3645875" y="4244856"/>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8505000">
              <a:off x="3609206" y="4274950"/>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8640000">
              <a:off x="3571382" y="4303580"/>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8775000">
              <a:off x="3532464" y="4330705"/>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8910000">
              <a:off x="3492511" y="4356280"/>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rot="9045000">
              <a:off x="3451585" y="4380269"/>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9180000">
              <a:off x="3409749" y="4402630"/>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9315000">
              <a:off x="3367066" y="4423332"/>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rot="9450000">
              <a:off x="3323605" y="4442345"/>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rot="9585000">
              <a:off x="3279430" y="4459634"/>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rot="9720000">
              <a:off x="3234610" y="4475175"/>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rot="9855000">
              <a:off x="3189215" y="4488946"/>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rot="9990000">
              <a:off x="3143314" y="4500924"/>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rot="10125000">
              <a:off x="3096978" y="4511090"/>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rot="10260000">
              <a:off x="3050279" y="4519429"/>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rot="10395000">
              <a:off x="3003287" y="4525929"/>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rot="10530000">
              <a:off x="2956078" y="4530580"/>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rot="10665000">
              <a:off x="2908723" y="4533370"/>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rot="10935000">
              <a:off x="2813865" y="4533370"/>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11070000">
              <a:off x="2766510" y="4530580"/>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11205000">
              <a:off x="2719301" y="4525929"/>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1340000">
              <a:off x="2672311" y="4519429"/>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rot="11475000">
              <a:off x="2625610" y="4511090"/>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rot="11610000">
              <a:off x="2579275" y="4500924"/>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rot="11745000">
              <a:off x="2533374" y="4488946"/>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rot="11880000">
              <a:off x="2487980" y="4475175"/>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rot="12015000">
              <a:off x="2443158" y="4459634"/>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rot="12150000">
              <a:off x="2398985" y="4442345"/>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rot="12285000">
              <a:off x="2355522" y="4423332"/>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rot="12420000">
              <a:off x="2312841" y="4402630"/>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rot="12555000">
              <a:off x="2271004" y="4380269"/>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rot="12690000">
              <a:off x="2230078" y="4356280"/>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rot="12825000">
              <a:off x="2190124" y="4330705"/>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rot="12960000">
              <a:off x="2151206" y="4303580"/>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rot="13095000">
              <a:off x="2113383" y="4274950"/>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rot="13230000">
              <a:off x="2076713" y="4244856"/>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rot="13365000">
              <a:off x="2041253" y="4213346"/>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rot="13500000">
              <a:off x="2007056" y="4180466"/>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rot="13635000">
              <a:off x="1974179" y="4146270"/>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rot="13770000">
              <a:off x="1942667" y="4110810"/>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rot="13905000">
              <a:off x="1912573" y="4074141"/>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rot="14040000">
              <a:off x="1883942" y="4036317"/>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rot="14175000">
              <a:off x="1856818" y="3997400"/>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rot="14310000">
              <a:off x="1831243" y="3957447"/>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rot="14445000">
              <a:off x="1807255" y="3916520"/>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rot="14580000">
              <a:off x="1784893" y="3874682"/>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rot="14715000">
              <a:off x="1764191" y="3832001"/>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rot="14850000">
              <a:off x="1745178" y="3788538"/>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rot="14985000">
              <a:off x="1727888" y="3744364"/>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rot="15120000">
              <a:off x="1712347" y="3699543"/>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rot="15255000">
              <a:off x="1698577" y="3654148"/>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rot="15390000">
              <a:off x="1686600" y="3608247"/>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rot="15525000">
              <a:off x="1676433" y="3561912"/>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rot="15660000">
              <a:off x="1668093" y="3515213"/>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rot="15795000">
              <a:off x="1661594" y="3468222"/>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rot="15930000">
              <a:off x="1656943" y="3421014"/>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rot="16065000">
              <a:off x="1654152" y="3373657"/>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rot="16335000">
              <a:off x="1654152" y="3278800"/>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rot="16470000">
              <a:off x="1656943" y="3231444"/>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rot="16605000">
              <a:off x="1661594" y="3184235"/>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rot="16740000">
              <a:off x="1668093" y="3137245"/>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rot="16875000">
              <a:off x="1676433" y="3090545"/>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rot="17010000">
              <a:off x="1686600" y="3044210"/>
              <a:ext cx="0" cy="142127"/>
            </a:xfrm>
            <a:prstGeom prst="line">
              <a:avLst/>
            </a:prstGeom>
            <a:ln w="12700">
              <a:solidFill>
                <a:srgbClr val="FFB850"/>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rot="17145000">
              <a:off x="1698577" y="2998309"/>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7280000">
              <a:off x="1712347" y="2952913"/>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7415000">
              <a:off x="1727888" y="2908094"/>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rot="17550000">
              <a:off x="1745178" y="2863920"/>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rot="17685000">
              <a:off x="1764191" y="2820458"/>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rot="17820000">
              <a:off x="1784893" y="2777775"/>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rot="17955000">
              <a:off x="1807255" y="2735938"/>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18090000">
              <a:off x="1831243" y="2695013"/>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rot="18225000">
              <a:off x="1856818" y="2655060"/>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rot="18360000">
              <a:off x="1883942" y="2616141"/>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rot="18495000">
              <a:off x="1912573" y="2578319"/>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rot="18630000">
              <a:off x="1942667" y="2541647"/>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rot="18765000">
              <a:off x="1974179" y="2506188"/>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rot="18900000">
              <a:off x="2007056" y="2471992"/>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rot="19035000">
              <a:off x="2041253" y="2439114"/>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rot="19170000">
              <a:off x="2076713" y="2407602"/>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rot="19305000">
              <a:off x="2113383" y="2377508"/>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rot="19440000">
              <a:off x="2151206" y="2348877"/>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rot="19575000">
              <a:off x="2190124" y="2321752"/>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rot="19710000">
              <a:off x="2230078" y="2296177"/>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rot="19845000">
              <a:off x="2271004" y="2272191"/>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rot="19980000">
              <a:off x="2312841" y="2249827"/>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rot="20115000">
              <a:off x="2355522" y="2229124"/>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rot="20250000">
              <a:off x="2398985" y="2210113"/>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rot="20385000">
              <a:off x="2443158" y="2192824"/>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rot="20520000">
              <a:off x="2487980" y="2177282"/>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rot="20655000">
              <a:off x="2533374" y="2163512"/>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rot="20790000">
              <a:off x="2579275" y="2151533"/>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rot="20925000">
              <a:off x="2625610" y="2141368"/>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rot="21060000">
              <a:off x="2672311" y="2133029"/>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rot="21195000">
              <a:off x="2719301" y="2126529"/>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rot="21330000">
              <a:off x="2766510" y="2121878"/>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rot="21465000">
              <a:off x="2813865" y="2119087"/>
              <a:ext cx="0" cy="1421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1" name="组合 190"/>
            <p:cNvGrpSpPr/>
            <p:nvPr/>
          </p:nvGrpSpPr>
          <p:grpSpPr>
            <a:xfrm>
              <a:off x="1582158" y="3397290"/>
              <a:ext cx="2561358" cy="0"/>
              <a:chOff x="1701800" y="2755900"/>
              <a:chExt cx="2746511" cy="0"/>
            </a:xfrm>
          </p:grpSpPr>
          <p:cxnSp>
            <p:nvCxnSpPr>
              <p:cNvPr id="201" name="直接连接符 200"/>
              <p:cNvCxnSpPr/>
              <p:nvPr/>
            </p:nvCxnSpPr>
            <p:spPr>
              <a:xfrm flipH="1">
                <a:off x="4185511" y="2755900"/>
                <a:ext cx="26280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p:nvPr/>
            </p:nvCxnSpPr>
            <p:spPr>
              <a:xfrm>
                <a:off x="1701800" y="2755900"/>
                <a:ext cx="261951"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92" name="组合 191"/>
            <p:cNvGrpSpPr/>
            <p:nvPr/>
          </p:nvGrpSpPr>
          <p:grpSpPr>
            <a:xfrm rot="5400000">
              <a:off x="1579198" y="3399426"/>
              <a:ext cx="2561359" cy="0"/>
              <a:chOff x="1701801" y="2755900"/>
              <a:chExt cx="2746511" cy="1"/>
            </a:xfrm>
          </p:grpSpPr>
          <p:cxnSp>
            <p:nvCxnSpPr>
              <p:cNvPr id="199" name="直接连接符 198"/>
              <p:cNvCxnSpPr/>
              <p:nvPr/>
            </p:nvCxnSpPr>
            <p:spPr>
              <a:xfrm flipH="1">
                <a:off x="4185512" y="2755900"/>
                <a:ext cx="26280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1701801" y="2755901"/>
                <a:ext cx="261951"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93" name="组合 192"/>
            <p:cNvGrpSpPr/>
            <p:nvPr/>
          </p:nvGrpSpPr>
          <p:grpSpPr>
            <a:xfrm rot="2700000">
              <a:off x="1648710" y="3330546"/>
              <a:ext cx="2561359" cy="0"/>
              <a:chOff x="1701800" y="2755900"/>
              <a:chExt cx="2746511" cy="1"/>
            </a:xfrm>
          </p:grpSpPr>
          <p:cxnSp>
            <p:nvCxnSpPr>
              <p:cNvPr id="197" name="直接连接符 196"/>
              <p:cNvCxnSpPr/>
              <p:nvPr/>
            </p:nvCxnSpPr>
            <p:spPr>
              <a:xfrm flipH="1">
                <a:off x="4185511" y="2755901"/>
                <a:ext cx="26280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a:off x="1701800" y="2755900"/>
                <a:ext cx="261951"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94" name="组合 193"/>
            <p:cNvGrpSpPr/>
            <p:nvPr/>
          </p:nvGrpSpPr>
          <p:grpSpPr>
            <a:xfrm rot="18900000" flipH="1">
              <a:off x="1615553" y="3432524"/>
              <a:ext cx="2561359" cy="0"/>
              <a:chOff x="1701800" y="2755900"/>
              <a:chExt cx="2746511" cy="1"/>
            </a:xfrm>
          </p:grpSpPr>
          <p:cxnSp>
            <p:nvCxnSpPr>
              <p:cNvPr id="195" name="直接连接符 194"/>
              <p:cNvCxnSpPr/>
              <p:nvPr/>
            </p:nvCxnSpPr>
            <p:spPr>
              <a:xfrm flipH="1">
                <a:off x="4185511" y="2755901"/>
                <a:ext cx="26280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1701800" y="2755900"/>
                <a:ext cx="261951"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203" name="组合 202"/>
          <p:cNvGrpSpPr/>
          <p:nvPr/>
        </p:nvGrpSpPr>
        <p:grpSpPr>
          <a:xfrm>
            <a:off x="2674960" y="1329901"/>
            <a:ext cx="1640144" cy="1639550"/>
            <a:chOff x="2329031" y="904800"/>
            <a:chExt cx="2752780" cy="2752780"/>
          </a:xfrm>
        </p:grpSpPr>
        <p:sp>
          <p:nvSpPr>
            <p:cNvPr id="204" name="椭圆 203"/>
            <p:cNvSpPr/>
            <p:nvPr/>
          </p:nvSpPr>
          <p:spPr>
            <a:xfrm>
              <a:off x="2329031" y="904800"/>
              <a:ext cx="2752780" cy="2752780"/>
            </a:xfrm>
            <a:prstGeom prst="ellipse">
              <a:avLst/>
            </a:prstGeom>
            <a:solidFill>
              <a:schemeClr val="bg1">
                <a:lumMod val="85000"/>
              </a:schemeClr>
            </a:solidFill>
            <a:ln w="31750">
              <a:gradFill flip="none" rotWithShape="1">
                <a:gsLst>
                  <a:gs pos="100000">
                    <a:schemeClr val="bg1"/>
                  </a:gs>
                  <a:gs pos="0">
                    <a:schemeClr val="bg1">
                      <a:lumMod val="65000"/>
                    </a:schemeClr>
                  </a:gs>
                </a:gsLst>
                <a:lin ang="2700000" scaled="1"/>
                <a:tileRect/>
              </a:gradFill>
            </a:ln>
            <a:effectLst>
              <a:innerShdw blurRad="127000" dist="762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05" name="椭圆 204"/>
            <p:cNvSpPr/>
            <p:nvPr/>
          </p:nvSpPr>
          <p:spPr>
            <a:xfrm>
              <a:off x="2490959" y="1059959"/>
              <a:ext cx="2431374" cy="2431374"/>
            </a:xfrm>
            <a:prstGeom prst="ellipse">
              <a:avLst/>
            </a:prstGeom>
            <a:gradFill>
              <a:gsLst>
                <a:gs pos="0">
                  <a:schemeClr val="bg1">
                    <a:lumMod val="75000"/>
                  </a:schemeClr>
                </a:gs>
                <a:gs pos="100000">
                  <a:schemeClr val="bg1">
                    <a:lumMod val="95000"/>
                  </a:schemeClr>
                </a:gs>
              </a:gsLst>
              <a:lin ang="2700000" scaled="1"/>
            </a:gradFill>
            <a:ln w="31750">
              <a:gradFill flip="none" rotWithShape="1">
                <a:gsLst>
                  <a:gs pos="0">
                    <a:schemeClr val="bg1"/>
                  </a:gs>
                  <a:gs pos="100000">
                    <a:schemeClr val="bg1">
                      <a:lumMod val="65000"/>
                    </a:schemeClr>
                  </a:gs>
                </a:gsLst>
                <a:lin ang="2700000" scaled="1"/>
                <a:tileRect/>
              </a:gradFill>
            </a:ln>
            <a:effectLst>
              <a:outerShdw blurRad="1016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206" name="文本框 1607"/>
          <p:cNvSpPr txBox="1"/>
          <p:nvPr/>
        </p:nvSpPr>
        <p:spPr>
          <a:xfrm>
            <a:off x="3115728" y="1871968"/>
            <a:ext cx="836193" cy="507831"/>
          </a:xfrm>
          <a:prstGeom prst="rect">
            <a:avLst/>
          </a:prstGeom>
          <a:noFill/>
        </p:spPr>
        <p:txBody>
          <a:bodyPr wrap="square" rtlCol="0">
            <a:spAutoFit/>
          </a:bodyPr>
          <a:lstStyle/>
          <a:p>
            <a:pPr algn="ctr"/>
            <a:r>
              <a:rPr lang="en-US" altLang="zh-CN" sz="2700" dirty="0">
                <a:solidFill>
                  <a:srgbClr val="01ACBE"/>
                </a:solidFill>
                <a:latin typeface="Impact" panose="020B0806030902050204" pitchFamily="34" charset="0"/>
              </a:rPr>
              <a:t>50%</a:t>
            </a:r>
            <a:endParaRPr lang="zh-CN" altLang="en-US" sz="2700" dirty="0">
              <a:solidFill>
                <a:srgbClr val="01ACBE"/>
              </a:solidFill>
              <a:latin typeface="Impact" panose="020B0806030902050204" pitchFamily="34" charset="0"/>
            </a:endParaRPr>
          </a:p>
        </p:txBody>
      </p:sp>
      <p:grpSp>
        <p:nvGrpSpPr>
          <p:cNvPr id="207" name="组合 206"/>
          <p:cNvGrpSpPr/>
          <p:nvPr/>
        </p:nvGrpSpPr>
        <p:grpSpPr>
          <a:xfrm>
            <a:off x="2828764" y="1442577"/>
            <a:ext cx="1356280" cy="1374331"/>
            <a:chOff x="3654108" y="2497101"/>
            <a:chExt cx="1808138" cy="1832865"/>
          </a:xfrm>
        </p:grpSpPr>
        <p:cxnSp>
          <p:nvCxnSpPr>
            <p:cNvPr id="208" name="直接连接符 207"/>
            <p:cNvCxnSpPr/>
            <p:nvPr/>
          </p:nvCxnSpPr>
          <p:spPr>
            <a:xfrm>
              <a:off x="4545467" y="2544688"/>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a:xfrm rot="135000">
              <a:off x="4578516" y="2545337"/>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rot="270000">
              <a:off x="4611516" y="2547283"/>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rot="405000">
              <a:off x="4644414" y="2550523"/>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rot="540000">
              <a:off x="4677159" y="2555053"/>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rot="675000">
              <a:off x="4709701" y="2560864"/>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rot="810000">
              <a:off x="4741990" y="2567947"/>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rot="945000">
              <a:off x="4773976" y="2576294"/>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rot="1080000">
              <a:off x="4805609" y="2585890"/>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rot="1215000">
              <a:off x="4836841" y="2596720"/>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rot="1350000">
              <a:off x="4867625" y="2608768"/>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rot="1485000">
              <a:off x="4897910" y="2622016"/>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rot="1620000">
              <a:off x="4927654" y="2636442"/>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a:xfrm rot="1755000">
              <a:off x="4956806" y="2652026"/>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rot="1890000">
              <a:off x="4985325" y="2668740"/>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rot="2025000">
              <a:off x="5013167" y="2686562"/>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rot="2160000">
              <a:off x="5040287" y="2705464"/>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rot="2295000">
              <a:off x="5066644" y="2725416"/>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rot="2430000">
              <a:off x="5092197" y="2746387"/>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rot="2565000">
              <a:off x="5116906" y="2768346"/>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p:nvPr/>
          </p:nvCxnSpPr>
          <p:spPr>
            <a:xfrm rot="2700000">
              <a:off x="5140736" y="2791257"/>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p:nvPr/>
          </p:nvCxnSpPr>
          <p:spPr>
            <a:xfrm rot="2835000">
              <a:off x="5163648" y="2815085"/>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rot="2970000">
              <a:off x="5185606" y="2839795"/>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rot="3105000">
              <a:off x="5206577" y="2865350"/>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rot="3240000">
              <a:off x="5226528" y="2891706"/>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a:xfrm rot="3375000">
              <a:off x="5245430" y="2918826"/>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34" name="直接连接符 233"/>
            <p:cNvCxnSpPr/>
            <p:nvPr/>
          </p:nvCxnSpPr>
          <p:spPr>
            <a:xfrm rot="3510000">
              <a:off x="5263251" y="2946667"/>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35" name="直接连接符 234"/>
            <p:cNvCxnSpPr/>
            <p:nvPr/>
          </p:nvCxnSpPr>
          <p:spPr>
            <a:xfrm rot="3645000">
              <a:off x="5279967" y="2975185"/>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36" name="直接连接符 235"/>
            <p:cNvCxnSpPr/>
            <p:nvPr/>
          </p:nvCxnSpPr>
          <p:spPr>
            <a:xfrm rot="3780000">
              <a:off x="5295550" y="3004339"/>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p:nvPr/>
          </p:nvCxnSpPr>
          <p:spPr>
            <a:xfrm rot="3915000">
              <a:off x="5309976" y="3034083"/>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rot="4050000">
              <a:off x="5323224" y="3064369"/>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rot="4185000">
              <a:off x="5335273" y="3095152"/>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rot="4320000">
              <a:off x="5346101" y="3126383"/>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p:nvPr/>
          </p:nvCxnSpPr>
          <p:spPr>
            <a:xfrm rot="4455000">
              <a:off x="5355698" y="3158017"/>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rot="4590000">
              <a:off x="5364045" y="3190003"/>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43" name="直接连接符 242"/>
            <p:cNvCxnSpPr/>
            <p:nvPr/>
          </p:nvCxnSpPr>
          <p:spPr>
            <a:xfrm rot="4725000">
              <a:off x="5371130" y="3222291"/>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44" name="直接连接符 243"/>
            <p:cNvCxnSpPr/>
            <p:nvPr/>
          </p:nvCxnSpPr>
          <p:spPr>
            <a:xfrm rot="4860000">
              <a:off x="5376940" y="3254833"/>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rot="4995000">
              <a:off x="5381470" y="3287579"/>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rot="5130000">
              <a:off x="5384710" y="3320476"/>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rot="5265000">
              <a:off x="5386656" y="3353475"/>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rot="5535000">
              <a:off x="5386656" y="3419576"/>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p:nvPr/>
          </p:nvCxnSpPr>
          <p:spPr>
            <a:xfrm rot="5670000">
              <a:off x="5384710" y="3452576"/>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rot="5805000">
              <a:off x="5381470" y="3485472"/>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rot="5940000">
              <a:off x="5376940" y="3518218"/>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rot="6075000">
              <a:off x="5371130" y="3550761"/>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53" name="直接连接符 252"/>
            <p:cNvCxnSpPr/>
            <p:nvPr/>
          </p:nvCxnSpPr>
          <p:spPr>
            <a:xfrm rot="6210000">
              <a:off x="5364045" y="3583049"/>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54" name="直接连接符 253"/>
            <p:cNvCxnSpPr/>
            <p:nvPr/>
          </p:nvCxnSpPr>
          <p:spPr>
            <a:xfrm rot="6345000">
              <a:off x="5355698" y="3615035"/>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p:nvPr/>
          </p:nvCxnSpPr>
          <p:spPr>
            <a:xfrm rot="6480000">
              <a:off x="5346101" y="3646668"/>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56" name="直接连接符 255"/>
            <p:cNvCxnSpPr/>
            <p:nvPr/>
          </p:nvCxnSpPr>
          <p:spPr>
            <a:xfrm rot="6615000">
              <a:off x="5335273" y="3677901"/>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nvCxnSpPr>
          <p:spPr>
            <a:xfrm rot="6750000">
              <a:off x="5323224" y="3708683"/>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p:nvPr/>
          </p:nvCxnSpPr>
          <p:spPr>
            <a:xfrm rot="6885000">
              <a:off x="5309976" y="3738969"/>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59" name="直接连接符 258"/>
            <p:cNvCxnSpPr/>
            <p:nvPr/>
          </p:nvCxnSpPr>
          <p:spPr>
            <a:xfrm rot="7020000">
              <a:off x="5295550" y="3768712"/>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rot="7155000">
              <a:off x="5279967" y="3797866"/>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nvCxnSpPr>
          <p:spPr>
            <a:xfrm rot="7290000">
              <a:off x="5263251" y="3826386"/>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p:nvCxnSpPr>
          <p:spPr>
            <a:xfrm rot="7425000">
              <a:off x="5245430" y="3854227"/>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63" name="直接连接符 262"/>
            <p:cNvCxnSpPr/>
            <p:nvPr/>
          </p:nvCxnSpPr>
          <p:spPr>
            <a:xfrm rot="7560000">
              <a:off x="5226528" y="3881346"/>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p:nvPr/>
          </p:nvCxnSpPr>
          <p:spPr>
            <a:xfrm rot="7695000">
              <a:off x="5206577" y="3907703"/>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65" name="直接连接符 264"/>
            <p:cNvCxnSpPr/>
            <p:nvPr/>
          </p:nvCxnSpPr>
          <p:spPr>
            <a:xfrm rot="7830000">
              <a:off x="5185606" y="3933256"/>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rot="7965000">
              <a:off x="5163648" y="3957967"/>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rot="8100000">
              <a:off x="5140736" y="3981795"/>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rot="8235000">
              <a:off x="5116906" y="4004707"/>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p:nvPr/>
          </p:nvCxnSpPr>
          <p:spPr>
            <a:xfrm rot="8370000">
              <a:off x="5092197" y="4026664"/>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rot="8505000">
              <a:off x="5066644" y="4047635"/>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nvCxnSpPr>
          <p:spPr>
            <a:xfrm rot="8640000">
              <a:off x="5040287" y="4067587"/>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rot="8775000">
              <a:off x="5013167" y="4086489"/>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73" name="直接连接符 272"/>
            <p:cNvCxnSpPr/>
            <p:nvPr/>
          </p:nvCxnSpPr>
          <p:spPr>
            <a:xfrm rot="8910000">
              <a:off x="4985325" y="4104311"/>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74" name="直接连接符 273"/>
            <p:cNvCxnSpPr/>
            <p:nvPr/>
          </p:nvCxnSpPr>
          <p:spPr>
            <a:xfrm rot="9045000">
              <a:off x="4956806" y="4121027"/>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p:nvPr/>
          </p:nvCxnSpPr>
          <p:spPr>
            <a:xfrm rot="9180000">
              <a:off x="4927654" y="4136610"/>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p:nvPr/>
          </p:nvCxnSpPr>
          <p:spPr>
            <a:xfrm rot="9315000">
              <a:off x="4897910" y="4151036"/>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nvCxnSpPr>
          <p:spPr>
            <a:xfrm rot="9450000">
              <a:off x="4867625" y="4164284"/>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rot="9585000">
              <a:off x="4836841" y="4176331"/>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rot="9720000">
              <a:off x="4805609" y="4187161"/>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rot="9855000">
              <a:off x="4773976" y="4196758"/>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81" name="直接连接符 280"/>
            <p:cNvCxnSpPr/>
            <p:nvPr/>
          </p:nvCxnSpPr>
          <p:spPr>
            <a:xfrm rot="9990000">
              <a:off x="4741990" y="4205104"/>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p:nvPr/>
          </p:nvCxnSpPr>
          <p:spPr>
            <a:xfrm rot="10125000">
              <a:off x="4709701" y="4212189"/>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83" name="直接连接符 282"/>
            <p:cNvCxnSpPr/>
            <p:nvPr/>
          </p:nvCxnSpPr>
          <p:spPr>
            <a:xfrm rot="10260000">
              <a:off x="4677159" y="4218000"/>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84" name="直接连接符 283"/>
            <p:cNvCxnSpPr/>
            <p:nvPr/>
          </p:nvCxnSpPr>
          <p:spPr>
            <a:xfrm rot="10395000">
              <a:off x="4644414" y="4222528"/>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p:nvPr/>
          </p:nvCxnSpPr>
          <p:spPr>
            <a:xfrm rot="10530000">
              <a:off x="4611516" y="4225769"/>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86" name="直接连接符 285"/>
            <p:cNvCxnSpPr/>
            <p:nvPr/>
          </p:nvCxnSpPr>
          <p:spPr>
            <a:xfrm rot="10665000">
              <a:off x="4578516" y="4227714"/>
              <a:ext cx="0" cy="99041"/>
            </a:xfrm>
            <a:prstGeom prst="line">
              <a:avLst/>
            </a:prstGeom>
            <a:ln w="12700">
              <a:solidFill>
                <a:srgbClr val="01ACBE"/>
              </a:solidFill>
            </a:ln>
          </p:spPr>
          <p:style>
            <a:lnRef idx="1">
              <a:schemeClr val="accent1"/>
            </a:lnRef>
            <a:fillRef idx="0">
              <a:schemeClr val="accent1"/>
            </a:fillRef>
            <a:effectRef idx="0">
              <a:schemeClr val="accent1"/>
            </a:effectRef>
            <a:fontRef idx="minor">
              <a:schemeClr val="tx1"/>
            </a:fontRef>
          </p:style>
        </p:cxnSp>
        <p:cxnSp>
          <p:nvCxnSpPr>
            <p:cNvPr id="287" name="直接连接符 286"/>
            <p:cNvCxnSpPr/>
            <p:nvPr/>
          </p:nvCxnSpPr>
          <p:spPr>
            <a:xfrm rot="10935000">
              <a:off x="4512417" y="4227714"/>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rot="11070000">
              <a:off x="4479417" y="4225769"/>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p:nvPr/>
          </p:nvCxnSpPr>
          <p:spPr>
            <a:xfrm rot="11205000">
              <a:off x="4446519" y="4222528"/>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nvCxnSpPr>
          <p:spPr>
            <a:xfrm rot="11340000">
              <a:off x="4413775" y="4218000"/>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p:nvPr/>
          </p:nvCxnSpPr>
          <p:spPr>
            <a:xfrm rot="11475000">
              <a:off x="4381232" y="4212189"/>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292" name="直接连接符 291"/>
            <p:cNvCxnSpPr/>
            <p:nvPr/>
          </p:nvCxnSpPr>
          <p:spPr>
            <a:xfrm rot="11610000">
              <a:off x="4348943" y="4205104"/>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293" name="直接连接符 292"/>
            <p:cNvCxnSpPr/>
            <p:nvPr/>
          </p:nvCxnSpPr>
          <p:spPr>
            <a:xfrm rot="11745000">
              <a:off x="4316957" y="4196758"/>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294" name="直接连接符 293"/>
            <p:cNvCxnSpPr/>
            <p:nvPr/>
          </p:nvCxnSpPr>
          <p:spPr>
            <a:xfrm rot="11880000">
              <a:off x="4285325" y="4187161"/>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nvCxnSpPr>
          <p:spPr>
            <a:xfrm rot="12015000">
              <a:off x="4254092" y="4176331"/>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nvCxnSpPr>
          <p:spPr>
            <a:xfrm rot="12150000">
              <a:off x="4223309" y="4164284"/>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nvCxnSpPr>
          <p:spPr>
            <a:xfrm rot="12285000">
              <a:off x="4193023" y="4151036"/>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nvCxnSpPr>
          <p:spPr>
            <a:xfrm rot="12420000">
              <a:off x="4163280" y="4136610"/>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nvCxnSpPr>
          <p:spPr>
            <a:xfrm rot="12555000">
              <a:off x="4134127" y="4121027"/>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00" name="直接连接符 299"/>
            <p:cNvCxnSpPr/>
            <p:nvPr/>
          </p:nvCxnSpPr>
          <p:spPr>
            <a:xfrm rot="12690000">
              <a:off x="4105608" y="4104311"/>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p:nvPr/>
          </p:nvCxnSpPr>
          <p:spPr>
            <a:xfrm rot="12825000">
              <a:off x="4077766" y="4086489"/>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02" name="直接连接符 301"/>
            <p:cNvCxnSpPr/>
            <p:nvPr/>
          </p:nvCxnSpPr>
          <p:spPr>
            <a:xfrm rot="12960000">
              <a:off x="4050646" y="4067587"/>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a:xfrm rot="13095000">
              <a:off x="4024289" y="4047635"/>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p:nvPr/>
          </p:nvCxnSpPr>
          <p:spPr>
            <a:xfrm rot="13230000">
              <a:off x="3998736" y="4026664"/>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05" name="直接连接符 304"/>
            <p:cNvCxnSpPr/>
            <p:nvPr/>
          </p:nvCxnSpPr>
          <p:spPr>
            <a:xfrm rot="13365000">
              <a:off x="3974027" y="4004707"/>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06" name="直接连接符 305"/>
            <p:cNvCxnSpPr/>
            <p:nvPr/>
          </p:nvCxnSpPr>
          <p:spPr>
            <a:xfrm rot="13500000">
              <a:off x="3950197" y="3981795"/>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p:nvPr/>
          </p:nvCxnSpPr>
          <p:spPr>
            <a:xfrm rot="13635000">
              <a:off x="3927286" y="3957967"/>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08" name="直接连接符 307"/>
            <p:cNvCxnSpPr/>
            <p:nvPr/>
          </p:nvCxnSpPr>
          <p:spPr>
            <a:xfrm rot="13770000">
              <a:off x="3905327" y="3933256"/>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09" name="直接连接符 308"/>
            <p:cNvCxnSpPr/>
            <p:nvPr/>
          </p:nvCxnSpPr>
          <p:spPr>
            <a:xfrm rot="13905000">
              <a:off x="3884357" y="3907703"/>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p:nvPr/>
          </p:nvCxnSpPr>
          <p:spPr>
            <a:xfrm rot="14040000">
              <a:off x="3864405" y="3881346"/>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11" name="直接连接符 310"/>
            <p:cNvCxnSpPr/>
            <p:nvPr/>
          </p:nvCxnSpPr>
          <p:spPr>
            <a:xfrm rot="14175000">
              <a:off x="3845504" y="3854227"/>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12" name="直接连接符 311"/>
            <p:cNvCxnSpPr/>
            <p:nvPr/>
          </p:nvCxnSpPr>
          <p:spPr>
            <a:xfrm rot="14310000">
              <a:off x="3827682" y="3826386"/>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p:nvPr/>
          </p:nvCxnSpPr>
          <p:spPr>
            <a:xfrm rot="14445000">
              <a:off x="3810966" y="3797866"/>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p:nvPr/>
          </p:nvCxnSpPr>
          <p:spPr>
            <a:xfrm rot="14580000">
              <a:off x="3795383" y="3768712"/>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15" name="直接连接符 314"/>
            <p:cNvCxnSpPr/>
            <p:nvPr/>
          </p:nvCxnSpPr>
          <p:spPr>
            <a:xfrm rot="14715000">
              <a:off x="3780957" y="3738969"/>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p:nvPr/>
          </p:nvCxnSpPr>
          <p:spPr>
            <a:xfrm rot="14850000">
              <a:off x="3767709" y="3708683"/>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p:nvPr/>
          </p:nvCxnSpPr>
          <p:spPr>
            <a:xfrm rot="14985000">
              <a:off x="3755660" y="3677901"/>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p:nvPr/>
          </p:nvCxnSpPr>
          <p:spPr>
            <a:xfrm rot="15120000">
              <a:off x="3744830" y="3646668"/>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19" name="直接连接符 318"/>
            <p:cNvCxnSpPr/>
            <p:nvPr/>
          </p:nvCxnSpPr>
          <p:spPr>
            <a:xfrm rot="15255000">
              <a:off x="3735235" y="3615035"/>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20" name="直接连接符 319"/>
            <p:cNvCxnSpPr/>
            <p:nvPr/>
          </p:nvCxnSpPr>
          <p:spPr>
            <a:xfrm rot="15390000">
              <a:off x="3726888" y="3583049"/>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p:nvPr/>
          </p:nvCxnSpPr>
          <p:spPr>
            <a:xfrm rot="15525000">
              <a:off x="3719803" y="3550761"/>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rot="15660000">
              <a:off x="3713992" y="3518218"/>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23" name="直接连接符 322"/>
            <p:cNvCxnSpPr/>
            <p:nvPr/>
          </p:nvCxnSpPr>
          <p:spPr>
            <a:xfrm rot="15795000">
              <a:off x="3709463" y="3485472"/>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p:nvPr/>
          </p:nvCxnSpPr>
          <p:spPr>
            <a:xfrm rot="15930000">
              <a:off x="3706223" y="3452576"/>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rot="16065000">
              <a:off x="3704277" y="3419576"/>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26" name="直接连接符 325"/>
            <p:cNvCxnSpPr/>
            <p:nvPr/>
          </p:nvCxnSpPr>
          <p:spPr>
            <a:xfrm rot="16335000">
              <a:off x="3704277" y="3353475"/>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p:nvPr/>
          </p:nvCxnSpPr>
          <p:spPr>
            <a:xfrm rot="16470000">
              <a:off x="3706223" y="3320476"/>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rot="16605000">
              <a:off x="3709463" y="3287579"/>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29" name="直接连接符 328"/>
            <p:cNvCxnSpPr/>
            <p:nvPr/>
          </p:nvCxnSpPr>
          <p:spPr>
            <a:xfrm rot="16740000">
              <a:off x="3713992" y="3254833"/>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p:nvPr/>
          </p:nvCxnSpPr>
          <p:spPr>
            <a:xfrm rot="16875000">
              <a:off x="3719803" y="3222291"/>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31" name="直接连接符 330"/>
            <p:cNvCxnSpPr/>
            <p:nvPr/>
          </p:nvCxnSpPr>
          <p:spPr>
            <a:xfrm rot="17010000">
              <a:off x="3726888" y="3190003"/>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32" name="直接连接符 331"/>
            <p:cNvCxnSpPr/>
            <p:nvPr/>
          </p:nvCxnSpPr>
          <p:spPr>
            <a:xfrm rot="17145000">
              <a:off x="3735235" y="3158017"/>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33" name="直接连接符 332"/>
            <p:cNvCxnSpPr/>
            <p:nvPr/>
          </p:nvCxnSpPr>
          <p:spPr>
            <a:xfrm rot="17280000">
              <a:off x="3744830" y="3126383"/>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34" name="直接连接符 333"/>
            <p:cNvCxnSpPr/>
            <p:nvPr/>
          </p:nvCxnSpPr>
          <p:spPr>
            <a:xfrm rot="17415000">
              <a:off x="3755660" y="3095152"/>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p:nvPr/>
          </p:nvCxnSpPr>
          <p:spPr>
            <a:xfrm rot="17550000">
              <a:off x="3767709" y="3064369"/>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36" name="直接连接符 335"/>
            <p:cNvCxnSpPr/>
            <p:nvPr/>
          </p:nvCxnSpPr>
          <p:spPr>
            <a:xfrm rot="17685000">
              <a:off x="3780957" y="3034083"/>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rot="17820000">
              <a:off x="3795383" y="3004339"/>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38" name="直接连接符 337"/>
            <p:cNvCxnSpPr/>
            <p:nvPr/>
          </p:nvCxnSpPr>
          <p:spPr>
            <a:xfrm rot="17955000">
              <a:off x="3810966" y="2975185"/>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39" name="直接连接符 338"/>
            <p:cNvCxnSpPr/>
            <p:nvPr/>
          </p:nvCxnSpPr>
          <p:spPr>
            <a:xfrm rot="18090000">
              <a:off x="3827682" y="2946667"/>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p:nvPr/>
          </p:nvCxnSpPr>
          <p:spPr>
            <a:xfrm rot="18225000">
              <a:off x="3845504" y="2918826"/>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41" name="直接连接符 340"/>
            <p:cNvCxnSpPr/>
            <p:nvPr/>
          </p:nvCxnSpPr>
          <p:spPr>
            <a:xfrm rot="18360000">
              <a:off x="3864405" y="2891706"/>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42" name="直接连接符 341"/>
            <p:cNvCxnSpPr/>
            <p:nvPr/>
          </p:nvCxnSpPr>
          <p:spPr>
            <a:xfrm rot="18495000">
              <a:off x="3884357" y="2865350"/>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43" name="直接连接符 342"/>
            <p:cNvCxnSpPr/>
            <p:nvPr/>
          </p:nvCxnSpPr>
          <p:spPr>
            <a:xfrm rot="18630000">
              <a:off x="3905327" y="2839795"/>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44" name="直接连接符 343"/>
            <p:cNvCxnSpPr/>
            <p:nvPr/>
          </p:nvCxnSpPr>
          <p:spPr>
            <a:xfrm rot="18765000">
              <a:off x="3927286" y="2815085"/>
              <a:ext cx="0" cy="99041"/>
            </a:xfrm>
            <a:prstGeom prst="line">
              <a:avLst/>
            </a:prstGeom>
            <a:ln w="12700">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45" name="直接连接符 344"/>
            <p:cNvCxnSpPr/>
            <p:nvPr/>
          </p:nvCxnSpPr>
          <p:spPr>
            <a:xfrm rot="18900000">
              <a:off x="3950197" y="2791257"/>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6" name="直接连接符 345"/>
            <p:cNvCxnSpPr/>
            <p:nvPr/>
          </p:nvCxnSpPr>
          <p:spPr>
            <a:xfrm rot="19035000">
              <a:off x="3974027" y="2768346"/>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7" name="直接连接符 346"/>
            <p:cNvCxnSpPr/>
            <p:nvPr/>
          </p:nvCxnSpPr>
          <p:spPr>
            <a:xfrm rot="19170000">
              <a:off x="3998736" y="2746387"/>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8" name="直接连接符 347"/>
            <p:cNvCxnSpPr/>
            <p:nvPr/>
          </p:nvCxnSpPr>
          <p:spPr>
            <a:xfrm rot="19305000">
              <a:off x="4024289" y="2725416"/>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9" name="直接连接符 348"/>
            <p:cNvCxnSpPr/>
            <p:nvPr/>
          </p:nvCxnSpPr>
          <p:spPr>
            <a:xfrm rot="19440000">
              <a:off x="4050646" y="2705464"/>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0" name="直接连接符 349"/>
            <p:cNvCxnSpPr/>
            <p:nvPr/>
          </p:nvCxnSpPr>
          <p:spPr>
            <a:xfrm rot="19575000">
              <a:off x="4077766" y="2686562"/>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1" name="直接连接符 350"/>
            <p:cNvCxnSpPr/>
            <p:nvPr/>
          </p:nvCxnSpPr>
          <p:spPr>
            <a:xfrm rot="19710000">
              <a:off x="4105608" y="2668740"/>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2" name="直接连接符 351"/>
            <p:cNvCxnSpPr/>
            <p:nvPr/>
          </p:nvCxnSpPr>
          <p:spPr>
            <a:xfrm rot="19845000">
              <a:off x="4134127" y="2652026"/>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3" name="直接连接符 352"/>
            <p:cNvCxnSpPr/>
            <p:nvPr/>
          </p:nvCxnSpPr>
          <p:spPr>
            <a:xfrm rot="19980000">
              <a:off x="4163280" y="2636442"/>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4" name="直接连接符 353"/>
            <p:cNvCxnSpPr/>
            <p:nvPr/>
          </p:nvCxnSpPr>
          <p:spPr>
            <a:xfrm rot="20115000">
              <a:off x="4193023" y="2622016"/>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5" name="直接连接符 354"/>
            <p:cNvCxnSpPr/>
            <p:nvPr/>
          </p:nvCxnSpPr>
          <p:spPr>
            <a:xfrm rot="20250000">
              <a:off x="4223309" y="2608768"/>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6" name="直接连接符 355"/>
            <p:cNvCxnSpPr/>
            <p:nvPr/>
          </p:nvCxnSpPr>
          <p:spPr>
            <a:xfrm rot="20385000">
              <a:off x="4254092" y="2596720"/>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7" name="直接连接符 356"/>
            <p:cNvCxnSpPr/>
            <p:nvPr/>
          </p:nvCxnSpPr>
          <p:spPr>
            <a:xfrm rot="20520000">
              <a:off x="4285325" y="2585890"/>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8" name="直接连接符 357"/>
            <p:cNvCxnSpPr/>
            <p:nvPr/>
          </p:nvCxnSpPr>
          <p:spPr>
            <a:xfrm rot="20655000">
              <a:off x="4316957" y="2576294"/>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9" name="直接连接符 358"/>
            <p:cNvCxnSpPr/>
            <p:nvPr/>
          </p:nvCxnSpPr>
          <p:spPr>
            <a:xfrm rot="20790000">
              <a:off x="4348943" y="2567947"/>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0" name="直接连接符 359"/>
            <p:cNvCxnSpPr/>
            <p:nvPr/>
          </p:nvCxnSpPr>
          <p:spPr>
            <a:xfrm rot="20925000">
              <a:off x="4381232" y="2560864"/>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1" name="直接连接符 360"/>
            <p:cNvCxnSpPr/>
            <p:nvPr/>
          </p:nvCxnSpPr>
          <p:spPr>
            <a:xfrm rot="21060000">
              <a:off x="4413775" y="2555053"/>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2" name="直接连接符 361"/>
            <p:cNvCxnSpPr/>
            <p:nvPr/>
          </p:nvCxnSpPr>
          <p:spPr>
            <a:xfrm rot="21195000">
              <a:off x="4446519" y="2550523"/>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3" name="直接连接符 362"/>
            <p:cNvCxnSpPr/>
            <p:nvPr/>
          </p:nvCxnSpPr>
          <p:spPr>
            <a:xfrm rot="21330000">
              <a:off x="4479417" y="2547283"/>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4" name="直接连接符 363"/>
            <p:cNvCxnSpPr/>
            <p:nvPr/>
          </p:nvCxnSpPr>
          <p:spPr>
            <a:xfrm rot="21465000">
              <a:off x="4512417" y="2545337"/>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65" name="组合 364"/>
            <p:cNvGrpSpPr/>
            <p:nvPr/>
          </p:nvGrpSpPr>
          <p:grpSpPr>
            <a:xfrm>
              <a:off x="3654108" y="3436045"/>
              <a:ext cx="1784866" cy="0"/>
              <a:chOff x="1701800" y="2755900"/>
              <a:chExt cx="2746508" cy="0"/>
            </a:xfrm>
          </p:grpSpPr>
          <p:cxnSp>
            <p:nvCxnSpPr>
              <p:cNvPr id="375" name="直接连接符 374"/>
              <p:cNvCxnSpPr/>
              <p:nvPr/>
            </p:nvCxnSpPr>
            <p:spPr>
              <a:xfrm flipH="1">
                <a:off x="4185508" y="2755900"/>
                <a:ext cx="26280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6" name="直接连接符 375"/>
              <p:cNvCxnSpPr/>
              <p:nvPr/>
            </p:nvCxnSpPr>
            <p:spPr>
              <a:xfrm>
                <a:off x="1701800" y="2755900"/>
                <a:ext cx="261951"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66" name="组合 365"/>
            <p:cNvGrpSpPr/>
            <p:nvPr/>
          </p:nvGrpSpPr>
          <p:grpSpPr>
            <a:xfrm rot="5400000">
              <a:off x="3652046" y="3437533"/>
              <a:ext cx="1784866" cy="0"/>
              <a:chOff x="1701800" y="2755900"/>
              <a:chExt cx="2746508" cy="0"/>
            </a:xfrm>
          </p:grpSpPr>
          <p:cxnSp>
            <p:nvCxnSpPr>
              <p:cNvPr id="373" name="直接连接符 372"/>
              <p:cNvCxnSpPr/>
              <p:nvPr/>
            </p:nvCxnSpPr>
            <p:spPr>
              <a:xfrm flipH="1">
                <a:off x="4185508" y="2755900"/>
                <a:ext cx="26280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4" name="直接连接符 373"/>
              <p:cNvCxnSpPr/>
              <p:nvPr/>
            </p:nvCxnSpPr>
            <p:spPr>
              <a:xfrm>
                <a:off x="1701800" y="2755900"/>
                <a:ext cx="261951"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67" name="组合 366"/>
            <p:cNvGrpSpPr/>
            <p:nvPr/>
          </p:nvGrpSpPr>
          <p:grpSpPr>
            <a:xfrm rot="2700000">
              <a:off x="3700486" y="3389534"/>
              <a:ext cx="1784866" cy="0"/>
              <a:chOff x="1701800" y="2755900"/>
              <a:chExt cx="2746508" cy="0"/>
            </a:xfrm>
          </p:grpSpPr>
          <p:cxnSp>
            <p:nvCxnSpPr>
              <p:cNvPr id="371" name="直接连接符 370"/>
              <p:cNvCxnSpPr/>
              <p:nvPr/>
            </p:nvCxnSpPr>
            <p:spPr>
              <a:xfrm flipH="1">
                <a:off x="4185508" y="2755900"/>
                <a:ext cx="26280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2" name="直接连接符 371"/>
              <p:cNvCxnSpPr/>
              <p:nvPr/>
            </p:nvCxnSpPr>
            <p:spPr>
              <a:xfrm>
                <a:off x="1701800" y="2755900"/>
                <a:ext cx="261951"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68" name="组合 367"/>
            <p:cNvGrpSpPr/>
            <p:nvPr/>
          </p:nvGrpSpPr>
          <p:grpSpPr>
            <a:xfrm rot="18900000" flipH="1">
              <a:off x="3677380" y="3460596"/>
              <a:ext cx="1784866" cy="0"/>
              <a:chOff x="1701800" y="2755900"/>
              <a:chExt cx="2746508" cy="0"/>
            </a:xfrm>
          </p:grpSpPr>
          <p:cxnSp>
            <p:nvCxnSpPr>
              <p:cNvPr id="369" name="直接连接符 368"/>
              <p:cNvCxnSpPr/>
              <p:nvPr/>
            </p:nvCxnSpPr>
            <p:spPr>
              <a:xfrm flipH="1">
                <a:off x="4185508" y="2755900"/>
                <a:ext cx="26280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0" name="直接连接符 369"/>
              <p:cNvCxnSpPr/>
              <p:nvPr/>
            </p:nvCxnSpPr>
            <p:spPr>
              <a:xfrm>
                <a:off x="1701800" y="2755900"/>
                <a:ext cx="261951"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377" name="组合 376"/>
          <p:cNvGrpSpPr/>
          <p:nvPr/>
        </p:nvGrpSpPr>
        <p:grpSpPr>
          <a:xfrm>
            <a:off x="4774883" y="1329901"/>
            <a:ext cx="1640144" cy="1639550"/>
            <a:chOff x="2329031" y="904800"/>
            <a:chExt cx="2752780" cy="2752780"/>
          </a:xfrm>
        </p:grpSpPr>
        <p:sp>
          <p:nvSpPr>
            <p:cNvPr id="378" name="椭圆 377"/>
            <p:cNvSpPr/>
            <p:nvPr/>
          </p:nvSpPr>
          <p:spPr>
            <a:xfrm>
              <a:off x="2329031" y="904800"/>
              <a:ext cx="2752780" cy="2752780"/>
            </a:xfrm>
            <a:prstGeom prst="ellipse">
              <a:avLst/>
            </a:prstGeom>
            <a:solidFill>
              <a:schemeClr val="bg1">
                <a:lumMod val="85000"/>
              </a:schemeClr>
            </a:solidFill>
            <a:ln w="31750">
              <a:gradFill flip="none" rotWithShape="1">
                <a:gsLst>
                  <a:gs pos="100000">
                    <a:schemeClr val="bg1"/>
                  </a:gs>
                  <a:gs pos="0">
                    <a:schemeClr val="bg1">
                      <a:lumMod val="65000"/>
                    </a:schemeClr>
                  </a:gs>
                </a:gsLst>
                <a:lin ang="2700000" scaled="1"/>
                <a:tileRect/>
              </a:gradFill>
            </a:ln>
            <a:effectLst>
              <a:innerShdw blurRad="127000" dist="762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79" name="椭圆 378"/>
            <p:cNvSpPr/>
            <p:nvPr/>
          </p:nvSpPr>
          <p:spPr>
            <a:xfrm>
              <a:off x="2490959" y="1059959"/>
              <a:ext cx="2431374" cy="2431374"/>
            </a:xfrm>
            <a:prstGeom prst="ellipse">
              <a:avLst/>
            </a:prstGeom>
            <a:gradFill>
              <a:gsLst>
                <a:gs pos="0">
                  <a:schemeClr val="bg1">
                    <a:lumMod val="75000"/>
                  </a:schemeClr>
                </a:gs>
                <a:gs pos="100000">
                  <a:schemeClr val="bg1">
                    <a:lumMod val="95000"/>
                  </a:schemeClr>
                </a:gs>
              </a:gsLst>
              <a:lin ang="2700000" scaled="1"/>
            </a:gradFill>
            <a:ln w="31750">
              <a:gradFill flip="none" rotWithShape="1">
                <a:gsLst>
                  <a:gs pos="0">
                    <a:schemeClr val="bg1"/>
                  </a:gs>
                  <a:gs pos="100000">
                    <a:schemeClr val="bg1">
                      <a:lumMod val="65000"/>
                    </a:schemeClr>
                  </a:gs>
                </a:gsLst>
                <a:lin ang="2700000" scaled="1"/>
                <a:tileRect/>
              </a:gradFill>
            </a:ln>
            <a:effectLst>
              <a:outerShdw blurRad="1016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380" name="文本框 1785"/>
          <p:cNvSpPr txBox="1"/>
          <p:nvPr/>
        </p:nvSpPr>
        <p:spPr>
          <a:xfrm>
            <a:off x="5215652" y="1871968"/>
            <a:ext cx="836193" cy="507831"/>
          </a:xfrm>
          <a:prstGeom prst="rect">
            <a:avLst/>
          </a:prstGeom>
          <a:noFill/>
        </p:spPr>
        <p:txBody>
          <a:bodyPr wrap="square" rtlCol="0">
            <a:spAutoFit/>
          </a:bodyPr>
          <a:lstStyle/>
          <a:p>
            <a:pPr algn="ctr"/>
            <a:r>
              <a:rPr lang="en-US" altLang="zh-CN" sz="2700" dirty="0">
                <a:solidFill>
                  <a:srgbClr val="E87071"/>
                </a:solidFill>
                <a:latin typeface="Impact" panose="020B0806030902050204" pitchFamily="34" charset="0"/>
              </a:rPr>
              <a:t>37%</a:t>
            </a:r>
            <a:endParaRPr lang="zh-CN" altLang="en-US" sz="2700" dirty="0">
              <a:solidFill>
                <a:srgbClr val="E87071"/>
              </a:solidFill>
              <a:latin typeface="Impact" panose="020B0806030902050204" pitchFamily="34" charset="0"/>
            </a:endParaRPr>
          </a:p>
        </p:txBody>
      </p:sp>
      <p:grpSp>
        <p:nvGrpSpPr>
          <p:cNvPr id="381" name="组合 380"/>
          <p:cNvGrpSpPr/>
          <p:nvPr/>
        </p:nvGrpSpPr>
        <p:grpSpPr>
          <a:xfrm>
            <a:off x="4928689" y="1442577"/>
            <a:ext cx="1356279" cy="1374331"/>
            <a:chOff x="6132084" y="2497101"/>
            <a:chExt cx="1808137" cy="1832865"/>
          </a:xfrm>
        </p:grpSpPr>
        <p:cxnSp>
          <p:nvCxnSpPr>
            <p:cNvPr id="382" name="直接连接符 381"/>
            <p:cNvCxnSpPr/>
            <p:nvPr/>
          </p:nvCxnSpPr>
          <p:spPr>
            <a:xfrm>
              <a:off x="7023442" y="2544688"/>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383" name="直接连接符 382"/>
            <p:cNvCxnSpPr/>
            <p:nvPr/>
          </p:nvCxnSpPr>
          <p:spPr>
            <a:xfrm rot="135000">
              <a:off x="7056492" y="2545337"/>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384" name="直接连接符 383"/>
            <p:cNvCxnSpPr/>
            <p:nvPr/>
          </p:nvCxnSpPr>
          <p:spPr>
            <a:xfrm rot="270000">
              <a:off x="7089492" y="2547283"/>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385" name="直接连接符 384"/>
            <p:cNvCxnSpPr/>
            <p:nvPr/>
          </p:nvCxnSpPr>
          <p:spPr>
            <a:xfrm rot="405000">
              <a:off x="7122388" y="2550523"/>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386" name="直接连接符 385"/>
            <p:cNvCxnSpPr/>
            <p:nvPr/>
          </p:nvCxnSpPr>
          <p:spPr>
            <a:xfrm rot="540000">
              <a:off x="7155134" y="2555053"/>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387" name="直接连接符 386"/>
            <p:cNvCxnSpPr/>
            <p:nvPr/>
          </p:nvCxnSpPr>
          <p:spPr>
            <a:xfrm rot="675000">
              <a:off x="7187676" y="2560864"/>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388" name="直接连接符 387"/>
            <p:cNvCxnSpPr/>
            <p:nvPr/>
          </p:nvCxnSpPr>
          <p:spPr>
            <a:xfrm rot="810000">
              <a:off x="7219965" y="2567947"/>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389" name="直接连接符 388"/>
            <p:cNvCxnSpPr/>
            <p:nvPr/>
          </p:nvCxnSpPr>
          <p:spPr>
            <a:xfrm rot="945000">
              <a:off x="7251951" y="2576294"/>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390" name="直接连接符 389"/>
            <p:cNvCxnSpPr/>
            <p:nvPr/>
          </p:nvCxnSpPr>
          <p:spPr>
            <a:xfrm rot="1080000">
              <a:off x="7283584" y="2585890"/>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391" name="直接连接符 390"/>
            <p:cNvCxnSpPr/>
            <p:nvPr/>
          </p:nvCxnSpPr>
          <p:spPr>
            <a:xfrm rot="1215000">
              <a:off x="7314817" y="2596720"/>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392" name="直接连接符 391"/>
            <p:cNvCxnSpPr/>
            <p:nvPr/>
          </p:nvCxnSpPr>
          <p:spPr>
            <a:xfrm rot="1350000">
              <a:off x="7345599" y="2608768"/>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393" name="直接连接符 392"/>
            <p:cNvCxnSpPr/>
            <p:nvPr/>
          </p:nvCxnSpPr>
          <p:spPr>
            <a:xfrm rot="1485000">
              <a:off x="7375886" y="2622016"/>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394" name="直接连接符 393"/>
            <p:cNvCxnSpPr/>
            <p:nvPr/>
          </p:nvCxnSpPr>
          <p:spPr>
            <a:xfrm rot="1620000">
              <a:off x="7405628" y="2636442"/>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395" name="直接连接符 394"/>
            <p:cNvCxnSpPr/>
            <p:nvPr/>
          </p:nvCxnSpPr>
          <p:spPr>
            <a:xfrm rot="1755000">
              <a:off x="7434782" y="2652026"/>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396" name="直接连接符 395"/>
            <p:cNvCxnSpPr/>
            <p:nvPr/>
          </p:nvCxnSpPr>
          <p:spPr>
            <a:xfrm rot="1890000">
              <a:off x="7463301" y="2668740"/>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397" name="直接连接符 396"/>
            <p:cNvCxnSpPr/>
            <p:nvPr/>
          </p:nvCxnSpPr>
          <p:spPr>
            <a:xfrm rot="2025000">
              <a:off x="7491142" y="2686562"/>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398" name="直接连接符 397"/>
            <p:cNvCxnSpPr/>
            <p:nvPr/>
          </p:nvCxnSpPr>
          <p:spPr>
            <a:xfrm rot="2160000">
              <a:off x="7518262" y="2705464"/>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399" name="直接连接符 398"/>
            <p:cNvCxnSpPr/>
            <p:nvPr/>
          </p:nvCxnSpPr>
          <p:spPr>
            <a:xfrm rot="2295000">
              <a:off x="7544618" y="2725416"/>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00" name="直接连接符 399"/>
            <p:cNvCxnSpPr/>
            <p:nvPr/>
          </p:nvCxnSpPr>
          <p:spPr>
            <a:xfrm rot="2430000">
              <a:off x="7570172" y="2746387"/>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01" name="直接连接符 400"/>
            <p:cNvCxnSpPr/>
            <p:nvPr/>
          </p:nvCxnSpPr>
          <p:spPr>
            <a:xfrm rot="2565000">
              <a:off x="7594881" y="2768346"/>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02" name="直接连接符 401"/>
            <p:cNvCxnSpPr/>
            <p:nvPr/>
          </p:nvCxnSpPr>
          <p:spPr>
            <a:xfrm rot="2700000">
              <a:off x="7618711" y="2791257"/>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03" name="直接连接符 402"/>
            <p:cNvCxnSpPr/>
            <p:nvPr/>
          </p:nvCxnSpPr>
          <p:spPr>
            <a:xfrm rot="2835000">
              <a:off x="7641623" y="2815085"/>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04" name="直接连接符 403"/>
            <p:cNvCxnSpPr/>
            <p:nvPr/>
          </p:nvCxnSpPr>
          <p:spPr>
            <a:xfrm rot="2970000">
              <a:off x="7663581" y="2839795"/>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05" name="直接连接符 404"/>
            <p:cNvCxnSpPr/>
            <p:nvPr/>
          </p:nvCxnSpPr>
          <p:spPr>
            <a:xfrm rot="3105000">
              <a:off x="7684552" y="2865350"/>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06" name="直接连接符 405"/>
            <p:cNvCxnSpPr/>
            <p:nvPr/>
          </p:nvCxnSpPr>
          <p:spPr>
            <a:xfrm rot="3240000">
              <a:off x="7704503" y="2891706"/>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07" name="直接连接符 406"/>
            <p:cNvCxnSpPr/>
            <p:nvPr/>
          </p:nvCxnSpPr>
          <p:spPr>
            <a:xfrm rot="3375000">
              <a:off x="7723404" y="2918826"/>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08" name="直接连接符 407"/>
            <p:cNvCxnSpPr/>
            <p:nvPr/>
          </p:nvCxnSpPr>
          <p:spPr>
            <a:xfrm rot="3510000">
              <a:off x="7741226" y="2946667"/>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09" name="直接连接符 408"/>
            <p:cNvCxnSpPr/>
            <p:nvPr/>
          </p:nvCxnSpPr>
          <p:spPr>
            <a:xfrm rot="3645000">
              <a:off x="7757942" y="2975185"/>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10" name="直接连接符 409"/>
            <p:cNvCxnSpPr/>
            <p:nvPr/>
          </p:nvCxnSpPr>
          <p:spPr>
            <a:xfrm rot="3780000">
              <a:off x="7773525" y="3004339"/>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11" name="直接连接符 410"/>
            <p:cNvCxnSpPr/>
            <p:nvPr/>
          </p:nvCxnSpPr>
          <p:spPr>
            <a:xfrm rot="3915000">
              <a:off x="7787952" y="3034083"/>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12" name="直接连接符 411"/>
            <p:cNvCxnSpPr/>
            <p:nvPr/>
          </p:nvCxnSpPr>
          <p:spPr>
            <a:xfrm rot="4050000">
              <a:off x="7801199" y="3064369"/>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13" name="直接连接符 412"/>
            <p:cNvCxnSpPr/>
            <p:nvPr/>
          </p:nvCxnSpPr>
          <p:spPr>
            <a:xfrm rot="4185000">
              <a:off x="7813247" y="3095152"/>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14" name="直接连接符 413"/>
            <p:cNvCxnSpPr/>
            <p:nvPr/>
          </p:nvCxnSpPr>
          <p:spPr>
            <a:xfrm rot="4320000">
              <a:off x="7824077" y="3126383"/>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15" name="直接连接符 414"/>
            <p:cNvCxnSpPr/>
            <p:nvPr/>
          </p:nvCxnSpPr>
          <p:spPr>
            <a:xfrm rot="4455000">
              <a:off x="7833674" y="3158017"/>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16" name="直接连接符 415"/>
            <p:cNvCxnSpPr/>
            <p:nvPr/>
          </p:nvCxnSpPr>
          <p:spPr>
            <a:xfrm rot="4590000">
              <a:off x="7842019" y="3190003"/>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17" name="直接连接符 416"/>
            <p:cNvCxnSpPr/>
            <p:nvPr/>
          </p:nvCxnSpPr>
          <p:spPr>
            <a:xfrm rot="4725000">
              <a:off x="7849104" y="3222291"/>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18" name="直接连接符 417"/>
            <p:cNvCxnSpPr/>
            <p:nvPr/>
          </p:nvCxnSpPr>
          <p:spPr>
            <a:xfrm rot="4860000">
              <a:off x="7854915" y="3254833"/>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19" name="直接连接符 418"/>
            <p:cNvCxnSpPr/>
            <p:nvPr/>
          </p:nvCxnSpPr>
          <p:spPr>
            <a:xfrm rot="4995000">
              <a:off x="7859445" y="3287579"/>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20" name="直接连接符 419"/>
            <p:cNvCxnSpPr/>
            <p:nvPr/>
          </p:nvCxnSpPr>
          <p:spPr>
            <a:xfrm rot="5130000">
              <a:off x="7862685" y="3320476"/>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21" name="直接连接符 420"/>
            <p:cNvCxnSpPr/>
            <p:nvPr/>
          </p:nvCxnSpPr>
          <p:spPr>
            <a:xfrm rot="5265000">
              <a:off x="7864630" y="3353475"/>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22" name="直接连接符 421"/>
            <p:cNvCxnSpPr/>
            <p:nvPr/>
          </p:nvCxnSpPr>
          <p:spPr>
            <a:xfrm rot="5535000">
              <a:off x="7864630" y="3419576"/>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23" name="直接连接符 422"/>
            <p:cNvCxnSpPr/>
            <p:nvPr/>
          </p:nvCxnSpPr>
          <p:spPr>
            <a:xfrm rot="5670000">
              <a:off x="7862685" y="3452576"/>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24" name="直接连接符 423"/>
            <p:cNvCxnSpPr/>
            <p:nvPr/>
          </p:nvCxnSpPr>
          <p:spPr>
            <a:xfrm rot="5805000">
              <a:off x="7859445" y="3485472"/>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25" name="直接连接符 424"/>
            <p:cNvCxnSpPr/>
            <p:nvPr/>
          </p:nvCxnSpPr>
          <p:spPr>
            <a:xfrm rot="5940000">
              <a:off x="7854915" y="3518218"/>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26" name="直接连接符 425"/>
            <p:cNvCxnSpPr/>
            <p:nvPr/>
          </p:nvCxnSpPr>
          <p:spPr>
            <a:xfrm rot="6075000">
              <a:off x="7849104" y="3550761"/>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27" name="直接连接符 426"/>
            <p:cNvCxnSpPr/>
            <p:nvPr/>
          </p:nvCxnSpPr>
          <p:spPr>
            <a:xfrm rot="6210000">
              <a:off x="7842019" y="3583049"/>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28" name="直接连接符 427"/>
            <p:cNvCxnSpPr/>
            <p:nvPr/>
          </p:nvCxnSpPr>
          <p:spPr>
            <a:xfrm rot="6345000">
              <a:off x="7833674" y="3615035"/>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29" name="直接连接符 428"/>
            <p:cNvCxnSpPr/>
            <p:nvPr/>
          </p:nvCxnSpPr>
          <p:spPr>
            <a:xfrm rot="6480000">
              <a:off x="7824077" y="3646668"/>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30" name="直接连接符 429"/>
            <p:cNvCxnSpPr/>
            <p:nvPr/>
          </p:nvCxnSpPr>
          <p:spPr>
            <a:xfrm rot="6615000">
              <a:off x="7813247" y="3677901"/>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31" name="直接连接符 430"/>
            <p:cNvCxnSpPr/>
            <p:nvPr/>
          </p:nvCxnSpPr>
          <p:spPr>
            <a:xfrm rot="6750000">
              <a:off x="7801199" y="3708683"/>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32" name="直接连接符 431"/>
            <p:cNvCxnSpPr/>
            <p:nvPr/>
          </p:nvCxnSpPr>
          <p:spPr>
            <a:xfrm rot="6885000">
              <a:off x="7787952" y="3738969"/>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33" name="直接连接符 432"/>
            <p:cNvCxnSpPr/>
            <p:nvPr/>
          </p:nvCxnSpPr>
          <p:spPr>
            <a:xfrm rot="7020000">
              <a:off x="7773525" y="3768712"/>
              <a:ext cx="0" cy="99041"/>
            </a:xfrm>
            <a:prstGeom prst="line">
              <a:avLst/>
            </a:prstGeom>
            <a:ln w="12700">
              <a:solidFill>
                <a:srgbClr val="E87071"/>
              </a:solidFill>
            </a:ln>
          </p:spPr>
          <p:style>
            <a:lnRef idx="1">
              <a:schemeClr val="accent1"/>
            </a:lnRef>
            <a:fillRef idx="0">
              <a:schemeClr val="accent1"/>
            </a:fillRef>
            <a:effectRef idx="0">
              <a:schemeClr val="accent1"/>
            </a:effectRef>
            <a:fontRef idx="minor">
              <a:schemeClr val="tx1"/>
            </a:fontRef>
          </p:style>
        </p:cxnSp>
        <p:cxnSp>
          <p:nvCxnSpPr>
            <p:cNvPr id="434" name="直接连接符 433"/>
            <p:cNvCxnSpPr/>
            <p:nvPr/>
          </p:nvCxnSpPr>
          <p:spPr>
            <a:xfrm rot="7155000">
              <a:off x="7757942" y="3797866"/>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35" name="直接连接符 434"/>
            <p:cNvCxnSpPr/>
            <p:nvPr/>
          </p:nvCxnSpPr>
          <p:spPr>
            <a:xfrm rot="7290000">
              <a:off x="7741226" y="3826386"/>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36" name="直接连接符 435"/>
            <p:cNvCxnSpPr/>
            <p:nvPr/>
          </p:nvCxnSpPr>
          <p:spPr>
            <a:xfrm rot="7425000">
              <a:off x="7723404" y="3854227"/>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37" name="直接连接符 436"/>
            <p:cNvCxnSpPr/>
            <p:nvPr/>
          </p:nvCxnSpPr>
          <p:spPr>
            <a:xfrm rot="7560000">
              <a:off x="7704503" y="3881346"/>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38" name="直接连接符 437"/>
            <p:cNvCxnSpPr/>
            <p:nvPr/>
          </p:nvCxnSpPr>
          <p:spPr>
            <a:xfrm rot="7695000">
              <a:off x="7684552" y="3907703"/>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39" name="直接连接符 438"/>
            <p:cNvCxnSpPr/>
            <p:nvPr/>
          </p:nvCxnSpPr>
          <p:spPr>
            <a:xfrm rot="7830000">
              <a:off x="7663581" y="3933256"/>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0" name="直接连接符 439"/>
            <p:cNvCxnSpPr/>
            <p:nvPr/>
          </p:nvCxnSpPr>
          <p:spPr>
            <a:xfrm rot="7965000">
              <a:off x="7641623" y="3957967"/>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1" name="直接连接符 440"/>
            <p:cNvCxnSpPr/>
            <p:nvPr/>
          </p:nvCxnSpPr>
          <p:spPr>
            <a:xfrm rot="8100000">
              <a:off x="7618711" y="3981795"/>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2" name="直接连接符 441"/>
            <p:cNvCxnSpPr/>
            <p:nvPr/>
          </p:nvCxnSpPr>
          <p:spPr>
            <a:xfrm rot="8235000">
              <a:off x="7594881" y="4004707"/>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3" name="直接连接符 442"/>
            <p:cNvCxnSpPr/>
            <p:nvPr/>
          </p:nvCxnSpPr>
          <p:spPr>
            <a:xfrm rot="8370000">
              <a:off x="7570172" y="4026664"/>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4" name="直接连接符 443"/>
            <p:cNvCxnSpPr/>
            <p:nvPr/>
          </p:nvCxnSpPr>
          <p:spPr>
            <a:xfrm rot="8505000">
              <a:off x="7544618" y="4047635"/>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5" name="直接连接符 444"/>
            <p:cNvCxnSpPr/>
            <p:nvPr/>
          </p:nvCxnSpPr>
          <p:spPr>
            <a:xfrm rot="8640000">
              <a:off x="7518262" y="4067587"/>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6" name="直接连接符 445"/>
            <p:cNvCxnSpPr/>
            <p:nvPr/>
          </p:nvCxnSpPr>
          <p:spPr>
            <a:xfrm rot="8775000">
              <a:off x="7491142" y="4086489"/>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7" name="直接连接符 446"/>
            <p:cNvCxnSpPr/>
            <p:nvPr/>
          </p:nvCxnSpPr>
          <p:spPr>
            <a:xfrm rot="8910000">
              <a:off x="7463301" y="4104311"/>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8" name="直接连接符 447"/>
            <p:cNvCxnSpPr/>
            <p:nvPr/>
          </p:nvCxnSpPr>
          <p:spPr>
            <a:xfrm rot="9045000">
              <a:off x="7434782" y="4121027"/>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9" name="直接连接符 448"/>
            <p:cNvCxnSpPr/>
            <p:nvPr/>
          </p:nvCxnSpPr>
          <p:spPr>
            <a:xfrm rot="9180000">
              <a:off x="7405628" y="4136610"/>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50" name="直接连接符 449"/>
            <p:cNvCxnSpPr/>
            <p:nvPr/>
          </p:nvCxnSpPr>
          <p:spPr>
            <a:xfrm rot="9315000">
              <a:off x="7375886" y="4151036"/>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51" name="直接连接符 450"/>
            <p:cNvCxnSpPr/>
            <p:nvPr/>
          </p:nvCxnSpPr>
          <p:spPr>
            <a:xfrm rot="9450000">
              <a:off x="7345599" y="4164284"/>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52" name="直接连接符 451"/>
            <p:cNvCxnSpPr/>
            <p:nvPr/>
          </p:nvCxnSpPr>
          <p:spPr>
            <a:xfrm rot="9585000">
              <a:off x="7314817" y="4176331"/>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53" name="直接连接符 452"/>
            <p:cNvCxnSpPr/>
            <p:nvPr/>
          </p:nvCxnSpPr>
          <p:spPr>
            <a:xfrm rot="9720000">
              <a:off x="7283584" y="4187161"/>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54" name="直接连接符 453"/>
            <p:cNvCxnSpPr/>
            <p:nvPr/>
          </p:nvCxnSpPr>
          <p:spPr>
            <a:xfrm rot="9855000">
              <a:off x="7251951" y="4196758"/>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55" name="直接连接符 454"/>
            <p:cNvCxnSpPr/>
            <p:nvPr/>
          </p:nvCxnSpPr>
          <p:spPr>
            <a:xfrm rot="9990000">
              <a:off x="7219965" y="4205104"/>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56" name="直接连接符 455"/>
            <p:cNvCxnSpPr/>
            <p:nvPr/>
          </p:nvCxnSpPr>
          <p:spPr>
            <a:xfrm rot="10125000">
              <a:off x="7187676" y="4212189"/>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57" name="直接连接符 456"/>
            <p:cNvCxnSpPr/>
            <p:nvPr/>
          </p:nvCxnSpPr>
          <p:spPr>
            <a:xfrm rot="10260000">
              <a:off x="7155134" y="4218000"/>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58" name="直接连接符 457"/>
            <p:cNvCxnSpPr/>
            <p:nvPr/>
          </p:nvCxnSpPr>
          <p:spPr>
            <a:xfrm rot="10395000">
              <a:off x="7122388" y="4222528"/>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59" name="直接连接符 458"/>
            <p:cNvCxnSpPr/>
            <p:nvPr/>
          </p:nvCxnSpPr>
          <p:spPr>
            <a:xfrm rot="10530000">
              <a:off x="7089492" y="4225769"/>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60" name="直接连接符 459"/>
            <p:cNvCxnSpPr/>
            <p:nvPr/>
          </p:nvCxnSpPr>
          <p:spPr>
            <a:xfrm rot="10665000">
              <a:off x="7056492" y="4227714"/>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61" name="直接连接符 460"/>
            <p:cNvCxnSpPr/>
            <p:nvPr/>
          </p:nvCxnSpPr>
          <p:spPr>
            <a:xfrm rot="10935000">
              <a:off x="6990391" y="4227714"/>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62" name="直接连接符 461"/>
            <p:cNvCxnSpPr/>
            <p:nvPr/>
          </p:nvCxnSpPr>
          <p:spPr>
            <a:xfrm rot="11070000">
              <a:off x="6957391" y="4225769"/>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63" name="直接连接符 462"/>
            <p:cNvCxnSpPr/>
            <p:nvPr/>
          </p:nvCxnSpPr>
          <p:spPr>
            <a:xfrm rot="11205000">
              <a:off x="6924495" y="4222528"/>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64" name="直接连接符 463"/>
            <p:cNvCxnSpPr/>
            <p:nvPr/>
          </p:nvCxnSpPr>
          <p:spPr>
            <a:xfrm rot="11340000">
              <a:off x="6891749" y="4218000"/>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65" name="直接连接符 464"/>
            <p:cNvCxnSpPr/>
            <p:nvPr/>
          </p:nvCxnSpPr>
          <p:spPr>
            <a:xfrm rot="11475000">
              <a:off x="6859207" y="4212189"/>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66" name="直接连接符 465"/>
            <p:cNvCxnSpPr/>
            <p:nvPr/>
          </p:nvCxnSpPr>
          <p:spPr>
            <a:xfrm rot="11610000">
              <a:off x="6826918" y="4205104"/>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67" name="直接连接符 466"/>
            <p:cNvCxnSpPr/>
            <p:nvPr/>
          </p:nvCxnSpPr>
          <p:spPr>
            <a:xfrm rot="11745000">
              <a:off x="6794932" y="4196758"/>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68" name="直接连接符 467"/>
            <p:cNvCxnSpPr/>
            <p:nvPr/>
          </p:nvCxnSpPr>
          <p:spPr>
            <a:xfrm rot="11880000">
              <a:off x="6763300" y="4187161"/>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69" name="直接连接符 468"/>
            <p:cNvCxnSpPr/>
            <p:nvPr/>
          </p:nvCxnSpPr>
          <p:spPr>
            <a:xfrm rot="12015000">
              <a:off x="6732066" y="4176331"/>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70" name="直接连接符 469"/>
            <p:cNvCxnSpPr/>
            <p:nvPr/>
          </p:nvCxnSpPr>
          <p:spPr>
            <a:xfrm rot="12150000">
              <a:off x="6701284" y="4164284"/>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71" name="直接连接符 470"/>
            <p:cNvCxnSpPr/>
            <p:nvPr/>
          </p:nvCxnSpPr>
          <p:spPr>
            <a:xfrm rot="12285000">
              <a:off x="6670997" y="4151036"/>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72" name="直接连接符 471"/>
            <p:cNvCxnSpPr/>
            <p:nvPr/>
          </p:nvCxnSpPr>
          <p:spPr>
            <a:xfrm rot="12420000">
              <a:off x="6641256" y="4136610"/>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73" name="直接连接符 472"/>
            <p:cNvCxnSpPr/>
            <p:nvPr/>
          </p:nvCxnSpPr>
          <p:spPr>
            <a:xfrm rot="12555000">
              <a:off x="6612101" y="4121027"/>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74" name="直接连接符 473"/>
            <p:cNvCxnSpPr/>
            <p:nvPr/>
          </p:nvCxnSpPr>
          <p:spPr>
            <a:xfrm rot="12690000">
              <a:off x="6583582" y="4104311"/>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75" name="直接连接符 474"/>
            <p:cNvCxnSpPr/>
            <p:nvPr/>
          </p:nvCxnSpPr>
          <p:spPr>
            <a:xfrm rot="12825000">
              <a:off x="6555741" y="4086489"/>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76" name="直接连接符 475"/>
            <p:cNvCxnSpPr/>
            <p:nvPr/>
          </p:nvCxnSpPr>
          <p:spPr>
            <a:xfrm rot="12960000">
              <a:off x="6528621" y="4067587"/>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77" name="直接连接符 476"/>
            <p:cNvCxnSpPr/>
            <p:nvPr/>
          </p:nvCxnSpPr>
          <p:spPr>
            <a:xfrm rot="13095000">
              <a:off x="6502264" y="4047635"/>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78" name="直接连接符 477"/>
            <p:cNvCxnSpPr/>
            <p:nvPr/>
          </p:nvCxnSpPr>
          <p:spPr>
            <a:xfrm rot="13230000">
              <a:off x="6476711" y="4026664"/>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79" name="直接连接符 478"/>
            <p:cNvCxnSpPr/>
            <p:nvPr/>
          </p:nvCxnSpPr>
          <p:spPr>
            <a:xfrm rot="13365000">
              <a:off x="6452002" y="4004707"/>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80" name="直接连接符 479"/>
            <p:cNvCxnSpPr/>
            <p:nvPr/>
          </p:nvCxnSpPr>
          <p:spPr>
            <a:xfrm rot="13500000">
              <a:off x="6428172" y="3981795"/>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81" name="直接连接符 480"/>
            <p:cNvCxnSpPr/>
            <p:nvPr/>
          </p:nvCxnSpPr>
          <p:spPr>
            <a:xfrm rot="13635000">
              <a:off x="6405261" y="3957967"/>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82" name="直接连接符 481"/>
            <p:cNvCxnSpPr/>
            <p:nvPr/>
          </p:nvCxnSpPr>
          <p:spPr>
            <a:xfrm rot="13770000">
              <a:off x="6383302" y="3933256"/>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83" name="直接连接符 482"/>
            <p:cNvCxnSpPr/>
            <p:nvPr/>
          </p:nvCxnSpPr>
          <p:spPr>
            <a:xfrm rot="13905000">
              <a:off x="6362331" y="3907703"/>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84" name="直接连接符 483"/>
            <p:cNvCxnSpPr/>
            <p:nvPr/>
          </p:nvCxnSpPr>
          <p:spPr>
            <a:xfrm rot="14040000">
              <a:off x="6342380" y="3881346"/>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85" name="直接连接符 484"/>
            <p:cNvCxnSpPr/>
            <p:nvPr/>
          </p:nvCxnSpPr>
          <p:spPr>
            <a:xfrm rot="14175000">
              <a:off x="6323478" y="3854227"/>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86" name="直接连接符 485"/>
            <p:cNvCxnSpPr/>
            <p:nvPr/>
          </p:nvCxnSpPr>
          <p:spPr>
            <a:xfrm rot="14310000">
              <a:off x="6305657" y="3826386"/>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87" name="直接连接符 486"/>
            <p:cNvCxnSpPr/>
            <p:nvPr/>
          </p:nvCxnSpPr>
          <p:spPr>
            <a:xfrm rot="14445000">
              <a:off x="6288941" y="3797866"/>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88" name="直接连接符 487"/>
            <p:cNvCxnSpPr/>
            <p:nvPr/>
          </p:nvCxnSpPr>
          <p:spPr>
            <a:xfrm rot="14580000">
              <a:off x="6273358" y="3768712"/>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89" name="直接连接符 488"/>
            <p:cNvCxnSpPr/>
            <p:nvPr/>
          </p:nvCxnSpPr>
          <p:spPr>
            <a:xfrm rot="14715000">
              <a:off x="6258932" y="3738969"/>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90" name="直接连接符 489"/>
            <p:cNvCxnSpPr/>
            <p:nvPr/>
          </p:nvCxnSpPr>
          <p:spPr>
            <a:xfrm rot="14850000">
              <a:off x="6245684" y="3708683"/>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91" name="直接连接符 490"/>
            <p:cNvCxnSpPr/>
            <p:nvPr/>
          </p:nvCxnSpPr>
          <p:spPr>
            <a:xfrm rot="14985000">
              <a:off x="6233636" y="3677901"/>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92" name="直接连接符 491"/>
            <p:cNvCxnSpPr/>
            <p:nvPr/>
          </p:nvCxnSpPr>
          <p:spPr>
            <a:xfrm rot="15120000">
              <a:off x="6222805" y="3646668"/>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93" name="直接连接符 492"/>
            <p:cNvCxnSpPr/>
            <p:nvPr/>
          </p:nvCxnSpPr>
          <p:spPr>
            <a:xfrm rot="15255000">
              <a:off x="6213209" y="3615035"/>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94" name="直接连接符 493"/>
            <p:cNvCxnSpPr/>
            <p:nvPr/>
          </p:nvCxnSpPr>
          <p:spPr>
            <a:xfrm rot="15390000">
              <a:off x="6204864" y="3583049"/>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95" name="直接连接符 494"/>
            <p:cNvCxnSpPr/>
            <p:nvPr/>
          </p:nvCxnSpPr>
          <p:spPr>
            <a:xfrm rot="15525000">
              <a:off x="6197779" y="3550761"/>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96" name="直接连接符 495"/>
            <p:cNvCxnSpPr/>
            <p:nvPr/>
          </p:nvCxnSpPr>
          <p:spPr>
            <a:xfrm rot="15660000">
              <a:off x="6191967" y="3518218"/>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97" name="直接连接符 496"/>
            <p:cNvCxnSpPr/>
            <p:nvPr/>
          </p:nvCxnSpPr>
          <p:spPr>
            <a:xfrm rot="15795000">
              <a:off x="6187438" y="3485472"/>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98" name="直接连接符 497"/>
            <p:cNvCxnSpPr/>
            <p:nvPr/>
          </p:nvCxnSpPr>
          <p:spPr>
            <a:xfrm rot="15930000">
              <a:off x="6184198" y="3452576"/>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99" name="直接连接符 498"/>
            <p:cNvCxnSpPr/>
            <p:nvPr/>
          </p:nvCxnSpPr>
          <p:spPr>
            <a:xfrm rot="16065000">
              <a:off x="6182253" y="3419576"/>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00" name="直接连接符 499"/>
            <p:cNvCxnSpPr/>
            <p:nvPr/>
          </p:nvCxnSpPr>
          <p:spPr>
            <a:xfrm rot="16335000">
              <a:off x="6182253" y="3353475"/>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01" name="直接连接符 500"/>
            <p:cNvCxnSpPr/>
            <p:nvPr/>
          </p:nvCxnSpPr>
          <p:spPr>
            <a:xfrm rot="16470000">
              <a:off x="6184198" y="3320476"/>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02" name="直接连接符 501"/>
            <p:cNvCxnSpPr/>
            <p:nvPr/>
          </p:nvCxnSpPr>
          <p:spPr>
            <a:xfrm rot="16605000">
              <a:off x="6187438" y="3287579"/>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03" name="直接连接符 502"/>
            <p:cNvCxnSpPr/>
            <p:nvPr/>
          </p:nvCxnSpPr>
          <p:spPr>
            <a:xfrm rot="16740000">
              <a:off x="6191967" y="3254833"/>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04" name="直接连接符 503"/>
            <p:cNvCxnSpPr/>
            <p:nvPr/>
          </p:nvCxnSpPr>
          <p:spPr>
            <a:xfrm rot="16875000">
              <a:off x="6197779" y="3222291"/>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05" name="直接连接符 504"/>
            <p:cNvCxnSpPr/>
            <p:nvPr/>
          </p:nvCxnSpPr>
          <p:spPr>
            <a:xfrm rot="17010000">
              <a:off x="6204864" y="3190003"/>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06" name="直接连接符 505"/>
            <p:cNvCxnSpPr/>
            <p:nvPr/>
          </p:nvCxnSpPr>
          <p:spPr>
            <a:xfrm rot="17145000">
              <a:off x="6213209" y="3158017"/>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07" name="直接连接符 506"/>
            <p:cNvCxnSpPr/>
            <p:nvPr/>
          </p:nvCxnSpPr>
          <p:spPr>
            <a:xfrm rot="17280000">
              <a:off x="6222805" y="3126383"/>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08" name="直接连接符 507"/>
            <p:cNvCxnSpPr/>
            <p:nvPr/>
          </p:nvCxnSpPr>
          <p:spPr>
            <a:xfrm rot="17415000">
              <a:off x="6233636" y="3095152"/>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09" name="直接连接符 508"/>
            <p:cNvCxnSpPr/>
            <p:nvPr/>
          </p:nvCxnSpPr>
          <p:spPr>
            <a:xfrm rot="17550000">
              <a:off x="6245684" y="3064369"/>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10" name="直接连接符 509"/>
            <p:cNvCxnSpPr/>
            <p:nvPr/>
          </p:nvCxnSpPr>
          <p:spPr>
            <a:xfrm rot="17685000">
              <a:off x="6258932" y="3034083"/>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11" name="直接连接符 510"/>
            <p:cNvCxnSpPr/>
            <p:nvPr/>
          </p:nvCxnSpPr>
          <p:spPr>
            <a:xfrm rot="17820000">
              <a:off x="6273358" y="3004339"/>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12" name="直接连接符 511"/>
            <p:cNvCxnSpPr/>
            <p:nvPr/>
          </p:nvCxnSpPr>
          <p:spPr>
            <a:xfrm rot="17955000">
              <a:off x="6288941" y="2975185"/>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13" name="直接连接符 512"/>
            <p:cNvCxnSpPr/>
            <p:nvPr/>
          </p:nvCxnSpPr>
          <p:spPr>
            <a:xfrm rot="18090000">
              <a:off x="6305657" y="2946667"/>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14" name="直接连接符 513"/>
            <p:cNvCxnSpPr/>
            <p:nvPr/>
          </p:nvCxnSpPr>
          <p:spPr>
            <a:xfrm rot="18225000">
              <a:off x="6323478" y="2918826"/>
              <a:ext cx="0" cy="99041"/>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15" name="直接连接符 514"/>
            <p:cNvCxnSpPr/>
            <p:nvPr/>
          </p:nvCxnSpPr>
          <p:spPr>
            <a:xfrm rot="18360000">
              <a:off x="6342380" y="2891706"/>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6" name="直接连接符 515"/>
            <p:cNvCxnSpPr/>
            <p:nvPr/>
          </p:nvCxnSpPr>
          <p:spPr>
            <a:xfrm rot="18495000">
              <a:off x="6362331" y="2865350"/>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7" name="直接连接符 516"/>
            <p:cNvCxnSpPr/>
            <p:nvPr/>
          </p:nvCxnSpPr>
          <p:spPr>
            <a:xfrm rot="18630000">
              <a:off x="6383302" y="2839795"/>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8" name="直接连接符 517"/>
            <p:cNvCxnSpPr/>
            <p:nvPr/>
          </p:nvCxnSpPr>
          <p:spPr>
            <a:xfrm rot="18765000">
              <a:off x="6405261" y="2815085"/>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9" name="直接连接符 518"/>
            <p:cNvCxnSpPr/>
            <p:nvPr/>
          </p:nvCxnSpPr>
          <p:spPr>
            <a:xfrm rot="18900000">
              <a:off x="6428172" y="2791257"/>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p:nvPr/>
          </p:nvCxnSpPr>
          <p:spPr>
            <a:xfrm rot="19035000">
              <a:off x="6452002" y="2768346"/>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1" name="直接连接符 520"/>
            <p:cNvCxnSpPr/>
            <p:nvPr/>
          </p:nvCxnSpPr>
          <p:spPr>
            <a:xfrm rot="19170000">
              <a:off x="6476711" y="2746387"/>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2" name="直接连接符 521"/>
            <p:cNvCxnSpPr/>
            <p:nvPr/>
          </p:nvCxnSpPr>
          <p:spPr>
            <a:xfrm rot="19305000">
              <a:off x="6502264" y="2725416"/>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3" name="直接连接符 522"/>
            <p:cNvCxnSpPr/>
            <p:nvPr/>
          </p:nvCxnSpPr>
          <p:spPr>
            <a:xfrm rot="19440000">
              <a:off x="6528621" y="2705464"/>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4" name="直接连接符 523"/>
            <p:cNvCxnSpPr/>
            <p:nvPr/>
          </p:nvCxnSpPr>
          <p:spPr>
            <a:xfrm rot="19575000">
              <a:off x="6555741" y="2686562"/>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5" name="直接连接符 524"/>
            <p:cNvCxnSpPr/>
            <p:nvPr/>
          </p:nvCxnSpPr>
          <p:spPr>
            <a:xfrm rot="19710000">
              <a:off x="6583582" y="2668740"/>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6" name="直接连接符 525"/>
            <p:cNvCxnSpPr/>
            <p:nvPr/>
          </p:nvCxnSpPr>
          <p:spPr>
            <a:xfrm rot="19845000">
              <a:off x="6612101" y="2652026"/>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7" name="直接连接符 526"/>
            <p:cNvCxnSpPr/>
            <p:nvPr/>
          </p:nvCxnSpPr>
          <p:spPr>
            <a:xfrm rot="19980000">
              <a:off x="6641256" y="2636442"/>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8" name="直接连接符 527"/>
            <p:cNvCxnSpPr/>
            <p:nvPr/>
          </p:nvCxnSpPr>
          <p:spPr>
            <a:xfrm rot="20115000">
              <a:off x="6670997" y="2622016"/>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9" name="直接连接符 528"/>
            <p:cNvCxnSpPr/>
            <p:nvPr/>
          </p:nvCxnSpPr>
          <p:spPr>
            <a:xfrm rot="20250000">
              <a:off x="6701284" y="2608768"/>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0" name="直接连接符 529"/>
            <p:cNvCxnSpPr/>
            <p:nvPr/>
          </p:nvCxnSpPr>
          <p:spPr>
            <a:xfrm rot="20385000">
              <a:off x="6732066" y="2596720"/>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1" name="直接连接符 530"/>
            <p:cNvCxnSpPr/>
            <p:nvPr/>
          </p:nvCxnSpPr>
          <p:spPr>
            <a:xfrm rot="20520000">
              <a:off x="6763300" y="2585890"/>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2" name="直接连接符 531"/>
            <p:cNvCxnSpPr/>
            <p:nvPr/>
          </p:nvCxnSpPr>
          <p:spPr>
            <a:xfrm rot="20655000">
              <a:off x="6794932" y="2576294"/>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3" name="直接连接符 532"/>
            <p:cNvCxnSpPr/>
            <p:nvPr/>
          </p:nvCxnSpPr>
          <p:spPr>
            <a:xfrm rot="20790000">
              <a:off x="6826918" y="2567947"/>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4" name="直接连接符 533"/>
            <p:cNvCxnSpPr/>
            <p:nvPr/>
          </p:nvCxnSpPr>
          <p:spPr>
            <a:xfrm rot="20925000">
              <a:off x="6859207" y="2560864"/>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5" name="直接连接符 534"/>
            <p:cNvCxnSpPr/>
            <p:nvPr/>
          </p:nvCxnSpPr>
          <p:spPr>
            <a:xfrm rot="21060000">
              <a:off x="6891749" y="2555053"/>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6" name="直接连接符 535"/>
            <p:cNvCxnSpPr/>
            <p:nvPr/>
          </p:nvCxnSpPr>
          <p:spPr>
            <a:xfrm rot="21195000">
              <a:off x="6924495" y="2550523"/>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7" name="直接连接符 536"/>
            <p:cNvCxnSpPr/>
            <p:nvPr/>
          </p:nvCxnSpPr>
          <p:spPr>
            <a:xfrm rot="21330000">
              <a:off x="6957391" y="2547283"/>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8" name="直接连接符 537"/>
            <p:cNvCxnSpPr/>
            <p:nvPr/>
          </p:nvCxnSpPr>
          <p:spPr>
            <a:xfrm rot="21465000">
              <a:off x="6990391" y="2545337"/>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39" name="组合 538"/>
            <p:cNvGrpSpPr/>
            <p:nvPr/>
          </p:nvGrpSpPr>
          <p:grpSpPr>
            <a:xfrm>
              <a:off x="6132084" y="3436045"/>
              <a:ext cx="1784866" cy="0"/>
              <a:chOff x="1701800" y="2755900"/>
              <a:chExt cx="2746508" cy="0"/>
            </a:xfrm>
          </p:grpSpPr>
          <p:cxnSp>
            <p:nvCxnSpPr>
              <p:cNvPr id="549" name="直接连接符 548"/>
              <p:cNvCxnSpPr/>
              <p:nvPr/>
            </p:nvCxnSpPr>
            <p:spPr>
              <a:xfrm flipH="1">
                <a:off x="4185508" y="2755900"/>
                <a:ext cx="26280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0" name="直接连接符 549"/>
              <p:cNvCxnSpPr/>
              <p:nvPr/>
            </p:nvCxnSpPr>
            <p:spPr>
              <a:xfrm>
                <a:off x="1701800" y="2755900"/>
                <a:ext cx="261951"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40" name="组合 539"/>
            <p:cNvGrpSpPr/>
            <p:nvPr/>
          </p:nvGrpSpPr>
          <p:grpSpPr>
            <a:xfrm rot="5400000">
              <a:off x="6130021" y="3437533"/>
              <a:ext cx="1784866" cy="0"/>
              <a:chOff x="1701800" y="2755900"/>
              <a:chExt cx="2746508" cy="0"/>
            </a:xfrm>
          </p:grpSpPr>
          <p:cxnSp>
            <p:nvCxnSpPr>
              <p:cNvPr id="547" name="直接连接符 546"/>
              <p:cNvCxnSpPr/>
              <p:nvPr/>
            </p:nvCxnSpPr>
            <p:spPr>
              <a:xfrm flipH="1">
                <a:off x="4185508" y="2755900"/>
                <a:ext cx="26280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8" name="直接连接符 547"/>
              <p:cNvCxnSpPr/>
              <p:nvPr/>
            </p:nvCxnSpPr>
            <p:spPr>
              <a:xfrm>
                <a:off x="1701800" y="2755900"/>
                <a:ext cx="261951"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41" name="组合 540"/>
            <p:cNvGrpSpPr/>
            <p:nvPr/>
          </p:nvGrpSpPr>
          <p:grpSpPr>
            <a:xfrm rot="2700000">
              <a:off x="6178461" y="3389534"/>
              <a:ext cx="1784866" cy="0"/>
              <a:chOff x="1701800" y="2755900"/>
              <a:chExt cx="2746508" cy="0"/>
            </a:xfrm>
          </p:grpSpPr>
          <p:cxnSp>
            <p:nvCxnSpPr>
              <p:cNvPr id="545" name="直接连接符 544"/>
              <p:cNvCxnSpPr/>
              <p:nvPr/>
            </p:nvCxnSpPr>
            <p:spPr>
              <a:xfrm flipH="1">
                <a:off x="4185508" y="2755900"/>
                <a:ext cx="26280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6" name="直接连接符 545"/>
              <p:cNvCxnSpPr/>
              <p:nvPr/>
            </p:nvCxnSpPr>
            <p:spPr>
              <a:xfrm>
                <a:off x="1701800" y="2755900"/>
                <a:ext cx="261951"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42" name="组合 541"/>
            <p:cNvGrpSpPr/>
            <p:nvPr/>
          </p:nvGrpSpPr>
          <p:grpSpPr>
            <a:xfrm rot="18900000" flipH="1">
              <a:off x="6155355" y="3460596"/>
              <a:ext cx="1784866" cy="0"/>
              <a:chOff x="1701800" y="2755900"/>
              <a:chExt cx="2746508" cy="0"/>
            </a:xfrm>
          </p:grpSpPr>
          <p:cxnSp>
            <p:nvCxnSpPr>
              <p:cNvPr id="543" name="直接连接符 542"/>
              <p:cNvCxnSpPr/>
              <p:nvPr/>
            </p:nvCxnSpPr>
            <p:spPr>
              <a:xfrm flipH="1">
                <a:off x="4185508" y="2755900"/>
                <a:ext cx="26280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4" name="直接连接符 543"/>
              <p:cNvCxnSpPr/>
              <p:nvPr/>
            </p:nvCxnSpPr>
            <p:spPr>
              <a:xfrm>
                <a:off x="1701800" y="2755900"/>
                <a:ext cx="261951"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551" name="组合 550"/>
          <p:cNvGrpSpPr/>
          <p:nvPr/>
        </p:nvGrpSpPr>
        <p:grpSpPr>
          <a:xfrm>
            <a:off x="6874807" y="1329901"/>
            <a:ext cx="1640144" cy="1639550"/>
            <a:chOff x="2329031" y="904800"/>
            <a:chExt cx="2752780" cy="2752780"/>
          </a:xfrm>
        </p:grpSpPr>
        <p:sp>
          <p:nvSpPr>
            <p:cNvPr id="552" name="椭圆 551"/>
            <p:cNvSpPr/>
            <p:nvPr/>
          </p:nvSpPr>
          <p:spPr>
            <a:xfrm>
              <a:off x="2329031" y="904800"/>
              <a:ext cx="2752780" cy="2752780"/>
            </a:xfrm>
            <a:prstGeom prst="ellipse">
              <a:avLst/>
            </a:prstGeom>
            <a:solidFill>
              <a:schemeClr val="bg1">
                <a:lumMod val="85000"/>
              </a:schemeClr>
            </a:solidFill>
            <a:ln w="31750">
              <a:gradFill flip="none" rotWithShape="1">
                <a:gsLst>
                  <a:gs pos="100000">
                    <a:schemeClr val="bg1"/>
                  </a:gs>
                  <a:gs pos="0">
                    <a:schemeClr val="bg1">
                      <a:lumMod val="65000"/>
                    </a:schemeClr>
                  </a:gs>
                </a:gsLst>
                <a:lin ang="2700000" scaled="1"/>
                <a:tileRect/>
              </a:gradFill>
            </a:ln>
            <a:effectLst>
              <a:innerShdw blurRad="127000" dist="762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53" name="椭圆 552"/>
            <p:cNvSpPr/>
            <p:nvPr/>
          </p:nvSpPr>
          <p:spPr>
            <a:xfrm>
              <a:off x="2490959" y="1059959"/>
              <a:ext cx="2431374" cy="2431374"/>
            </a:xfrm>
            <a:prstGeom prst="ellipse">
              <a:avLst/>
            </a:prstGeom>
            <a:gradFill>
              <a:gsLst>
                <a:gs pos="0">
                  <a:schemeClr val="bg1">
                    <a:lumMod val="75000"/>
                  </a:schemeClr>
                </a:gs>
                <a:gs pos="100000">
                  <a:schemeClr val="bg1">
                    <a:lumMod val="95000"/>
                  </a:schemeClr>
                </a:gs>
              </a:gsLst>
              <a:lin ang="2700000" scaled="1"/>
            </a:gradFill>
            <a:ln w="31750">
              <a:gradFill flip="none" rotWithShape="1">
                <a:gsLst>
                  <a:gs pos="0">
                    <a:schemeClr val="bg1"/>
                  </a:gs>
                  <a:gs pos="100000">
                    <a:schemeClr val="bg1">
                      <a:lumMod val="65000"/>
                    </a:schemeClr>
                  </a:gs>
                </a:gsLst>
                <a:lin ang="2700000" scaled="1"/>
                <a:tileRect/>
              </a:gradFill>
            </a:ln>
            <a:effectLst>
              <a:outerShdw blurRad="1016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554" name="文本框 1607"/>
          <p:cNvSpPr txBox="1"/>
          <p:nvPr/>
        </p:nvSpPr>
        <p:spPr>
          <a:xfrm>
            <a:off x="7315577" y="1871968"/>
            <a:ext cx="836193" cy="507831"/>
          </a:xfrm>
          <a:prstGeom prst="rect">
            <a:avLst/>
          </a:prstGeom>
          <a:noFill/>
        </p:spPr>
        <p:txBody>
          <a:bodyPr wrap="square" rtlCol="0">
            <a:spAutoFit/>
          </a:bodyPr>
          <a:lstStyle/>
          <a:p>
            <a:pPr algn="ctr"/>
            <a:r>
              <a:rPr lang="en-US" altLang="zh-CN" sz="2700" dirty="0">
                <a:solidFill>
                  <a:srgbClr val="7030A0"/>
                </a:solidFill>
                <a:latin typeface="Impact" panose="020B0806030902050204" pitchFamily="34" charset="0"/>
              </a:rPr>
              <a:t>92%</a:t>
            </a:r>
            <a:endParaRPr lang="zh-CN" altLang="en-US" sz="2700" dirty="0">
              <a:solidFill>
                <a:srgbClr val="7030A0"/>
              </a:solidFill>
              <a:latin typeface="Impact" panose="020B0806030902050204" pitchFamily="34" charset="0"/>
            </a:endParaRPr>
          </a:p>
        </p:txBody>
      </p:sp>
      <p:grpSp>
        <p:nvGrpSpPr>
          <p:cNvPr id="555" name="组合 554"/>
          <p:cNvGrpSpPr/>
          <p:nvPr/>
        </p:nvGrpSpPr>
        <p:grpSpPr>
          <a:xfrm>
            <a:off x="7028613" y="1442576"/>
            <a:ext cx="1356280" cy="1374331"/>
            <a:chOff x="9370263" y="1923879"/>
            <a:chExt cx="1808138" cy="1832865"/>
          </a:xfrm>
        </p:grpSpPr>
        <p:cxnSp>
          <p:nvCxnSpPr>
            <p:cNvPr id="556" name="直接连接符 555"/>
            <p:cNvCxnSpPr/>
            <p:nvPr/>
          </p:nvCxnSpPr>
          <p:spPr>
            <a:xfrm>
              <a:off x="10261622" y="1971466"/>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7" name="直接连接符 556"/>
            <p:cNvCxnSpPr/>
            <p:nvPr/>
          </p:nvCxnSpPr>
          <p:spPr>
            <a:xfrm rot="135000">
              <a:off x="10294671" y="1972115"/>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8" name="直接连接符 557"/>
            <p:cNvCxnSpPr/>
            <p:nvPr/>
          </p:nvCxnSpPr>
          <p:spPr>
            <a:xfrm rot="270000">
              <a:off x="10327671" y="1974061"/>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9" name="直接连接符 558"/>
            <p:cNvCxnSpPr/>
            <p:nvPr/>
          </p:nvCxnSpPr>
          <p:spPr>
            <a:xfrm rot="405000">
              <a:off x="10360569" y="1977301"/>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60" name="直接连接符 559"/>
            <p:cNvCxnSpPr/>
            <p:nvPr/>
          </p:nvCxnSpPr>
          <p:spPr>
            <a:xfrm rot="540000">
              <a:off x="10393314" y="1981831"/>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61" name="直接连接符 560"/>
            <p:cNvCxnSpPr/>
            <p:nvPr/>
          </p:nvCxnSpPr>
          <p:spPr>
            <a:xfrm rot="675000">
              <a:off x="10425856" y="1987642"/>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62" name="直接连接符 561"/>
            <p:cNvCxnSpPr/>
            <p:nvPr/>
          </p:nvCxnSpPr>
          <p:spPr>
            <a:xfrm rot="810000">
              <a:off x="10458145" y="1994725"/>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63" name="直接连接符 562"/>
            <p:cNvCxnSpPr/>
            <p:nvPr/>
          </p:nvCxnSpPr>
          <p:spPr>
            <a:xfrm rot="945000">
              <a:off x="10490131" y="2003072"/>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64" name="直接连接符 563"/>
            <p:cNvCxnSpPr/>
            <p:nvPr/>
          </p:nvCxnSpPr>
          <p:spPr>
            <a:xfrm rot="1080000">
              <a:off x="10521764" y="2012668"/>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65" name="直接连接符 564"/>
            <p:cNvCxnSpPr/>
            <p:nvPr/>
          </p:nvCxnSpPr>
          <p:spPr>
            <a:xfrm rot="1215000">
              <a:off x="10552996" y="2023498"/>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66" name="直接连接符 565"/>
            <p:cNvCxnSpPr/>
            <p:nvPr/>
          </p:nvCxnSpPr>
          <p:spPr>
            <a:xfrm rot="1350000">
              <a:off x="10583780" y="2035546"/>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67" name="直接连接符 566"/>
            <p:cNvCxnSpPr/>
            <p:nvPr/>
          </p:nvCxnSpPr>
          <p:spPr>
            <a:xfrm rot="1485000">
              <a:off x="10614065" y="2048794"/>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68" name="直接连接符 567"/>
            <p:cNvCxnSpPr/>
            <p:nvPr/>
          </p:nvCxnSpPr>
          <p:spPr>
            <a:xfrm rot="1620000">
              <a:off x="10643809" y="2063220"/>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69" name="直接连接符 568"/>
            <p:cNvCxnSpPr/>
            <p:nvPr/>
          </p:nvCxnSpPr>
          <p:spPr>
            <a:xfrm rot="1755000">
              <a:off x="10672961" y="2078804"/>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70" name="直接连接符 569"/>
            <p:cNvCxnSpPr/>
            <p:nvPr/>
          </p:nvCxnSpPr>
          <p:spPr>
            <a:xfrm rot="1890000">
              <a:off x="10701480" y="2095518"/>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71" name="直接连接符 570"/>
            <p:cNvCxnSpPr/>
            <p:nvPr/>
          </p:nvCxnSpPr>
          <p:spPr>
            <a:xfrm rot="2025000">
              <a:off x="10729322" y="2113340"/>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72" name="直接连接符 571"/>
            <p:cNvCxnSpPr/>
            <p:nvPr/>
          </p:nvCxnSpPr>
          <p:spPr>
            <a:xfrm rot="2160000">
              <a:off x="10756442" y="2132242"/>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73" name="直接连接符 572"/>
            <p:cNvCxnSpPr/>
            <p:nvPr/>
          </p:nvCxnSpPr>
          <p:spPr>
            <a:xfrm rot="2295000">
              <a:off x="10782799" y="2152194"/>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74" name="直接连接符 573"/>
            <p:cNvCxnSpPr/>
            <p:nvPr/>
          </p:nvCxnSpPr>
          <p:spPr>
            <a:xfrm rot="2430000">
              <a:off x="10808352" y="2173165"/>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75" name="直接连接符 574"/>
            <p:cNvCxnSpPr/>
            <p:nvPr/>
          </p:nvCxnSpPr>
          <p:spPr>
            <a:xfrm rot="2565000">
              <a:off x="10833061" y="2195124"/>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76" name="直接连接符 575"/>
            <p:cNvCxnSpPr/>
            <p:nvPr/>
          </p:nvCxnSpPr>
          <p:spPr>
            <a:xfrm rot="2700000">
              <a:off x="10856891" y="2218035"/>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77" name="直接连接符 576"/>
            <p:cNvCxnSpPr/>
            <p:nvPr/>
          </p:nvCxnSpPr>
          <p:spPr>
            <a:xfrm rot="2835000">
              <a:off x="10879803" y="2241863"/>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78" name="直接连接符 577"/>
            <p:cNvCxnSpPr/>
            <p:nvPr/>
          </p:nvCxnSpPr>
          <p:spPr>
            <a:xfrm rot="2970000">
              <a:off x="10901761" y="2266573"/>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79" name="直接连接符 578"/>
            <p:cNvCxnSpPr/>
            <p:nvPr/>
          </p:nvCxnSpPr>
          <p:spPr>
            <a:xfrm rot="3105000">
              <a:off x="10922732" y="2292128"/>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80" name="直接连接符 579"/>
            <p:cNvCxnSpPr/>
            <p:nvPr/>
          </p:nvCxnSpPr>
          <p:spPr>
            <a:xfrm rot="3240000">
              <a:off x="10942683" y="2318484"/>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81" name="直接连接符 580"/>
            <p:cNvCxnSpPr/>
            <p:nvPr/>
          </p:nvCxnSpPr>
          <p:spPr>
            <a:xfrm rot="3375000">
              <a:off x="10961585" y="2345604"/>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82" name="直接连接符 581"/>
            <p:cNvCxnSpPr/>
            <p:nvPr/>
          </p:nvCxnSpPr>
          <p:spPr>
            <a:xfrm rot="3510000">
              <a:off x="10979406" y="2373445"/>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83" name="直接连接符 582"/>
            <p:cNvCxnSpPr/>
            <p:nvPr/>
          </p:nvCxnSpPr>
          <p:spPr>
            <a:xfrm rot="3645000">
              <a:off x="10996122" y="2401963"/>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84" name="直接连接符 583"/>
            <p:cNvCxnSpPr/>
            <p:nvPr/>
          </p:nvCxnSpPr>
          <p:spPr>
            <a:xfrm rot="3780000">
              <a:off x="11011705" y="2431117"/>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85" name="直接连接符 584"/>
            <p:cNvCxnSpPr/>
            <p:nvPr/>
          </p:nvCxnSpPr>
          <p:spPr>
            <a:xfrm rot="3915000">
              <a:off x="11026131" y="2460861"/>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86" name="直接连接符 585"/>
            <p:cNvCxnSpPr/>
            <p:nvPr/>
          </p:nvCxnSpPr>
          <p:spPr>
            <a:xfrm rot="4050000">
              <a:off x="11039379" y="2491147"/>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87" name="直接连接符 586"/>
            <p:cNvCxnSpPr/>
            <p:nvPr/>
          </p:nvCxnSpPr>
          <p:spPr>
            <a:xfrm rot="4185000">
              <a:off x="11051428" y="2521930"/>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88" name="直接连接符 587"/>
            <p:cNvCxnSpPr/>
            <p:nvPr/>
          </p:nvCxnSpPr>
          <p:spPr>
            <a:xfrm rot="4320000">
              <a:off x="11062256" y="2553161"/>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89" name="直接连接符 588"/>
            <p:cNvCxnSpPr/>
            <p:nvPr/>
          </p:nvCxnSpPr>
          <p:spPr>
            <a:xfrm rot="4455000">
              <a:off x="11071853" y="2584795"/>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90" name="直接连接符 589"/>
            <p:cNvCxnSpPr/>
            <p:nvPr/>
          </p:nvCxnSpPr>
          <p:spPr>
            <a:xfrm rot="4590000">
              <a:off x="11080200" y="2616781"/>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91" name="直接连接符 590"/>
            <p:cNvCxnSpPr/>
            <p:nvPr/>
          </p:nvCxnSpPr>
          <p:spPr>
            <a:xfrm rot="4725000">
              <a:off x="11087285" y="2649069"/>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92" name="直接连接符 591"/>
            <p:cNvCxnSpPr/>
            <p:nvPr/>
          </p:nvCxnSpPr>
          <p:spPr>
            <a:xfrm rot="4860000">
              <a:off x="11093095" y="2681611"/>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93" name="直接连接符 592"/>
            <p:cNvCxnSpPr/>
            <p:nvPr/>
          </p:nvCxnSpPr>
          <p:spPr>
            <a:xfrm rot="4995000">
              <a:off x="11097625" y="2714357"/>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94" name="直接连接符 593"/>
            <p:cNvCxnSpPr/>
            <p:nvPr/>
          </p:nvCxnSpPr>
          <p:spPr>
            <a:xfrm rot="5130000">
              <a:off x="11100865" y="2747254"/>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95" name="直接连接符 594"/>
            <p:cNvCxnSpPr/>
            <p:nvPr/>
          </p:nvCxnSpPr>
          <p:spPr>
            <a:xfrm rot="5265000">
              <a:off x="11102811" y="2780253"/>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96" name="直接连接符 595"/>
            <p:cNvCxnSpPr/>
            <p:nvPr/>
          </p:nvCxnSpPr>
          <p:spPr>
            <a:xfrm rot="5535000">
              <a:off x="11102811" y="2846354"/>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97" name="直接连接符 596"/>
            <p:cNvCxnSpPr/>
            <p:nvPr/>
          </p:nvCxnSpPr>
          <p:spPr>
            <a:xfrm rot="5670000">
              <a:off x="11100865" y="2879354"/>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98" name="直接连接符 597"/>
            <p:cNvCxnSpPr/>
            <p:nvPr/>
          </p:nvCxnSpPr>
          <p:spPr>
            <a:xfrm rot="5805000">
              <a:off x="11097625" y="2912250"/>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99" name="直接连接符 598"/>
            <p:cNvCxnSpPr/>
            <p:nvPr/>
          </p:nvCxnSpPr>
          <p:spPr>
            <a:xfrm rot="5940000">
              <a:off x="11093095" y="2944996"/>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00" name="直接连接符 599"/>
            <p:cNvCxnSpPr/>
            <p:nvPr/>
          </p:nvCxnSpPr>
          <p:spPr>
            <a:xfrm rot="6075000">
              <a:off x="11087285" y="2977539"/>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01" name="直接连接符 600"/>
            <p:cNvCxnSpPr/>
            <p:nvPr/>
          </p:nvCxnSpPr>
          <p:spPr>
            <a:xfrm rot="6210000">
              <a:off x="11080200" y="3009827"/>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02" name="直接连接符 601"/>
            <p:cNvCxnSpPr/>
            <p:nvPr/>
          </p:nvCxnSpPr>
          <p:spPr>
            <a:xfrm rot="6345000">
              <a:off x="11071853" y="3041813"/>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03" name="直接连接符 602"/>
            <p:cNvCxnSpPr/>
            <p:nvPr/>
          </p:nvCxnSpPr>
          <p:spPr>
            <a:xfrm rot="6480000">
              <a:off x="11062256" y="3073446"/>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04" name="直接连接符 603"/>
            <p:cNvCxnSpPr/>
            <p:nvPr/>
          </p:nvCxnSpPr>
          <p:spPr>
            <a:xfrm rot="6615000">
              <a:off x="11051428" y="3104679"/>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05" name="直接连接符 604"/>
            <p:cNvCxnSpPr/>
            <p:nvPr/>
          </p:nvCxnSpPr>
          <p:spPr>
            <a:xfrm rot="6750000">
              <a:off x="11039379" y="3135461"/>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06" name="直接连接符 605"/>
            <p:cNvCxnSpPr/>
            <p:nvPr/>
          </p:nvCxnSpPr>
          <p:spPr>
            <a:xfrm rot="6885000">
              <a:off x="11026131" y="3165747"/>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07" name="直接连接符 606"/>
            <p:cNvCxnSpPr/>
            <p:nvPr/>
          </p:nvCxnSpPr>
          <p:spPr>
            <a:xfrm rot="7020000">
              <a:off x="11011705" y="3195490"/>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08" name="直接连接符 607"/>
            <p:cNvCxnSpPr/>
            <p:nvPr/>
          </p:nvCxnSpPr>
          <p:spPr>
            <a:xfrm rot="7155000">
              <a:off x="10996122" y="3224644"/>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09" name="直接连接符 608"/>
            <p:cNvCxnSpPr/>
            <p:nvPr/>
          </p:nvCxnSpPr>
          <p:spPr>
            <a:xfrm rot="7290000">
              <a:off x="10979406" y="3253164"/>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0" name="直接连接符 609"/>
            <p:cNvCxnSpPr/>
            <p:nvPr/>
          </p:nvCxnSpPr>
          <p:spPr>
            <a:xfrm rot="7425000">
              <a:off x="10961585" y="3281005"/>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1" name="直接连接符 610"/>
            <p:cNvCxnSpPr/>
            <p:nvPr/>
          </p:nvCxnSpPr>
          <p:spPr>
            <a:xfrm rot="7560000">
              <a:off x="10942683" y="3308124"/>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2" name="直接连接符 611"/>
            <p:cNvCxnSpPr/>
            <p:nvPr/>
          </p:nvCxnSpPr>
          <p:spPr>
            <a:xfrm rot="7695000">
              <a:off x="10922732" y="3334481"/>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3" name="直接连接符 612"/>
            <p:cNvCxnSpPr/>
            <p:nvPr/>
          </p:nvCxnSpPr>
          <p:spPr>
            <a:xfrm rot="7830000">
              <a:off x="10901761" y="3360034"/>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4" name="直接连接符 613"/>
            <p:cNvCxnSpPr/>
            <p:nvPr/>
          </p:nvCxnSpPr>
          <p:spPr>
            <a:xfrm rot="7965000">
              <a:off x="10879803" y="3384745"/>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5" name="直接连接符 614"/>
            <p:cNvCxnSpPr/>
            <p:nvPr/>
          </p:nvCxnSpPr>
          <p:spPr>
            <a:xfrm rot="8100000">
              <a:off x="10856891" y="3408573"/>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6" name="直接连接符 615"/>
            <p:cNvCxnSpPr/>
            <p:nvPr/>
          </p:nvCxnSpPr>
          <p:spPr>
            <a:xfrm rot="8235000">
              <a:off x="10833061" y="3431485"/>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7" name="直接连接符 616"/>
            <p:cNvCxnSpPr/>
            <p:nvPr/>
          </p:nvCxnSpPr>
          <p:spPr>
            <a:xfrm rot="8370000">
              <a:off x="10808352" y="3453442"/>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8" name="直接连接符 617"/>
            <p:cNvCxnSpPr/>
            <p:nvPr/>
          </p:nvCxnSpPr>
          <p:spPr>
            <a:xfrm rot="8505000">
              <a:off x="10782799" y="3474413"/>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9" name="直接连接符 618"/>
            <p:cNvCxnSpPr/>
            <p:nvPr/>
          </p:nvCxnSpPr>
          <p:spPr>
            <a:xfrm rot="8640000">
              <a:off x="10756442" y="3494365"/>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20" name="直接连接符 619"/>
            <p:cNvCxnSpPr/>
            <p:nvPr/>
          </p:nvCxnSpPr>
          <p:spPr>
            <a:xfrm rot="8775000">
              <a:off x="10729322" y="3513267"/>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21" name="直接连接符 620"/>
            <p:cNvCxnSpPr/>
            <p:nvPr/>
          </p:nvCxnSpPr>
          <p:spPr>
            <a:xfrm rot="8910000">
              <a:off x="10701480" y="3531089"/>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22" name="直接连接符 621"/>
            <p:cNvCxnSpPr/>
            <p:nvPr/>
          </p:nvCxnSpPr>
          <p:spPr>
            <a:xfrm rot="9045000">
              <a:off x="10672961" y="3547805"/>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23" name="直接连接符 622"/>
            <p:cNvCxnSpPr/>
            <p:nvPr/>
          </p:nvCxnSpPr>
          <p:spPr>
            <a:xfrm rot="9180000">
              <a:off x="10643809" y="3563388"/>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24" name="直接连接符 623"/>
            <p:cNvCxnSpPr/>
            <p:nvPr/>
          </p:nvCxnSpPr>
          <p:spPr>
            <a:xfrm rot="9315000">
              <a:off x="10614065" y="3577814"/>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25" name="直接连接符 624"/>
            <p:cNvCxnSpPr/>
            <p:nvPr/>
          </p:nvCxnSpPr>
          <p:spPr>
            <a:xfrm rot="9450000">
              <a:off x="10583780" y="3591062"/>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26" name="直接连接符 625"/>
            <p:cNvCxnSpPr/>
            <p:nvPr/>
          </p:nvCxnSpPr>
          <p:spPr>
            <a:xfrm rot="9585000">
              <a:off x="10552996" y="3603109"/>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27" name="直接连接符 626"/>
            <p:cNvCxnSpPr/>
            <p:nvPr/>
          </p:nvCxnSpPr>
          <p:spPr>
            <a:xfrm rot="9720000">
              <a:off x="10521764" y="3613939"/>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28" name="直接连接符 627"/>
            <p:cNvCxnSpPr/>
            <p:nvPr/>
          </p:nvCxnSpPr>
          <p:spPr>
            <a:xfrm rot="9855000">
              <a:off x="10490131" y="3623536"/>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29" name="直接连接符 628"/>
            <p:cNvCxnSpPr/>
            <p:nvPr/>
          </p:nvCxnSpPr>
          <p:spPr>
            <a:xfrm rot="9990000">
              <a:off x="10458145" y="3631882"/>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0" name="直接连接符 629"/>
            <p:cNvCxnSpPr/>
            <p:nvPr/>
          </p:nvCxnSpPr>
          <p:spPr>
            <a:xfrm rot="10125000">
              <a:off x="10425856" y="3638967"/>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1" name="直接连接符 630"/>
            <p:cNvCxnSpPr/>
            <p:nvPr/>
          </p:nvCxnSpPr>
          <p:spPr>
            <a:xfrm rot="10260000">
              <a:off x="10393314" y="3644778"/>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2" name="直接连接符 631"/>
            <p:cNvCxnSpPr/>
            <p:nvPr/>
          </p:nvCxnSpPr>
          <p:spPr>
            <a:xfrm rot="10395000">
              <a:off x="10360569" y="3649306"/>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3" name="直接连接符 632"/>
            <p:cNvCxnSpPr/>
            <p:nvPr/>
          </p:nvCxnSpPr>
          <p:spPr>
            <a:xfrm rot="10530000">
              <a:off x="10327671" y="3652547"/>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4" name="直接连接符 633"/>
            <p:cNvCxnSpPr/>
            <p:nvPr/>
          </p:nvCxnSpPr>
          <p:spPr>
            <a:xfrm rot="10665000">
              <a:off x="10294671" y="3654492"/>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5" name="直接连接符 634"/>
            <p:cNvCxnSpPr/>
            <p:nvPr/>
          </p:nvCxnSpPr>
          <p:spPr>
            <a:xfrm rot="10935000">
              <a:off x="10228572" y="3654492"/>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6" name="直接连接符 635"/>
            <p:cNvCxnSpPr/>
            <p:nvPr/>
          </p:nvCxnSpPr>
          <p:spPr>
            <a:xfrm rot="11070000">
              <a:off x="10195572" y="3652547"/>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7" name="直接连接符 636"/>
            <p:cNvCxnSpPr/>
            <p:nvPr/>
          </p:nvCxnSpPr>
          <p:spPr>
            <a:xfrm rot="11205000">
              <a:off x="10162674" y="3649306"/>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8" name="直接连接符 637"/>
            <p:cNvCxnSpPr/>
            <p:nvPr/>
          </p:nvCxnSpPr>
          <p:spPr>
            <a:xfrm rot="11340000">
              <a:off x="10129930" y="3644778"/>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9" name="直接连接符 638"/>
            <p:cNvCxnSpPr/>
            <p:nvPr/>
          </p:nvCxnSpPr>
          <p:spPr>
            <a:xfrm rot="11475000">
              <a:off x="10097387" y="3638967"/>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40" name="直接连接符 639"/>
            <p:cNvCxnSpPr/>
            <p:nvPr/>
          </p:nvCxnSpPr>
          <p:spPr>
            <a:xfrm rot="11610000">
              <a:off x="10065098" y="3631882"/>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41" name="直接连接符 640"/>
            <p:cNvCxnSpPr/>
            <p:nvPr/>
          </p:nvCxnSpPr>
          <p:spPr>
            <a:xfrm rot="11745000">
              <a:off x="10033112" y="3623536"/>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42" name="直接连接符 641"/>
            <p:cNvCxnSpPr/>
            <p:nvPr/>
          </p:nvCxnSpPr>
          <p:spPr>
            <a:xfrm rot="11880000">
              <a:off x="10001480" y="3613939"/>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43" name="直接连接符 642"/>
            <p:cNvCxnSpPr/>
            <p:nvPr/>
          </p:nvCxnSpPr>
          <p:spPr>
            <a:xfrm rot="12015000">
              <a:off x="9970247" y="3603109"/>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44" name="直接连接符 643"/>
            <p:cNvCxnSpPr/>
            <p:nvPr/>
          </p:nvCxnSpPr>
          <p:spPr>
            <a:xfrm rot="12150000">
              <a:off x="9939464" y="3591062"/>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45" name="直接连接符 644"/>
            <p:cNvCxnSpPr/>
            <p:nvPr/>
          </p:nvCxnSpPr>
          <p:spPr>
            <a:xfrm rot="12285000">
              <a:off x="9909178" y="3577814"/>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46" name="直接连接符 645"/>
            <p:cNvCxnSpPr/>
            <p:nvPr/>
          </p:nvCxnSpPr>
          <p:spPr>
            <a:xfrm rot="12420000">
              <a:off x="9879435" y="3563388"/>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47" name="直接连接符 646"/>
            <p:cNvCxnSpPr/>
            <p:nvPr/>
          </p:nvCxnSpPr>
          <p:spPr>
            <a:xfrm rot="12555000">
              <a:off x="9850282" y="3547805"/>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48" name="直接连接符 647"/>
            <p:cNvCxnSpPr/>
            <p:nvPr/>
          </p:nvCxnSpPr>
          <p:spPr>
            <a:xfrm rot="12690000">
              <a:off x="9821763" y="3531089"/>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49" name="直接连接符 648"/>
            <p:cNvCxnSpPr/>
            <p:nvPr/>
          </p:nvCxnSpPr>
          <p:spPr>
            <a:xfrm rot="12825000">
              <a:off x="9793921" y="3513267"/>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50" name="直接连接符 649"/>
            <p:cNvCxnSpPr/>
            <p:nvPr/>
          </p:nvCxnSpPr>
          <p:spPr>
            <a:xfrm rot="12960000">
              <a:off x="9766801" y="3494365"/>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51" name="直接连接符 650"/>
            <p:cNvCxnSpPr/>
            <p:nvPr/>
          </p:nvCxnSpPr>
          <p:spPr>
            <a:xfrm rot="13095000">
              <a:off x="9740444" y="3474413"/>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52" name="直接连接符 651"/>
            <p:cNvCxnSpPr/>
            <p:nvPr/>
          </p:nvCxnSpPr>
          <p:spPr>
            <a:xfrm rot="13230000">
              <a:off x="9714891" y="3453442"/>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53" name="直接连接符 652"/>
            <p:cNvCxnSpPr/>
            <p:nvPr/>
          </p:nvCxnSpPr>
          <p:spPr>
            <a:xfrm rot="13365000">
              <a:off x="9690182" y="3431485"/>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54" name="直接连接符 653"/>
            <p:cNvCxnSpPr/>
            <p:nvPr/>
          </p:nvCxnSpPr>
          <p:spPr>
            <a:xfrm rot="13500000">
              <a:off x="9666352" y="3408573"/>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55" name="直接连接符 654"/>
            <p:cNvCxnSpPr/>
            <p:nvPr/>
          </p:nvCxnSpPr>
          <p:spPr>
            <a:xfrm rot="13635000">
              <a:off x="9643441" y="3384745"/>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56" name="直接连接符 655"/>
            <p:cNvCxnSpPr/>
            <p:nvPr/>
          </p:nvCxnSpPr>
          <p:spPr>
            <a:xfrm rot="13770000">
              <a:off x="9621482" y="3360034"/>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57" name="直接连接符 656"/>
            <p:cNvCxnSpPr/>
            <p:nvPr/>
          </p:nvCxnSpPr>
          <p:spPr>
            <a:xfrm rot="13905000">
              <a:off x="9600512" y="3334481"/>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58" name="直接连接符 657"/>
            <p:cNvCxnSpPr/>
            <p:nvPr/>
          </p:nvCxnSpPr>
          <p:spPr>
            <a:xfrm rot="14040000">
              <a:off x="9580560" y="3308124"/>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59" name="直接连接符 658"/>
            <p:cNvCxnSpPr/>
            <p:nvPr/>
          </p:nvCxnSpPr>
          <p:spPr>
            <a:xfrm rot="14175000">
              <a:off x="9561659" y="3281005"/>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0" name="直接连接符 659"/>
            <p:cNvCxnSpPr/>
            <p:nvPr/>
          </p:nvCxnSpPr>
          <p:spPr>
            <a:xfrm rot="14310000">
              <a:off x="9543837" y="3253164"/>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1" name="直接连接符 660"/>
            <p:cNvCxnSpPr/>
            <p:nvPr/>
          </p:nvCxnSpPr>
          <p:spPr>
            <a:xfrm rot="14445000">
              <a:off x="9527121" y="3224644"/>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2" name="直接连接符 661"/>
            <p:cNvCxnSpPr/>
            <p:nvPr/>
          </p:nvCxnSpPr>
          <p:spPr>
            <a:xfrm rot="14580000">
              <a:off x="9511538" y="3195490"/>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3" name="直接连接符 662"/>
            <p:cNvCxnSpPr/>
            <p:nvPr/>
          </p:nvCxnSpPr>
          <p:spPr>
            <a:xfrm rot="14715000">
              <a:off x="9497112" y="3165747"/>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4" name="直接连接符 663"/>
            <p:cNvCxnSpPr/>
            <p:nvPr/>
          </p:nvCxnSpPr>
          <p:spPr>
            <a:xfrm rot="14850000">
              <a:off x="9483864" y="3135461"/>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5" name="直接连接符 664"/>
            <p:cNvCxnSpPr/>
            <p:nvPr/>
          </p:nvCxnSpPr>
          <p:spPr>
            <a:xfrm rot="14985000">
              <a:off x="9471815" y="3104679"/>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6" name="直接连接符 665"/>
            <p:cNvCxnSpPr/>
            <p:nvPr/>
          </p:nvCxnSpPr>
          <p:spPr>
            <a:xfrm rot="15120000">
              <a:off x="9460985" y="3073446"/>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7" name="直接连接符 666"/>
            <p:cNvCxnSpPr/>
            <p:nvPr/>
          </p:nvCxnSpPr>
          <p:spPr>
            <a:xfrm rot="15255000">
              <a:off x="9451390" y="3041813"/>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8" name="直接连接符 667"/>
            <p:cNvCxnSpPr/>
            <p:nvPr/>
          </p:nvCxnSpPr>
          <p:spPr>
            <a:xfrm rot="15390000">
              <a:off x="9443043" y="3009827"/>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9" name="直接连接符 668"/>
            <p:cNvCxnSpPr/>
            <p:nvPr/>
          </p:nvCxnSpPr>
          <p:spPr>
            <a:xfrm rot="15525000">
              <a:off x="9435958" y="2977539"/>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0" name="直接连接符 669"/>
            <p:cNvCxnSpPr/>
            <p:nvPr/>
          </p:nvCxnSpPr>
          <p:spPr>
            <a:xfrm rot="15660000">
              <a:off x="9430147" y="2944996"/>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1" name="直接连接符 670"/>
            <p:cNvCxnSpPr/>
            <p:nvPr/>
          </p:nvCxnSpPr>
          <p:spPr>
            <a:xfrm rot="15795000">
              <a:off x="9425618" y="2912250"/>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2" name="直接连接符 671"/>
            <p:cNvCxnSpPr/>
            <p:nvPr/>
          </p:nvCxnSpPr>
          <p:spPr>
            <a:xfrm rot="15930000">
              <a:off x="9422378" y="2879354"/>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3" name="直接连接符 672"/>
            <p:cNvCxnSpPr/>
            <p:nvPr/>
          </p:nvCxnSpPr>
          <p:spPr>
            <a:xfrm rot="16065000">
              <a:off x="9420432" y="2846354"/>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4" name="直接连接符 673"/>
            <p:cNvCxnSpPr/>
            <p:nvPr/>
          </p:nvCxnSpPr>
          <p:spPr>
            <a:xfrm rot="16335000">
              <a:off x="9420432" y="2780253"/>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5" name="直接连接符 674"/>
            <p:cNvCxnSpPr/>
            <p:nvPr/>
          </p:nvCxnSpPr>
          <p:spPr>
            <a:xfrm rot="16470000">
              <a:off x="9422378" y="2747254"/>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6" name="直接连接符 675"/>
            <p:cNvCxnSpPr/>
            <p:nvPr/>
          </p:nvCxnSpPr>
          <p:spPr>
            <a:xfrm rot="16605000">
              <a:off x="9425618" y="2714357"/>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7" name="直接连接符 676"/>
            <p:cNvCxnSpPr/>
            <p:nvPr/>
          </p:nvCxnSpPr>
          <p:spPr>
            <a:xfrm rot="16740000">
              <a:off x="9430147" y="2681611"/>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8" name="直接连接符 677"/>
            <p:cNvCxnSpPr/>
            <p:nvPr/>
          </p:nvCxnSpPr>
          <p:spPr>
            <a:xfrm rot="16875000">
              <a:off x="9435958" y="2649069"/>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9" name="直接连接符 678"/>
            <p:cNvCxnSpPr/>
            <p:nvPr/>
          </p:nvCxnSpPr>
          <p:spPr>
            <a:xfrm rot="17010000">
              <a:off x="9443043" y="2616781"/>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0" name="直接连接符 679"/>
            <p:cNvCxnSpPr/>
            <p:nvPr/>
          </p:nvCxnSpPr>
          <p:spPr>
            <a:xfrm rot="17145000">
              <a:off x="9451390" y="2584795"/>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1" name="直接连接符 680"/>
            <p:cNvCxnSpPr/>
            <p:nvPr/>
          </p:nvCxnSpPr>
          <p:spPr>
            <a:xfrm rot="17280000">
              <a:off x="9460985" y="2553161"/>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2" name="直接连接符 681"/>
            <p:cNvCxnSpPr/>
            <p:nvPr/>
          </p:nvCxnSpPr>
          <p:spPr>
            <a:xfrm rot="17415000">
              <a:off x="9471815" y="2521930"/>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3" name="直接连接符 682"/>
            <p:cNvCxnSpPr/>
            <p:nvPr/>
          </p:nvCxnSpPr>
          <p:spPr>
            <a:xfrm rot="17550000">
              <a:off x="9483864" y="2491147"/>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4" name="直接连接符 683"/>
            <p:cNvCxnSpPr/>
            <p:nvPr/>
          </p:nvCxnSpPr>
          <p:spPr>
            <a:xfrm rot="17685000">
              <a:off x="9497112" y="2460861"/>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5" name="直接连接符 684"/>
            <p:cNvCxnSpPr/>
            <p:nvPr/>
          </p:nvCxnSpPr>
          <p:spPr>
            <a:xfrm rot="17820000">
              <a:off x="9511538" y="2431117"/>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6" name="直接连接符 685"/>
            <p:cNvCxnSpPr/>
            <p:nvPr/>
          </p:nvCxnSpPr>
          <p:spPr>
            <a:xfrm rot="17955000">
              <a:off x="9527121" y="2401963"/>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7" name="直接连接符 686"/>
            <p:cNvCxnSpPr/>
            <p:nvPr/>
          </p:nvCxnSpPr>
          <p:spPr>
            <a:xfrm rot="18090000">
              <a:off x="9543837" y="2373445"/>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8" name="直接连接符 687"/>
            <p:cNvCxnSpPr/>
            <p:nvPr/>
          </p:nvCxnSpPr>
          <p:spPr>
            <a:xfrm rot="18225000">
              <a:off x="9561659" y="2345604"/>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9" name="直接连接符 688"/>
            <p:cNvCxnSpPr/>
            <p:nvPr/>
          </p:nvCxnSpPr>
          <p:spPr>
            <a:xfrm rot="18360000">
              <a:off x="9580560" y="2318484"/>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90" name="直接连接符 689"/>
            <p:cNvCxnSpPr/>
            <p:nvPr/>
          </p:nvCxnSpPr>
          <p:spPr>
            <a:xfrm rot="18495000">
              <a:off x="9600512" y="2292128"/>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91" name="直接连接符 690"/>
            <p:cNvCxnSpPr/>
            <p:nvPr/>
          </p:nvCxnSpPr>
          <p:spPr>
            <a:xfrm rot="18630000">
              <a:off x="9621482" y="2266573"/>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92" name="直接连接符 691"/>
            <p:cNvCxnSpPr/>
            <p:nvPr/>
          </p:nvCxnSpPr>
          <p:spPr>
            <a:xfrm rot="18765000">
              <a:off x="9643441" y="2241863"/>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93" name="直接连接符 692"/>
            <p:cNvCxnSpPr/>
            <p:nvPr/>
          </p:nvCxnSpPr>
          <p:spPr>
            <a:xfrm rot="18900000">
              <a:off x="9666352" y="2218035"/>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94" name="直接连接符 693"/>
            <p:cNvCxnSpPr/>
            <p:nvPr/>
          </p:nvCxnSpPr>
          <p:spPr>
            <a:xfrm rot="19035000">
              <a:off x="9690182" y="2195124"/>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95" name="直接连接符 694"/>
            <p:cNvCxnSpPr/>
            <p:nvPr/>
          </p:nvCxnSpPr>
          <p:spPr>
            <a:xfrm rot="19170000">
              <a:off x="9714891" y="2173165"/>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96" name="直接连接符 695"/>
            <p:cNvCxnSpPr/>
            <p:nvPr/>
          </p:nvCxnSpPr>
          <p:spPr>
            <a:xfrm rot="19305000">
              <a:off x="9740444" y="2152194"/>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97" name="直接连接符 696"/>
            <p:cNvCxnSpPr/>
            <p:nvPr/>
          </p:nvCxnSpPr>
          <p:spPr>
            <a:xfrm rot="19440000">
              <a:off x="9766801" y="2132242"/>
              <a:ext cx="0" cy="9904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98" name="直接连接符 697"/>
            <p:cNvCxnSpPr/>
            <p:nvPr/>
          </p:nvCxnSpPr>
          <p:spPr>
            <a:xfrm rot="19575000">
              <a:off x="9793921" y="2113340"/>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9" name="直接连接符 698"/>
            <p:cNvCxnSpPr/>
            <p:nvPr/>
          </p:nvCxnSpPr>
          <p:spPr>
            <a:xfrm rot="19710000">
              <a:off x="9821763" y="2095518"/>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0" name="直接连接符 699"/>
            <p:cNvCxnSpPr/>
            <p:nvPr/>
          </p:nvCxnSpPr>
          <p:spPr>
            <a:xfrm rot="19845000">
              <a:off x="9850282" y="2078804"/>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1" name="直接连接符 700"/>
            <p:cNvCxnSpPr/>
            <p:nvPr/>
          </p:nvCxnSpPr>
          <p:spPr>
            <a:xfrm rot="19980000">
              <a:off x="9879435" y="2063220"/>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2" name="直接连接符 701"/>
            <p:cNvCxnSpPr/>
            <p:nvPr/>
          </p:nvCxnSpPr>
          <p:spPr>
            <a:xfrm rot="20115000">
              <a:off x="9909178" y="2048794"/>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3" name="直接连接符 702"/>
            <p:cNvCxnSpPr/>
            <p:nvPr/>
          </p:nvCxnSpPr>
          <p:spPr>
            <a:xfrm rot="20250000">
              <a:off x="9939464" y="2035546"/>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4" name="直接连接符 703"/>
            <p:cNvCxnSpPr/>
            <p:nvPr/>
          </p:nvCxnSpPr>
          <p:spPr>
            <a:xfrm rot="20385000">
              <a:off x="9970247" y="2023498"/>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5" name="直接连接符 704"/>
            <p:cNvCxnSpPr/>
            <p:nvPr/>
          </p:nvCxnSpPr>
          <p:spPr>
            <a:xfrm rot="20520000">
              <a:off x="10001480" y="2012668"/>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6" name="直接连接符 705"/>
            <p:cNvCxnSpPr/>
            <p:nvPr/>
          </p:nvCxnSpPr>
          <p:spPr>
            <a:xfrm rot="20655000">
              <a:off x="10033112" y="2003072"/>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7" name="直接连接符 706"/>
            <p:cNvCxnSpPr/>
            <p:nvPr/>
          </p:nvCxnSpPr>
          <p:spPr>
            <a:xfrm rot="20790000">
              <a:off x="10065098" y="1994725"/>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8" name="直接连接符 707"/>
            <p:cNvCxnSpPr/>
            <p:nvPr/>
          </p:nvCxnSpPr>
          <p:spPr>
            <a:xfrm rot="20925000">
              <a:off x="10097387" y="1987642"/>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9" name="直接连接符 708"/>
            <p:cNvCxnSpPr/>
            <p:nvPr/>
          </p:nvCxnSpPr>
          <p:spPr>
            <a:xfrm rot="21060000">
              <a:off x="10129930" y="1981831"/>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0" name="直接连接符 709"/>
            <p:cNvCxnSpPr/>
            <p:nvPr/>
          </p:nvCxnSpPr>
          <p:spPr>
            <a:xfrm rot="21195000">
              <a:off x="10162674" y="1977301"/>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1" name="直接连接符 710"/>
            <p:cNvCxnSpPr/>
            <p:nvPr/>
          </p:nvCxnSpPr>
          <p:spPr>
            <a:xfrm rot="21330000">
              <a:off x="10195572" y="1974061"/>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2" name="直接连接符 711"/>
            <p:cNvCxnSpPr/>
            <p:nvPr/>
          </p:nvCxnSpPr>
          <p:spPr>
            <a:xfrm rot="21465000">
              <a:off x="10228572" y="1972115"/>
              <a:ext cx="0" cy="9904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713" name="组合 712"/>
            <p:cNvGrpSpPr/>
            <p:nvPr/>
          </p:nvGrpSpPr>
          <p:grpSpPr>
            <a:xfrm>
              <a:off x="9370263" y="2862823"/>
              <a:ext cx="1784866" cy="0"/>
              <a:chOff x="1701800" y="2755900"/>
              <a:chExt cx="2746508" cy="0"/>
            </a:xfrm>
          </p:grpSpPr>
          <p:cxnSp>
            <p:nvCxnSpPr>
              <p:cNvPr id="723" name="直接连接符 722"/>
              <p:cNvCxnSpPr/>
              <p:nvPr/>
            </p:nvCxnSpPr>
            <p:spPr>
              <a:xfrm flipH="1">
                <a:off x="4185508" y="2755900"/>
                <a:ext cx="26280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4" name="直接连接符 723"/>
              <p:cNvCxnSpPr/>
              <p:nvPr/>
            </p:nvCxnSpPr>
            <p:spPr>
              <a:xfrm>
                <a:off x="1701800" y="2755900"/>
                <a:ext cx="261951"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14" name="组合 713"/>
            <p:cNvGrpSpPr/>
            <p:nvPr/>
          </p:nvGrpSpPr>
          <p:grpSpPr>
            <a:xfrm rot="5400000">
              <a:off x="9368201" y="2864311"/>
              <a:ext cx="1784866" cy="0"/>
              <a:chOff x="1701800" y="2755900"/>
              <a:chExt cx="2746508" cy="0"/>
            </a:xfrm>
          </p:grpSpPr>
          <p:cxnSp>
            <p:nvCxnSpPr>
              <p:cNvPr id="721" name="直接连接符 720"/>
              <p:cNvCxnSpPr/>
              <p:nvPr/>
            </p:nvCxnSpPr>
            <p:spPr>
              <a:xfrm flipH="1">
                <a:off x="4185508" y="2755900"/>
                <a:ext cx="26280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2" name="直接连接符 721"/>
              <p:cNvCxnSpPr/>
              <p:nvPr/>
            </p:nvCxnSpPr>
            <p:spPr>
              <a:xfrm>
                <a:off x="1701800" y="2755900"/>
                <a:ext cx="261951"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15" name="组合 714"/>
            <p:cNvGrpSpPr/>
            <p:nvPr/>
          </p:nvGrpSpPr>
          <p:grpSpPr>
            <a:xfrm rot="2700000">
              <a:off x="9416641" y="2816312"/>
              <a:ext cx="1784866" cy="0"/>
              <a:chOff x="1701800" y="2755900"/>
              <a:chExt cx="2746508" cy="0"/>
            </a:xfrm>
          </p:grpSpPr>
          <p:cxnSp>
            <p:nvCxnSpPr>
              <p:cNvPr id="719" name="直接连接符 718"/>
              <p:cNvCxnSpPr/>
              <p:nvPr/>
            </p:nvCxnSpPr>
            <p:spPr>
              <a:xfrm flipH="1">
                <a:off x="4185508" y="2755900"/>
                <a:ext cx="26280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0" name="直接连接符 719"/>
              <p:cNvCxnSpPr/>
              <p:nvPr/>
            </p:nvCxnSpPr>
            <p:spPr>
              <a:xfrm>
                <a:off x="1701800" y="2755900"/>
                <a:ext cx="261951"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16" name="组合 715"/>
            <p:cNvGrpSpPr/>
            <p:nvPr/>
          </p:nvGrpSpPr>
          <p:grpSpPr>
            <a:xfrm rot="18900000" flipH="1">
              <a:off x="9393535" y="2887374"/>
              <a:ext cx="1784866" cy="0"/>
              <a:chOff x="1701800" y="2755900"/>
              <a:chExt cx="2746508" cy="0"/>
            </a:xfrm>
          </p:grpSpPr>
          <p:cxnSp>
            <p:nvCxnSpPr>
              <p:cNvPr id="717" name="直接连接符 716"/>
              <p:cNvCxnSpPr/>
              <p:nvPr/>
            </p:nvCxnSpPr>
            <p:spPr>
              <a:xfrm flipH="1">
                <a:off x="4185508" y="2755900"/>
                <a:ext cx="26280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8" name="直接连接符 717"/>
              <p:cNvCxnSpPr/>
              <p:nvPr/>
            </p:nvCxnSpPr>
            <p:spPr>
              <a:xfrm>
                <a:off x="1701800" y="2755900"/>
                <a:ext cx="261951"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725" name="组合 724"/>
          <p:cNvGrpSpPr/>
          <p:nvPr/>
        </p:nvGrpSpPr>
        <p:grpSpPr>
          <a:xfrm>
            <a:off x="4992166" y="3241409"/>
            <a:ext cx="1403053" cy="1492739"/>
            <a:chOff x="6655354" y="4322879"/>
            <a:chExt cx="1870493" cy="1990779"/>
          </a:xfrm>
        </p:grpSpPr>
        <p:sp>
          <p:nvSpPr>
            <p:cNvPr id="726" name="文本框 168"/>
            <p:cNvSpPr txBox="1"/>
            <p:nvPr/>
          </p:nvSpPr>
          <p:spPr>
            <a:xfrm>
              <a:off x="6655354" y="4322879"/>
              <a:ext cx="1870493" cy="430986"/>
            </a:xfrm>
            <a:prstGeom prst="rect">
              <a:avLst/>
            </a:prstGeom>
            <a:noFill/>
          </p:spPr>
          <p:txBody>
            <a:bodyPr wrap="square" rtlCol="0">
              <a:spAutoFit/>
            </a:bodyPr>
            <a:lstStyle/>
            <a:p>
              <a:r>
                <a:rPr lang="zh-CN" altLang="en-US" sz="1500" dirty="0">
                  <a:solidFill>
                    <a:srgbClr val="F6615B"/>
                  </a:solidFill>
                  <a:latin typeface="微软雅黑" panose="020B0503020204020204" pitchFamily="34" charset="-122"/>
                  <a:ea typeface="微软雅黑" panose="020B0503020204020204" pitchFamily="34" charset="-122"/>
                </a:rPr>
                <a:t>在此添加标题</a:t>
              </a:r>
              <a:endParaRPr lang="zh-CN" altLang="en-US" sz="1500" dirty="0">
                <a:solidFill>
                  <a:srgbClr val="F6615B"/>
                </a:solidFill>
                <a:latin typeface="微软雅黑" panose="020B0503020204020204" pitchFamily="34" charset="-122"/>
                <a:ea typeface="微软雅黑" panose="020B0503020204020204" pitchFamily="34" charset="-122"/>
              </a:endParaRPr>
            </a:p>
          </p:txBody>
        </p:sp>
        <p:sp>
          <p:nvSpPr>
            <p:cNvPr id="727" name="文本框 113"/>
            <p:cNvSpPr txBox="1"/>
            <p:nvPr/>
          </p:nvSpPr>
          <p:spPr>
            <a:xfrm>
              <a:off x="6673660" y="4805204"/>
              <a:ext cx="1727322" cy="1508454"/>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endPar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endParaRPr>
            </a:p>
            <a:p>
              <a:pPr algn="just">
                <a:lnSpc>
                  <a:spcPct val="150000"/>
                </a:lnSpc>
              </a:pPr>
              <a:endPar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728" name="组合 727"/>
          <p:cNvGrpSpPr/>
          <p:nvPr/>
        </p:nvGrpSpPr>
        <p:grpSpPr>
          <a:xfrm>
            <a:off x="2894626" y="3241409"/>
            <a:ext cx="1403053" cy="1492739"/>
            <a:chOff x="3858998" y="4322879"/>
            <a:chExt cx="1870493" cy="1990779"/>
          </a:xfrm>
        </p:grpSpPr>
        <p:sp>
          <p:nvSpPr>
            <p:cNvPr id="729" name="文本框 170"/>
            <p:cNvSpPr txBox="1"/>
            <p:nvPr/>
          </p:nvSpPr>
          <p:spPr>
            <a:xfrm>
              <a:off x="3858998" y="4322879"/>
              <a:ext cx="1870493" cy="430986"/>
            </a:xfrm>
            <a:prstGeom prst="rect">
              <a:avLst/>
            </a:prstGeom>
            <a:noFill/>
          </p:spPr>
          <p:txBody>
            <a:bodyPr wrap="square" rtlCol="0">
              <a:spAutoFit/>
            </a:bodyPr>
            <a:lstStyle/>
            <a:p>
              <a:r>
                <a:rPr lang="zh-CN" altLang="en-US" sz="1500" dirty="0">
                  <a:solidFill>
                    <a:srgbClr val="01ACBE"/>
                  </a:solidFill>
                  <a:latin typeface="微软雅黑" panose="020B0503020204020204" pitchFamily="34" charset="-122"/>
                  <a:ea typeface="微软雅黑" panose="020B0503020204020204" pitchFamily="34" charset="-122"/>
                </a:rPr>
                <a:t>在此添加标题</a:t>
              </a:r>
              <a:endParaRPr lang="zh-CN" altLang="en-US" sz="1500" dirty="0">
                <a:solidFill>
                  <a:srgbClr val="01ACBE"/>
                </a:solidFill>
                <a:latin typeface="微软雅黑" panose="020B0503020204020204" pitchFamily="34" charset="-122"/>
                <a:ea typeface="微软雅黑" panose="020B0503020204020204" pitchFamily="34" charset="-122"/>
              </a:endParaRPr>
            </a:p>
          </p:txBody>
        </p:sp>
        <p:sp>
          <p:nvSpPr>
            <p:cNvPr id="730" name="文本框 113"/>
            <p:cNvSpPr txBox="1"/>
            <p:nvPr/>
          </p:nvSpPr>
          <p:spPr>
            <a:xfrm>
              <a:off x="3915404" y="4805204"/>
              <a:ext cx="1727322" cy="1508454"/>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endPar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endParaRPr>
            </a:p>
            <a:p>
              <a:pPr algn="just">
                <a:lnSpc>
                  <a:spcPct val="150000"/>
                </a:lnSpc>
              </a:pPr>
              <a:endPar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731" name="组合 730"/>
          <p:cNvGrpSpPr/>
          <p:nvPr/>
        </p:nvGrpSpPr>
        <p:grpSpPr>
          <a:xfrm>
            <a:off x="7187026" y="3241409"/>
            <a:ext cx="1403053" cy="1492739"/>
            <a:chOff x="9581453" y="4322879"/>
            <a:chExt cx="1870493" cy="1990779"/>
          </a:xfrm>
        </p:grpSpPr>
        <p:sp>
          <p:nvSpPr>
            <p:cNvPr id="732" name="文本框 166"/>
            <p:cNvSpPr txBox="1"/>
            <p:nvPr/>
          </p:nvSpPr>
          <p:spPr>
            <a:xfrm>
              <a:off x="9581453" y="4322879"/>
              <a:ext cx="1870493" cy="430986"/>
            </a:xfrm>
            <a:prstGeom prst="rect">
              <a:avLst/>
            </a:prstGeom>
            <a:noFill/>
          </p:spPr>
          <p:txBody>
            <a:bodyPr wrap="square" rtlCol="0">
              <a:spAutoFit/>
            </a:bodyPr>
            <a:lstStyle/>
            <a:p>
              <a:r>
                <a:rPr lang="zh-CN" altLang="en-US" sz="1500" dirty="0">
                  <a:solidFill>
                    <a:srgbClr val="7030A0"/>
                  </a:solidFill>
                  <a:latin typeface="微软雅黑" panose="020B0503020204020204" pitchFamily="34" charset="-122"/>
                  <a:ea typeface="微软雅黑" panose="020B0503020204020204" pitchFamily="34" charset="-122"/>
                </a:rPr>
                <a:t>在此添加标题</a:t>
              </a:r>
              <a:endParaRPr lang="zh-CN" altLang="en-US" sz="1500" dirty="0">
                <a:solidFill>
                  <a:srgbClr val="7030A0"/>
                </a:solidFill>
                <a:latin typeface="微软雅黑" panose="020B0503020204020204" pitchFamily="34" charset="-122"/>
                <a:ea typeface="微软雅黑" panose="020B0503020204020204" pitchFamily="34" charset="-122"/>
              </a:endParaRPr>
            </a:p>
          </p:txBody>
        </p:sp>
        <p:sp>
          <p:nvSpPr>
            <p:cNvPr id="733" name="文本框 113"/>
            <p:cNvSpPr txBox="1"/>
            <p:nvPr/>
          </p:nvSpPr>
          <p:spPr>
            <a:xfrm>
              <a:off x="9634793" y="4805204"/>
              <a:ext cx="1727322" cy="1508454"/>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endPar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endParaRPr>
            </a:p>
            <a:p>
              <a:pPr algn="just">
                <a:lnSpc>
                  <a:spcPct val="150000"/>
                </a:lnSpc>
              </a:pPr>
              <a:endPar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734" name="组合 733"/>
          <p:cNvGrpSpPr/>
          <p:nvPr/>
        </p:nvGrpSpPr>
        <p:grpSpPr>
          <a:xfrm>
            <a:off x="720883" y="3241409"/>
            <a:ext cx="1404339" cy="1492739"/>
            <a:chOff x="961052" y="4322879"/>
            <a:chExt cx="1872208" cy="1990779"/>
          </a:xfrm>
        </p:grpSpPr>
        <p:sp>
          <p:nvSpPr>
            <p:cNvPr id="735" name="文本框 161"/>
            <p:cNvSpPr txBox="1"/>
            <p:nvPr/>
          </p:nvSpPr>
          <p:spPr>
            <a:xfrm>
              <a:off x="962766" y="4322879"/>
              <a:ext cx="1870494" cy="430986"/>
            </a:xfrm>
            <a:prstGeom prst="rect">
              <a:avLst/>
            </a:prstGeom>
            <a:noFill/>
          </p:spPr>
          <p:txBody>
            <a:bodyPr wrap="square" rtlCol="0">
              <a:spAutoFit/>
            </a:bodyPr>
            <a:lstStyle/>
            <a:p>
              <a:r>
                <a:rPr lang="zh-CN" altLang="en-US" sz="1500" dirty="0">
                  <a:solidFill>
                    <a:srgbClr val="FFB850"/>
                  </a:solidFill>
                  <a:latin typeface="微软雅黑" panose="020B0503020204020204" pitchFamily="34" charset="-122"/>
                  <a:ea typeface="微软雅黑" panose="020B0503020204020204" pitchFamily="34" charset="-122"/>
                </a:rPr>
                <a:t>在此添加标题</a:t>
              </a:r>
              <a:endParaRPr lang="zh-CN" altLang="en-US" sz="1500" dirty="0">
                <a:solidFill>
                  <a:srgbClr val="FFB850"/>
                </a:solidFill>
                <a:latin typeface="微软雅黑" panose="020B0503020204020204" pitchFamily="34" charset="-122"/>
                <a:ea typeface="微软雅黑" panose="020B0503020204020204" pitchFamily="34" charset="-122"/>
              </a:endParaRPr>
            </a:p>
          </p:txBody>
        </p:sp>
        <p:sp>
          <p:nvSpPr>
            <p:cNvPr id="736" name="文本框 113"/>
            <p:cNvSpPr txBox="1"/>
            <p:nvPr/>
          </p:nvSpPr>
          <p:spPr>
            <a:xfrm>
              <a:off x="961052" y="4805204"/>
              <a:ext cx="1727322" cy="1508454"/>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endPar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endParaRPr>
            </a:p>
            <a:p>
              <a:pPr algn="just">
                <a:lnSpc>
                  <a:spcPct val="150000"/>
                </a:lnSpc>
              </a:pPr>
              <a:endPar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53" presetClass="entr" presetSubtype="16"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p:cTn id="23" dur="100" fill="hold"/>
                                            <p:tgtEl>
                                              <p:spTgt spid="29"/>
                                            </p:tgtEl>
                                            <p:attrNameLst>
                                              <p:attrName>ppt_w</p:attrName>
                                            </p:attrNameLst>
                                          </p:cBhvr>
                                          <p:tavLst>
                                            <p:tav tm="0">
                                              <p:val>
                                                <p:fltVal val="0"/>
                                              </p:val>
                                            </p:tav>
                                            <p:tav tm="100000">
                                              <p:val>
                                                <p:strVal val="#ppt_w"/>
                                              </p:val>
                                            </p:tav>
                                          </p:tavLst>
                                        </p:anim>
                                        <p:anim calcmode="lin" valueType="num">
                                          <p:cBhvr>
                                            <p:cTn id="24" dur="100" fill="hold"/>
                                            <p:tgtEl>
                                              <p:spTgt spid="29"/>
                                            </p:tgtEl>
                                            <p:attrNameLst>
                                              <p:attrName>ppt_h</p:attrName>
                                            </p:attrNameLst>
                                          </p:cBhvr>
                                          <p:tavLst>
                                            <p:tav tm="0">
                                              <p:val>
                                                <p:fltVal val="0"/>
                                              </p:val>
                                            </p:tav>
                                            <p:tav tm="100000">
                                              <p:val>
                                                <p:strVal val="#ppt_h"/>
                                              </p:val>
                                            </p:tav>
                                          </p:tavLst>
                                        </p:anim>
                                        <p:animEffect transition="in" filter="fade">
                                          <p:cBhvr>
                                            <p:cTn id="25" dur="100"/>
                                            <p:tgtEl>
                                              <p:spTgt spid="29"/>
                                            </p:tgtEl>
                                          </p:cBhvr>
                                        </p:animEffect>
                                      </p:childTnLst>
                                    </p:cTn>
                                  </p:par>
                                  <p:par>
                                    <p:cTn id="26" presetID="6" presetClass="emph" presetSubtype="0" fill="hold" nodeType="withEffect">
                                      <p:stCondLst>
                                        <p:cond delay="100"/>
                                      </p:stCondLst>
                                      <p:childTnLst>
                                        <p:animScale>
                                          <p:cBhvr>
                                            <p:cTn id="27" dur="100" fill="hold"/>
                                            <p:tgtEl>
                                              <p:spTgt spid="29"/>
                                            </p:tgtEl>
                                          </p:cBhvr>
                                          <p:by x="110000" y="110000"/>
                                        </p:animScale>
                                      </p:childTnLst>
                                    </p:cTn>
                                  </p:par>
                                  <p:par>
                                    <p:cTn id="28" presetID="6" presetClass="emph" presetSubtype="0" fill="hold" nodeType="withEffect">
                                      <p:stCondLst>
                                        <p:cond delay="200"/>
                                      </p:stCondLst>
                                      <p:childTnLst>
                                        <p:animScale>
                                          <p:cBhvr>
                                            <p:cTn id="29" dur="200" fill="hold"/>
                                            <p:tgtEl>
                                              <p:spTgt spid="29"/>
                                            </p:tgtEl>
                                          </p:cBhvr>
                                          <p:by x="90000" y="90000"/>
                                        </p:animScale>
                                      </p:childTnLst>
                                    </p:cTn>
                                  </p:par>
                                  <p:par>
                                    <p:cTn id="30" presetID="6" presetClass="emph" presetSubtype="0" fill="hold" nodeType="withEffect">
                                      <p:stCondLst>
                                        <p:cond delay="400"/>
                                      </p:stCondLst>
                                      <p:childTnLst>
                                        <p:animScale>
                                          <p:cBhvr>
                                            <p:cTn id="31" dur="100" fill="hold"/>
                                            <p:tgtEl>
                                              <p:spTgt spid="29"/>
                                            </p:tgtEl>
                                          </p:cBhvr>
                                          <p:by x="105000" y="105000"/>
                                        </p:animScale>
                                      </p:childTnLst>
                                    </p:cTn>
                                  </p:par>
                                  <p:par>
                                    <p:cTn id="32" presetID="6" presetClass="emph" presetSubtype="0" fill="hold" nodeType="withEffect">
                                      <p:stCondLst>
                                        <p:cond delay="500"/>
                                      </p:stCondLst>
                                      <p:childTnLst>
                                        <p:animScale>
                                          <p:cBhvr>
                                            <p:cTn id="33" dur="200" fill="hold"/>
                                            <p:tgtEl>
                                              <p:spTgt spid="29"/>
                                            </p:tgtEl>
                                          </p:cBhvr>
                                          <p:by x="95000" y="95000"/>
                                        </p:animScale>
                                      </p:childTnLst>
                                    </p:cTn>
                                  </p:par>
                                </p:childTnLst>
                              </p:cTn>
                            </p:par>
                            <p:par>
                              <p:cTn id="34" fill="hold">
                                <p:stCondLst>
                                  <p:cond delay="2800"/>
                                </p:stCondLst>
                                <p:childTnLst>
                                  <p:par>
                                    <p:cTn id="35" presetID="53" presetClass="entr" presetSubtype="16" fill="hold" nodeType="afterEffect">
                                      <p:stCondLst>
                                        <p:cond delay="0"/>
                                      </p:stCondLst>
                                      <p:childTnLst>
                                        <p:set>
                                          <p:cBhvr>
                                            <p:cTn id="36" dur="1" fill="hold">
                                              <p:stCondLst>
                                                <p:cond delay="0"/>
                                              </p:stCondLst>
                                            </p:cTn>
                                            <p:tgtEl>
                                              <p:spTgt spid="203"/>
                                            </p:tgtEl>
                                            <p:attrNameLst>
                                              <p:attrName>style.visibility</p:attrName>
                                            </p:attrNameLst>
                                          </p:cBhvr>
                                          <p:to>
                                            <p:strVal val="visible"/>
                                          </p:to>
                                        </p:set>
                                        <p:anim calcmode="lin" valueType="num">
                                          <p:cBhvr>
                                            <p:cTn id="37" dur="100" fill="hold"/>
                                            <p:tgtEl>
                                              <p:spTgt spid="203"/>
                                            </p:tgtEl>
                                            <p:attrNameLst>
                                              <p:attrName>ppt_w</p:attrName>
                                            </p:attrNameLst>
                                          </p:cBhvr>
                                          <p:tavLst>
                                            <p:tav tm="0">
                                              <p:val>
                                                <p:fltVal val="0"/>
                                              </p:val>
                                            </p:tav>
                                            <p:tav tm="100000">
                                              <p:val>
                                                <p:strVal val="#ppt_w"/>
                                              </p:val>
                                            </p:tav>
                                          </p:tavLst>
                                        </p:anim>
                                        <p:anim calcmode="lin" valueType="num">
                                          <p:cBhvr>
                                            <p:cTn id="38" dur="100" fill="hold"/>
                                            <p:tgtEl>
                                              <p:spTgt spid="203"/>
                                            </p:tgtEl>
                                            <p:attrNameLst>
                                              <p:attrName>ppt_h</p:attrName>
                                            </p:attrNameLst>
                                          </p:cBhvr>
                                          <p:tavLst>
                                            <p:tav tm="0">
                                              <p:val>
                                                <p:fltVal val="0"/>
                                              </p:val>
                                            </p:tav>
                                            <p:tav tm="100000">
                                              <p:val>
                                                <p:strVal val="#ppt_h"/>
                                              </p:val>
                                            </p:tav>
                                          </p:tavLst>
                                        </p:anim>
                                        <p:animEffect transition="in" filter="fade">
                                          <p:cBhvr>
                                            <p:cTn id="39" dur="100"/>
                                            <p:tgtEl>
                                              <p:spTgt spid="203"/>
                                            </p:tgtEl>
                                          </p:cBhvr>
                                        </p:animEffect>
                                      </p:childTnLst>
                                    </p:cTn>
                                  </p:par>
                                  <p:par>
                                    <p:cTn id="40" presetID="6" presetClass="emph" presetSubtype="0" fill="hold" nodeType="withEffect">
                                      <p:stCondLst>
                                        <p:cond delay="100"/>
                                      </p:stCondLst>
                                      <p:childTnLst>
                                        <p:animScale>
                                          <p:cBhvr>
                                            <p:cTn id="41" dur="100" fill="hold"/>
                                            <p:tgtEl>
                                              <p:spTgt spid="203"/>
                                            </p:tgtEl>
                                          </p:cBhvr>
                                          <p:by x="110000" y="110000"/>
                                        </p:animScale>
                                      </p:childTnLst>
                                    </p:cTn>
                                  </p:par>
                                  <p:par>
                                    <p:cTn id="42" presetID="6" presetClass="emph" presetSubtype="0" fill="hold" nodeType="withEffect">
                                      <p:stCondLst>
                                        <p:cond delay="200"/>
                                      </p:stCondLst>
                                      <p:childTnLst>
                                        <p:animScale>
                                          <p:cBhvr>
                                            <p:cTn id="43" dur="200" fill="hold"/>
                                            <p:tgtEl>
                                              <p:spTgt spid="203"/>
                                            </p:tgtEl>
                                          </p:cBhvr>
                                          <p:by x="90000" y="90000"/>
                                        </p:animScale>
                                      </p:childTnLst>
                                    </p:cTn>
                                  </p:par>
                                  <p:par>
                                    <p:cTn id="44" presetID="6" presetClass="emph" presetSubtype="0" fill="hold" nodeType="withEffect">
                                      <p:stCondLst>
                                        <p:cond delay="400"/>
                                      </p:stCondLst>
                                      <p:childTnLst>
                                        <p:animScale>
                                          <p:cBhvr>
                                            <p:cTn id="45" dur="100" fill="hold"/>
                                            <p:tgtEl>
                                              <p:spTgt spid="203"/>
                                            </p:tgtEl>
                                          </p:cBhvr>
                                          <p:by x="105000" y="105000"/>
                                        </p:animScale>
                                      </p:childTnLst>
                                    </p:cTn>
                                  </p:par>
                                  <p:par>
                                    <p:cTn id="46" presetID="6" presetClass="emph" presetSubtype="0" fill="hold" nodeType="withEffect">
                                      <p:stCondLst>
                                        <p:cond delay="500"/>
                                      </p:stCondLst>
                                      <p:childTnLst>
                                        <p:animScale>
                                          <p:cBhvr>
                                            <p:cTn id="47" dur="200" fill="hold"/>
                                            <p:tgtEl>
                                              <p:spTgt spid="203"/>
                                            </p:tgtEl>
                                          </p:cBhvr>
                                          <p:by x="95000" y="95000"/>
                                        </p:animScale>
                                      </p:childTnLst>
                                    </p:cTn>
                                  </p:par>
                                </p:childTnLst>
                              </p:cTn>
                            </p:par>
                            <p:par>
                              <p:cTn id="48" fill="hold">
                                <p:stCondLst>
                                  <p:cond delay="3300"/>
                                </p:stCondLst>
                                <p:childTnLst>
                                  <p:par>
                                    <p:cTn id="49" presetID="53" presetClass="entr" presetSubtype="16" fill="hold" nodeType="afterEffect">
                                      <p:stCondLst>
                                        <p:cond delay="0"/>
                                      </p:stCondLst>
                                      <p:childTnLst>
                                        <p:set>
                                          <p:cBhvr>
                                            <p:cTn id="50" dur="1" fill="hold">
                                              <p:stCondLst>
                                                <p:cond delay="0"/>
                                              </p:stCondLst>
                                            </p:cTn>
                                            <p:tgtEl>
                                              <p:spTgt spid="377"/>
                                            </p:tgtEl>
                                            <p:attrNameLst>
                                              <p:attrName>style.visibility</p:attrName>
                                            </p:attrNameLst>
                                          </p:cBhvr>
                                          <p:to>
                                            <p:strVal val="visible"/>
                                          </p:to>
                                        </p:set>
                                        <p:anim calcmode="lin" valueType="num">
                                          <p:cBhvr>
                                            <p:cTn id="51" dur="100" fill="hold"/>
                                            <p:tgtEl>
                                              <p:spTgt spid="377"/>
                                            </p:tgtEl>
                                            <p:attrNameLst>
                                              <p:attrName>ppt_w</p:attrName>
                                            </p:attrNameLst>
                                          </p:cBhvr>
                                          <p:tavLst>
                                            <p:tav tm="0">
                                              <p:val>
                                                <p:fltVal val="0"/>
                                              </p:val>
                                            </p:tav>
                                            <p:tav tm="100000">
                                              <p:val>
                                                <p:strVal val="#ppt_w"/>
                                              </p:val>
                                            </p:tav>
                                          </p:tavLst>
                                        </p:anim>
                                        <p:anim calcmode="lin" valueType="num">
                                          <p:cBhvr>
                                            <p:cTn id="52" dur="100" fill="hold"/>
                                            <p:tgtEl>
                                              <p:spTgt spid="377"/>
                                            </p:tgtEl>
                                            <p:attrNameLst>
                                              <p:attrName>ppt_h</p:attrName>
                                            </p:attrNameLst>
                                          </p:cBhvr>
                                          <p:tavLst>
                                            <p:tav tm="0">
                                              <p:val>
                                                <p:fltVal val="0"/>
                                              </p:val>
                                            </p:tav>
                                            <p:tav tm="100000">
                                              <p:val>
                                                <p:strVal val="#ppt_h"/>
                                              </p:val>
                                            </p:tav>
                                          </p:tavLst>
                                        </p:anim>
                                        <p:animEffect transition="in" filter="fade">
                                          <p:cBhvr>
                                            <p:cTn id="53" dur="100"/>
                                            <p:tgtEl>
                                              <p:spTgt spid="377"/>
                                            </p:tgtEl>
                                          </p:cBhvr>
                                        </p:animEffect>
                                      </p:childTnLst>
                                    </p:cTn>
                                  </p:par>
                                  <p:par>
                                    <p:cTn id="54" presetID="6" presetClass="emph" presetSubtype="0" fill="hold" nodeType="withEffect">
                                      <p:stCondLst>
                                        <p:cond delay="100"/>
                                      </p:stCondLst>
                                      <p:childTnLst>
                                        <p:animScale>
                                          <p:cBhvr>
                                            <p:cTn id="55" dur="100" fill="hold"/>
                                            <p:tgtEl>
                                              <p:spTgt spid="377"/>
                                            </p:tgtEl>
                                          </p:cBhvr>
                                          <p:by x="110000" y="110000"/>
                                        </p:animScale>
                                      </p:childTnLst>
                                    </p:cTn>
                                  </p:par>
                                  <p:par>
                                    <p:cTn id="56" presetID="6" presetClass="emph" presetSubtype="0" fill="hold" nodeType="withEffect">
                                      <p:stCondLst>
                                        <p:cond delay="200"/>
                                      </p:stCondLst>
                                      <p:childTnLst>
                                        <p:animScale>
                                          <p:cBhvr>
                                            <p:cTn id="57" dur="200" fill="hold"/>
                                            <p:tgtEl>
                                              <p:spTgt spid="377"/>
                                            </p:tgtEl>
                                          </p:cBhvr>
                                          <p:by x="90000" y="90000"/>
                                        </p:animScale>
                                      </p:childTnLst>
                                    </p:cTn>
                                  </p:par>
                                  <p:par>
                                    <p:cTn id="58" presetID="6" presetClass="emph" presetSubtype="0" fill="hold" nodeType="withEffect">
                                      <p:stCondLst>
                                        <p:cond delay="400"/>
                                      </p:stCondLst>
                                      <p:childTnLst>
                                        <p:animScale>
                                          <p:cBhvr>
                                            <p:cTn id="59" dur="100" fill="hold"/>
                                            <p:tgtEl>
                                              <p:spTgt spid="377"/>
                                            </p:tgtEl>
                                          </p:cBhvr>
                                          <p:by x="105000" y="105000"/>
                                        </p:animScale>
                                      </p:childTnLst>
                                    </p:cTn>
                                  </p:par>
                                  <p:par>
                                    <p:cTn id="60" presetID="6" presetClass="emph" presetSubtype="0" fill="hold" nodeType="withEffect">
                                      <p:stCondLst>
                                        <p:cond delay="500"/>
                                      </p:stCondLst>
                                      <p:childTnLst>
                                        <p:animScale>
                                          <p:cBhvr>
                                            <p:cTn id="61" dur="200" fill="hold"/>
                                            <p:tgtEl>
                                              <p:spTgt spid="377"/>
                                            </p:tgtEl>
                                          </p:cBhvr>
                                          <p:by x="95000" y="95000"/>
                                        </p:animScale>
                                      </p:childTnLst>
                                    </p:cTn>
                                  </p:par>
                                </p:childTnLst>
                              </p:cTn>
                            </p:par>
                            <p:par>
                              <p:cTn id="62" fill="hold">
                                <p:stCondLst>
                                  <p:cond delay="3800"/>
                                </p:stCondLst>
                                <p:childTnLst>
                                  <p:par>
                                    <p:cTn id="63" presetID="53" presetClass="entr" presetSubtype="16" fill="hold" nodeType="afterEffect">
                                      <p:stCondLst>
                                        <p:cond delay="0"/>
                                      </p:stCondLst>
                                      <p:childTnLst>
                                        <p:set>
                                          <p:cBhvr>
                                            <p:cTn id="64" dur="1" fill="hold">
                                              <p:stCondLst>
                                                <p:cond delay="0"/>
                                              </p:stCondLst>
                                            </p:cTn>
                                            <p:tgtEl>
                                              <p:spTgt spid="551"/>
                                            </p:tgtEl>
                                            <p:attrNameLst>
                                              <p:attrName>style.visibility</p:attrName>
                                            </p:attrNameLst>
                                          </p:cBhvr>
                                          <p:to>
                                            <p:strVal val="visible"/>
                                          </p:to>
                                        </p:set>
                                        <p:anim calcmode="lin" valueType="num">
                                          <p:cBhvr>
                                            <p:cTn id="65" dur="100" fill="hold"/>
                                            <p:tgtEl>
                                              <p:spTgt spid="551"/>
                                            </p:tgtEl>
                                            <p:attrNameLst>
                                              <p:attrName>ppt_w</p:attrName>
                                            </p:attrNameLst>
                                          </p:cBhvr>
                                          <p:tavLst>
                                            <p:tav tm="0">
                                              <p:val>
                                                <p:fltVal val="0"/>
                                              </p:val>
                                            </p:tav>
                                            <p:tav tm="100000">
                                              <p:val>
                                                <p:strVal val="#ppt_w"/>
                                              </p:val>
                                            </p:tav>
                                          </p:tavLst>
                                        </p:anim>
                                        <p:anim calcmode="lin" valueType="num">
                                          <p:cBhvr>
                                            <p:cTn id="66" dur="100" fill="hold"/>
                                            <p:tgtEl>
                                              <p:spTgt spid="551"/>
                                            </p:tgtEl>
                                            <p:attrNameLst>
                                              <p:attrName>ppt_h</p:attrName>
                                            </p:attrNameLst>
                                          </p:cBhvr>
                                          <p:tavLst>
                                            <p:tav tm="0">
                                              <p:val>
                                                <p:fltVal val="0"/>
                                              </p:val>
                                            </p:tav>
                                            <p:tav tm="100000">
                                              <p:val>
                                                <p:strVal val="#ppt_h"/>
                                              </p:val>
                                            </p:tav>
                                          </p:tavLst>
                                        </p:anim>
                                        <p:animEffect transition="in" filter="fade">
                                          <p:cBhvr>
                                            <p:cTn id="67" dur="100"/>
                                            <p:tgtEl>
                                              <p:spTgt spid="551"/>
                                            </p:tgtEl>
                                          </p:cBhvr>
                                        </p:animEffect>
                                      </p:childTnLst>
                                    </p:cTn>
                                  </p:par>
                                  <p:par>
                                    <p:cTn id="68" presetID="6" presetClass="emph" presetSubtype="0" fill="hold" nodeType="withEffect">
                                      <p:stCondLst>
                                        <p:cond delay="100"/>
                                      </p:stCondLst>
                                      <p:childTnLst>
                                        <p:animScale>
                                          <p:cBhvr>
                                            <p:cTn id="69" dur="100" fill="hold"/>
                                            <p:tgtEl>
                                              <p:spTgt spid="551"/>
                                            </p:tgtEl>
                                          </p:cBhvr>
                                          <p:by x="110000" y="110000"/>
                                        </p:animScale>
                                      </p:childTnLst>
                                    </p:cTn>
                                  </p:par>
                                  <p:par>
                                    <p:cTn id="70" presetID="6" presetClass="emph" presetSubtype="0" fill="hold" nodeType="withEffect">
                                      <p:stCondLst>
                                        <p:cond delay="200"/>
                                      </p:stCondLst>
                                      <p:childTnLst>
                                        <p:animScale>
                                          <p:cBhvr>
                                            <p:cTn id="71" dur="200" fill="hold"/>
                                            <p:tgtEl>
                                              <p:spTgt spid="551"/>
                                            </p:tgtEl>
                                          </p:cBhvr>
                                          <p:by x="90000" y="90000"/>
                                        </p:animScale>
                                      </p:childTnLst>
                                    </p:cTn>
                                  </p:par>
                                  <p:par>
                                    <p:cTn id="72" presetID="6" presetClass="emph" presetSubtype="0" fill="hold" nodeType="withEffect">
                                      <p:stCondLst>
                                        <p:cond delay="400"/>
                                      </p:stCondLst>
                                      <p:childTnLst>
                                        <p:animScale>
                                          <p:cBhvr>
                                            <p:cTn id="73" dur="100" fill="hold"/>
                                            <p:tgtEl>
                                              <p:spTgt spid="551"/>
                                            </p:tgtEl>
                                          </p:cBhvr>
                                          <p:by x="105000" y="105000"/>
                                        </p:animScale>
                                      </p:childTnLst>
                                    </p:cTn>
                                  </p:par>
                                  <p:par>
                                    <p:cTn id="74" presetID="6" presetClass="emph" presetSubtype="0" fill="hold" nodeType="withEffect">
                                      <p:stCondLst>
                                        <p:cond delay="500"/>
                                      </p:stCondLst>
                                      <p:childTnLst>
                                        <p:animScale>
                                          <p:cBhvr>
                                            <p:cTn id="75" dur="200" fill="hold"/>
                                            <p:tgtEl>
                                              <p:spTgt spid="551"/>
                                            </p:tgtEl>
                                          </p:cBhvr>
                                          <p:by x="95000" y="95000"/>
                                        </p:animScale>
                                      </p:childTnLst>
                                    </p:cTn>
                                  </p:par>
                                </p:childTnLst>
                              </p:cTn>
                            </p:par>
                            <p:par>
                              <p:cTn id="76" fill="hold">
                                <p:stCondLst>
                                  <p:cond delay="4300"/>
                                </p:stCondLst>
                                <p:childTnLst>
                                  <p:par>
                                    <p:cTn id="77" presetID="21" presetClass="entr" presetSubtype="1" fill="hold" nodeType="after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heel(1)">
                                          <p:cBhvr>
                                            <p:cTn id="79" dur="1000"/>
                                            <p:tgtEl>
                                              <p:spTgt spid="33"/>
                                            </p:tgtEl>
                                          </p:cBhvr>
                                        </p:animEffect>
                                      </p:childTnLst>
                                    </p:cTn>
                                  </p:par>
                                </p:childTnLst>
                              </p:cTn>
                            </p:par>
                            <p:par>
                              <p:cTn id="80" fill="hold">
                                <p:stCondLst>
                                  <p:cond delay="5300"/>
                                </p:stCondLst>
                                <p:childTnLst>
                                  <p:par>
                                    <p:cTn id="81" presetID="14" presetClass="entr" presetSubtype="10" fill="hold" grpId="0" nodeType="after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randombar(horizontal)">
                                          <p:cBhvr>
                                            <p:cTn id="83" dur="500"/>
                                            <p:tgtEl>
                                              <p:spTgt spid="32"/>
                                            </p:tgtEl>
                                          </p:cBhvr>
                                        </p:animEffect>
                                      </p:childTnLst>
                                    </p:cTn>
                                  </p:par>
                                </p:childTnLst>
                              </p:cTn>
                            </p:par>
                            <p:par>
                              <p:cTn id="84" fill="hold">
                                <p:stCondLst>
                                  <p:cond delay="5800"/>
                                </p:stCondLst>
                                <p:childTnLst>
                                  <p:par>
                                    <p:cTn id="85" presetID="22" presetClass="entr" presetSubtype="1" fill="hold" nodeType="afterEffect">
                                      <p:stCondLst>
                                        <p:cond delay="0"/>
                                      </p:stCondLst>
                                      <p:childTnLst>
                                        <p:set>
                                          <p:cBhvr>
                                            <p:cTn id="86" dur="1" fill="hold">
                                              <p:stCondLst>
                                                <p:cond delay="0"/>
                                              </p:stCondLst>
                                            </p:cTn>
                                            <p:tgtEl>
                                              <p:spTgt spid="734"/>
                                            </p:tgtEl>
                                            <p:attrNameLst>
                                              <p:attrName>style.visibility</p:attrName>
                                            </p:attrNameLst>
                                          </p:cBhvr>
                                          <p:to>
                                            <p:strVal val="visible"/>
                                          </p:to>
                                        </p:set>
                                        <p:animEffect transition="in" filter="wipe(up)">
                                          <p:cBhvr>
                                            <p:cTn id="87" dur="500"/>
                                            <p:tgtEl>
                                              <p:spTgt spid="734"/>
                                            </p:tgtEl>
                                          </p:cBhvr>
                                        </p:animEffect>
                                      </p:childTnLst>
                                    </p:cTn>
                                  </p:par>
                                </p:childTnLst>
                              </p:cTn>
                            </p:par>
                            <p:par>
                              <p:cTn id="88" fill="hold">
                                <p:stCondLst>
                                  <p:cond delay="6300"/>
                                </p:stCondLst>
                                <p:childTnLst>
                                  <p:par>
                                    <p:cTn id="89" presetID="21" presetClass="entr" presetSubtype="1" fill="hold" nodeType="afterEffect">
                                      <p:stCondLst>
                                        <p:cond delay="0"/>
                                      </p:stCondLst>
                                      <p:childTnLst>
                                        <p:set>
                                          <p:cBhvr>
                                            <p:cTn id="90" dur="1" fill="hold">
                                              <p:stCondLst>
                                                <p:cond delay="0"/>
                                              </p:stCondLst>
                                            </p:cTn>
                                            <p:tgtEl>
                                              <p:spTgt spid="207"/>
                                            </p:tgtEl>
                                            <p:attrNameLst>
                                              <p:attrName>style.visibility</p:attrName>
                                            </p:attrNameLst>
                                          </p:cBhvr>
                                          <p:to>
                                            <p:strVal val="visible"/>
                                          </p:to>
                                        </p:set>
                                        <p:animEffect transition="in" filter="wheel(1)">
                                          <p:cBhvr>
                                            <p:cTn id="91" dur="1000"/>
                                            <p:tgtEl>
                                              <p:spTgt spid="207"/>
                                            </p:tgtEl>
                                          </p:cBhvr>
                                        </p:animEffect>
                                      </p:childTnLst>
                                    </p:cTn>
                                  </p:par>
                                </p:childTnLst>
                              </p:cTn>
                            </p:par>
                            <p:par>
                              <p:cTn id="92" fill="hold">
                                <p:stCondLst>
                                  <p:cond delay="7300"/>
                                </p:stCondLst>
                                <p:childTnLst>
                                  <p:par>
                                    <p:cTn id="93" presetID="14" presetClass="entr" presetSubtype="10" fill="hold" grpId="0" nodeType="afterEffect">
                                      <p:stCondLst>
                                        <p:cond delay="0"/>
                                      </p:stCondLst>
                                      <p:childTnLst>
                                        <p:set>
                                          <p:cBhvr>
                                            <p:cTn id="94" dur="1" fill="hold">
                                              <p:stCondLst>
                                                <p:cond delay="0"/>
                                              </p:stCondLst>
                                            </p:cTn>
                                            <p:tgtEl>
                                              <p:spTgt spid="206"/>
                                            </p:tgtEl>
                                            <p:attrNameLst>
                                              <p:attrName>style.visibility</p:attrName>
                                            </p:attrNameLst>
                                          </p:cBhvr>
                                          <p:to>
                                            <p:strVal val="visible"/>
                                          </p:to>
                                        </p:set>
                                        <p:animEffect transition="in" filter="randombar(horizontal)">
                                          <p:cBhvr>
                                            <p:cTn id="95" dur="500"/>
                                            <p:tgtEl>
                                              <p:spTgt spid="206"/>
                                            </p:tgtEl>
                                          </p:cBhvr>
                                        </p:animEffect>
                                      </p:childTnLst>
                                    </p:cTn>
                                  </p:par>
                                </p:childTnLst>
                              </p:cTn>
                            </p:par>
                            <p:par>
                              <p:cTn id="96" fill="hold">
                                <p:stCondLst>
                                  <p:cond delay="7800"/>
                                </p:stCondLst>
                                <p:childTnLst>
                                  <p:par>
                                    <p:cTn id="97" presetID="22" presetClass="entr" presetSubtype="1" fill="hold" nodeType="afterEffect">
                                      <p:stCondLst>
                                        <p:cond delay="0"/>
                                      </p:stCondLst>
                                      <p:childTnLst>
                                        <p:set>
                                          <p:cBhvr>
                                            <p:cTn id="98" dur="1" fill="hold">
                                              <p:stCondLst>
                                                <p:cond delay="0"/>
                                              </p:stCondLst>
                                            </p:cTn>
                                            <p:tgtEl>
                                              <p:spTgt spid="728"/>
                                            </p:tgtEl>
                                            <p:attrNameLst>
                                              <p:attrName>style.visibility</p:attrName>
                                            </p:attrNameLst>
                                          </p:cBhvr>
                                          <p:to>
                                            <p:strVal val="visible"/>
                                          </p:to>
                                        </p:set>
                                        <p:animEffect transition="in" filter="wipe(up)">
                                          <p:cBhvr>
                                            <p:cTn id="99" dur="500"/>
                                            <p:tgtEl>
                                              <p:spTgt spid="728"/>
                                            </p:tgtEl>
                                          </p:cBhvr>
                                        </p:animEffect>
                                      </p:childTnLst>
                                    </p:cTn>
                                  </p:par>
                                </p:childTnLst>
                              </p:cTn>
                            </p:par>
                            <p:par>
                              <p:cTn id="100" fill="hold">
                                <p:stCondLst>
                                  <p:cond delay="8300"/>
                                </p:stCondLst>
                                <p:childTnLst>
                                  <p:par>
                                    <p:cTn id="101" presetID="21" presetClass="entr" presetSubtype="1" fill="hold" nodeType="afterEffect">
                                      <p:stCondLst>
                                        <p:cond delay="0"/>
                                      </p:stCondLst>
                                      <p:childTnLst>
                                        <p:set>
                                          <p:cBhvr>
                                            <p:cTn id="102" dur="1" fill="hold">
                                              <p:stCondLst>
                                                <p:cond delay="0"/>
                                              </p:stCondLst>
                                            </p:cTn>
                                            <p:tgtEl>
                                              <p:spTgt spid="381"/>
                                            </p:tgtEl>
                                            <p:attrNameLst>
                                              <p:attrName>style.visibility</p:attrName>
                                            </p:attrNameLst>
                                          </p:cBhvr>
                                          <p:to>
                                            <p:strVal val="visible"/>
                                          </p:to>
                                        </p:set>
                                        <p:animEffect transition="in" filter="wheel(1)">
                                          <p:cBhvr>
                                            <p:cTn id="103" dur="1000"/>
                                            <p:tgtEl>
                                              <p:spTgt spid="381"/>
                                            </p:tgtEl>
                                          </p:cBhvr>
                                        </p:animEffect>
                                      </p:childTnLst>
                                    </p:cTn>
                                  </p:par>
                                </p:childTnLst>
                              </p:cTn>
                            </p:par>
                            <p:par>
                              <p:cTn id="104" fill="hold">
                                <p:stCondLst>
                                  <p:cond delay="9300"/>
                                </p:stCondLst>
                                <p:childTnLst>
                                  <p:par>
                                    <p:cTn id="105" presetID="14" presetClass="entr" presetSubtype="10" fill="hold" grpId="0" nodeType="afterEffect">
                                      <p:stCondLst>
                                        <p:cond delay="0"/>
                                      </p:stCondLst>
                                      <p:childTnLst>
                                        <p:set>
                                          <p:cBhvr>
                                            <p:cTn id="106" dur="1" fill="hold">
                                              <p:stCondLst>
                                                <p:cond delay="0"/>
                                              </p:stCondLst>
                                            </p:cTn>
                                            <p:tgtEl>
                                              <p:spTgt spid="380"/>
                                            </p:tgtEl>
                                            <p:attrNameLst>
                                              <p:attrName>style.visibility</p:attrName>
                                            </p:attrNameLst>
                                          </p:cBhvr>
                                          <p:to>
                                            <p:strVal val="visible"/>
                                          </p:to>
                                        </p:set>
                                        <p:animEffect transition="in" filter="randombar(horizontal)">
                                          <p:cBhvr>
                                            <p:cTn id="107" dur="500"/>
                                            <p:tgtEl>
                                              <p:spTgt spid="380"/>
                                            </p:tgtEl>
                                          </p:cBhvr>
                                        </p:animEffect>
                                      </p:childTnLst>
                                    </p:cTn>
                                  </p:par>
                                </p:childTnLst>
                              </p:cTn>
                            </p:par>
                            <p:par>
                              <p:cTn id="108" fill="hold">
                                <p:stCondLst>
                                  <p:cond delay="9800"/>
                                </p:stCondLst>
                                <p:childTnLst>
                                  <p:par>
                                    <p:cTn id="109" presetID="22" presetClass="entr" presetSubtype="1" fill="hold" nodeType="afterEffect">
                                      <p:stCondLst>
                                        <p:cond delay="0"/>
                                      </p:stCondLst>
                                      <p:childTnLst>
                                        <p:set>
                                          <p:cBhvr>
                                            <p:cTn id="110" dur="1" fill="hold">
                                              <p:stCondLst>
                                                <p:cond delay="0"/>
                                              </p:stCondLst>
                                            </p:cTn>
                                            <p:tgtEl>
                                              <p:spTgt spid="725"/>
                                            </p:tgtEl>
                                            <p:attrNameLst>
                                              <p:attrName>style.visibility</p:attrName>
                                            </p:attrNameLst>
                                          </p:cBhvr>
                                          <p:to>
                                            <p:strVal val="visible"/>
                                          </p:to>
                                        </p:set>
                                        <p:animEffect transition="in" filter="wipe(up)">
                                          <p:cBhvr>
                                            <p:cTn id="111" dur="500"/>
                                            <p:tgtEl>
                                              <p:spTgt spid="725"/>
                                            </p:tgtEl>
                                          </p:cBhvr>
                                        </p:animEffect>
                                      </p:childTnLst>
                                    </p:cTn>
                                  </p:par>
                                </p:childTnLst>
                              </p:cTn>
                            </p:par>
                            <p:par>
                              <p:cTn id="112" fill="hold">
                                <p:stCondLst>
                                  <p:cond delay="10300"/>
                                </p:stCondLst>
                                <p:childTnLst>
                                  <p:par>
                                    <p:cTn id="113" presetID="21" presetClass="entr" presetSubtype="1" fill="hold" nodeType="afterEffect">
                                      <p:stCondLst>
                                        <p:cond delay="0"/>
                                      </p:stCondLst>
                                      <p:childTnLst>
                                        <p:set>
                                          <p:cBhvr>
                                            <p:cTn id="114" dur="1" fill="hold">
                                              <p:stCondLst>
                                                <p:cond delay="0"/>
                                              </p:stCondLst>
                                            </p:cTn>
                                            <p:tgtEl>
                                              <p:spTgt spid="555"/>
                                            </p:tgtEl>
                                            <p:attrNameLst>
                                              <p:attrName>style.visibility</p:attrName>
                                            </p:attrNameLst>
                                          </p:cBhvr>
                                          <p:to>
                                            <p:strVal val="visible"/>
                                          </p:to>
                                        </p:set>
                                        <p:animEffect transition="in" filter="wheel(1)">
                                          <p:cBhvr>
                                            <p:cTn id="115" dur="1000"/>
                                            <p:tgtEl>
                                              <p:spTgt spid="555"/>
                                            </p:tgtEl>
                                          </p:cBhvr>
                                        </p:animEffect>
                                      </p:childTnLst>
                                    </p:cTn>
                                  </p:par>
                                </p:childTnLst>
                              </p:cTn>
                            </p:par>
                            <p:par>
                              <p:cTn id="116" fill="hold">
                                <p:stCondLst>
                                  <p:cond delay="11300"/>
                                </p:stCondLst>
                                <p:childTnLst>
                                  <p:par>
                                    <p:cTn id="117" presetID="14" presetClass="entr" presetSubtype="10" fill="hold" grpId="0" nodeType="afterEffect">
                                      <p:stCondLst>
                                        <p:cond delay="0"/>
                                      </p:stCondLst>
                                      <p:childTnLst>
                                        <p:set>
                                          <p:cBhvr>
                                            <p:cTn id="118" dur="1" fill="hold">
                                              <p:stCondLst>
                                                <p:cond delay="0"/>
                                              </p:stCondLst>
                                            </p:cTn>
                                            <p:tgtEl>
                                              <p:spTgt spid="554"/>
                                            </p:tgtEl>
                                            <p:attrNameLst>
                                              <p:attrName>style.visibility</p:attrName>
                                            </p:attrNameLst>
                                          </p:cBhvr>
                                          <p:to>
                                            <p:strVal val="visible"/>
                                          </p:to>
                                        </p:set>
                                        <p:animEffect transition="in" filter="randombar(horizontal)">
                                          <p:cBhvr>
                                            <p:cTn id="119" dur="500"/>
                                            <p:tgtEl>
                                              <p:spTgt spid="554"/>
                                            </p:tgtEl>
                                          </p:cBhvr>
                                        </p:animEffect>
                                      </p:childTnLst>
                                    </p:cTn>
                                  </p:par>
                                </p:childTnLst>
                              </p:cTn>
                            </p:par>
                            <p:par>
                              <p:cTn id="120" fill="hold">
                                <p:stCondLst>
                                  <p:cond delay="11800"/>
                                </p:stCondLst>
                                <p:childTnLst>
                                  <p:par>
                                    <p:cTn id="121" presetID="22" presetClass="entr" presetSubtype="1" fill="hold" nodeType="afterEffect">
                                      <p:stCondLst>
                                        <p:cond delay="0"/>
                                      </p:stCondLst>
                                      <p:childTnLst>
                                        <p:set>
                                          <p:cBhvr>
                                            <p:cTn id="122" dur="1" fill="hold">
                                              <p:stCondLst>
                                                <p:cond delay="0"/>
                                              </p:stCondLst>
                                            </p:cTn>
                                            <p:tgtEl>
                                              <p:spTgt spid="731"/>
                                            </p:tgtEl>
                                            <p:attrNameLst>
                                              <p:attrName>style.visibility</p:attrName>
                                            </p:attrNameLst>
                                          </p:cBhvr>
                                          <p:to>
                                            <p:strVal val="visible"/>
                                          </p:to>
                                        </p:set>
                                        <p:animEffect transition="in" filter="wipe(up)">
                                          <p:cBhvr>
                                            <p:cTn id="123" dur="500"/>
                                            <p:tgtEl>
                                              <p:spTgt spid="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32" grpId="0"/>
          <p:bldP spid="206" grpId="0"/>
          <p:bldP spid="380" grpId="0"/>
          <p:bldP spid="55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53" presetClass="entr" presetSubtype="16"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p:cTn id="23" dur="100" fill="hold"/>
                                            <p:tgtEl>
                                              <p:spTgt spid="29"/>
                                            </p:tgtEl>
                                            <p:attrNameLst>
                                              <p:attrName>ppt_w</p:attrName>
                                            </p:attrNameLst>
                                          </p:cBhvr>
                                          <p:tavLst>
                                            <p:tav tm="0">
                                              <p:val>
                                                <p:fltVal val="0"/>
                                              </p:val>
                                            </p:tav>
                                            <p:tav tm="100000">
                                              <p:val>
                                                <p:strVal val="#ppt_w"/>
                                              </p:val>
                                            </p:tav>
                                          </p:tavLst>
                                        </p:anim>
                                        <p:anim calcmode="lin" valueType="num">
                                          <p:cBhvr>
                                            <p:cTn id="24" dur="100" fill="hold"/>
                                            <p:tgtEl>
                                              <p:spTgt spid="29"/>
                                            </p:tgtEl>
                                            <p:attrNameLst>
                                              <p:attrName>ppt_h</p:attrName>
                                            </p:attrNameLst>
                                          </p:cBhvr>
                                          <p:tavLst>
                                            <p:tav tm="0">
                                              <p:val>
                                                <p:fltVal val="0"/>
                                              </p:val>
                                            </p:tav>
                                            <p:tav tm="100000">
                                              <p:val>
                                                <p:strVal val="#ppt_h"/>
                                              </p:val>
                                            </p:tav>
                                          </p:tavLst>
                                        </p:anim>
                                        <p:animEffect transition="in" filter="fade">
                                          <p:cBhvr>
                                            <p:cTn id="25" dur="100"/>
                                            <p:tgtEl>
                                              <p:spTgt spid="29"/>
                                            </p:tgtEl>
                                          </p:cBhvr>
                                        </p:animEffect>
                                      </p:childTnLst>
                                    </p:cTn>
                                  </p:par>
                                  <p:par>
                                    <p:cTn id="26" presetID="6" presetClass="emph" presetSubtype="0" fill="hold" nodeType="withEffect">
                                      <p:stCondLst>
                                        <p:cond delay="100"/>
                                      </p:stCondLst>
                                      <p:childTnLst>
                                        <p:animScale>
                                          <p:cBhvr>
                                            <p:cTn id="27" dur="100" fill="hold"/>
                                            <p:tgtEl>
                                              <p:spTgt spid="29"/>
                                            </p:tgtEl>
                                          </p:cBhvr>
                                          <p:by x="110000" y="110000"/>
                                        </p:animScale>
                                      </p:childTnLst>
                                    </p:cTn>
                                  </p:par>
                                  <p:par>
                                    <p:cTn id="28" presetID="6" presetClass="emph" presetSubtype="0" fill="hold" nodeType="withEffect">
                                      <p:stCondLst>
                                        <p:cond delay="200"/>
                                      </p:stCondLst>
                                      <p:childTnLst>
                                        <p:animScale>
                                          <p:cBhvr>
                                            <p:cTn id="29" dur="200" fill="hold"/>
                                            <p:tgtEl>
                                              <p:spTgt spid="29"/>
                                            </p:tgtEl>
                                          </p:cBhvr>
                                          <p:by x="90000" y="90000"/>
                                        </p:animScale>
                                      </p:childTnLst>
                                    </p:cTn>
                                  </p:par>
                                  <p:par>
                                    <p:cTn id="30" presetID="6" presetClass="emph" presetSubtype="0" fill="hold" nodeType="withEffect">
                                      <p:stCondLst>
                                        <p:cond delay="400"/>
                                      </p:stCondLst>
                                      <p:childTnLst>
                                        <p:animScale>
                                          <p:cBhvr>
                                            <p:cTn id="31" dur="100" fill="hold"/>
                                            <p:tgtEl>
                                              <p:spTgt spid="29"/>
                                            </p:tgtEl>
                                          </p:cBhvr>
                                          <p:by x="105000" y="105000"/>
                                        </p:animScale>
                                      </p:childTnLst>
                                    </p:cTn>
                                  </p:par>
                                  <p:par>
                                    <p:cTn id="32" presetID="6" presetClass="emph" presetSubtype="0" fill="hold" nodeType="withEffect">
                                      <p:stCondLst>
                                        <p:cond delay="500"/>
                                      </p:stCondLst>
                                      <p:childTnLst>
                                        <p:animScale>
                                          <p:cBhvr>
                                            <p:cTn id="33" dur="200" fill="hold"/>
                                            <p:tgtEl>
                                              <p:spTgt spid="29"/>
                                            </p:tgtEl>
                                          </p:cBhvr>
                                          <p:by x="95000" y="95000"/>
                                        </p:animScale>
                                      </p:childTnLst>
                                    </p:cTn>
                                  </p:par>
                                </p:childTnLst>
                              </p:cTn>
                            </p:par>
                            <p:par>
                              <p:cTn id="34" fill="hold">
                                <p:stCondLst>
                                  <p:cond delay="2800"/>
                                </p:stCondLst>
                                <p:childTnLst>
                                  <p:par>
                                    <p:cTn id="35" presetID="53" presetClass="entr" presetSubtype="16" fill="hold" nodeType="afterEffect">
                                      <p:stCondLst>
                                        <p:cond delay="0"/>
                                      </p:stCondLst>
                                      <p:childTnLst>
                                        <p:set>
                                          <p:cBhvr>
                                            <p:cTn id="36" dur="1" fill="hold">
                                              <p:stCondLst>
                                                <p:cond delay="0"/>
                                              </p:stCondLst>
                                            </p:cTn>
                                            <p:tgtEl>
                                              <p:spTgt spid="203"/>
                                            </p:tgtEl>
                                            <p:attrNameLst>
                                              <p:attrName>style.visibility</p:attrName>
                                            </p:attrNameLst>
                                          </p:cBhvr>
                                          <p:to>
                                            <p:strVal val="visible"/>
                                          </p:to>
                                        </p:set>
                                        <p:anim calcmode="lin" valueType="num">
                                          <p:cBhvr>
                                            <p:cTn id="37" dur="100" fill="hold"/>
                                            <p:tgtEl>
                                              <p:spTgt spid="203"/>
                                            </p:tgtEl>
                                            <p:attrNameLst>
                                              <p:attrName>ppt_w</p:attrName>
                                            </p:attrNameLst>
                                          </p:cBhvr>
                                          <p:tavLst>
                                            <p:tav tm="0">
                                              <p:val>
                                                <p:fltVal val="0"/>
                                              </p:val>
                                            </p:tav>
                                            <p:tav tm="100000">
                                              <p:val>
                                                <p:strVal val="#ppt_w"/>
                                              </p:val>
                                            </p:tav>
                                          </p:tavLst>
                                        </p:anim>
                                        <p:anim calcmode="lin" valueType="num">
                                          <p:cBhvr>
                                            <p:cTn id="38" dur="100" fill="hold"/>
                                            <p:tgtEl>
                                              <p:spTgt spid="203"/>
                                            </p:tgtEl>
                                            <p:attrNameLst>
                                              <p:attrName>ppt_h</p:attrName>
                                            </p:attrNameLst>
                                          </p:cBhvr>
                                          <p:tavLst>
                                            <p:tav tm="0">
                                              <p:val>
                                                <p:fltVal val="0"/>
                                              </p:val>
                                            </p:tav>
                                            <p:tav tm="100000">
                                              <p:val>
                                                <p:strVal val="#ppt_h"/>
                                              </p:val>
                                            </p:tav>
                                          </p:tavLst>
                                        </p:anim>
                                        <p:animEffect transition="in" filter="fade">
                                          <p:cBhvr>
                                            <p:cTn id="39" dur="100"/>
                                            <p:tgtEl>
                                              <p:spTgt spid="203"/>
                                            </p:tgtEl>
                                          </p:cBhvr>
                                        </p:animEffect>
                                      </p:childTnLst>
                                    </p:cTn>
                                  </p:par>
                                  <p:par>
                                    <p:cTn id="40" presetID="6" presetClass="emph" presetSubtype="0" fill="hold" nodeType="withEffect">
                                      <p:stCondLst>
                                        <p:cond delay="100"/>
                                      </p:stCondLst>
                                      <p:childTnLst>
                                        <p:animScale>
                                          <p:cBhvr>
                                            <p:cTn id="41" dur="100" fill="hold"/>
                                            <p:tgtEl>
                                              <p:spTgt spid="203"/>
                                            </p:tgtEl>
                                          </p:cBhvr>
                                          <p:by x="110000" y="110000"/>
                                        </p:animScale>
                                      </p:childTnLst>
                                    </p:cTn>
                                  </p:par>
                                  <p:par>
                                    <p:cTn id="42" presetID="6" presetClass="emph" presetSubtype="0" fill="hold" nodeType="withEffect">
                                      <p:stCondLst>
                                        <p:cond delay="200"/>
                                      </p:stCondLst>
                                      <p:childTnLst>
                                        <p:animScale>
                                          <p:cBhvr>
                                            <p:cTn id="43" dur="200" fill="hold"/>
                                            <p:tgtEl>
                                              <p:spTgt spid="203"/>
                                            </p:tgtEl>
                                          </p:cBhvr>
                                          <p:by x="90000" y="90000"/>
                                        </p:animScale>
                                      </p:childTnLst>
                                    </p:cTn>
                                  </p:par>
                                  <p:par>
                                    <p:cTn id="44" presetID="6" presetClass="emph" presetSubtype="0" fill="hold" nodeType="withEffect">
                                      <p:stCondLst>
                                        <p:cond delay="400"/>
                                      </p:stCondLst>
                                      <p:childTnLst>
                                        <p:animScale>
                                          <p:cBhvr>
                                            <p:cTn id="45" dur="100" fill="hold"/>
                                            <p:tgtEl>
                                              <p:spTgt spid="203"/>
                                            </p:tgtEl>
                                          </p:cBhvr>
                                          <p:by x="105000" y="105000"/>
                                        </p:animScale>
                                      </p:childTnLst>
                                    </p:cTn>
                                  </p:par>
                                  <p:par>
                                    <p:cTn id="46" presetID="6" presetClass="emph" presetSubtype="0" fill="hold" nodeType="withEffect">
                                      <p:stCondLst>
                                        <p:cond delay="500"/>
                                      </p:stCondLst>
                                      <p:childTnLst>
                                        <p:animScale>
                                          <p:cBhvr>
                                            <p:cTn id="47" dur="200" fill="hold"/>
                                            <p:tgtEl>
                                              <p:spTgt spid="203"/>
                                            </p:tgtEl>
                                          </p:cBhvr>
                                          <p:by x="95000" y="95000"/>
                                        </p:animScale>
                                      </p:childTnLst>
                                    </p:cTn>
                                  </p:par>
                                </p:childTnLst>
                              </p:cTn>
                            </p:par>
                            <p:par>
                              <p:cTn id="48" fill="hold">
                                <p:stCondLst>
                                  <p:cond delay="3300"/>
                                </p:stCondLst>
                                <p:childTnLst>
                                  <p:par>
                                    <p:cTn id="49" presetID="53" presetClass="entr" presetSubtype="16" fill="hold" nodeType="afterEffect">
                                      <p:stCondLst>
                                        <p:cond delay="0"/>
                                      </p:stCondLst>
                                      <p:childTnLst>
                                        <p:set>
                                          <p:cBhvr>
                                            <p:cTn id="50" dur="1" fill="hold">
                                              <p:stCondLst>
                                                <p:cond delay="0"/>
                                              </p:stCondLst>
                                            </p:cTn>
                                            <p:tgtEl>
                                              <p:spTgt spid="377"/>
                                            </p:tgtEl>
                                            <p:attrNameLst>
                                              <p:attrName>style.visibility</p:attrName>
                                            </p:attrNameLst>
                                          </p:cBhvr>
                                          <p:to>
                                            <p:strVal val="visible"/>
                                          </p:to>
                                        </p:set>
                                        <p:anim calcmode="lin" valueType="num">
                                          <p:cBhvr>
                                            <p:cTn id="51" dur="100" fill="hold"/>
                                            <p:tgtEl>
                                              <p:spTgt spid="377"/>
                                            </p:tgtEl>
                                            <p:attrNameLst>
                                              <p:attrName>ppt_w</p:attrName>
                                            </p:attrNameLst>
                                          </p:cBhvr>
                                          <p:tavLst>
                                            <p:tav tm="0">
                                              <p:val>
                                                <p:fltVal val="0"/>
                                              </p:val>
                                            </p:tav>
                                            <p:tav tm="100000">
                                              <p:val>
                                                <p:strVal val="#ppt_w"/>
                                              </p:val>
                                            </p:tav>
                                          </p:tavLst>
                                        </p:anim>
                                        <p:anim calcmode="lin" valueType="num">
                                          <p:cBhvr>
                                            <p:cTn id="52" dur="100" fill="hold"/>
                                            <p:tgtEl>
                                              <p:spTgt spid="377"/>
                                            </p:tgtEl>
                                            <p:attrNameLst>
                                              <p:attrName>ppt_h</p:attrName>
                                            </p:attrNameLst>
                                          </p:cBhvr>
                                          <p:tavLst>
                                            <p:tav tm="0">
                                              <p:val>
                                                <p:fltVal val="0"/>
                                              </p:val>
                                            </p:tav>
                                            <p:tav tm="100000">
                                              <p:val>
                                                <p:strVal val="#ppt_h"/>
                                              </p:val>
                                            </p:tav>
                                          </p:tavLst>
                                        </p:anim>
                                        <p:animEffect transition="in" filter="fade">
                                          <p:cBhvr>
                                            <p:cTn id="53" dur="100"/>
                                            <p:tgtEl>
                                              <p:spTgt spid="377"/>
                                            </p:tgtEl>
                                          </p:cBhvr>
                                        </p:animEffect>
                                      </p:childTnLst>
                                    </p:cTn>
                                  </p:par>
                                  <p:par>
                                    <p:cTn id="54" presetID="6" presetClass="emph" presetSubtype="0" fill="hold" nodeType="withEffect">
                                      <p:stCondLst>
                                        <p:cond delay="100"/>
                                      </p:stCondLst>
                                      <p:childTnLst>
                                        <p:animScale>
                                          <p:cBhvr>
                                            <p:cTn id="55" dur="100" fill="hold"/>
                                            <p:tgtEl>
                                              <p:spTgt spid="377"/>
                                            </p:tgtEl>
                                          </p:cBhvr>
                                          <p:by x="110000" y="110000"/>
                                        </p:animScale>
                                      </p:childTnLst>
                                    </p:cTn>
                                  </p:par>
                                  <p:par>
                                    <p:cTn id="56" presetID="6" presetClass="emph" presetSubtype="0" fill="hold" nodeType="withEffect">
                                      <p:stCondLst>
                                        <p:cond delay="200"/>
                                      </p:stCondLst>
                                      <p:childTnLst>
                                        <p:animScale>
                                          <p:cBhvr>
                                            <p:cTn id="57" dur="200" fill="hold"/>
                                            <p:tgtEl>
                                              <p:spTgt spid="377"/>
                                            </p:tgtEl>
                                          </p:cBhvr>
                                          <p:by x="90000" y="90000"/>
                                        </p:animScale>
                                      </p:childTnLst>
                                    </p:cTn>
                                  </p:par>
                                  <p:par>
                                    <p:cTn id="58" presetID="6" presetClass="emph" presetSubtype="0" fill="hold" nodeType="withEffect">
                                      <p:stCondLst>
                                        <p:cond delay="400"/>
                                      </p:stCondLst>
                                      <p:childTnLst>
                                        <p:animScale>
                                          <p:cBhvr>
                                            <p:cTn id="59" dur="100" fill="hold"/>
                                            <p:tgtEl>
                                              <p:spTgt spid="377"/>
                                            </p:tgtEl>
                                          </p:cBhvr>
                                          <p:by x="105000" y="105000"/>
                                        </p:animScale>
                                      </p:childTnLst>
                                    </p:cTn>
                                  </p:par>
                                  <p:par>
                                    <p:cTn id="60" presetID="6" presetClass="emph" presetSubtype="0" fill="hold" nodeType="withEffect">
                                      <p:stCondLst>
                                        <p:cond delay="500"/>
                                      </p:stCondLst>
                                      <p:childTnLst>
                                        <p:animScale>
                                          <p:cBhvr>
                                            <p:cTn id="61" dur="200" fill="hold"/>
                                            <p:tgtEl>
                                              <p:spTgt spid="377"/>
                                            </p:tgtEl>
                                          </p:cBhvr>
                                          <p:by x="95000" y="95000"/>
                                        </p:animScale>
                                      </p:childTnLst>
                                    </p:cTn>
                                  </p:par>
                                </p:childTnLst>
                              </p:cTn>
                            </p:par>
                            <p:par>
                              <p:cTn id="62" fill="hold">
                                <p:stCondLst>
                                  <p:cond delay="3800"/>
                                </p:stCondLst>
                                <p:childTnLst>
                                  <p:par>
                                    <p:cTn id="63" presetID="53" presetClass="entr" presetSubtype="16" fill="hold" nodeType="afterEffect">
                                      <p:stCondLst>
                                        <p:cond delay="0"/>
                                      </p:stCondLst>
                                      <p:childTnLst>
                                        <p:set>
                                          <p:cBhvr>
                                            <p:cTn id="64" dur="1" fill="hold">
                                              <p:stCondLst>
                                                <p:cond delay="0"/>
                                              </p:stCondLst>
                                            </p:cTn>
                                            <p:tgtEl>
                                              <p:spTgt spid="551"/>
                                            </p:tgtEl>
                                            <p:attrNameLst>
                                              <p:attrName>style.visibility</p:attrName>
                                            </p:attrNameLst>
                                          </p:cBhvr>
                                          <p:to>
                                            <p:strVal val="visible"/>
                                          </p:to>
                                        </p:set>
                                        <p:anim calcmode="lin" valueType="num">
                                          <p:cBhvr>
                                            <p:cTn id="65" dur="100" fill="hold"/>
                                            <p:tgtEl>
                                              <p:spTgt spid="551"/>
                                            </p:tgtEl>
                                            <p:attrNameLst>
                                              <p:attrName>ppt_w</p:attrName>
                                            </p:attrNameLst>
                                          </p:cBhvr>
                                          <p:tavLst>
                                            <p:tav tm="0">
                                              <p:val>
                                                <p:fltVal val="0"/>
                                              </p:val>
                                            </p:tav>
                                            <p:tav tm="100000">
                                              <p:val>
                                                <p:strVal val="#ppt_w"/>
                                              </p:val>
                                            </p:tav>
                                          </p:tavLst>
                                        </p:anim>
                                        <p:anim calcmode="lin" valueType="num">
                                          <p:cBhvr>
                                            <p:cTn id="66" dur="100" fill="hold"/>
                                            <p:tgtEl>
                                              <p:spTgt spid="551"/>
                                            </p:tgtEl>
                                            <p:attrNameLst>
                                              <p:attrName>ppt_h</p:attrName>
                                            </p:attrNameLst>
                                          </p:cBhvr>
                                          <p:tavLst>
                                            <p:tav tm="0">
                                              <p:val>
                                                <p:fltVal val="0"/>
                                              </p:val>
                                            </p:tav>
                                            <p:tav tm="100000">
                                              <p:val>
                                                <p:strVal val="#ppt_h"/>
                                              </p:val>
                                            </p:tav>
                                          </p:tavLst>
                                        </p:anim>
                                        <p:animEffect transition="in" filter="fade">
                                          <p:cBhvr>
                                            <p:cTn id="67" dur="100"/>
                                            <p:tgtEl>
                                              <p:spTgt spid="551"/>
                                            </p:tgtEl>
                                          </p:cBhvr>
                                        </p:animEffect>
                                      </p:childTnLst>
                                    </p:cTn>
                                  </p:par>
                                  <p:par>
                                    <p:cTn id="68" presetID="6" presetClass="emph" presetSubtype="0" fill="hold" nodeType="withEffect">
                                      <p:stCondLst>
                                        <p:cond delay="100"/>
                                      </p:stCondLst>
                                      <p:childTnLst>
                                        <p:animScale>
                                          <p:cBhvr>
                                            <p:cTn id="69" dur="100" fill="hold"/>
                                            <p:tgtEl>
                                              <p:spTgt spid="551"/>
                                            </p:tgtEl>
                                          </p:cBhvr>
                                          <p:by x="110000" y="110000"/>
                                        </p:animScale>
                                      </p:childTnLst>
                                    </p:cTn>
                                  </p:par>
                                  <p:par>
                                    <p:cTn id="70" presetID="6" presetClass="emph" presetSubtype="0" fill="hold" nodeType="withEffect">
                                      <p:stCondLst>
                                        <p:cond delay="200"/>
                                      </p:stCondLst>
                                      <p:childTnLst>
                                        <p:animScale>
                                          <p:cBhvr>
                                            <p:cTn id="71" dur="200" fill="hold"/>
                                            <p:tgtEl>
                                              <p:spTgt spid="551"/>
                                            </p:tgtEl>
                                          </p:cBhvr>
                                          <p:by x="90000" y="90000"/>
                                        </p:animScale>
                                      </p:childTnLst>
                                    </p:cTn>
                                  </p:par>
                                  <p:par>
                                    <p:cTn id="72" presetID="6" presetClass="emph" presetSubtype="0" fill="hold" nodeType="withEffect">
                                      <p:stCondLst>
                                        <p:cond delay="400"/>
                                      </p:stCondLst>
                                      <p:childTnLst>
                                        <p:animScale>
                                          <p:cBhvr>
                                            <p:cTn id="73" dur="100" fill="hold"/>
                                            <p:tgtEl>
                                              <p:spTgt spid="551"/>
                                            </p:tgtEl>
                                          </p:cBhvr>
                                          <p:by x="105000" y="105000"/>
                                        </p:animScale>
                                      </p:childTnLst>
                                    </p:cTn>
                                  </p:par>
                                  <p:par>
                                    <p:cTn id="74" presetID="6" presetClass="emph" presetSubtype="0" fill="hold" nodeType="withEffect">
                                      <p:stCondLst>
                                        <p:cond delay="500"/>
                                      </p:stCondLst>
                                      <p:childTnLst>
                                        <p:animScale>
                                          <p:cBhvr>
                                            <p:cTn id="75" dur="200" fill="hold"/>
                                            <p:tgtEl>
                                              <p:spTgt spid="551"/>
                                            </p:tgtEl>
                                          </p:cBhvr>
                                          <p:by x="95000" y="95000"/>
                                        </p:animScale>
                                      </p:childTnLst>
                                    </p:cTn>
                                  </p:par>
                                </p:childTnLst>
                              </p:cTn>
                            </p:par>
                            <p:par>
                              <p:cTn id="76" fill="hold">
                                <p:stCondLst>
                                  <p:cond delay="4300"/>
                                </p:stCondLst>
                                <p:childTnLst>
                                  <p:par>
                                    <p:cTn id="77" presetID="21" presetClass="entr" presetSubtype="1" fill="hold" nodeType="after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heel(1)">
                                          <p:cBhvr>
                                            <p:cTn id="79" dur="1000"/>
                                            <p:tgtEl>
                                              <p:spTgt spid="33"/>
                                            </p:tgtEl>
                                          </p:cBhvr>
                                        </p:animEffect>
                                      </p:childTnLst>
                                    </p:cTn>
                                  </p:par>
                                </p:childTnLst>
                              </p:cTn>
                            </p:par>
                            <p:par>
                              <p:cTn id="80" fill="hold">
                                <p:stCondLst>
                                  <p:cond delay="5300"/>
                                </p:stCondLst>
                                <p:childTnLst>
                                  <p:par>
                                    <p:cTn id="81" presetID="14" presetClass="entr" presetSubtype="10" fill="hold" grpId="0" nodeType="after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randombar(horizontal)">
                                          <p:cBhvr>
                                            <p:cTn id="83" dur="500"/>
                                            <p:tgtEl>
                                              <p:spTgt spid="32"/>
                                            </p:tgtEl>
                                          </p:cBhvr>
                                        </p:animEffect>
                                      </p:childTnLst>
                                    </p:cTn>
                                  </p:par>
                                </p:childTnLst>
                              </p:cTn>
                            </p:par>
                            <p:par>
                              <p:cTn id="84" fill="hold">
                                <p:stCondLst>
                                  <p:cond delay="5800"/>
                                </p:stCondLst>
                                <p:childTnLst>
                                  <p:par>
                                    <p:cTn id="85" presetID="22" presetClass="entr" presetSubtype="1" fill="hold" nodeType="afterEffect">
                                      <p:stCondLst>
                                        <p:cond delay="0"/>
                                      </p:stCondLst>
                                      <p:childTnLst>
                                        <p:set>
                                          <p:cBhvr>
                                            <p:cTn id="86" dur="1" fill="hold">
                                              <p:stCondLst>
                                                <p:cond delay="0"/>
                                              </p:stCondLst>
                                            </p:cTn>
                                            <p:tgtEl>
                                              <p:spTgt spid="734"/>
                                            </p:tgtEl>
                                            <p:attrNameLst>
                                              <p:attrName>style.visibility</p:attrName>
                                            </p:attrNameLst>
                                          </p:cBhvr>
                                          <p:to>
                                            <p:strVal val="visible"/>
                                          </p:to>
                                        </p:set>
                                        <p:animEffect transition="in" filter="wipe(up)">
                                          <p:cBhvr>
                                            <p:cTn id="87" dur="500"/>
                                            <p:tgtEl>
                                              <p:spTgt spid="734"/>
                                            </p:tgtEl>
                                          </p:cBhvr>
                                        </p:animEffect>
                                      </p:childTnLst>
                                    </p:cTn>
                                  </p:par>
                                </p:childTnLst>
                              </p:cTn>
                            </p:par>
                            <p:par>
                              <p:cTn id="88" fill="hold">
                                <p:stCondLst>
                                  <p:cond delay="6300"/>
                                </p:stCondLst>
                                <p:childTnLst>
                                  <p:par>
                                    <p:cTn id="89" presetID="21" presetClass="entr" presetSubtype="1" fill="hold" nodeType="afterEffect">
                                      <p:stCondLst>
                                        <p:cond delay="0"/>
                                      </p:stCondLst>
                                      <p:childTnLst>
                                        <p:set>
                                          <p:cBhvr>
                                            <p:cTn id="90" dur="1" fill="hold">
                                              <p:stCondLst>
                                                <p:cond delay="0"/>
                                              </p:stCondLst>
                                            </p:cTn>
                                            <p:tgtEl>
                                              <p:spTgt spid="207"/>
                                            </p:tgtEl>
                                            <p:attrNameLst>
                                              <p:attrName>style.visibility</p:attrName>
                                            </p:attrNameLst>
                                          </p:cBhvr>
                                          <p:to>
                                            <p:strVal val="visible"/>
                                          </p:to>
                                        </p:set>
                                        <p:animEffect transition="in" filter="wheel(1)">
                                          <p:cBhvr>
                                            <p:cTn id="91" dur="1000"/>
                                            <p:tgtEl>
                                              <p:spTgt spid="207"/>
                                            </p:tgtEl>
                                          </p:cBhvr>
                                        </p:animEffect>
                                      </p:childTnLst>
                                    </p:cTn>
                                  </p:par>
                                </p:childTnLst>
                              </p:cTn>
                            </p:par>
                            <p:par>
                              <p:cTn id="92" fill="hold">
                                <p:stCondLst>
                                  <p:cond delay="7300"/>
                                </p:stCondLst>
                                <p:childTnLst>
                                  <p:par>
                                    <p:cTn id="93" presetID="14" presetClass="entr" presetSubtype="10" fill="hold" grpId="0" nodeType="afterEffect">
                                      <p:stCondLst>
                                        <p:cond delay="0"/>
                                      </p:stCondLst>
                                      <p:childTnLst>
                                        <p:set>
                                          <p:cBhvr>
                                            <p:cTn id="94" dur="1" fill="hold">
                                              <p:stCondLst>
                                                <p:cond delay="0"/>
                                              </p:stCondLst>
                                            </p:cTn>
                                            <p:tgtEl>
                                              <p:spTgt spid="206"/>
                                            </p:tgtEl>
                                            <p:attrNameLst>
                                              <p:attrName>style.visibility</p:attrName>
                                            </p:attrNameLst>
                                          </p:cBhvr>
                                          <p:to>
                                            <p:strVal val="visible"/>
                                          </p:to>
                                        </p:set>
                                        <p:animEffect transition="in" filter="randombar(horizontal)">
                                          <p:cBhvr>
                                            <p:cTn id="95" dur="500"/>
                                            <p:tgtEl>
                                              <p:spTgt spid="206"/>
                                            </p:tgtEl>
                                          </p:cBhvr>
                                        </p:animEffect>
                                      </p:childTnLst>
                                    </p:cTn>
                                  </p:par>
                                </p:childTnLst>
                              </p:cTn>
                            </p:par>
                            <p:par>
                              <p:cTn id="96" fill="hold">
                                <p:stCondLst>
                                  <p:cond delay="7800"/>
                                </p:stCondLst>
                                <p:childTnLst>
                                  <p:par>
                                    <p:cTn id="97" presetID="22" presetClass="entr" presetSubtype="1" fill="hold" nodeType="afterEffect">
                                      <p:stCondLst>
                                        <p:cond delay="0"/>
                                      </p:stCondLst>
                                      <p:childTnLst>
                                        <p:set>
                                          <p:cBhvr>
                                            <p:cTn id="98" dur="1" fill="hold">
                                              <p:stCondLst>
                                                <p:cond delay="0"/>
                                              </p:stCondLst>
                                            </p:cTn>
                                            <p:tgtEl>
                                              <p:spTgt spid="728"/>
                                            </p:tgtEl>
                                            <p:attrNameLst>
                                              <p:attrName>style.visibility</p:attrName>
                                            </p:attrNameLst>
                                          </p:cBhvr>
                                          <p:to>
                                            <p:strVal val="visible"/>
                                          </p:to>
                                        </p:set>
                                        <p:animEffect transition="in" filter="wipe(up)">
                                          <p:cBhvr>
                                            <p:cTn id="99" dur="500"/>
                                            <p:tgtEl>
                                              <p:spTgt spid="728"/>
                                            </p:tgtEl>
                                          </p:cBhvr>
                                        </p:animEffect>
                                      </p:childTnLst>
                                    </p:cTn>
                                  </p:par>
                                </p:childTnLst>
                              </p:cTn>
                            </p:par>
                            <p:par>
                              <p:cTn id="100" fill="hold">
                                <p:stCondLst>
                                  <p:cond delay="8300"/>
                                </p:stCondLst>
                                <p:childTnLst>
                                  <p:par>
                                    <p:cTn id="101" presetID="21" presetClass="entr" presetSubtype="1" fill="hold" nodeType="afterEffect">
                                      <p:stCondLst>
                                        <p:cond delay="0"/>
                                      </p:stCondLst>
                                      <p:childTnLst>
                                        <p:set>
                                          <p:cBhvr>
                                            <p:cTn id="102" dur="1" fill="hold">
                                              <p:stCondLst>
                                                <p:cond delay="0"/>
                                              </p:stCondLst>
                                            </p:cTn>
                                            <p:tgtEl>
                                              <p:spTgt spid="381"/>
                                            </p:tgtEl>
                                            <p:attrNameLst>
                                              <p:attrName>style.visibility</p:attrName>
                                            </p:attrNameLst>
                                          </p:cBhvr>
                                          <p:to>
                                            <p:strVal val="visible"/>
                                          </p:to>
                                        </p:set>
                                        <p:animEffect transition="in" filter="wheel(1)">
                                          <p:cBhvr>
                                            <p:cTn id="103" dur="1000"/>
                                            <p:tgtEl>
                                              <p:spTgt spid="381"/>
                                            </p:tgtEl>
                                          </p:cBhvr>
                                        </p:animEffect>
                                      </p:childTnLst>
                                    </p:cTn>
                                  </p:par>
                                </p:childTnLst>
                              </p:cTn>
                            </p:par>
                            <p:par>
                              <p:cTn id="104" fill="hold">
                                <p:stCondLst>
                                  <p:cond delay="9300"/>
                                </p:stCondLst>
                                <p:childTnLst>
                                  <p:par>
                                    <p:cTn id="105" presetID="14" presetClass="entr" presetSubtype="10" fill="hold" grpId="0" nodeType="afterEffect">
                                      <p:stCondLst>
                                        <p:cond delay="0"/>
                                      </p:stCondLst>
                                      <p:childTnLst>
                                        <p:set>
                                          <p:cBhvr>
                                            <p:cTn id="106" dur="1" fill="hold">
                                              <p:stCondLst>
                                                <p:cond delay="0"/>
                                              </p:stCondLst>
                                            </p:cTn>
                                            <p:tgtEl>
                                              <p:spTgt spid="380"/>
                                            </p:tgtEl>
                                            <p:attrNameLst>
                                              <p:attrName>style.visibility</p:attrName>
                                            </p:attrNameLst>
                                          </p:cBhvr>
                                          <p:to>
                                            <p:strVal val="visible"/>
                                          </p:to>
                                        </p:set>
                                        <p:animEffect transition="in" filter="randombar(horizontal)">
                                          <p:cBhvr>
                                            <p:cTn id="107" dur="500"/>
                                            <p:tgtEl>
                                              <p:spTgt spid="380"/>
                                            </p:tgtEl>
                                          </p:cBhvr>
                                        </p:animEffect>
                                      </p:childTnLst>
                                    </p:cTn>
                                  </p:par>
                                </p:childTnLst>
                              </p:cTn>
                            </p:par>
                            <p:par>
                              <p:cTn id="108" fill="hold">
                                <p:stCondLst>
                                  <p:cond delay="9800"/>
                                </p:stCondLst>
                                <p:childTnLst>
                                  <p:par>
                                    <p:cTn id="109" presetID="22" presetClass="entr" presetSubtype="1" fill="hold" nodeType="afterEffect">
                                      <p:stCondLst>
                                        <p:cond delay="0"/>
                                      </p:stCondLst>
                                      <p:childTnLst>
                                        <p:set>
                                          <p:cBhvr>
                                            <p:cTn id="110" dur="1" fill="hold">
                                              <p:stCondLst>
                                                <p:cond delay="0"/>
                                              </p:stCondLst>
                                            </p:cTn>
                                            <p:tgtEl>
                                              <p:spTgt spid="725"/>
                                            </p:tgtEl>
                                            <p:attrNameLst>
                                              <p:attrName>style.visibility</p:attrName>
                                            </p:attrNameLst>
                                          </p:cBhvr>
                                          <p:to>
                                            <p:strVal val="visible"/>
                                          </p:to>
                                        </p:set>
                                        <p:animEffect transition="in" filter="wipe(up)">
                                          <p:cBhvr>
                                            <p:cTn id="111" dur="500"/>
                                            <p:tgtEl>
                                              <p:spTgt spid="725"/>
                                            </p:tgtEl>
                                          </p:cBhvr>
                                        </p:animEffect>
                                      </p:childTnLst>
                                    </p:cTn>
                                  </p:par>
                                </p:childTnLst>
                              </p:cTn>
                            </p:par>
                            <p:par>
                              <p:cTn id="112" fill="hold">
                                <p:stCondLst>
                                  <p:cond delay="10300"/>
                                </p:stCondLst>
                                <p:childTnLst>
                                  <p:par>
                                    <p:cTn id="113" presetID="21" presetClass="entr" presetSubtype="1" fill="hold" nodeType="afterEffect">
                                      <p:stCondLst>
                                        <p:cond delay="0"/>
                                      </p:stCondLst>
                                      <p:childTnLst>
                                        <p:set>
                                          <p:cBhvr>
                                            <p:cTn id="114" dur="1" fill="hold">
                                              <p:stCondLst>
                                                <p:cond delay="0"/>
                                              </p:stCondLst>
                                            </p:cTn>
                                            <p:tgtEl>
                                              <p:spTgt spid="555"/>
                                            </p:tgtEl>
                                            <p:attrNameLst>
                                              <p:attrName>style.visibility</p:attrName>
                                            </p:attrNameLst>
                                          </p:cBhvr>
                                          <p:to>
                                            <p:strVal val="visible"/>
                                          </p:to>
                                        </p:set>
                                        <p:animEffect transition="in" filter="wheel(1)">
                                          <p:cBhvr>
                                            <p:cTn id="115" dur="1000"/>
                                            <p:tgtEl>
                                              <p:spTgt spid="555"/>
                                            </p:tgtEl>
                                          </p:cBhvr>
                                        </p:animEffect>
                                      </p:childTnLst>
                                    </p:cTn>
                                  </p:par>
                                </p:childTnLst>
                              </p:cTn>
                            </p:par>
                            <p:par>
                              <p:cTn id="116" fill="hold">
                                <p:stCondLst>
                                  <p:cond delay="11300"/>
                                </p:stCondLst>
                                <p:childTnLst>
                                  <p:par>
                                    <p:cTn id="117" presetID="14" presetClass="entr" presetSubtype="10" fill="hold" grpId="0" nodeType="afterEffect">
                                      <p:stCondLst>
                                        <p:cond delay="0"/>
                                      </p:stCondLst>
                                      <p:childTnLst>
                                        <p:set>
                                          <p:cBhvr>
                                            <p:cTn id="118" dur="1" fill="hold">
                                              <p:stCondLst>
                                                <p:cond delay="0"/>
                                              </p:stCondLst>
                                            </p:cTn>
                                            <p:tgtEl>
                                              <p:spTgt spid="554"/>
                                            </p:tgtEl>
                                            <p:attrNameLst>
                                              <p:attrName>style.visibility</p:attrName>
                                            </p:attrNameLst>
                                          </p:cBhvr>
                                          <p:to>
                                            <p:strVal val="visible"/>
                                          </p:to>
                                        </p:set>
                                        <p:animEffect transition="in" filter="randombar(horizontal)">
                                          <p:cBhvr>
                                            <p:cTn id="119" dur="500"/>
                                            <p:tgtEl>
                                              <p:spTgt spid="554"/>
                                            </p:tgtEl>
                                          </p:cBhvr>
                                        </p:animEffect>
                                      </p:childTnLst>
                                    </p:cTn>
                                  </p:par>
                                </p:childTnLst>
                              </p:cTn>
                            </p:par>
                            <p:par>
                              <p:cTn id="120" fill="hold">
                                <p:stCondLst>
                                  <p:cond delay="11800"/>
                                </p:stCondLst>
                                <p:childTnLst>
                                  <p:par>
                                    <p:cTn id="121" presetID="22" presetClass="entr" presetSubtype="1" fill="hold" nodeType="afterEffect">
                                      <p:stCondLst>
                                        <p:cond delay="0"/>
                                      </p:stCondLst>
                                      <p:childTnLst>
                                        <p:set>
                                          <p:cBhvr>
                                            <p:cTn id="122" dur="1" fill="hold">
                                              <p:stCondLst>
                                                <p:cond delay="0"/>
                                              </p:stCondLst>
                                            </p:cTn>
                                            <p:tgtEl>
                                              <p:spTgt spid="731"/>
                                            </p:tgtEl>
                                            <p:attrNameLst>
                                              <p:attrName>style.visibility</p:attrName>
                                            </p:attrNameLst>
                                          </p:cBhvr>
                                          <p:to>
                                            <p:strVal val="visible"/>
                                          </p:to>
                                        </p:set>
                                        <p:animEffect transition="in" filter="wipe(up)">
                                          <p:cBhvr>
                                            <p:cTn id="123" dur="500"/>
                                            <p:tgtEl>
                                              <p:spTgt spid="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32" grpId="0"/>
          <p:bldP spid="206" grpId="0"/>
          <p:bldP spid="380" grpId="0"/>
          <p:bldP spid="554"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研究方案可行性</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68" name="组合 67"/>
          <p:cNvGrpSpPr/>
          <p:nvPr/>
        </p:nvGrpSpPr>
        <p:grpSpPr>
          <a:xfrm>
            <a:off x="1692714" y="-81852"/>
            <a:ext cx="5759763" cy="5757680"/>
            <a:chOff x="2256658" y="-109160"/>
            <a:chExt cx="7678684" cy="7678684"/>
          </a:xfrm>
        </p:grpSpPr>
        <p:pic>
          <p:nvPicPr>
            <p:cNvPr id="69" name="图片 68"/>
            <p:cNvPicPr>
              <a:picLocks noChangeAspect="1"/>
            </p:cNvPicPr>
            <p:nvPr/>
          </p:nvPicPr>
          <p:blipFill rotWithShape="1">
            <a:blip r:embed="rId1" cstate="screen">
              <a:grayscl/>
              <a:extLst>
                <a:ext uri="{BEBA8EAE-BF5A-486C-A8C5-ECC9F3942E4B}">
                  <a14:imgProps xmlns:a14="http://schemas.microsoft.com/office/drawing/2010/main">
                    <a14:imgLayer r:embed="rId2">
                      <a14:imgEffect>
                        <a14:colorTemperature colorTemp="2000"/>
                      </a14:imgEffect>
                    </a14:imgLayer>
                  </a14:imgProps>
                </a:ext>
              </a:extLst>
            </a:blip>
            <a:srcRect/>
            <a:stretch>
              <a:fillRect/>
            </a:stretch>
          </p:blipFill>
          <p:spPr>
            <a:xfrm rot="8100000">
              <a:off x="2256658" y="3599244"/>
              <a:ext cx="7678684" cy="254595"/>
            </a:xfrm>
            <a:prstGeom prst="rect">
              <a:avLst/>
            </a:prstGeom>
          </p:spPr>
        </p:pic>
        <p:pic>
          <p:nvPicPr>
            <p:cNvPr id="70" name="图片 69"/>
            <p:cNvPicPr>
              <a:picLocks noChangeAspect="1"/>
            </p:cNvPicPr>
            <p:nvPr/>
          </p:nvPicPr>
          <p:blipFill rotWithShape="1">
            <a:blip r:embed="rId1" cstate="screen">
              <a:grayscl/>
              <a:extLst>
                <a:ext uri="{BEBA8EAE-BF5A-486C-A8C5-ECC9F3942E4B}">
                  <a14:imgProps xmlns:a14="http://schemas.microsoft.com/office/drawing/2010/main">
                    <a14:imgLayer r:embed="rId2">
                      <a14:imgEffect>
                        <a14:colorTemperature colorTemp="2000"/>
                      </a14:imgEffect>
                    </a14:imgLayer>
                  </a14:imgProps>
                </a:ext>
              </a:extLst>
            </a:blip>
            <a:srcRect/>
            <a:stretch>
              <a:fillRect/>
            </a:stretch>
          </p:blipFill>
          <p:spPr>
            <a:xfrm rot="13500000" flipH="1">
              <a:off x="2233567" y="3602884"/>
              <a:ext cx="7678684" cy="254595"/>
            </a:xfrm>
            <a:prstGeom prst="rect">
              <a:avLst/>
            </a:prstGeom>
          </p:spPr>
        </p:pic>
        <p:grpSp>
          <p:nvGrpSpPr>
            <p:cNvPr id="71" name="组合 70"/>
            <p:cNvGrpSpPr/>
            <p:nvPr/>
          </p:nvGrpSpPr>
          <p:grpSpPr>
            <a:xfrm>
              <a:off x="4062340" y="1540553"/>
              <a:ext cx="4067320" cy="4067176"/>
              <a:chOff x="3895725" y="1530349"/>
              <a:chExt cx="4067320" cy="4067176"/>
            </a:xfrm>
          </p:grpSpPr>
          <p:sp>
            <p:nvSpPr>
              <p:cNvPr id="92" name="Freeform 5"/>
              <p:cNvSpPr/>
              <p:nvPr/>
            </p:nvSpPr>
            <p:spPr bwMode="auto">
              <a:xfrm>
                <a:off x="3895725" y="1530351"/>
                <a:ext cx="4067176" cy="4067174"/>
              </a:xfrm>
              <a:custGeom>
                <a:avLst/>
                <a:gdLst>
                  <a:gd name="T0" fmla="*/ 621 w 621"/>
                  <a:gd name="T1" fmla="*/ 113 h 621"/>
                  <a:gd name="T2" fmla="*/ 621 w 621"/>
                  <a:gd name="T3" fmla="*/ 508 h 621"/>
                  <a:gd name="T4" fmla="*/ 523 w 621"/>
                  <a:gd name="T5" fmla="*/ 524 h 621"/>
                  <a:gd name="T6" fmla="*/ 508 w 621"/>
                  <a:gd name="T7" fmla="*/ 621 h 621"/>
                  <a:gd name="T8" fmla="*/ 113 w 621"/>
                  <a:gd name="T9" fmla="*/ 621 h 621"/>
                  <a:gd name="T10" fmla="*/ 94 w 621"/>
                  <a:gd name="T11" fmla="*/ 524 h 621"/>
                  <a:gd name="T12" fmla="*/ 0 w 621"/>
                  <a:gd name="T13" fmla="*/ 508 h 621"/>
                  <a:gd name="T14" fmla="*/ 0 w 621"/>
                  <a:gd name="T15" fmla="*/ 113 h 621"/>
                  <a:gd name="T16" fmla="*/ 94 w 621"/>
                  <a:gd name="T17" fmla="*/ 94 h 621"/>
                  <a:gd name="T18" fmla="*/ 113 w 621"/>
                  <a:gd name="T19" fmla="*/ 0 h 621"/>
                  <a:gd name="T20" fmla="*/ 508 w 621"/>
                  <a:gd name="T21" fmla="*/ 0 h 621"/>
                  <a:gd name="T22" fmla="*/ 523 w 621"/>
                  <a:gd name="T23" fmla="*/ 94 h 621"/>
                  <a:gd name="T24" fmla="*/ 621 w 621"/>
                  <a:gd name="T25" fmla="*/ 113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1" h="621">
                    <a:moveTo>
                      <a:pt x="621" y="113"/>
                    </a:moveTo>
                    <a:cubicBezTo>
                      <a:pt x="621" y="184"/>
                      <a:pt x="621" y="381"/>
                      <a:pt x="621" y="508"/>
                    </a:cubicBezTo>
                    <a:cubicBezTo>
                      <a:pt x="621" y="573"/>
                      <a:pt x="523" y="524"/>
                      <a:pt x="523" y="524"/>
                    </a:cubicBezTo>
                    <a:cubicBezTo>
                      <a:pt x="523" y="524"/>
                      <a:pt x="574" y="621"/>
                      <a:pt x="508" y="621"/>
                    </a:cubicBezTo>
                    <a:cubicBezTo>
                      <a:pt x="385" y="621"/>
                      <a:pt x="196" y="621"/>
                      <a:pt x="113" y="621"/>
                    </a:cubicBezTo>
                    <a:cubicBezTo>
                      <a:pt x="85" y="621"/>
                      <a:pt x="94" y="524"/>
                      <a:pt x="94" y="524"/>
                    </a:cubicBezTo>
                    <a:cubicBezTo>
                      <a:pt x="94" y="524"/>
                      <a:pt x="0" y="573"/>
                      <a:pt x="0" y="508"/>
                    </a:cubicBezTo>
                    <a:cubicBezTo>
                      <a:pt x="0" y="380"/>
                      <a:pt x="0" y="181"/>
                      <a:pt x="0" y="113"/>
                    </a:cubicBezTo>
                    <a:cubicBezTo>
                      <a:pt x="5" y="66"/>
                      <a:pt x="94" y="94"/>
                      <a:pt x="94" y="94"/>
                    </a:cubicBezTo>
                    <a:cubicBezTo>
                      <a:pt x="94" y="94"/>
                      <a:pt x="58" y="0"/>
                      <a:pt x="113" y="0"/>
                    </a:cubicBezTo>
                    <a:cubicBezTo>
                      <a:pt x="183" y="0"/>
                      <a:pt x="381" y="0"/>
                      <a:pt x="508" y="0"/>
                    </a:cubicBezTo>
                    <a:cubicBezTo>
                      <a:pt x="574" y="0"/>
                      <a:pt x="523" y="94"/>
                      <a:pt x="523" y="94"/>
                    </a:cubicBezTo>
                    <a:cubicBezTo>
                      <a:pt x="523" y="94"/>
                      <a:pt x="621" y="64"/>
                      <a:pt x="621" y="113"/>
                    </a:cubicBezTo>
                    <a:close/>
                  </a:path>
                </a:pathLst>
              </a:custGeom>
              <a:solidFill>
                <a:schemeClr val="bg1">
                  <a:lumMod val="95000"/>
                </a:schemeClr>
              </a:solidFill>
              <a:ln w="28575">
                <a:noFill/>
              </a:ln>
              <a:effectLst>
                <a:outerShdw blurRad="330200" dist="635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93" name="Freeform 16"/>
              <p:cNvSpPr/>
              <p:nvPr/>
            </p:nvSpPr>
            <p:spPr bwMode="auto">
              <a:xfrm>
                <a:off x="3895725" y="2111374"/>
                <a:ext cx="623888" cy="2963863"/>
              </a:xfrm>
              <a:custGeom>
                <a:avLst/>
                <a:gdLst>
                  <a:gd name="T0" fmla="*/ 43 w 94"/>
                  <a:gd name="T1" fmla="*/ 0 h 456"/>
                  <a:gd name="T2" fmla="*/ 0 w 94"/>
                  <a:gd name="T3" fmla="*/ 27 h 456"/>
                  <a:gd name="T4" fmla="*/ 0 w 94"/>
                  <a:gd name="T5" fmla="*/ 422 h 456"/>
                  <a:gd name="T6" fmla="*/ 33 w 94"/>
                  <a:gd name="T7" fmla="*/ 456 h 456"/>
                  <a:gd name="T8" fmla="*/ 94 w 94"/>
                  <a:gd name="T9" fmla="*/ 438 h 456"/>
                  <a:gd name="T10" fmla="*/ 94 w 94"/>
                  <a:gd name="T11" fmla="*/ 8 h 456"/>
                  <a:gd name="T12" fmla="*/ 43 w 94"/>
                  <a:gd name="T13" fmla="*/ 0 h 456"/>
                </a:gdLst>
                <a:ahLst/>
                <a:cxnLst>
                  <a:cxn ang="0">
                    <a:pos x="T0" y="T1"/>
                  </a:cxn>
                  <a:cxn ang="0">
                    <a:pos x="T2" y="T3"/>
                  </a:cxn>
                  <a:cxn ang="0">
                    <a:pos x="T4" y="T5"/>
                  </a:cxn>
                  <a:cxn ang="0">
                    <a:pos x="T6" y="T7"/>
                  </a:cxn>
                  <a:cxn ang="0">
                    <a:pos x="T8" y="T9"/>
                  </a:cxn>
                  <a:cxn ang="0">
                    <a:pos x="T10" y="T11"/>
                  </a:cxn>
                  <a:cxn ang="0">
                    <a:pos x="T12" y="T13"/>
                  </a:cxn>
                </a:cxnLst>
                <a:rect l="0" t="0" r="r" b="b"/>
                <a:pathLst>
                  <a:path w="94" h="456">
                    <a:moveTo>
                      <a:pt x="43" y="0"/>
                    </a:moveTo>
                    <a:cubicBezTo>
                      <a:pt x="22" y="0"/>
                      <a:pt x="2" y="6"/>
                      <a:pt x="0" y="27"/>
                    </a:cubicBezTo>
                    <a:cubicBezTo>
                      <a:pt x="0" y="95"/>
                      <a:pt x="0" y="294"/>
                      <a:pt x="0" y="422"/>
                    </a:cubicBezTo>
                    <a:cubicBezTo>
                      <a:pt x="0" y="448"/>
                      <a:pt x="15" y="456"/>
                      <a:pt x="33" y="456"/>
                    </a:cubicBezTo>
                    <a:cubicBezTo>
                      <a:pt x="60" y="456"/>
                      <a:pt x="94" y="438"/>
                      <a:pt x="94" y="438"/>
                    </a:cubicBezTo>
                    <a:cubicBezTo>
                      <a:pt x="94" y="8"/>
                      <a:pt x="94" y="8"/>
                      <a:pt x="94" y="8"/>
                    </a:cubicBezTo>
                    <a:cubicBezTo>
                      <a:pt x="94" y="8"/>
                      <a:pt x="67" y="0"/>
                      <a:pt x="43" y="0"/>
                    </a:cubicBezTo>
                  </a:path>
                </a:pathLst>
              </a:custGeom>
              <a:gradFill>
                <a:gsLst>
                  <a:gs pos="100000">
                    <a:schemeClr val="bg1">
                      <a:lumMod val="95000"/>
                    </a:schemeClr>
                  </a:gs>
                  <a:gs pos="0">
                    <a:schemeClr val="bg1">
                      <a:lumMod val="50000"/>
                      <a:alpha val="35000"/>
                    </a:schemeClr>
                  </a:gs>
                </a:gsLst>
                <a:lin ang="0" scaled="0"/>
              </a:gradFill>
              <a:ln>
                <a:noFill/>
              </a:ln>
            </p:spPr>
            <p:txBody>
              <a:bodyPr vert="horz" wrap="square" lIns="68580" tIns="34290" rIns="68580" bIns="34290" numCol="1" anchor="t" anchorCtr="0" compatLnSpc="1"/>
              <a:lstStyle/>
              <a:p>
                <a:endParaRPr lang="zh-CN" altLang="en-US" sz="1015">
                  <a:solidFill>
                    <a:prstClr val="black"/>
                  </a:solidFill>
                </a:endParaRPr>
              </a:p>
            </p:txBody>
          </p:sp>
          <p:sp>
            <p:nvSpPr>
              <p:cNvPr id="94" name="Freeform 20"/>
              <p:cNvSpPr/>
              <p:nvPr/>
            </p:nvSpPr>
            <p:spPr bwMode="auto">
              <a:xfrm>
                <a:off x="4286249" y="1535734"/>
                <a:ext cx="3357563" cy="612153"/>
              </a:xfrm>
              <a:custGeom>
                <a:avLst/>
                <a:gdLst>
                  <a:gd name="T0" fmla="*/ 307 w 516"/>
                  <a:gd name="T1" fmla="*/ 0 h 94"/>
                  <a:gd name="T2" fmla="*/ 55 w 516"/>
                  <a:gd name="T3" fmla="*/ 0 h 94"/>
                  <a:gd name="T4" fmla="*/ 36 w 516"/>
                  <a:gd name="T5" fmla="*/ 94 h 94"/>
                  <a:gd name="T6" fmla="*/ 465 w 516"/>
                  <a:gd name="T7" fmla="*/ 94 h 94"/>
                  <a:gd name="T8" fmla="*/ 450 w 516"/>
                  <a:gd name="T9" fmla="*/ 0 h 94"/>
                  <a:gd name="T10" fmla="*/ 307 w 516"/>
                  <a:gd name="T11" fmla="*/ 0 h 94"/>
                </a:gdLst>
                <a:ahLst/>
                <a:cxnLst>
                  <a:cxn ang="0">
                    <a:pos x="T0" y="T1"/>
                  </a:cxn>
                  <a:cxn ang="0">
                    <a:pos x="T2" y="T3"/>
                  </a:cxn>
                  <a:cxn ang="0">
                    <a:pos x="T4" y="T5"/>
                  </a:cxn>
                  <a:cxn ang="0">
                    <a:pos x="T6" y="T7"/>
                  </a:cxn>
                  <a:cxn ang="0">
                    <a:pos x="T8" y="T9"/>
                  </a:cxn>
                  <a:cxn ang="0">
                    <a:pos x="T10" y="T11"/>
                  </a:cxn>
                </a:cxnLst>
                <a:rect l="0" t="0" r="r" b="b"/>
                <a:pathLst>
                  <a:path w="516" h="94">
                    <a:moveTo>
                      <a:pt x="307" y="0"/>
                    </a:moveTo>
                    <a:cubicBezTo>
                      <a:pt x="206" y="0"/>
                      <a:pt x="102" y="0"/>
                      <a:pt x="55" y="0"/>
                    </a:cubicBezTo>
                    <a:cubicBezTo>
                      <a:pt x="0" y="0"/>
                      <a:pt x="36" y="94"/>
                      <a:pt x="36" y="94"/>
                    </a:cubicBezTo>
                    <a:cubicBezTo>
                      <a:pt x="465" y="94"/>
                      <a:pt x="465" y="94"/>
                      <a:pt x="465" y="94"/>
                    </a:cubicBezTo>
                    <a:cubicBezTo>
                      <a:pt x="465" y="94"/>
                      <a:pt x="516" y="0"/>
                      <a:pt x="450" y="0"/>
                    </a:cubicBezTo>
                    <a:cubicBezTo>
                      <a:pt x="408" y="0"/>
                      <a:pt x="358" y="0"/>
                      <a:pt x="307" y="0"/>
                    </a:cubicBezTo>
                  </a:path>
                </a:pathLst>
              </a:custGeom>
              <a:gradFill>
                <a:gsLst>
                  <a:gs pos="100000">
                    <a:schemeClr val="bg1">
                      <a:lumMod val="95000"/>
                    </a:schemeClr>
                  </a:gs>
                  <a:gs pos="0">
                    <a:schemeClr val="bg1">
                      <a:lumMod val="50000"/>
                      <a:alpha val="35000"/>
                    </a:schemeClr>
                  </a:gs>
                </a:gsLst>
                <a:lin ang="5400000" scaled="0"/>
              </a:gradFill>
              <a:ln>
                <a:noFill/>
              </a:ln>
            </p:spPr>
            <p:txBody>
              <a:bodyPr vert="horz" wrap="square" lIns="68580" tIns="34290" rIns="68580" bIns="34290" numCol="1" anchor="t" anchorCtr="0" compatLnSpc="1"/>
              <a:lstStyle/>
              <a:p>
                <a:endParaRPr lang="zh-CN" altLang="en-US" sz="1015">
                  <a:solidFill>
                    <a:prstClr val="black"/>
                  </a:solidFill>
                </a:endParaRPr>
              </a:p>
            </p:txBody>
          </p:sp>
          <p:sp>
            <p:nvSpPr>
              <p:cNvPr id="95" name="Freeform 24"/>
              <p:cNvSpPr/>
              <p:nvPr/>
            </p:nvSpPr>
            <p:spPr bwMode="auto">
              <a:xfrm>
                <a:off x="4457701" y="4976501"/>
                <a:ext cx="3190874" cy="621022"/>
              </a:xfrm>
              <a:custGeom>
                <a:avLst/>
                <a:gdLst>
                  <a:gd name="T0" fmla="*/ 438 w 489"/>
                  <a:gd name="T1" fmla="*/ 0 h 97"/>
                  <a:gd name="T2" fmla="*/ 9 w 489"/>
                  <a:gd name="T3" fmla="*/ 0 h 97"/>
                  <a:gd name="T4" fmla="*/ 28 w 489"/>
                  <a:gd name="T5" fmla="*/ 97 h 97"/>
                  <a:gd name="T6" fmla="*/ 323 w 489"/>
                  <a:gd name="T7" fmla="*/ 97 h 97"/>
                  <a:gd name="T8" fmla="*/ 423 w 489"/>
                  <a:gd name="T9" fmla="*/ 97 h 97"/>
                  <a:gd name="T10" fmla="*/ 438 w 489"/>
                  <a:gd name="T11" fmla="*/ 0 h 97"/>
                </a:gdLst>
                <a:ahLst/>
                <a:cxnLst>
                  <a:cxn ang="0">
                    <a:pos x="T0" y="T1"/>
                  </a:cxn>
                  <a:cxn ang="0">
                    <a:pos x="T2" y="T3"/>
                  </a:cxn>
                  <a:cxn ang="0">
                    <a:pos x="T4" y="T5"/>
                  </a:cxn>
                  <a:cxn ang="0">
                    <a:pos x="T6" y="T7"/>
                  </a:cxn>
                  <a:cxn ang="0">
                    <a:pos x="T8" y="T9"/>
                  </a:cxn>
                  <a:cxn ang="0">
                    <a:pos x="T10" y="T11"/>
                  </a:cxn>
                </a:cxnLst>
                <a:rect l="0" t="0" r="r" b="b"/>
                <a:pathLst>
                  <a:path w="489" h="97">
                    <a:moveTo>
                      <a:pt x="438" y="0"/>
                    </a:moveTo>
                    <a:cubicBezTo>
                      <a:pt x="9" y="0"/>
                      <a:pt x="9" y="0"/>
                      <a:pt x="9" y="0"/>
                    </a:cubicBezTo>
                    <a:cubicBezTo>
                      <a:pt x="9" y="0"/>
                      <a:pt x="0" y="97"/>
                      <a:pt x="28" y="97"/>
                    </a:cubicBezTo>
                    <a:cubicBezTo>
                      <a:pt x="90" y="97"/>
                      <a:pt x="214" y="97"/>
                      <a:pt x="323" y="97"/>
                    </a:cubicBezTo>
                    <a:cubicBezTo>
                      <a:pt x="359" y="97"/>
                      <a:pt x="393" y="97"/>
                      <a:pt x="423" y="97"/>
                    </a:cubicBezTo>
                    <a:cubicBezTo>
                      <a:pt x="489" y="97"/>
                      <a:pt x="438" y="0"/>
                      <a:pt x="438" y="0"/>
                    </a:cubicBezTo>
                  </a:path>
                </a:pathLst>
              </a:custGeom>
              <a:gradFill>
                <a:gsLst>
                  <a:gs pos="100000">
                    <a:schemeClr val="bg1">
                      <a:lumMod val="95000"/>
                    </a:schemeClr>
                  </a:gs>
                  <a:gs pos="0">
                    <a:schemeClr val="bg1">
                      <a:lumMod val="50000"/>
                      <a:alpha val="35000"/>
                    </a:schemeClr>
                  </a:gs>
                </a:gsLst>
                <a:lin ang="16200000" scaled="0"/>
              </a:gradFill>
              <a:ln>
                <a:noFill/>
              </a:ln>
            </p:spPr>
            <p:txBody>
              <a:bodyPr vert="horz" wrap="square" lIns="68580" tIns="34290" rIns="68580" bIns="34290" numCol="1" anchor="t" anchorCtr="0" compatLnSpc="1"/>
              <a:lstStyle/>
              <a:p>
                <a:endParaRPr lang="zh-CN" altLang="en-US" sz="1015">
                  <a:solidFill>
                    <a:prstClr val="black"/>
                  </a:solidFill>
                </a:endParaRPr>
              </a:p>
            </p:txBody>
          </p:sp>
          <p:sp>
            <p:nvSpPr>
              <p:cNvPr id="96" name="Freeform 28"/>
              <p:cNvSpPr/>
              <p:nvPr/>
            </p:nvSpPr>
            <p:spPr bwMode="auto">
              <a:xfrm>
                <a:off x="7305820" y="2064544"/>
                <a:ext cx="657225" cy="3017837"/>
              </a:xfrm>
              <a:custGeom>
                <a:avLst/>
                <a:gdLst>
                  <a:gd name="T0" fmla="*/ 56 w 98"/>
                  <a:gd name="T1" fmla="*/ 0 h 457"/>
                  <a:gd name="T2" fmla="*/ 0 w 98"/>
                  <a:gd name="T3" fmla="*/ 9 h 457"/>
                  <a:gd name="T4" fmla="*/ 0 w 98"/>
                  <a:gd name="T5" fmla="*/ 439 h 457"/>
                  <a:gd name="T6" fmla="*/ 64 w 98"/>
                  <a:gd name="T7" fmla="*/ 457 h 457"/>
                  <a:gd name="T8" fmla="*/ 98 w 98"/>
                  <a:gd name="T9" fmla="*/ 423 h 457"/>
                  <a:gd name="T10" fmla="*/ 98 w 98"/>
                  <a:gd name="T11" fmla="*/ 28 h 457"/>
                  <a:gd name="T12" fmla="*/ 56 w 98"/>
                  <a:gd name="T13" fmla="*/ 0 h 457"/>
                </a:gdLst>
                <a:ahLst/>
                <a:cxnLst>
                  <a:cxn ang="0">
                    <a:pos x="T0" y="T1"/>
                  </a:cxn>
                  <a:cxn ang="0">
                    <a:pos x="T2" y="T3"/>
                  </a:cxn>
                  <a:cxn ang="0">
                    <a:pos x="T4" y="T5"/>
                  </a:cxn>
                  <a:cxn ang="0">
                    <a:pos x="T6" y="T7"/>
                  </a:cxn>
                  <a:cxn ang="0">
                    <a:pos x="T8" y="T9"/>
                  </a:cxn>
                  <a:cxn ang="0">
                    <a:pos x="T10" y="T11"/>
                  </a:cxn>
                  <a:cxn ang="0">
                    <a:pos x="T12" y="T13"/>
                  </a:cxn>
                </a:cxnLst>
                <a:rect l="0" t="0" r="r" b="b"/>
                <a:pathLst>
                  <a:path w="98" h="457">
                    <a:moveTo>
                      <a:pt x="56" y="0"/>
                    </a:moveTo>
                    <a:cubicBezTo>
                      <a:pt x="29" y="0"/>
                      <a:pt x="0" y="9"/>
                      <a:pt x="0" y="9"/>
                    </a:cubicBezTo>
                    <a:cubicBezTo>
                      <a:pt x="0" y="439"/>
                      <a:pt x="0" y="439"/>
                      <a:pt x="0" y="439"/>
                    </a:cubicBezTo>
                    <a:cubicBezTo>
                      <a:pt x="0" y="439"/>
                      <a:pt x="35" y="457"/>
                      <a:pt x="64" y="457"/>
                    </a:cubicBezTo>
                    <a:cubicBezTo>
                      <a:pt x="82" y="457"/>
                      <a:pt x="98" y="449"/>
                      <a:pt x="98" y="423"/>
                    </a:cubicBezTo>
                    <a:cubicBezTo>
                      <a:pt x="98" y="296"/>
                      <a:pt x="98" y="99"/>
                      <a:pt x="98" y="28"/>
                    </a:cubicBezTo>
                    <a:cubicBezTo>
                      <a:pt x="98" y="6"/>
                      <a:pt x="78" y="0"/>
                      <a:pt x="56" y="0"/>
                    </a:cubicBezTo>
                  </a:path>
                </a:pathLst>
              </a:custGeom>
              <a:gradFill>
                <a:gsLst>
                  <a:gs pos="0">
                    <a:schemeClr val="bg1">
                      <a:lumMod val="95000"/>
                    </a:schemeClr>
                  </a:gs>
                  <a:gs pos="100000">
                    <a:schemeClr val="bg1">
                      <a:lumMod val="50000"/>
                      <a:alpha val="35000"/>
                    </a:schemeClr>
                  </a:gs>
                </a:gsLst>
                <a:lin ang="0" scaled="0"/>
              </a:gradFill>
              <a:ln>
                <a:noFill/>
              </a:ln>
            </p:spPr>
            <p:txBody>
              <a:bodyPr vert="horz" wrap="square" lIns="68580" tIns="34290" rIns="68580" bIns="34290" numCol="1" anchor="t" anchorCtr="0" compatLnSpc="1"/>
              <a:lstStyle/>
              <a:p>
                <a:endParaRPr lang="zh-CN" altLang="en-US" sz="1015">
                  <a:solidFill>
                    <a:prstClr val="black"/>
                  </a:solidFill>
                </a:endParaRPr>
              </a:p>
            </p:txBody>
          </p:sp>
          <p:sp>
            <p:nvSpPr>
              <p:cNvPr id="97" name="Freeform 11"/>
              <p:cNvSpPr/>
              <p:nvPr/>
            </p:nvSpPr>
            <p:spPr bwMode="auto">
              <a:xfrm>
                <a:off x="3895725" y="2272594"/>
                <a:ext cx="1868031" cy="2585442"/>
              </a:xfrm>
              <a:custGeom>
                <a:avLst/>
                <a:gdLst>
                  <a:gd name="T0" fmla="*/ 244 w 285"/>
                  <a:gd name="T1" fmla="*/ 255 h 395"/>
                  <a:gd name="T2" fmla="*/ 285 w 285"/>
                  <a:gd name="T3" fmla="*/ 197 h 395"/>
                  <a:gd name="T4" fmla="*/ 244 w 285"/>
                  <a:gd name="T5" fmla="*/ 140 h 395"/>
                  <a:gd name="T6" fmla="*/ 0 w 285"/>
                  <a:gd name="T7" fmla="*/ 0 h 395"/>
                  <a:gd name="T8" fmla="*/ 0 w 285"/>
                  <a:gd name="T9" fmla="*/ 395 h 395"/>
                  <a:gd name="T10" fmla="*/ 244 w 285"/>
                  <a:gd name="T11" fmla="*/ 255 h 395"/>
                </a:gdLst>
                <a:ahLst/>
                <a:cxnLst>
                  <a:cxn ang="0">
                    <a:pos x="T0" y="T1"/>
                  </a:cxn>
                  <a:cxn ang="0">
                    <a:pos x="T2" y="T3"/>
                  </a:cxn>
                  <a:cxn ang="0">
                    <a:pos x="T4" y="T5"/>
                  </a:cxn>
                  <a:cxn ang="0">
                    <a:pos x="T6" y="T7"/>
                  </a:cxn>
                  <a:cxn ang="0">
                    <a:pos x="T8" y="T9"/>
                  </a:cxn>
                  <a:cxn ang="0">
                    <a:pos x="T10" y="T11"/>
                  </a:cxn>
                </a:cxnLst>
                <a:rect l="0" t="0" r="r" b="b"/>
                <a:pathLst>
                  <a:path w="285" h="395">
                    <a:moveTo>
                      <a:pt x="244" y="255"/>
                    </a:moveTo>
                    <a:cubicBezTo>
                      <a:pt x="271" y="239"/>
                      <a:pt x="285" y="218"/>
                      <a:pt x="285" y="197"/>
                    </a:cubicBezTo>
                    <a:cubicBezTo>
                      <a:pt x="285" y="177"/>
                      <a:pt x="271" y="156"/>
                      <a:pt x="244" y="140"/>
                    </a:cubicBezTo>
                    <a:cubicBezTo>
                      <a:pt x="244" y="140"/>
                      <a:pt x="7" y="43"/>
                      <a:pt x="0" y="0"/>
                    </a:cubicBezTo>
                    <a:cubicBezTo>
                      <a:pt x="0" y="67"/>
                      <a:pt x="0" y="306"/>
                      <a:pt x="0" y="395"/>
                    </a:cubicBezTo>
                    <a:cubicBezTo>
                      <a:pt x="7" y="342"/>
                      <a:pt x="244" y="255"/>
                      <a:pt x="244" y="255"/>
                    </a:cubicBezTo>
                    <a:close/>
                  </a:path>
                </a:pathLst>
              </a:custGeom>
              <a:gradFill>
                <a:gsLst>
                  <a:gs pos="22000">
                    <a:srgbClr val="019EAF"/>
                  </a:gs>
                  <a:gs pos="0">
                    <a:srgbClr val="5CEFFE"/>
                  </a:gs>
                  <a:gs pos="100000">
                    <a:srgbClr val="30EAFE"/>
                  </a:gs>
                </a:gsLst>
                <a:lin ang="0" scaled="0"/>
              </a:gradFill>
              <a:ln>
                <a:noFill/>
              </a:ln>
              <a:effectLst>
                <a:outerShdw blurRad="304800" dist="635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98" name="Freeform 12"/>
              <p:cNvSpPr/>
              <p:nvPr/>
            </p:nvSpPr>
            <p:spPr bwMode="auto">
              <a:xfrm>
                <a:off x="6097629" y="2272594"/>
                <a:ext cx="1865272" cy="2585442"/>
              </a:xfrm>
              <a:custGeom>
                <a:avLst/>
                <a:gdLst>
                  <a:gd name="T0" fmla="*/ 42 w 285"/>
                  <a:gd name="T1" fmla="*/ 140 h 395"/>
                  <a:gd name="T2" fmla="*/ 0 w 285"/>
                  <a:gd name="T3" fmla="*/ 197 h 395"/>
                  <a:gd name="T4" fmla="*/ 42 w 285"/>
                  <a:gd name="T5" fmla="*/ 255 h 395"/>
                  <a:gd name="T6" fmla="*/ 285 w 285"/>
                  <a:gd name="T7" fmla="*/ 395 h 395"/>
                  <a:gd name="T8" fmla="*/ 285 w 285"/>
                  <a:gd name="T9" fmla="*/ 0 h 395"/>
                  <a:gd name="T10" fmla="*/ 42 w 285"/>
                  <a:gd name="T11" fmla="*/ 140 h 395"/>
                </a:gdLst>
                <a:ahLst/>
                <a:cxnLst>
                  <a:cxn ang="0">
                    <a:pos x="T0" y="T1"/>
                  </a:cxn>
                  <a:cxn ang="0">
                    <a:pos x="T2" y="T3"/>
                  </a:cxn>
                  <a:cxn ang="0">
                    <a:pos x="T4" y="T5"/>
                  </a:cxn>
                  <a:cxn ang="0">
                    <a:pos x="T6" y="T7"/>
                  </a:cxn>
                  <a:cxn ang="0">
                    <a:pos x="T8" y="T9"/>
                  </a:cxn>
                  <a:cxn ang="0">
                    <a:pos x="T10" y="T11"/>
                  </a:cxn>
                </a:cxnLst>
                <a:rect l="0" t="0" r="r" b="b"/>
                <a:pathLst>
                  <a:path w="285" h="395">
                    <a:moveTo>
                      <a:pt x="42" y="140"/>
                    </a:moveTo>
                    <a:cubicBezTo>
                      <a:pt x="14" y="156"/>
                      <a:pt x="0" y="177"/>
                      <a:pt x="0" y="197"/>
                    </a:cubicBezTo>
                    <a:cubicBezTo>
                      <a:pt x="0" y="218"/>
                      <a:pt x="14" y="239"/>
                      <a:pt x="42" y="255"/>
                    </a:cubicBezTo>
                    <a:cubicBezTo>
                      <a:pt x="42" y="255"/>
                      <a:pt x="278" y="351"/>
                      <a:pt x="285" y="395"/>
                    </a:cubicBezTo>
                    <a:cubicBezTo>
                      <a:pt x="285" y="328"/>
                      <a:pt x="285" y="88"/>
                      <a:pt x="285" y="0"/>
                    </a:cubicBezTo>
                    <a:cubicBezTo>
                      <a:pt x="279" y="52"/>
                      <a:pt x="42" y="140"/>
                      <a:pt x="42" y="140"/>
                    </a:cubicBezTo>
                    <a:close/>
                  </a:path>
                </a:pathLst>
              </a:custGeom>
              <a:gradFill>
                <a:gsLst>
                  <a:gs pos="19000">
                    <a:srgbClr val="663A77"/>
                  </a:gs>
                  <a:gs pos="0">
                    <a:srgbClr val="A572BA"/>
                  </a:gs>
                  <a:gs pos="100000">
                    <a:srgbClr val="A572BA"/>
                  </a:gs>
                </a:gsLst>
                <a:lin ang="10800000" scaled="0"/>
              </a:gradFill>
              <a:ln>
                <a:noFill/>
              </a:ln>
              <a:effectLst>
                <a:outerShdw blurRad="304800" dist="63500" dir="108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99" name="Freeform 9"/>
              <p:cNvSpPr/>
              <p:nvPr/>
            </p:nvSpPr>
            <p:spPr bwMode="auto">
              <a:xfrm>
                <a:off x="4637971" y="3732252"/>
                <a:ext cx="2585444" cy="1865271"/>
              </a:xfrm>
              <a:custGeom>
                <a:avLst/>
                <a:gdLst>
                  <a:gd name="T0" fmla="*/ 255 w 395"/>
                  <a:gd name="T1" fmla="*/ 41 h 285"/>
                  <a:gd name="T2" fmla="*/ 198 w 395"/>
                  <a:gd name="T3" fmla="*/ 0 h 285"/>
                  <a:gd name="T4" fmla="*/ 140 w 395"/>
                  <a:gd name="T5" fmla="*/ 41 h 285"/>
                  <a:gd name="T6" fmla="*/ 0 w 395"/>
                  <a:gd name="T7" fmla="*/ 285 h 285"/>
                  <a:gd name="T8" fmla="*/ 395 w 395"/>
                  <a:gd name="T9" fmla="*/ 285 h 285"/>
                  <a:gd name="T10" fmla="*/ 255 w 395"/>
                  <a:gd name="T11" fmla="*/ 41 h 285"/>
                </a:gdLst>
                <a:ahLst/>
                <a:cxnLst>
                  <a:cxn ang="0">
                    <a:pos x="T0" y="T1"/>
                  </a:cxn>
                  <a:cxn ang="0">
                    <a:pos x="T2" y="T3"/>
                  </a:cxn>
                  <a:cxn ang="0">
                    <a:pos x="T4" y="T5"/>
                  </a:cxn>
                  <a:cxn ang="0">
                    <a:pos x="T6" y="T7"/>
                  </a:cxn>
                  <a:cxn ang="0">
                    <a:pos x="T8" y="T9"/>
                  </a:cxn>
                  <a:cxn ang="0">
                    <a:pos x="T10" y="T11"/>
                  </a:cxn>
                </a:cxnLst>
                <a:rect l="0" t="0" r="r" b="b"/>
                <a:pathLst>
                  <a:path w="395" h="285">
                    <a:moveTo>
                      <a:pt x="255" y="41"/>
                    </a:moveTo>
                    <a:cubicBezTo>
                      <a:pt x="239" y="14"/>
                      <a:pt x="218" y="0"/>
                      <a:pt x="198" y="0"/>
                    </a:cubicBezTo>
                    <a:cubicBezTo>
                      <a:pt x="177" y="0"/>
                      <a:pt x="156" y="14"/>
                      <a:pt x="140" y="41"/>
                    </a:cubicBezTo>
                    <a:cubicBezTo>
                      <a:pt x="140" y="41"/>
                      <a:pt x="44" y="278"/>
                      <a:pt x="0" y="285"/>
                    </a:cubicBezTo>
                    <a:cubicBezTo>
                      <a:pt x="67" y="285"/>
                      <a:pt x="307" y="285"/>
                      <a:pt x="395" y="285"/>
                    </a:cubicBezTo>
                    <a:cubicBezTo>
                      <a:pt x="343" y="278"/>
                      <a:pt x="255" y="41"/>
                      <a:pt x="255" y="41"/>
                    </a:cubicBezTo>
                    <a:close/>
                  </a:path>
                </a:pathLst>
              </a:custGeom>
              <a:gradFill>
                <a:gsLst>
                  <a:gs pos="21000">
                    <a:srgbClr val="E25050"/>
                  </a:gs>
                  <a:gs pos="0">
                    <a:srgbClr val="F3B7B7"/>
                  </a:gs>
                  <a:gs pos="100000">
                    <a:srgbClr val="F1ADAD"/>
                  </a:gs>
                </a:gsLst>
                <a:lin ang="16200000" scaled="0"/>
              </a:gradFill>
              <a:ln>
                <a:noFill/>
              </a:ln>
              <a:effectLst>
                <a:outerShdw blurRad="304800" dist="63500" dir="162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00" name="Freeform 10"/>
              <p:cNvSpPr/>
              <p:nvPr/>
            </p:nvSpPr>
            <p:spPr bwMode="auto">
              <a:xfrm>
                <a:off x="4637971" y="1530349"/>
                <a:ext cx="2585444" cy="1868030"/>
              </a:xfrm>
              <a:custGeom>
                <a:avLst/>
                <a:gdLst>
                  <a:gd name="T0" fmla="*/ 140 w 395"/>
                  <a:gd name="T1" fmla="*/ 243 h 285"/>
                  <a:gd name="T2" fmla="*/ 198 w 395"/>
                  <a:gd name="T3" fmla="*/ 285 h 285"/>
                  <a:gd name="T4" fmla="*/ 255 w 395"/>
                  <a:gd name="T5" fmla="*/ 243 h 285"/>
                  <a:gd name="T6" fmla="*/ 395 w 395"/>
                  <a:gd name="T7" fmla="*/ 0 h 285"/>
                  <a:gd name="T8" fmla="*/ 0 w 395"/>
                  <a:gd name="T9" fmla="*/ 0 h 285"/>
                  <a:gd name="T10" fmla="*/ 140 w 395"/>
                  <a:gd name="T11" fmla="*/ 243 h 285"/>
                </a:gdLst>
                <a:ahLst/>
                <a:cxnLst>
                  <a:cxn ang="0">
                    <a:pos x="T0" y="T1"/>
                  </a:cxn>
                  <a:cxn ang="0">
                    <a:pos x="T2" y="T3"/>
                  </a:cxn>
                  <a:cxn ang="0">
                    <a:pos x="T4" y="T5"/>
                  </a:cxn>
                  <a:cxn ang="0">
                    <a:pos x="T6" y="T7"/>
                  </a:cxn>
                  <a:cxn ang="0">
                    <a:pos x="T8" y="T9"/>
                  </a:cxn>
                  <a:cxn ang="0">
                    <a:pos x="T10" y="T11"/>
                  </a:cxn>
                </a:cxnLst>
                <a:rect l="0" t="0" r="r" b="b"/>
                <a:pathLst>
                  <a:path w="395" h="285">
                    <a:moveTo>
                      <a:pt x="140" y="243"/>
                    </a:moveTo>
                    <a:cubicBezTo>
                      <a:pt x="156" y="271"/>
                      <a:pt x="177" y="285"/>
                      <a:pt x="198" y="285"/>
                    </a:cubicBezTo>
                    <a:cubicBezTo>
                      <a:pt x="218" y="285"/>
                      <a:pt x="239" y="271"/>
                      <a:pt x="255" y="243"/>
                    </a:cubicBezTo>
                    <a:cubicBezTo>
                      <a:pt x="255" y="243"/>
                      <a:pt x="352" y="7"/>
                      <a:pt x="395" y="0"/>
                    </a:cubicBezTo>
                    <a:cubicBezTo>
                      <a:pt x="328" y="0"/>
                      <a:pt x="89" y="0"/>
                      <a:pt x="0" y="0"/>
                    </a:cubicBezTo>
                    <a:cubicBezTo>
                      <a:pt x="53" y="6"/>
                      <a:pt x="140" y="243"/>
                      <a:pt x="140" y="243"/>
                    </a:cubicBezTo>
                    <a:close/>
                  </a:path>
                </a:pathLst>
              </a:custGeom>
              <a:gradFill>
                <a:gsLst>
                  <a:gs pos="22000">
                    <a:srgbClr val="FF9A05"/>
                  </a:gs>
                  <a:gs pos="0">
                    <a:srgbClr val="FFE8C5"/>
                  </a:gs>
                  <a:gs pos="100000">
                    <a:srgbClr val="FFD89F"/>
                  </a:gs>
                </a:gsLst>
                <a:lin ang="5400000" scaled="0"/>
              </a:gradFill>
              <a:ln>
                <a:noFill/>
              </a:ln>
              <a:effectLst>
                <a:outerShdw blurRad="304800" dist="63500" dir="54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72" name="组合 71"/>
            <p:cNvGrpSpPr/>
            <p:nvPr/>
          </p:nvGrpSpPr>
          <p:grpSpPr>
            <a:xfrm>
              <a:off x="5571274" y="2182672"/>
              <a:ext cx="1049308" cy="1001370"/>
              <a:chOff x="3675652" y="1084343"/>
              <a:chExt cx="1049308" cy="1001370"/>
            </a:xfrm>
          </p:grpSpPr>
          <p:sp>
            <p:nvSpPr>
              <p:cNvPr id="90" name="文本框 33"/>
              <p:cNvSpPr txBox="1"/>
              <p:nvPr/>
            </p:nvSpPr>
            <p:spPr>
              <a:xfrm>
                <a:off x="3675652" y="1084343"/>
                <a:ext cx="1031437" cy="861975"/>
              </a:xfrm>
              <a:prstGeom prst="rect">
                <a:avLst/>
              </a:prstGeom>
              <a:noFill/>
            </p:spPr>
            <p:txBody>
              <a:bodyPr wrap="square" rtlCol="0">
                <a:spAutoFit/>
              </a:bodyPr>
              <a:lstStyle/>
              <a:p>
                <a:pPr algn="ctr"/>
                <a:r>
                  <a:rPr lang="en-US" altLang="zh-CN" sz="3600" dirty="0">
                    <a:solidFill>
                      <a:prstClr val="white"/>
                    </a:solidFill>
                    <a:latin typeface="Impact" panose="020B0806030902050204" pitchFamily="34" charset="0"/>
                  </a:rPr>
                  <a:t>01</a:t>
                </a:r>
                <a:endParaRPr lang="zh-CN" altLang="en-US" sz="3600" dirty="0">
                  <a:solidFill>
                    <a:prstClr val="white"/>
                  </a:solidFill>
                  <a:latin typeface="Impact" panose="020B0806030902050204" pitchFamily="34" charset="0"/>
                </a:endParaRPr>
              </a:p>
            </p:txBody>
          </p:sp>
          <p:sp>
            <p:nvSpPr>
              <p:cNvPr id="91" name="文本框 34"/>
              <p:cNvSpPr txBox="1"/>
              <p:nvPr/>
            </p:nvSpPr>
            <p:spPr>
              <a:xfrm>
                <a:off x="3683900" y="1716295"/>
                <a:ext cx="1041060" cy="369418"/>
              </a:xfrm>
              <a:prstGeom prst="rect">
                <a:avLst/>
              </a:prstGeom>
              <a:noFill/>
            </p:spPr>
            <p:txBody>
              <a:bodyPr wrap="square" rtlCol="0">
                <a:spAutoFit/>
              </a:bodyPr>
              <a:lstStyle/>
              <a:p>
                <a:pPr algn="ctr"/>
                <a:r>
                  <a:rPr lang="en-US" altLang="zh-CN" sz="1200" dirty="0">
                    <a:solidFill>
                      <a:prstClr val="white"/>
                    </a:solidFill>
                    <a:latin typeface="时尚中黑简体" panose="01010104010101010101" pitchFamily="2" charset="-122"/>
                    <a:ea typeface="时尚中黑简体" panose="01010104010101010101" pitchFamily="2" charset="-122"/>
                  </a:rPr>
                  <a:t>STEP</a:t>
                </a:r>
                <a:endParaRPr lang="zh-CN" altLang="en-US" sz="1200" dirty="0">
                  <a:solidFill>
                    <a:prstClr val="white"/>
                  </a:solidFill>
                  <a:latin typeface="时尚中黑简体" panose="01010104010101010101" pitchFamily="2" charset="-122"/>
                  <a:ea typeface="时尚中黑简体" panose="01010104010101010101" pitchFamily="2" charset="-122"/>
                </a:endParaRPr>
              </a:p>
            </p:txBody>
          </p:sp>
        </p:grpSp>
        <p:grpSp>
          <p:nvGrpSpPr>
            <p:cNvPr id="73" name="组合 72"/>
            <p:cNvGrpSpPr/>
            <p:nvPr/>
          </p:nvGrpSpPr>
          <p:grpSpPr>
            <a:xfrm>
              <a:off x="6504826" y="3104581"/>
              <a:ext cx="1049308" cy="1001370"/>
              <a:chOff x="3675652" y="1084343"/>
              <a:chExt cx="1049308" cy="1001370"/>
            </a:xfrm>
          </p:grpSpPr>
          <p:sp>
            <p:nvSpPr>
              <p:cNvPr id="88" name="文本框 37"/>
              <p:cNvSpPr txBox="1"/>
              <p:nvPr/>
            </p:nvSpPr>
            <p:spPr>
              <a:xfrm>
                <a:off x="3675652" y="1084343"/>
                <a:ext cx="1031437" cy="861975"/>
              </a:xfrm>
              <a:prstGeom prst="rect">
                <a:avLst/>
              </a:prstGeom>
              <a:noFill/>
            </p:spPr>
            <p:txBody>
              <a:bodyPr wrap="square" rtlCol="0">
                <a:spAutoFit/>
              </a:bodyPr>
              <a:lstStyle/>
              <a:p>
                <a:pPr algn="ctr"/>
                <a:r>
                  <a:rPr lang="en-US" altLang="zh-CN" sz="3600" dirty="0">
                    <a:solidFill>
                      <a:prstClr val="white"/>
                    </a:solidFill>
                    <a:latin typeface="Impact" panose="020B0806030902050204" pitchFamily="34" charset="0"/>
                  </a:rPr>
                  <a:t>04</a:t>
                </a:r>
                <a:endParaRPr lang="zh-CN" altLang="en-US" sz="3600" dirty="0">
                  <a:solidFill>
                    <a:prstClr val="white"/>
                  </a:solidFill>
                  <a:latin typeface="Impact" panose="020B0806030902050204" pitchFamily="34" charset="0"/>
                </a:endParaRPr>
              </a:p>
            </p:txBody>
          </p:sp>
          <p:sp>
            <p:nvSpPr>
              <p:cNvPr id="89" name="文本框 38"/>
              <p:cNvSpPr txBox="1"/>
              <p:nvPr/>
            </p:nvSpPr>
            <p:spPr>
              <a:xfrm>
                <a:off x="3683900" y="1716295"/>
                <a:ext cx="1041060" cy="369418"/>
              </a:xfrm>
              <a:prstGeom prst="rect">
                <a:avLst/>
              </a:prstGeom>
              <a:noFill/>
            </p:spPr>
            <p:txBody>
              <a:bodyPr wrap="square" rtlCol="0">
                <a:spAutoFit/>
              </a:bodyPr>
              <a:lstStyle/>
              <a:p>
                <a:pPr algn="ctr"/>
                <a:r>
                  <a:rPr lang="en-US" altLang="zh-CN" sz="1200" dirty="0">
                    <a:solidFill>
                      <a:prstClr val="white"/>
                    </a:solidFill>
                    <a:latin typeface="时尚中黑简体" panose="01010104010101010101" pitchFamily="2" charset="-122"/>
                    <a:ea typeface="时尚中黑简体" panose="01010104010101010101" pitchFamily="2" charset="-122"/>
                  </a:rPr>
                  <a:t>STEP</a:t>
                </a:r>
                <a:endParaRPr lang="zh-CN" altLang="en-US" sz="1200" dirty="0">
                  <a:solidFill>
                    <a:prstClr val="white"/>
                  </a:solidFill>
                  <a:latin typeface="时尚中黑简体" panose="01010104010101010101" pitchFamily="2" charset="-122"/>
                  <a:ea typeface="时尚中黑简体" panose="01010104010101010101" pitchFamily="2" charset="-122"/>
                </a:endParaRPr>
              </a:p>
            </p:txBody>
          </p:sp>
        </p:grpSp>
        <p:grpSp>
          <p:nvGrpSpPr>
            <p:cNvPr id="74" name="组合 73"/>
            <p:cNvGrpSpPr/>
            <p:nvPr/>
          </p:nvGrpSpPr>
          <p:grpSpPr>
            <a:xfrm>
              <a:off x="4702842" y="3104581"/>
              <a:ext cx="1049308" cy="1001370"/>
              <a:chOff x="3675652" y="1084343"/>
              <a:chExt cx="1049308" cy="1001370"/>
            </a:xfrm>
          </p:grpSpPr>
          <p:sp>
            <p:nvSpPr>
              <p:cNvPr id="86" name="文本框 40"/>
              <p:cNvSpPr txBox="1"/>
              <p:nvPr/>
            </p:nvSpPr>
            <p:spPr>
              <a:xfrm>
                <a:off x="3675652" y="1084343"/>
                <a:ext cx="1031437" cy="861975"/>
              </a:xfrm>
              <a:prstGeom prst="rect">
                <a:avLst/>
              </a:prstGeom>
              <a:noFill/>
            </p:spPr>
            <p:txBody>
              <a:bodyPr wrap="square" rtlCol="0">
                <a:spAutoFit/>
              </a:bodyPr>
              <a:lstStyle/>
              <a:p>
                <a:pPr algn="ctr"/>
                <a:r>
                  <a:rPr lang="en-US" altLang="zh-CN" sz="3600" dirty="0">
                    <a:solidFill>
                      <a:prstClr val="white"/>
                    </a:solidFill>
                    <a:latin typeface="Impact" panose="020B0806030902050204" pitchFamily="34" charset="0"/>
                  </a:rPr>
                  <a:t>02</a:t>
                </a:r>
                <a:endParaRPr lang="zh-CN" altLang="en-US" sz="3600" dirty="0">
                  <a:solidFill>
                    <a:prstClr val="white"/>
                  </a:solidFill>
                  <a:latin typeface="Impact" panose="020B0806030902050204" pitchFamily="34" charset="0"/>
                </a:endParaRPr>
              </a:p>
            </p:txBody>
          </p:sp>
          <p:sp>
            <p:nvSpPr>
              <p:cNvPr id="87" name="文本框 41"/>
              <p:cNvSpPr txBox="1"/>
              <p:nvPr/>
            </p:nvSpPr>
            <p:spPr>
              <a:xfrm>
                <a:off x="3683900" y="1716295"/>
                <a:ext cx="1041060" cy="369418"/>
              </a:xfrm>
              <a:prstGeom prst="rect">
                <a:avLst/>
              </a:prstGeom>
              <a:noFill/>
            </p:spPr>
            <p:txBody>
              <a:bodyPr wrap="square" rtlCol="0">
                <a:spAutoFit/>
              </a:bodyPr>
              <a:lstStyle/>
              <a:p>
                <a:pPr algn="ctr"/>
                <a:r>
                  <a:rPr lang="en-US" altLang="zh-CN" sz="1200" dirty="0">
                    <a:solidFill>
                      <a:prstClr val="white"/>
                    </a:solidFill>
                    <a:latin typeface="时尚中黑简体" panose="01010104010101010101" pitchFamily="2" charset="-122"/>
                    <a:ea typeface="时尚中黑简体" panose="01010104010101010101" pitchFamily="2" charset="-122"/>
                  </a:rPr>
                  <a:t>STEP</a:t>
                </a:r>
                <a:endParaRPr lang="zh-CN" altLang="en-US" sz="1200" dirty="0">
                  <a:solidFill>
                    <a:prstClr val="white"/>
                  </a:solidFill>
                  <a:latin typeface="时尚中黑简体" panose="01010104010101010101" pitchFamily="2" charset="-122"/>
                  <a:ea typeface="时尚中黑简体" panose="01010104010101010101" pitchFamily="2" charset="-122"/>
                </a:endParaRPr>
              </a:p>
            </p:txBody>
          </p:sp>
        </p:grpSp>
        <p:grpSp>
          <p:nvGrpSpPr>
            <p:cNvPr id="75" name="组合 74"/>
            <p:cNvGrpSpPr/>
            <p:nvPr/>
          </p:nvGrpSpPr>
          <p:grpSpPr>
            <a:xfrm>
              <a:off x="5581591" y="3956967"/>
              <a:ext cx="1049308" cy="1001370"/>
              <a:chOff x="3675652" y="1084343"/>
              <a:chExt cx="1049308" cy="1001370"/>
            </a:xfrm>
          </p:grpSpPr>
          <p:sp>
            <p:nvSpPr>
              <p:cNvPr id="84" name="文本框 43"/>
              <p:cNvSpPr txBox="1"/>
              <p:nvPr/>
            </p:nvSpPr>
            <p:spPr>
              <a:xfrm>
                <a:off x="3675652" y="1084343"/>
                <a:ext cx="1031437" cy="861975"/>
              </a:xfrm>
              <a:prstGeom prst="rect">
                <a:avLst/>
              </a:prstGeom>
              <a:noFill/>
            </p:spPr>
            <p:txBody>
              <a:bodyPr wrap="square" rtlCol="0">
                <a:spAutoFit/>
              </a:bodyPr>
              <a:lstStyle/>
              <a:p>
                <a:pPr algn="ctr"/>
                <a:r>
                  <a:rPr lang="en-US" altLang="zh-CN" sz="3600" dirty="0">
                    <a:solidFill>
                      <a:prstClr val="white"/>
                    </a:solidFill>
                    <a:latin typeface="Impact" panose="020B0806030902050204" pitchFamily="34" charset="0"/>
                  </a:rPr>
                  <a:t>03</a:t>
                </a:r>
                <a:endParaRPr lang="zh-CN" altLang="en-US" sz="3600" dirty="0">
                  <a:solidFill>
                    <a:prstClr val="white"/>
                  </a:solidFill>
                  <a:latin typeface="Impact" panose="020B0806030902050204" pitchFamily="34" charset="0"/>
                </a:endParaRPr>
              </a:p>
            </p:txBody>
          </p:sp>
          <p:sp>
            <p:nvSpPr>
              <p:cNvPr id="85" name="文本框 44"/>
              <p:cNvSpPr txBox="1"/>
              <p:nvPr/>
            </p:nvSpPr>
            <p:spPr>
              <a:xfrm>
                <a:off x="3683900" y="1716295"/>
                <a:ext cx="1041060" cy="369418"/>
              </a:xfrm>
              <a:prstGeom prst="rect">
                <a:avLst/>
              </a:prstGeom>
              <a:noFill/>
            </p:spPr>
            <p:txBody>
              <a:bodyPr wrap="square" rtlCol="0">
                <a:spAutoFit/>
              </a:bodyPr>
              <a:lstStyle/>
              <a:p>
                <a:pPr algn="ctr"/>
                <a:r>
                  <a:rPr lang="en-US" altLang="zh-CN" sz="1200" dirty="0">
                    <a:solidFill>
                      <a:prstClr val="white"/>
                    </a:solidFill>
                    <a:latin typeface="时尚中黑简体" panose="01010104010101010101" pitchFamily="2" charset="-122"/>
                    <a:ea typeface="时尚中黑简体" panose="01010104010101010101" pitchFamily="2" charset="-122"/>
                  </a:rPr>
                  <a:t>STEP</a:t>
                </a:r>
                <a:endParaRPr lang="zh-CN" altLang="en-US" sz="1200" dirty="0">
                  <a:solidFill>
                    <a:prstClr val="white"/>
                  </a:solidFill>
                  <a:latin typeface="时尚中黑简体" panose="01010104010101010101" pitchFamily="2" charset="-122"/>
                  <a:ea typeface="时尚中黑简体" panose="01010104010101010101" pitchFamily="2" charset="-122"/>
                </a:endParaRPr>
              </a:p>
            </p:txBody>
          </p:sp>
        </p:grpSp>
        <p:grpSp>
          <p:nvGrpSpPr>
            <p:cNvPr id="76" name="Group 31"/>
            <p:cNvGrpSpPr>
              <a:grpSpLocks noChangeAspect="1"/>
            </p:cNvGrpSpPr>
            <p:nvPr/>
          </p:nvGrpSpPr>
          <p:grpSpPr bwMode="auto">
            <a:xfrm>
              <a:off x="4581525" y="2191432"/>
              <a:ext cx="468312" cy="346075"/>
              <a:chOff x="2866" y="1297"/>
              <a:chExt cx="295" cy="218"/>
            </a:xfrm>
            <a:solidFill>
              <a:schemeClr val="bg1">
                <a:lumMod val="65000"/>
              </a:schemeClr>
            </a:solidFill>
          </p:grpSpPr>
          <p:sp>
            <p:nvSpPr>
              <p:cNvPr id="82" name="Freeform 32"/>
              <p:cNvSpPr/>
              <p:nvPr/>
            </p:nvSpPr>
            <p:spPr bwMode="auto">
              <a:xfrm>
                <a:off x="2939" y="1297"/>
                <a:ext cx="222" cy="192"/>
              </a:xfrm>
              <a:custGeom>
                <a:avLst/>
                <a:gdLst>
                  <a:gd name="T0" fmla="*/ 70 w 70"/>
                  <a:gd name="T1" fmla="*/ 16 h 60"/>
                  <a:gd name="T2" fmla="*/ 60 w 70"/>
                  <a:gd name="T3" fmla="*/ 28 h 60"/>
                  <a:gd name="T4" fmla="*/ 69 w 70"/>
                  <a:gd name="T5" fmla="*/ 60 h 60"/>
                  <a:gd name="T6" fmla="*/ 54 w 70"/>
                  <a:gd name="T7" fmla="*/ 30 h 60"/>
                  <a:gd name="T8" fmla="*/ 35 w 70"/>
                  <a:gd name="T9" fmla="*/ 33 h 60"/>
                  <a:gd name="T10" fmla="*/ 0 w 70"/>
                  <a:gd name="T11" fmla="*/ 16 h 60"/>
                  <a:gd name="T12" fmla="*/ 35 w 70"/>
                  <a:gd name="T13" fmla="*/ 0 h 60"/>
                  <a:gd name="T14" fmla="*/ 70 w 70"/>
                  <a:gd name="T15" fmla="*/ 16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0">
                    <a:moveTo>
                      <a:pt x="70" y="16"/>
                    </a:moveTo>
                    <a:cubicBezTo>
                      <a:pt x="70" y="21"/>
                      <a:pt x="66" y="25"/>
                      <a:pt x="60" y="28"/>
                    </a:cubicBezTo>
                    <a:cubicBezTo>
                      <a:pt x="59" y="29"/>
                      <a:pt x="62" y="44"/>
                      <a:pt x="69" y="60"/>
                    </a:cubicBezTo>
                    <a:cubicBezTo>
                      <a:pt x="58" y="47"/>
                      <a:pt x="55" y="30"/>
                      <a:pt x="54" y="30"/>
                    </a:cubicBezTo>
                    <a:cubicBezTo>
                      <a:pt x="48" y="32"/>
                      <a:pt x="42" y="33"/>
                      <a:pt x="35" y="33"/>
                    </a:cubicBezTo>
                    <a:cubicBezTo>
                      <a:pt x="16" y="33"/>
                      <a:pt x="0" y="26"/>
                      <a:pt x="0" y="16"/>
                    </a:cubicBezTo>
                    <a:cubicBezTo>
                      <a:pt x="0" y="7"/>
                      <a:pt x="16" y="0"/>
                      <a:pt x="35" y="0"/>
                    </a:cubicBezTo>
                    <a:cubicBezTo>
                      <a:pt x="54" y="0"/>
                      <a:pt x="70" y="7"/>
                      <a:pt x="7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83" name="Freeform 33"/>
              <p:cNvSpPr/>
              <p:nvPr/>
            </p:nvSpPr>
            <p:spPr bwMode="auto">
              <a:xfrm>
                <a:off x="2866" y="1351"/>
                <a:ext cx="257" cy="164"/>
              </a:xfrm>
              <a:custGeom>
                <a:avLst/>
                <a:gdLst>
                  <a:gd name="T0" fmla="*/ 60 w 81"/>
                  <a:gd name="T1" fmla="*/ 27 h 51"/>
                  <a:gd name="T2" fmla="*/ 69 w 81"/>
                  <a:gd name="T3" fmla="*/ 19 h 51"/>
                  <a:gd name="T4" fmla="*/ 57 w 81"/>
                  <a:gd name="T5" fmla="*/ 20 h 51"/>
                  <a:gd name="T6" fmla="*/ 23 w 81"/>
                  <a:gd name="T7" fmla="*/ 8 h 51"/>
                  <a:gd name="T8" fmla="*/ 20 w 81"/>
                  <a:gd name="T9" fmla="*/ 0 h 51"/>
                  <a:gd name="T10" fmla="*/ 20 w 81"/>
                  <a:gd name="T11" fmla="*/ 0 h 51"/>
                  <a:gd name="T12" fmla="*/ 0 w 81"/>
                  <a:gd name="T13" fmla="*/ 15 h 51"/>
                  <a:gd name="T14" fmla="*/ 35 w 81"/>
                  <a:gd name="T15" fmla="*/ 32 h 51"/>
                  <a:gd name="T16" fmla="*/ 53 w 81"/>
                  <a:gd name="T17" fmla="*/ 30 h 51"/>
                  <a:gd name="T18" fmla="*/ 81 w 81"/>
                  <a:gd name="T19" fmla="*/ 51 h 51"/>
                  <a:gd name="T20" fmla="*/ 60 w 81"/>
                  <a:gd name="T21" fmla="*/ 2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51">
                    <a:moveTo>
                      <a:pt x="60" y="27"/>
                    </a:moveTo>
                    <a:cubicBezTo>
                      <a:pt x="64" y="25"/>
                      <a:pt x="68" y="22"/>
                      <a:pt x="69" y="19"/>
                    </a:cubicBezTo>
                    <a:cubicBezTo>
                      <a:pt x="65" y="19"/>
                      <a:pt x="61" y="20"/>
                      <a:pt x="57" y="20"/>
                    </a:cubicBezTo>
                    <a:cubicBezTo>
                      <a:pt x="42" y="19"/>
                      <a:pt x="29" y="15"/>
                      <a:pt x="23" y="8"/>
                    </a:cubicBezTo>
                    <a:cubicBezTo>
                      <a:pt x="21" y="6"/>
                      <a:pt x="20" y="3"/>
                      <a:pt x="20" y="0"/>
                    </a:cubicBezTo>
                    <a:cubicBezTo>
                      <a:pt x="20" y="0"/>
                      <a:pt x="20" y="0"/>
                      <a:pt x="20" y="0"/>
                    </a:cubicBezTo>
                    <a:cubicBezTo>
                      <a:pt x="8" y="3"/>
                      <a:pt x="0" y="9"/>
                      <a:pt x="0" y="15"/>
                    </a:cubicBezTo>
                    <a:cubicBezTo>
                      <a:pt x="0" y="25"/>
                      <a:pt x="15" y="32"/>
                      <a:pt x="35" y="32"/>
                    </a:cubicBezTo>
                    <a:cubicBezTo>
                      <a:pt x="42" y="32"/>
                      <a:pt x="48" y="31"/>
                      <a:pt x="53" y="30"/>
                    </a:cubicBezTo>
                    <a:cubicBezTo>
                      <a:pt x="54" y="29"/>
                      <a:pt x="62" y="38"/>
                      <a:pt x="81" y="51"/>
                    </a:cubicBezTo>
                    <a:cubicBezTo>
                      <a:pt x="66" y="37"/>
                      <a:pt x="59" y="27"/>
                      <a:pt x="6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sp>
          <p:nvSpPr>
            <p:cNvPr id="77" name="Freeform 37"/>
            <p:cNvSpPr>
              <a:spLocks noEditPoints="1"/>
            </p:cNvSpPr>
            <p:nvPr/>
          </p:nvSpPr>
          <p:spPr bwMode="auto">
            <a:xfrm>
              <a:off x="4754874" y="4611807"/>
              <a:ext cx="374650" cy="415924"/>
            </a:xfrm>
            <a:custGeom>
              <a:avLst/>
              <a:gdLst>
                <a:gd name="T0" fmla="*/ 57 w 73"/>
                <a:gd name="T1" fmla="*/ 14 h 82"/>
                <a:gd name="T2" fmla="*/ 52 w 73"/>
                <a:gd name="T3" fmla="*/ 0 h 82"/>
                <a:gd name="T4" fmla="*/ 57 w 73"/>
                <a:gd name="T5" fmla="*/ 14 h 82"/>
                <a:gd name="T6" fmla="*/ 47 w 73"/>
                <a:gd name="T7" fmla="*/ 38 h 82"/>
                <a:gd name="T8" fmla="*/ 64 w 73"/>
                <a:gd name="T9" fmla="*/ 38 h 82"/>
                <a:gd name="T10" fmla="*/ 64 w 73"/>
                <a:gd name="T11" fmla="*/ 31 h 82"/>
                <a:gd name="T12" fmla="*/ 52 w 73"/>
                <a:gd name="T13" fmla="*/ 31 h 82"/>
                <a:gd name="T14" fmla="*/ 51 w 73"/>
                <a:gd name="T15" fmla="*/ 20 h 82"/>
                <a:gd name="T16" fmla="*/ 40 w 73"/>
                <a:gd name="T17" fmla="*/ 11 h 82"/>
                <a:gd name="T18" fmla="*/ 23 w 73"/>
                <a:gd name="T19" fmla="*/ 11 h 82"/>
                <a:gd name="T20" fmla="*/ 12 w 73"/>
                <a:gd name="T21" fmla="*/ 24 h 82"/>
                <a:gd name="T22" fmla="*/ 18 w 73"/>
                <a:gd name="T23" fmla="*/ 29 h 82"/>
                <a:gd name="T24" fmla="*/ 35 w 73"/>
                <a:gd name="T25" fmla="*/ 19 h 82"/>
                <a:gd name="T26" fmla="*/ 21 w 73"/>
                <a:gd name="T27" fmla="*/ 38 h 82"/>
                <a:gd name="T28" fmla="*/ 23 w 73"/>
                <a:gd name="T29" fmla="*/ 57 h 82"/>
                <a:gd name="T30" fmla="*/ 8 w 73"/>
                <a:gd name="T31" fmla="*/ 56 h 82"/>
                <a:gd name="T32" fmla="*/ 8 w 73"/>
                <a:gd name="T33" fmla="*/ 63 h 82"/>
                <a:gd name="T34" fmla="*/ 32 w 73"/>
                <a:gd name="T35" fmla="*/ 63 h 82"/>
                <a:gd name="T36" fmla="*/ 32 w 73"/>
                <a:gd name="T37" fmla="*/ 47 h 82"/>
                <a:gd name="T38" fmla="*/ 43 w 73"/>
                <a:gd name="T39" fmla="*/ 58 h 82"/>
                <a:gd name="T40" fmla="*/ 43 w 73"/>
                <a:gd name="T41" fmla="*/ 74 h 82"/>
                <a:gd name="T42" fmla="*/ 51 w 73"/>
                <a:gd name="T43" fmla="*/ 72 h 82"/>
                <a:gd name="T44" fmla="*/ 51 w 73"/>
                <a:gd name="T45" fmla="*/ 52 h 82"/>
                <a:gd name="T46" fmla="*/ 39 w 73"/>
                <a:gd name="T47" fmla="*/ 41 h 82"/>
                <a:gd name="T48" fmla="*/ 45 w 73"/>
                <a:gd name="T49" fmla="*/ 31 h 82"/>
                <a:gd name="T50" fmla="*/ 47 w 73"/>
                <a:gd name="T51" fmla="*/ 3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82">
                  <a:moveTo>
                    <a:pt x="57" y="14"/>
                  </a:moveTo>
                  <a:cubicBezTo>
                    <a:pt x="64" y="9"/>
                    <a:pt x="58" y="0"/>
                    <a:pt x="52" y="0"/>
                  </a:cubicBezTo>
                  <a:cubicBezTo>
                    <a:pt x="38" y="1"/>
                    <a:pt x="47" y="21"/>
                    <a:pt x="57" y="14"/>
                  </a:cubicBezTo>
                  <a:close/>
                  <a:moveTo>
                    <a:pt x="47" y="38"/>
                  </a:moveTo>
                  <a:cubicBezTo>
                    <a:pt x="51" y="41"/>
                    <a:pt x="60" y="39"/>
                    <a:pt x="64" y="38"/>
                  </a:cubicBezTo>
                  <a:cubicBezTo>
                    <a:pt x="73" y="36"/>
                    <a:pt x="71" y="30"/>
                    <a:pt x="64" y="31"/>
                  </a:cubicBezTo>
                  <a:cubicBezTo>
                    <a:pt x="62" y="31"/>
                    <a:pt x="54" y="33"/>
                    <a:pt x="52" y="31"/>
                  </a:cubicBezTo>
                  <a:cubicBezTo>
                    <a:pt x="51" y="29"/>
                    <a:pt x="53" y="23"/>
                    <a:pt x="51" y="20"/>
                  </a:cubicBezTo>
                  <a:cubicBezTo>
                    <a:pt x="49" y="17"/>
                    <a:pt x="45" y="12"/>
                    <a:pt x="40" y="11"/>
                  </a:cubicBezTo>
                  <a:cubicBezTo>
                    <a:pt x="35" y="9"/>
                    <a:pt x="29" y="9"/>
                    <a:pt x="23" y="11"/>
                  </a:cubicBezTo>
                  <a:cubicBezTo>
                    <a:pt x="18" y="12"/>
                    <a:pt x="15" y="19"/>
                    <a:pt x="12" y="24"/>
                  </a:cubicBezTo>
                  <a:cubicBezTo>
                    <a:pt x="9" y="28"/>
                    <a:pt x="13" y="34"/>
                    <a:pt x="18" y="29"/>
                  </a:cubicBezTo>
                  <a:cubicBezTo>
                    <a:pt x="22" y="24"/>
                    <a:pt x="24" y="17"/>
                    <a:pt x="35" y="19"/>
                  </a:cubicBezTo>
                  <a:cubicBezTo>
                    <a:pt x="32" y="26"/>
                    <a:pt x="23" y="30"/>
                    <a:pt x="21" y="38"/>
                  </a:cubicBezTo>
                  <a:cubicBezTo>
                    <a:pt x="20" y="43"/>
                    <a:pt x="25" y="50"/>
                    <a:pt x="23" y="57"/>
                  </a:cubicBezTo>
                  <a:cubicBezTo>
                    <a:pt x="23" y="57"/>
                    <a:pt x="10" y="56"/>
                    <a:pt x="8" y="56"/>
                  </a:cubicBezTo>
                  <a:cubicBezTo>
                    <a:pt x="4" y="56"/>
                    <a:pt x="0" y="62"/>
                    <a:pt x="8" y="63"/>
                  </a:cubicBezTo>
                  <a:cubicBezTo>
                    <a:pt x="12" y="64"/>
                    <a:pt x="27" y="68"/>
                    <a:pt x="32" y="63"/>
                  </a:cubicBezTo>
                  <a:cubicBezTo>
                    <a:pt x="35" y="60"/>
                    <a:pt x="32" y="47"/>
                    <a:pt x="32" y="47"/>
                  </a:cubicBezTo>
                  <a:cubicBezTo>
                    <a:pt x="34" y="51"/>
                    <a:pt x="41" y="53"/>
                    <a:pt x="43" y="58"/>
                  </a:cubicBezTo>
                  <a:cubicBezTo>
                    <a:pt x="44" y="63"/>
                    <a:pt x="43" y="70"/>
                    <a:pt x="43" y="74"/>
                  </a:cubicBezTo>
                  <a:cubicBezTo>
                    <a:pt x="43" y="82"/>
                    <a:pt x="50" y="77"/>
                    <a:pt x="51" y="72"/>
                  </a:cubicBezTo>
                  <a:cubicBezTo>
                    <a:pt x="52" y="66"/>
                    <a:pt x="55" y="59"/>
                    <a:pt x="51" y="52"/>
                  </a:cubicBezTo>
                  <a:cubicBezTo>
                    <a:pt x="49" y="47"/>
                    <a:pt x="43" y="45"/>
                    <a:pt x="39" y="41"/>
                  </a:cubicBezTo>
                  <a:cubicBezTo>
                    <a:pt x="41" y="37"/>
                    <a:pt x="42" y="34"/>
                    <a:pt x="45" y="31"/>
                  </a:cubicBezTo>
                  <a:cubicBezTo>
                    <a:pt x="45" y="33"/>
                    <a:pt x="45" y="37"/>
                    <a:pt x="47" y="38"/>
                  </a:cubicBezTo>
                  <a:close/>
                </a:path>
              </a:pathLst>
            </a:custGeom>
            <a:solidFill>
              <a:schemeClr val="bg1">
                <a:lumMod val="65000"/>
              </a:schemeClr>
            </a:solidFill>
            <a:ln>
              <a:noFill/>
            </a:ln>
          </p:spPr>
          <p:txBody>
            <a:bodyPr vert="horz" wrap="square" lIns="68580" tIns="34290" rIns="68580" bIns="34290" numCol="1" anchor="t" anchorCtr="0" compatLnSpc="1"/>
            <a:lstStyle/>
            <a:p>
              <a:endParaRPr lang="zh-CN" altLang="en-US" sz="1015">
                <a:solidFill>
                  <a:prstClr val="black"/>
                </a:solidFill>
              </a:endParaRPr>
            </a:p>
          </p:txBody>
        </p:sp>
        <p:sp>
          <p:nvSpPr>
            <p:cNvPr id="78" name="Freeform 41"/>
            <p:cNvSpPr>
              <a:spLocks noEditPoints="1"/>
            </p:cNvSpPr>
            <p:nvPr/>
          </p:nvSpPr>
          <p:spPr bwMode="auto">
            <a:xfrm>
              <a:off x="7218701" y="4617362"/>
              <a:ext cx="233362" cy="404813"/>
            </a:xfrm>
            <a:custGeom>
              <a:avLst/>
              <a:gdLst>
                <a:gd name="T0" fmla="*/ 29 w 45"/>
                <a:gd name="T1" fmla="*/ 34 h 80"/>
                <a:gd name="T2" fmla="*/ 45 w 45"/>
                <a:gd name="T3" fmla="*/ 52 h 80"/>
                <a:gd name="T4" fmla="*/ 25 w 45"/>
                <a:gd name="T5" fmla="*/ 72 h 80"/>
                <a:gd name="T6" fmla="*/ 25 w 45"/>
                <a:gd name="T7" fmla="*/ 80 h 80"/>
                <a:gd name="T8" fmla="*/ 21 w 45"/>
                <a:gd name="T9" fmla="*/ 80 h 80"/>
                <a:gd name="T10" fmla="*/ 21 w 45"/>
                <a:gd name="T11" fmla="*/ 72 h 80"/>
                <a:gd name="T12" fmla="*/ 3 w 45"/>
                <a:gd name="T13" fmla="*/ 67 h 80"/>
                <a:gd name="T14" fmla="*/ 0 w 45"/>
                <a:gd name="T15" fmla="*/ 52 h 80"/>
                <a:gd name="T16" fmla="*/ 4 w 45"/>
                <a:gd name="T17" fmla="*/ 52 h 80"/>
                <a:gd name="T18" fmla="*/ 21 w 45"/>
                <a:gd name="T19" fmla="*/ 67 h 80"/>
                <a:gd name="T20" fmla="*/ 21 w 45"/>
                <a:gd name="T21" fmla="*/ 45 h 80"/>
                <a:gd name="T22" fmla="*/ 17 w 45"/>
                <a:gd name="T23" fmla="*/ 44 h 80"/>
                <a:gd name="T24" fmla="*/ 2 w 45"/>
                <a:gd name="T25" fmla="*/ 27 h 80"/>
                <a:gd name="T26" fmla="*/ 21 w 45"/>
                <a:gd name="T27" fmla="*/ 8 h 80"/>
                <a:gd name="T28" fmla="*/ 21 w 45"/>
                <a:gd name="T29" fmla="*/ 0 h 80"/>
                <a:gd name="T30" fmla="*/ 25 w 45"/>
                <a:gd name="T31" fmla="*/ 0 h 80"/>
                <a:gd name="T32" fmla="*/ 25 w 45"/>
                <a:gd name="T33" fmla="*/ 8 h 80"/>
                <a:gd name="T34" fmla="*/ 35 w 45"/>
                <a:gd name="T35" fmla="*/ 9 h 80"/>
                <a:gd name="T36" fmla="*/ 38 w 45"/>
                <a:gd name="T37" fmla="*/ 10 h 80"/>
                <a:gd name="T38" fmla="*/ 41 w 45"/>
                <a:gd name="T39" fmla="*/ 24 h 80"/>
                <a:gd name="T40" fmla="*/ 37 w 45"/>
                <a:gd name="T41" fmla="*/ 25 h 80"/>
                <a:gd name="T42" fmla="*/ 25 w 45"/>
                <a:gd name="T43" fmla="*/ 12 h 80"/>
                <a:gd name="T44" fmla="*/ 25 w 45"/>
                <a:gd name="T45" fmla="*/ 33 h 80"/>
                <a:gd name="T46" fmla="*/ 29 w 45"/>
                <a:gd name="T47" fmla="*/ 34 h 80"/>
                <a:gd name="T48" fmla="*/ 21 w 45"/>
                <a:gd name="T49" fmla="*/ 12 h 80"/>
                <a:gd name="T50" fmla="*/ 12 w 45"/>
                <a:gd name="T51" fmla="*/ 21 h 80"/>
                <a:gd name="T52" fmla="*/ 21 w 45"/>
                <a:gd name="T53" fmla="*/ 31 h 80"/>
                <a:gd name="T54" fmla="*/ 21 w 45"/>
                <a:gd name="T55" fmla="*/ 12 h 80"/>
                <a:gd name="T56" fmla="*/ 25 w 45"/>
                <a:gd name="T57" fmla="*/ 67 h 80"/>
                <a:gd name="T58" fmla="*/ 34 w 45"/>
                <a:gd name="T59" fmla="*/ 57 h 80"/>
                <a:gd name="T60" fmla="*/ 26 w 45"/>
                <a:gd name="T61" fmla="*/ 48 h 80"/>
                <a:gd name="T62" fmla="*/ 25 w 45"/>
                <a:gd name="T63" fmla="*/ 47 h 80"/>
                <a:gd name="T64" fmla="*/ 25 w 45"/>
                <a:gd name="T65" fmla="*/ 6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80">
                  <a:moveTo>
                    <a:pt x="29" y="34"/>
                  </a:moveTo>
                  <a:cubicBezTo>
                    <a:pt x="37" y="37"/>
                    <a:pt x="45" y="43"/>
                    <a:pt x="45" y="52"/>
                  </a:cubicBezTo>
                  <a:cubicBezTo>
                    <a:pt x="44" y="63"/>
                    <a:pt x="37" y="70"/>
                    <a:pt x="25" y="72"/>
                  </a:cubicBezTo>
                  <a:cubicBezTo>
                    <a:pt x="25" y="80"/>
                    <a:pt x="25" y="80"/>
                    <a:pt x="25" y="80"/>
                  </a:cubicBezTo>
                  <a:cubicBezTo>
                    <a:pt x="21" y="80"/>
                    <a:pt x="21" y="80"/>
                    <a:pt x="21" y="80"/>
                  </a:cubicBezTo>
                  <a:cubicBezTo>
                    <a:pt x="21" y="72"/>
                    <a:pt x="21" y="72"/>
                    <a:pt x="21" y="72"/>
                  </a:cubicBezTo>
                  <a:cubicBezTo>
                    <a:pt x="12" y="72"/>
                    <a:pt x="5" y="69"/>
                    <a:pt x="3" y="67"/>
                  </a:cubicBezTo>
                  <a:cubicBezTo>
                    <a:pt x="2" y="65"/>
                    <a:pt x="1" y="58"/>
                    <a:pt x="0" y="52"/>
                  </a:cubicBezTo>
                  <a:cubicBezTo>
                    <a:pt x="4" y="52"/>
                    <a:pt x="4" y="52"/>
                    <a:pt x="4" y="52"/>
                  </a:cubicBezTo>
                  <a:cubicBezTo>
                    <a:pt x="6" y="57"/>
                    <a:pt x="10" y="66"/>
                    <a:pt x="21" y="67"/>
                  </a:cubicBezTo>
                  <a:cubicBezTo>
                    <a:pt x="21" y="45"/>
                    <a:pt x="21" y="45"/>
                    <a:pt x="21" y="45"/>
                  </a:cubicBezTo>
                  <a:cubicBezTo>
                    <a:pt x="17" y="44"/>
                    <a:pt x="17" y="44"/>
                    <a:pt x="17" y="44"/>
                  </a:cubicBezTo>
                  <a:cubicBezTo>
                    <a:pt x="8" y="40"/>
                    <a:pt x="2" y="35"/>
                    <a:pt x="2" y="27"/>
                  </a:cubicBezTo>
                  <a:cubicBezTo>
                    <a:pt x="2" y="17"/>
                    <a:pt x="9" y="10"/>
                    <a:pt x="21" y="8"/>
                  </a:cubicBezTo>
                  <a:cubicBezTo>
                    <a:pt x="21" y="0"/>
                    <a:pt x="21" y="0"/>
                    <a:pt x="21" y="0"/>
                  </a:cubicBezTo>
                  <a:cubicBezTo>
                    <a:pt x="25" y="0"/>
                    <a:pt x="25" y="0"/>
                    <a:pt x="25" y="0"/>
                  </a:cubicBezTo>
                  <a:cubicBezTo>
                    <a:pt x="25" y="8"/>
                    <a:pt x="25" y="8"/>
                    <a:pt x="25" y="8"/>
                  </a:cubicBezTo>
                  <a:cubicBezTo>
                    <a:pt x="28" y="8"/>
                    <a:pt x="32" y="8"/>
                    <a:pt x="35" y="9"/>
                  </a:cubicBezTo>
                  <a:cubicBezTo>
                    <a:pt x="36" y="10"/>
                    <a:pt x="37" y="10"/>
                    <a:pt x="38" y="10"/>
                  </a:cubicBezTo>
                  <a:cubicBezTo>
                    <a:pt x="39" y="14"/>
                    <a:pt x="40" y="18"/>
                    <a:pt x="41" y="24"/>
                  </a:cubicBezTo>
                  <a:cubicBezTo>
                    <a:pt x="37" y="25"/>
                    <a:pt x="37" y="25"/>
                    <a:pt x="37" y="25"/>
                  </a:cubicBezTo>
                  <a:cubicBezTo>
                    <a:pt x="36" y="19"/>
                    <a:pt x="33" y="13"/>
                    <a:pt x="25" y="12"/>
                  </a:cubicBezTo>
                  <a:cubicBezTo>
                    <a:pt x="25" y="33"/>
                    <a:pt x="25" y="33"/>
                    <a:pt x="25" y="33"/>
                  </a:cubicBezTo>
                  <a:lnTo>
                    <a:pt x="29" y="34"/>
                  </a:lnTo>
                  <a:close/>
                  <a:moveTo>
                    <a:pt x="21" y="12"/>
                  </a:moveTo>
                  <a:cubicBezTo>
                    <a:pt x="15" y="13"/>
                    <a:pt x="12" y="17"/>
                    <a:pt x="12" y="21"/>
                  </a:cubicBezTo>
                  <a:cubicBezTo>
                    <a:pt x="12" y="26"/>
                    <a:pt x="16" y="29"/>
                    <a:pt x="21" y="31"/>
                  </a:cubicBezTo>
                  <a:lnTo>
                    <a:pt x="21" y="12"/>
                  </a:lnTo>
                  <a:close/>
                  <a:moveTo>
                    <a:pt x="25" y="67"/>
                  </a:moveTo>
                  <a:cubicBezTo>
                    <a:pt x="30" y="66"/>
                    <a:pt x="34" y="63"/>
                    <a:pt x="34" y="57"/>
                  </a:cubicBezTo>
                  <a:cubicBezTo>
                    <a:pt x="34" y="54"/>
                    <a:pt x="33" y="51"/>
                    <a:pt x="26" y="48"/>
                  </a:cubicBezTo>
                  <a:cubicBezTo>
                    <a:pt x="25" y="47"/>
                    <a:pt x="25" y="47"/>
                    <a:pt x="25" y="47"/>
                  </a:cubicBezTo>
                  <a:lnTo>
                    <a:pt x="25" y="67"/>
                  </a:lnTo>
                  <a:close/>
                </a:path>
              </a:pathLst>
            </a:custGeom>
            <a:solidFill>
              <a:schemeClr val="bg1">
                <a:lumMod val="65000"/>
              </a:schemeClr>
            </a:solidFill>
            <a:ln>
              <a:noFill/>
            </a:ln>
          </p:spPr>
          <p:txBody>
            <a:bodyPr vert="horz" wrap="square" lIns="68580" tIns="34290" rIns="68580" bIns="34290" numCol="1" anchor="t" anchorCtr="0" compatLnSpc="1"/>
            <a:lstStyle/>
            <a:p>
              <a:endParaRPr lang="zh-CN" altLang="en-US" sz="1015">
                <a:solidFill>
                  <a:prstClr val="black"/>
                </a:solidFill>
              </a:endParaRPr>
            </a:p>
          </p:txBody>
        </p:sp>
        <p:grpSp>
          <p:nvGrpSpPr>
            <p:cNvPr id="79" name="Group 44"/>
            <p:cNvGrpSpPr>
              <a:grpSpLocks noChangeAspect="1"/>
            </p:cNvGrpSpPr>
            <p:nvPr/>
          </p:nvGrpSpPr>
          <p:grpSpPr bwMode="auto">
            <a:xfrm>
              <a:off x="7166287" y="2142780"/>
              <a:ext cx="331789" cy="331788"/>
              <a:chOff x="4495" y="1236"/>
              <a:chExt cx="209" cy="209"/>
            </a:xfrm>
            <a:solidFill>
              <a:schemeClr val="bg1">
                <a:lumMod val="65000"/>
              </a:schemeClr>
            </a:solidFill>
          </p:grpSpPr>
          <p:sp>
            <p:nvSpPr>
              <p:cNvPr id="80" name="Freeform 45"/>
              <p:cNvSpPr/>
              <p:nvPr/>
            </p:nvSpPr>
            <p:spPr bwMode="auto">
              <a:xfrm>
                <a:off x="4495" y="1246"/>
                <a:ext cx="199" cy="199"/>
              </a:xfrm>
              <a:custGeom>
                <a:avLst/>
                <a:gdLst>
                  <a:gd name="T0" fmla="*/ 31 w 62"/>
                  <a:gd name="T1" fmla="*/ 32 h 62"/>
                  <a:gd name="T2" fmla="*/ 41 w 62"/>
                  <a:gd name="T3" fmla="*/ 1 h 62"/>
                  <a:gd name="T4" fmla="*/ 31 w 62"/>
                  <a:gd name="T5" fmla="*/ 0 h 62"/>
                  <a:gd name="T6" fmla="*/ 0 w 62"/>
                  <a:gd name="T7" fmla="*/ 31 h 62"/>
                  <a:gd name="T8" fmla="*/ 31 w 62"/>
                  <a:gd name="T9" fmla="*/ 62 h 62"/>
                  <a:gd name="T10" fmla="*/ 62 w 62"/>
                  <a:gd name="T11" fmla="*/ 31 h 62"/>
                  <a:gd name="T12" fmla="*/ 60 w 62"/>
                  <a:gd name="T13" fmla="*/ 20 h 62"/>
                  <a:gd name="T14" fmla="*/ 31 w 62"/>
                  <a:gd name="T15" fmla="*/ 32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62">
                    <a:moveTo>
                      <a:pt x="31" y="32"/>
                    </a:moveTo>
                    <a:cubicBezTo>
                      <a:pt x="41" y="1"/>
                      <a:pt x="41" y="1"/>
                      <a:pt x="41" y="1"/>
                    </a:cubicBezTo>
                    <a:cubicBezTo>
                      <a:pt x="38" y="0"/>
                      <a:pt x="35" y="0"/>
                      <a:pt x="31" y="0"/>
                    </a:cubicBezTo>
                    <a:cubicBezTo>
                      <a:pt x="14" y="0"/>
                      <a:pt x="0" y="14"/>
                      <a:pt x="0" y="31"/>
                    </a:cubicBezTo>
                    <a:cubicBezTo>
                      <a:pt x="0" y="48"/>
                      <a:pt x="14" y="62"/>
                      <a:pt x="31" y="62"/>
                    </a:cubicBezTo>
                    <a:cubicBezTo>
                      <a:pt x="48" y="62"/>
                      <a:pt x="62" y="48"/>
                      <a:pt x="62" y="31"/>
                    </a:cubicBezTo>
                    <a:cubicBezTo>
                      <a:pt x="62" y="27"/>
                      <a:pt x="62" y="23"/>
                      <a:pt x="60" y="20"/>
                    </a:cubicBezTo>
                    <a:lnTo>
                      <a:pt x="31"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81" name="Freeform 46"/>
              <p:cNvSpPr/>
              <p:nvPr/>
            </p:nvSpPr>
            <p:spPr bwMode="auto">
              <a:xfrm>
                <a:off x="4614" y="1236"/>
                <a:ext cx="90" cy="93"/>
              </a:xfrm>
              <a:custGeom>
                <a:avLst/>
                <a:gdLst>
                  <a:gd name="T0" fmla="*/ 32 w 90"/>
                  <a:gd name="T1" fmla="*/ 0 h 93"/>
                  <a:gd name="T2" fmla="*/ 90 w 90"/>
                  <a:gd name="T3" fmla="*/ 55 h 93"/>
                  <a:gd name="T4" fmla="*/ 0 w 90"/>
                  <a:gd name="T5" fmla="*/ 93 h 93"/>
                  <a:gd name="T6" fmla="*/ 32 w 90"/>
                  <a:gd name="T7" fmla="*/ 0 h 93"/>
                </a:gdLst>
                <a:ahLst/>
                <a:cxnLst>
                  <a:cxn ang="0">
                    <a:pos x="T0" y="T1"/>
                  </a:cxn>
                  <a:cxn ang="0">
                    <a:pos x="T2" y="T3"/>
                  </a:cxn>
                  <a:cxn ang="0">
                    <a:pos x="T4" y="T5"/>
                  </a:cxn>
                  <a:cxn ang="0">
                    <a:pos x="T6" y="T7"/>
                  </a:cxn>
                </a:cxnLst>
                <a:rect l="0" t="0" r="r" b="b"/>
                <a:pathLst>
                  <a:path w="90" h="93">
                    <a:moveTo>
                      <a:pt x="32" y="0"/>
                    </a:moveTo>
                    <a:lnTo>
                      <a:pt x="90" y="55"/>
                    </a:lnTo>
                    <a:lnTo>
                      <a:pt x="0" y="93"/>
                    </a:lnTo>
                    <a:lnTo>
                      <a:pt x="3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sp>
        <p:nvSpPr>
          <p:cNvPr id="101" name="文本框 65"/>
          <p:cNvSpPr txBox="1"/>
          <p:nvPr/>
        </p:nvSpPr>
        <p:spPr>
          <a:xfrm>
            <a:off x="1217320" y="1625726"/>
            <a:ext cx="1384256" cy="323165"/>
          </a:xfrm>
          <a:prstGeom prst="rect">
            <a:avLst/>
          </a:prstGeom>
          <a:noFill/>
        </p:spPr>
        <p:txBody>
          <a:bodyPr wrap="square" rtlCol="0">
            <a:spAutoFit/>
          </a:bodyPr>
          <a:lstStyle/>
          <a:p>
            <a:r>
              <a:rPr lang="zh-CN" altLang="en-US" sz="1500" b="1" dirty="0">
                <a:solidFill>
                  <a:srgbClr val="EB9624"/>
                </a:solidFill>
                <a:latin typeface="+mn-ea"/>
              </a:rPr>
              <a:t>在此添加标题</a:t>
            </a:r>
            <a:endParaRPr lang="zh-CN" altLang="en-US" sz="1500" b="1" dirty="0">
              <a:solidFill>
                <a:srgbClr val="EB9624"/>
              </a:solidFill>
              <a:latin typeface="+mn-ea"/>
            </a:endParaRPr>
          </a:p>
        </p:txBody>
      </p:sp>
      <p:sp>
        <p:nvSpPr>
          <p:cNvPr id="102" name="文本框 69"/>
          <p:cNvSpPr txBox="1"/>
          <p:nvPr/>
        </p:nvSpPr>
        <p:spPr>
          <a:xfrm>
            <a:off x="1217320" y="3228316"/>
            <a:ext cx="1384256" cy="323165"/>
          </a:xfrm>
          <a:prstGeom prst="rect">
            <a:avLst/>
          </a:prstGeom>
          <a:noFill/>
        </p:spPr>
        <p:txBody>
          <a:bodyPr wrap="square" rtlCol="0">
            <a:spAutoFit/>
          </a:bodyPr>
          <a:lstStyle/>
          <a:p>
            <a:r>
              <a:rPr lang="zh-CN" altLang="en-US" sz="1500" b="1" dirty="0">
                <a:solidFill>
                  <a:srgbClr val="01ACBE"/>
                </a:solidFill>
                <a:latin typeface="+mn-ea"/>
              </a:rPr>
              <a:t>在此添加标题</a:t>
            </a:r>
            <a:endParaRPr lang="zh-CN" altLang="en-US" sz="1500" b="1" dirty="0">
              <a:solidFill>
                <a:srgbClr val="01ACBE"/>
              </a:solidFill>
              <a:latin typeface="+mn-ea"/>
            </a:endParaRPr>
          </a:p>
        </p:txBody>
      </p:sp>
      <p:sp>
        <p:nvSpPr>
          <p:cNvPr id="103" name="文本框 72"/>
          <p:cNvSpPr txBox="1"/>
          <p:nvPr/>
        </p:nvSpPr>
        <p:spPr>
          <a:xfrm>
            <a:off x="6509269" y="1625726"/>
            <a:ext cx="1384256" cy="323165"/>
          </a:xfrm>
          <a:prstGeom prst="rect">
            <a:avLst/>
          </a:prstGeom>
          <a:noFill/>
        </p:spPr>
        <p:txBody>
          <a:bodyPr wrap="square" rtlCol="0">
            <a:spAutoFit/>
          </a:bodyPr>
          <a:lstStyle/>
          <a:p>
            <a:r>
              <a:rPr lang="zh-CN" altLang="en-US" sz="1500" b="1" dirty="0">
                <a:solidFill>
                  <a:srgbClr val="663A77"/>
                </a:solidFill>
                <a:latin typeface="+mn-ea"/>
              </a:rPr>
              <a:t>在此添加标题</a:t>
            </a:r>
            <a:endParaRPr lang="zh-CN" altLang="en-US" sz="1500" b="1" dirty="0">
              <a:solidFill>
                <a:srgbClr val="663A77"/>
              </a:solidFill>
              <a:latin typeface="+mn-ea"/>
            </a:endParaRPr>
          </a:p>
        </p:txBody>
      </p:sp>
      <p:sp>
        <p:nvSpPr>
          <p:cNvPr id="104" name="文本框 75"/>
          <p:cNvSpPr txBox="1"/>
          <p:nvPr/>
        </p:nvSpPr>
        <p:spPr>
          <a:xfrm>
            <a:off x="6509269" y="3228316"/>
            <a:ext cx="1384256" cy="323165"/>
          </a:xfrm>
          <a:prstGeom prst="rect">
            <a:avLst/>
          </a:prstGeom>
          <a:noFill/>
        </p:spPr>
        <p:txBody>
          <a:bodyPr wrap="square" rtlCol="0">
            <a:spAutoFit/>
          </a:bodyPr>
          <a:lstStyle/>
          <a:p>
            <a:r>
              <a:rPr lang="zh-CN" altLang="en-US" sz="1500" b="1" dirty="0">
                <a:solidFill>
                  <a:srgbClr val="E87071"/>
                </a:solidFill>
                <a:latin typeface="+mn-ea"/>
              </a:rPr>
              <a:t>在此添加标题</a:t>
            </a:r>
            <a:endParaRPr lang="zh-CN" altLang="en-US" sz="1500" b="1" dirty="0">
              <a:solidFill>
                <a:srgbClr val="E87071"/>
              </a:solidFill>
              <a:latin typeface="+mn-ea"/>
            </a:endParaRPr>
          </a:p>
        </p:txBody>
      </p:sp>
      <p:sp>
        <p:nvSpPr>
          <p:cNvPr id="105" name="文本框 129"/>
          <p:cNvSpPr txBox="1"/>
          <p:nvPr/>
        </p:nvSpPr>
        <p:spPr>
          <a:xfrm>
            <a:off x="1217319" y="1956082"/>
            <a:ext cx="1632219" cy="507831"/>
          </a:xfrm>
          <a:prstGeom prst="rect">
            <a:avLst/>
          </a:prstGeom>
          <a:noFill/>
        </p:spPr>
        <p:txBody>
          <a:bodyPr wrap="square" rtlCol="0">
            <a:spAutoFit/>
          </a:bodyPr>
          <a:lstStyle/>
          <a:p>
            <a:pPr algn="just">
              <a:lnSpc>
                <a:spcPct val="150000"/>
              </a:lnSpc>
            </a:pPr>
            <a:r>
              <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a:t>
            </a:r>
            <a:endPar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106" name="文本框 129"/>
          <p:cNvSpPr txBox="1"/>
          <p:nvPr/>
        </p:nvSpPr>
        <p:spPr>
          <a:xfrm>
            <a:off x="1217318" y="3528330"/>
            <a:ext cx="1632219" cy="507831"/>
          </a:xfrm>
          <a:prstGeom prst="rect">
            <a:avLst/>
          </a:prstGeom>
          <a:noFill/>
        </p:spPr>
        <p:txBody>
          <a:bodyPr wrap="square" rtlCol="0">
            <a:spAutoFit/>
          </a:bodyPr>
          <a:lstStyle/>
          <a:p>
            <a:pPr algn="just">
              <a:lnSpc>
                <a:spcPct val="150000"/>
              </a:lnSpc>
            </a:pPr>
            <a:r>
              <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a:t>
            </a:r>
            <a:endPar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107" name="文本框 129"/>
          <p:cNvSpPr txBox="1"/>
          <p:nvPr/>
        </p:nvSpPr>
        <p:spPr>
          <a:xfrm>
            <a:off x="6509269" y="1936441"/>
            <a:ext cx="1632219" cy="507831"/>
          </a:xfrm>
          <a:prstGeom prst="rect">
            <a:avLst/>
          </a:prstGeom>
          <a:noFill/>
        </p:spPr>
        <p:txBody>
          <a:bodyPr wrap="square" rtlCol="0">
            <a:spAutoFit/>
          </a:bodyPr>
          <a:lstStyle/>
          <a:p>
            <a:pPr algn="just">
              <a:lnSpc>
                <a:spcPct val="150000"/>
              </a:lnSpc>
            </a:pPr>
            <a:r>
              <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a:t>
            </a:r>
            <a:endPar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108" name="文本框 129"/>
          <p:cNvSpPr txBox="1"/>
          <p:nvPr/>
        </p:nvSpPr>
        <p:spPr>
          <a:xfrm>
            <a:off x="6509269" y="3528330"/>
            <a:ext cx="1632219" cy="507831"/>
          </a:xfrm>
          <a:prstGeom prst="rect">
            <a:avLst/>
          </a:prstGeom>
          <a:noFill/>
        </p:spPr>
        <p:txBody>
          <a:bodyPr wrap="square" rtlCol="0">
            <a:spAutoFit/>
          </a:bodyPr>
          <a:lstStyle/>
          <a:p>
            <a:pPr algn="just">
              <a:lnSpc>
                <a:spcPct val="150000"/>
              </a:lnSpc>
            </a:pPr>
            <a:r>
              <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a:t>
            </a:r>
            <a:endPar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31" presetClass="entr" presetSubtype="0" fill="hold" nodeType="after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p:cTn id="23" dur="1000" fill="hold"/>
                                            <p:tgtEl>
                                              <p:spTgt spid="68"/>
                                            </p:tgtEl>
                                            <p:attrNameLst>
                                              <p:attrName>ppt_w</p:attrName>
                                            </p:attrNameLst>
                                          </p:cBhvr>
                                          <p:tavLst>
                                            <p:tav tm="0">
                                              <p:val>
                                                <p:fltVal val="0"/>
                                              </p:val>
                                            </p:tav>
                                            <p:tav tm="100000">
                                              <p:val>
                                                <p:strVal val="#ppt_w"/>
                                              </p:val>
                                            </p:tav>
                                          </p:tavLst>
                                        </p:anim>
                                        <p:anim calcmode="lin" valueType="num">
                                          <p:cBhvr>
                                            <p:cTn id="24" dur="1000" fill="hold"/>
                                            <p:tgtEl>
                                              <p:spTgt spid="68"/>
                                            </p:tgtEl>
                                            <p:attrNameLst>
                                              <p:attrName>ppt_h</p:attrName>
                                            </p:attrNameLst>
                                          </p:cBhvr>
                                          <p:tavLst>
                                            <p:tav tm="0">
                                              <p:val>
                                                <p:fltVal val="0"/>
                                              </p:val>
                                            </p:tav>
                                            <p:tav tm="100000">
                                              <p:val>
                                                <p:strVal val="#ppt_h"/>
                                              </p:val>
                                            </p:tav>
                                          </p:tavLst>
                                        </p:anim>
                                        <p:anim calcmode="lin" valueType="num">
                                          <p:cBhvr>
                                            <p:cTn id="25" dur="1000" fill="hold"/>
                                            <p:tgtEl>
                                              <p:spTgt spid="68"/>
                                            </p:tgtEl>
                                            <p:attrNameLst>
                                              <p:attrName>style.rotation</p:attrName>
                                            </p:attrNameLst>
                                          </p:cBhvr>
                                          <p:tavLst>
                                            <p:tav tm="0">
                                              <p:val>
                                                <p:fltVal val="90"/>
                                              </p:val>
                                            </p:tav>
                                            <p:tav tm="100000">
                                              <p:val>
                                                <p:fltVal val="0"/>
                                              </p:val>
                                            </p:tav>
                                          </p:tavLst>
                                        </p:anim>
                                        <p:animEffect transition="in" filter="fade">
                                          <p:cBhvr>
                                            <p:cTn id="26" dur="1000"/>
                                            <p:tgtEl>
                                              <p:spTgt spid="68"/>
                                            </p:tgtEl>
                                          </p:cBhvr>
                                        </p:animEffect>
                                      </p:childTnLst>
                                    </p:cTn>
                                  </p:par>
                                </p:childTnLst>
                              </p:cTn>
                            </p:par>
                            <p:par>
                              <p:cTn id="27" fill="hold">
                                <p:stCondLst>
                                  <p:cond delay="3300"/>
                                </p:stCondLst>
                                <p:childTnLst>
                                  <p:par>
                                    <p:cTn id="28" presetID="42" presetClass="entr" presetSubtype="0" fill="hold" grpId="0" nodeType="afterEffect">
                                      <p:stCondLst>
                                        <p:cond delay="0"/>
                                      </p:stCondLst>
                                      <p:childTnLst>
                                        <p:set>
                                          <p:cBhvr>
                                            <p:cTn id="29" dur="1" fill="hold">
                                              <p:stCondLst>
                                                <p:cond delay="0"/>
                                              </p:stCondLst>
                                            </p:cTn>
                                            <p:tgtEl>
                                              <p:spTgt spid="101"/>
                                            </p:tgtEl>
                                            <p:attrNameLst>
                                              <p:attrName>style.visibility</p:attrName>
                                            </p:attrNameLst>
                                          </p:cBhvr>
                                          <p:to>
                                            <p:strVal val="visible"/>
                                          </p:to>
                                        </p:set>
                                        <p:animEffect transition="in" filter="fade">
                                          <p:cBhvr>
                                            <p:cTn id="30" dur="1000"/>
                                            <p:tgtEl>
                                              <p:spTgt spid="101"/>
                                            </p:tgtEl>
                                          </p:cBhvr>
                                        </p:animEffect>
                                        <p:anim calcmode="lin" valueType="num">
                                          <p:cBhvr>
                                            <p:cTn id="31" dur="1000" fill="hold"/>
                                            <p:tgtEl>
                                              <p:spTgt spid="101"/>
                                            </p:tgtEl>
                                            <p:attrNameLst>
                                              <p:attrName>ppt_x</p:attrName>
                                            </p:attrNameLst>
                                          </p:cBhvr>
                                          <p:tavLst>
                                            <p:tav tm="0">
                                              <p:val>
                                                <p:strVal val="#ppt_x"/>
                                              </p:val>
                                            </p:tav>
                                            <p:tav tm="100000">
                                              <p:val>
                                                <p:strVal val="#ppt_x"/>
                                              </p:val>
                                            </p:tav>
                                          </p:tavLst>
                                        </p:anim>
                                        <p:anim calcmode="lin" valueType="num">
                                          <p:cBhvr>
                                            <p:cTn id="32" dur="1000" fill="hold"/>
                                            <p:tgtEl>
                                              <p:spTgt spid="101"/>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03"/>
                                            </p:tgtEl>
                                            <p:attrNameLst>
                                              <p:attrName>style.visibility</p:attrName>
                                            </p:attrNameLst>
                                          </p:cBhvr>
                                          <p:to>
                                            <p:strVal val="visible"/>
                                          </p:to>
                                        </p:set>
                                        <p:animEffect transition="in" filter="fade">
                                          <p:cBhvr>
                                            <p:cTn id="35" dur="1000"/>
                                            <p:tgtEl>
                                              <p:spTgt spid="103"/>
                                            </p:tgtEl>
                                          </p:cBhvr>
                                        </p:animEffect>
                                        <p:anim calcmode="lin" valueType="num">
                                          <p:cBhvr>
                                            <p:cTn id="36" dur="1000" fill="hold"/>
                                            <p:tgtEl>
                                              <p:spTgt spid="103"/>
                                            </p:tgtEl>
                                            <p:attrNameLst>
                                              <p:attrName>ppt_x</p:attrName>
                                            </p:attrNameLst>
                                          </p:cBhvr>
                                          <p:tavLst>
                                            <p:tav tm="0">
                                              <p:val>
                                                <p:strVal val="#ppt_x"/>
                                              </p:val>
                                            </p:tav>
                                            <p:tav tm="100000">
                                              <p:val>
                                                <p:strVal val="#ppt_x"/>
                                              </p:val>
                                            </p:tav>
                                          </p:tavLst>
                                        </p:anim>
                                        <p:anim calcmode="lin" valueType="num">
                                          <p:cBhvr>
                                            <p:cTn id="37" dur="1000" fill="hold"/>
                                            <p:tgtEl>
                                              <p:spTgt spid="103"/>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04"/>
                                            </p:tgtEl>
                                            <p:attrNameLst>
                                              <p:attrName>style.visibility</p:attrName>
                                            </p:attrNameLst>
                                          </p:cBhvr>
                                          <p:to>
                                            <p:strVal val="visible"/>
                                          </p:to>
                                        </p:set>
                                        <p:animEffect transition="in" filter="fade">
                                          <p:cBhvr>
                                            <p:cTn id="40" dur="1000"/>
                                            <p:tgtEl>
                                              <p:spTgt spid="104"/>
                                            </p:tgtEl>
                                          </p:cBhvr>
                                        </p:animEffect>
                                        <p:anim calcmode="lin" valueType="num">
                                          <p:cBhvr>
                                            <p:cTn id="41" dur="1000" fill="hold"/>
                                            <p:tgtEl>
                                              <p:spTgt spid="104"/>
                                            </p:tgtEl>
                                            <p:attrNameLst>
                                              <p:attrName>ppt_x</p:attrName>
                                            </p:attrNameLst>
                                          </p:cBhvr>
                                          <p:tavLst>
                                            <p:tav tm="0">
                                              <p:val>
                                                <p:strVal val="#ppt_x"/>
                                              </p:val>
                                            </p:tav>
                                            <p:tav tm="100000">
                                              <p:val>
                                                <p:strVal val="#ppt_x"/>
                                              </p:val>
                                            </p:tav>
                                          </p:tavLst>
                                        </p:anim>
                                        <p:anim calcmode="lin" valueType="num">
                                          <p:cBhvr>
                                            <p:cTn id="42" dur="1000" fill="hold"/>
                                            <p:tgtEl>
                                              <p:spTgt spid="104"/>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02"/>
                                            </p:tgtEl>
                                            <p:attrNameLst>
                                              <p:attrName>style.visibility</p:attrName>
                                            </p:attrNameLst>
                                          </p:cBhvr>
                                          <p:to>
                                            <p:strVal val="visible"/>
                                          </p:to>
                                        </p:set>
                                        <p:animEffect transition="in" filter="fade">
                                          <p:cBhvr>
                                            <p:cTn id="45" dur="1000"/>
                                            <p:tgtEl>
                                              <p:spTgt spid="102"/>
                                            </p:tgtEl>
                                          </p:cBhvr>
                                        </p:animEffect>
                                        <p:anim calcmode="lin" valueType="num">
                                          <p:cBhvr>
                                            <p:cTn id="46" dur="1000" fill="hold"/>
                                            <p:tgtEl>
                                              <p:spTgt spid="102"/>
                                            </p:tgtEl>
                                            <p:attrNameLst>
                                              <p:attrName>ppt_x</p:attrName>
                                            </p:attrNameLst>
                                          </p:cBhvr>
                                          <p:tavLst>
                                            <p:tav tm="0">
                                              <p:val>
                                                <p:strVal val="#ppt_x"/>
                                              </p:val>
                                            </p:tav>
                                            <p:tav tm="100000">
                                              <p:val>
                                                <p:strVal val="#ppt_x"/>
                                              </p:val>
                                            </p:tav>
                                          </p:tavLst>
                                        </p:anim>
                                        <p:anim calcmode="lin" valueType="num">
                                          <p:cBhvr>
                                            <p:cTn id="47" dur="1000" fill="hold"/>
                                            <p:tgtEl>
                                              <p:spTgt spid="102"/>
                                            </p:tgtEl>
                                            <p:attrNameLst>
                                              <p:attrName>ppt_y</p:attrName>
                                            </p:attrNameLst>
                                          </p:cBhvr>
                                          <p:tavLst>
                                            <p:tav tm="0">
                                              <p:val>
                                                <p:strVal val="#ppt_y+.1"/>
                                              </p:val>
                                            </p:tav>
                                            <p:tav tm="100000">
                                              <p:val>
                                                <p:strVal val="#ppt_y"/>
                                              </p:val>
                                            </p:tav>
                                          </p:tavLst>
                                        </p:anim>
                                      </p:childTnLst>
                                    </p:cTn>
                                  </p:par>
                                </p:childTnLst>
                              </p:cTn>
                            </p:par>
                            <p:par>
                              <p:cTn id="48" fill="hold">
                                <p:stCondLst>
                                  <p:cond delay="4300"/>
                                </p:stCondLst>
                                <p:childTnLst>
                                  <p:par>
                                    <p:cTn id="49" presetID="22" presetClass="entr" presetSubtype="8" fill="hold" grpId="0" nodeType="afterEffect">
                                      <p:stCondLst>
                                        <p:cond delay="0"/>
                                      </p:stCondLst>
                                      <p:childTnLst>
                                        <p:set>
                                          <p:cBhvr>
                                            <p:cTn id="50" dur="1" fill="hold">
                                              <p:stCondLst>
                                                <p:cond delay="0"/>
                                              </p:stCondLst>
                                            </p:cTn>
                                            <p:tgtEl>
                                              <p:spTgt spid="105"/>
                                            </p:tgtEl>
                                            <p:attrNameLst>
                                              <p:attrName>style.visibility</p:attrName>
                                            </p:attrNameLst>
                                          </p:cBhvr>
                                          <p:to>
                                            <p:strVal val="visible"/>
                                          </p:to>
                                        </p:set>
                                        <p:animEffect transition="in" filter="wipe(left)">
                                          <p:cBhvr>
                                            <p:cTn id="51" dur="500"/>
                                            <p:tgtEl>
                                              <p:spTgt spid="105"/>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06"/>
                                            </p:tgtEl>
                                            <p:attrNameLst>
                                              <p:attrName>style.visibility</p:attrName>
                                            </p:attrNameLst>
                                          </p:cBhvr>
                                          <p:to>
                                            <p:strVal val="visible"/>
                                          </p:to>
                                        </p:set>
                                        <p:animEffect transition="in" filter="wipe(left)">
                                          <p:cBhvr>
                                            <p:cTn id="54" dur="500"/>
                                            <p:tgtEl>
                                              <p:spTgt spid="106"/>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07"/>
                                            </p:tgtEl>
                                            <p:attrNameLst>
                                              <p:attrName>style.visibility</p:attrName>
                                            </p:attrNameLst>
                                          </p:cBhvr>
                                          <p:to>
                                            <p:strVal val="visible"/>
                                          </p:to>
                                        </p:set>
                                        <p:animEffect transition="in" filter="wipe(left)">
                                          <p:cBhvr>
                                            <p:cTn id="57" dur="500"/>
                                            <p:tgtEl>
                                              <p:spTgt spid="107"/>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08"/>
                                            </p:tgtEl>
                                            <p:attrNameLst>
                                              <p:attrName>style.visibility</p:attrName>
                                            </p:attrNameLst>
                                          </p:cBhvr>
                                          <p:to>
                                            <p:strVal val="visible"/>
                                          </p:to>
                                        </p:set>
                                        <p:animEffect transition="in" filter="wipe(left)">
                                          <p:cBhvr>
                                            <p:cTn id="60"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01" grpId="0"/>
          <p:bldP spid="102" grpId="0"/>
          <p:bldP spid="103" grpId="0"/>
          <p:bldP spid="104" grpId="0"/>
          <p:bldP spid="105" grpId="0"/>
          <p:bldP spid="106" grpId="0"/>
          <p:bldP spid="107" grpId="0"/>
          <p:bldP spid="10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31" presetClass="entr" presetSubtype="0" fill="hold" nodeType="after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p:cTn id="23" dur="1000" fill="hold"/>
                                            <p:tgtEl>
                                              <p:spTgt spid="68"/>
                                            </p:tgtEl>
                                            <p:attrNameLst>
                                              <p:attrName>ppt_w</p:attrName>
                                            </p:attrNameLst>
                                          </p:cBhvr>
                                          <p:tavLst>
                                            <p:tav tm="0">
                                              <p:val>
                                                <p:fltVal val="0"/>
                                              </p:val>
                                            </p:tav>
                                            <p:tav tm="100000">
                                              <p:val>
                                                <p:strVal val="#ppt_w"/>
                                              </p:val>
                                            </p:tav>
                                          </p:tavLst>
                                        </p:anim>
                                        <p:anim calcmode="lin" valueType="num">
                                          <p:cBhvr>
                                            <p:cTn id="24" dur="1000" fill="hold"/>
                                            <p:tgtEl>
                                              <p:spTgt spid="68"/>
                                            </p:tgtEl>
                                            <p:attrNameLst>
                                              <p:attrName>ppt_h</p:attrName>
                                            </p:attrNameLst>
                                          </p:cBhvr>
                                          <p:tavLst>
                                            <p:tav tm="0">
                                              <p:val>
                                                <p:fltVal val="0"/>
                                              </p:val>
                                            </p:tav>
                                            <p:tav tm="100000">
                                              <p:val>
                                                <p:strVal val="#ppt_h"/>
                                              </p:val>
                                            </p:tav>
                                          </p:tavLst>
                                        </p:anim>
                                        <p:anim calcmode="lin" valueType="num">
                                          <p:cBhvr>
                                            <p:cTn id="25" dur="1000" fill="hold"/>
                                            <p:tgtEl>
                                              <p:spTgt spid="68"/>
                                            </p:tgtEl>
                                            <p:attrNameLst>
                                              <p:attrName>style.rotation</p:attrName>
                                            </p:attrNameLst>
                                          </p:cBhvr>
                                          <p:tavLst>
                                            <p:tav tm="0">
                                              <p:val>
                                                <p:fltVal val="90"/>
                                              </p:val>
                                            </p:tav>
                                            <p:tav tm="100000">
                                              <p:val>
                                                <p:fltVal val="0"/>
                                              </p:val>
                                            </p:tav>
                                          </p:tavLst>
                                        </p:anim>
                                        <p:animEffect transition="in" filter="fade">
                                          <p:cBhvr>
                                            <p:cTn id="26" dur="1000"/>
                                            <p:tgtEl>
                                              <p:spTgt spid="68"/>
                                            </p:tgtEl>
                                          </p:cBhvr>
                                        </p:animEffect>
                                      </p:childTnLst>
                                    </p:cTn>
                                  </p:par>
                                </p:childTnLst>
                              </p:cTn>
                            </p:par>
                            <p:par>
                              <p:cTn id="27" fill="hold">
                                <p:stCondLst>
                                  <p:cond delay="3300"/>
                                </p:stCondLst>
                                <p:childTnLst>
                                  <p:par>
                                    <p:cTn id="28" presetID="42" presetClass="entr" presetSubtype="0" fill="hold" grpId="0" nodeType="afterEffect">
                                      <p:stCondLst>
                                        <p:cond delay="0"/>
                                      </p:stCondLst>
                                      <p:childTnLst>
                                        <p:set>
                                          <p:cBhvr>
                                            <p:cTn id="29" dur="1" fill="hold">
                                              <p:stCondLst>
                                                <p:cond delay="0"/>
                                              </p:stCondLst>
                                            </p:cTn>
                                            <p:tgtEl>
                                              <p:spTgt spid="101"/>
                                            </p:tgtEl>
                                            <p:attrNameLst>
                                              <p:attrName>style.visibility</p:attrName>
                                            </p:attrNameLst>
                                          </p:cBhvr>
                                          <p:to>
                                            <p:strVal val="visible"/>
                                          </p:to>
                                        </p:set>
                                        <p:animEffect transition="in" filter="fade">
                                          <p:cBhvr>
                                            <p:cTn id="30" dur="1000"/>
                                            <p:tgtEl>
                                              <p:spTgt spid="101"/>
                                            </p:tgtEl>
                                          </p:cBhvr>
                                        </p:animEffect>
                                        <p:anim calcmode="lin" valueType="num">
                                          <p:cBhvr>
                                            <p:cTn id="31" dur="1000" fill="hold"/>
                                            <p:tgtEl>
                                              <p:spTgt spid="101"/>
                                            </p:tgtEl>
                                            <p:attrNameLst>
                                              <p:attrName>ppt_x</p:attrName>
                                            </p:attrNameLst>
                                          </p:cBhvr>
                                          <p:tavLst>
                                            <p:tav tm="0">
                                              <p:val>
                                                <p:strVal val="#ppt_x"/>
                                              </p:val>
                                            </p:tav>
                                            <p:tav tm="100000">
                                              <p:val>
                                                <p:strVal val="#ppt_x"/>
                                              </p:val>
                                            </p:tav>
                                          </p:tavLst>
                                        </p:anim>
                                        <p:anim calcmode="lin" valueType="num">
                                          <p:cBhvr>
                                            <p:cTn id="32" dur="1000" fill="hold"/>
                                            <p:tgtEl>
                                              <p:spTgt spid="101"/>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03"/>
                                            </p:tgtEl>
                                            <p:attrNameLst>
                                              <p:attrName>style.visibility</p:attrName>
                                            </p:attrNameLst>
                                          </p:cBhvr>
                                          <p:to>
                                            <p:strVal val="visible"/>
                                          </p:to>
                                        </p:set>
                                        <p:animEffect transition="in" filter="fade">
                                          <p:cBhvr>
                                            <p:cTn id="35" dur="1000"/>
                                            <p:tgtEl>
                                              <p:spTgt spid="103"/>
                                            </p:tgtEl>
                                          </p:cBhvr>
                                        </p:animEffect>
                                        <p:anim calcmode="lin" valueType="num">
                                          <p:cBhvr>
                                            <p:cTn id="36" dur="1000" fill="hold"/>
                                            <p:tgtEl>
                                              <p:spTgt spid="103"/>
                                            </p:tgtEl>
                                            <p:attrNameLst>
                                              <p:attrName>ppt_x</p:attrName>
                                            </p:attrNameLst>
                                          </p:cBhvr>
                                          <p:tavLst>
                                            <p:tav tm="0">
                                              <p:val>
                                                <p:strVal val="#ppt_x"/>
                                              </p:val>
                                            </p:tav>
                                            <p:tav tm="100000">
                                              <p:val>
                                                <p:strVal val="#ppt_x"/>
                                              </p:val>
                                            </p:tav>
                                          </p:tavLst>
                                        </p:anim>
                                        <p:anim calcmode="lin" valueType="num">
                                          <p:cBhvr>
                                            <p:cTn id="37" dur="1000" fill="hold"/>
                                            <p:tgtEl>
                                              <p:spTgt spid="103"/>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04"/>
                                            </p:tgtEl>
                                            <p:attrNameLst>
                                              <p:attrName>style.visibility</p:attrName>
                                            </p:attrNameLst>
                                          </p:cBhvr>
                                          <p:to>
                                            <p:strVal val="visible"/>
                                          </p:to>
                                        </p:set>
                                        <p:animEffect transition="in" filter="fade">
                                          <p:cBhvr>
                                            <p:cTn id="40" dur="1000"/>
                                            <p:tgtEl>
                                              <p:spTgt spid="104"/>
                                            </p:tgtEl>
                                          </p:cBhvr>
                                        </p:animEffect>
                                        <p:anim calcmode="lin" valueType="num">
                                          <p:cBhvr>
                                            <p:cTn id="41" dur="1000" fill="hold"/>
                                            <p:tgtEl>
                                              <p:spTgt spid="104"/>
                                            </p:tgtEl>
                                            <p:attrNameLst>
                                              <p:attrName>ppt_x</p:attrName>
                                            </p:attrNameLst>
                                          </p:cBhvr>
                                          <p:tavLst>
                                            <p:tav tm="0">
                                              <p:val>
                                                <p:strVal val="#ppt_x"/>
                                              </p:val>
                                            </p:tav>
                                            <p:tav tm="100000">
                                              <p:val>
                                                <p:strVal val="#ppt_x"/>
                                              </p:val>
                                            </p:tav>
                                          </p:tavLst>
                                        </p:anim>
                                        <p:anim calcmode="lin" valueType="num">
                                          <p:cBhvr>
                                            <p:cTn id="42" dur="1000" fill="hold"/>
                                            <p:tgtEl>
                                              <p:spTgt spid="104"/>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02"/>
                                            </p:tgtEl>
                                            <p:attrNameLst>
                                              <p:attrName>style.visibility</p:attrName>
                                            </p:attrNameLst>
                                          </p:cBhvr>
                                          <p:to>
                                            <p:strVal val="visible"/>
                                          </p:to>
                                        </p:set>
                                        <p:animEffect transition="in" filter="fade">
                                          <p:cBhvr>
                                            <p:cTn id="45" dur="1000"/>
                                            <p:tgtEl>
                                              <p:spTgt spid="102"/>
                                            </p:tgtEl>
                                          </p:cBhvr>
                                        </p:animEffect>
                                        <p:anim calcmode="lin" valueType="num">
                                          <p:cBhvr>
                                            <p:cTn id="46" dur="1000" fill="hold"/>
                                            <p:tgtEl>
                                              <p:spTgt spid="102"/>
                                            </p:tgtEl>
                                            <p:attrNameLst>
                                              <p:attrName>ppt_x</p:attrName>
                                            </p:attrNameLst>
                                          </p:cBhvr>
                                          <p:tavLst>
                                            <p:tav tm="0">
                                              <p:val>
                                                <p:strVal val="#ppt_x"/>
                                              </p:val>
                                            </p:tav>
                                            <p:tav tm="100000">
                                              <p:val>
                                                <p:strVal val="#ppt_x"/>
                                              </p:val>
                                            </p:tav>
                                          </p:tavLst>
                                        </p:anim>
                                        <p:anim calcmode="lin" valueType="num">
                                          <p:cBhvr>
                                            <p:cTn id="47" dur="1000" fill="hold"/>
                                            <p:tgtEl>
                                              <p:spTgt spid="102"/>
                                            </p:tgtEl>
                                            <p:attrNameLst>
                                              <p:attrName>ppt_y</p:attrName>
                                            </p:attrNameLst>
                                          </p:cBhvr>
                                          <p:tavLst>
                                            <p:tav tm="0">
                                              <p:val>
                                                <p:strVal val="#ppt_y+.1"/>
                                              </p:val>
                                            </p:tav>
                                            <p:tav tm="100000">
                                              <p:val>
                                                <p:strVal val="#ppt_y"/>
                                              </p:val>
                                            </p:tav>
                                          </p:tavLst>
                                        </p:anim>
                                      </p:childTnLst>
                                    </p:cTn>
                                  </p:par>
                                </p:childTnLst>
                              </p:cTn>
                            </p:par>
                            <p:par>
                              <p:cTn id="48" fill="hold">
                                <p:stCondLst>
                                  <p:cond delay="4300"/>
                                </p:stCondLst>
                                <p:childTnLst>
                                  <p:par>
                                    <p:cTn id="49" presetID="22" presetClass="entr" presetSubtype="8" fill="hold" grpId="0" nodeType="afterEffect">
                                      <p:stCondLst>
                                        <p:cond delay="0"/>
                                      </p:stCondLst>
                                      <p:childTnLst>
                                        <p:set>
                                          <p:cBhvr>
                                            <p:cTn id="50" dur="1" fill="hold">
                                              <p:stCondLst>
                                                <p:cond delay="0"/>
                                              </p:stCondLst>
                                            </p:cTn>
                                            <p:tgtEl>
                                              <p:spTgt spid="105"/>
                                            </p:tgtEl>
                                            <p:attrNameLst>
                                              <p:attrName>style.visibility</p:attrName>
                                            </p:attrNameLst>
                                          </p:cBhvr>
                                          <p:to>
                                            <p:strVal val="visible"/>
                                          </p:to>
                                        </p:set>
                                        <p:animEffect transition="in" filter="wipe(left)">
                                          <p:cBhvr>
                                            <p:cTn id="51" dur="500"/>
                                            <p:tgtEl>
                                              <p:spTgt spid="105"/>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06"/>
                                            </p:tgtEl>
                                            <p:attrNameLst>
                                              <p:attrName>style.visibility</p:attrName>
                                            </p:attrNameLst>
                                          </p:cBhvr>
                                          <p:to>
                                            <p:strVal val="visible"/>
                                          </p:to>
                                        </p:set>
                                        <p:animEffect transition="in" filter="wipe(left)">
                                          <p:cBhvr>
                                            <p:cTn id="54" dur="500"/>
                                            <p:tgtEl>
                                              <p:spTgt spid="106"/>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07"/>
                                            </p:tgtEl>
                                            <p:attrNameLst>
                                              <p:attrName>style.visibility</p:attrName>
                                            </p:attrNameLst>
                                          </p:cBhvr>
                                          <p:to>
                                            <p:strVal val="visible"/>
                                          </p:to>
                                        </p:set>
                                        <p:animEffect transition="in" filter="wipe(left)">
                                          <p:cBhvr>
                                            <p:cTn id="57" dur="500"/>
                                            <p:tgtEl>
                                              <p:spTgt spid="107"/>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08"/>
                                            </p:tgtEl>
                                            <p:attrNameLst>
                                              <p:attrName>style.visibility</p:attrName>
                                            </p:attrNameLst>
                                          </p:cBhvr>
                                          <p:to>
                                            <p:strVal val="visible"/>
                                          </p:to>
                                        </p:set>
                                        <p:animEffect transition="in" filter="wipe(left)">
                                          <p:cBhvr>
                                            <p:cTn id="60"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01" grpId="0"/>
          <p:bldP spid="102" grpId="0"/>
          <p:bldP spid="103" grpId="0"/>
          <p:bldP spid="104" grpId="0"/>
          <p:bldP spid="105" grpId="0"/>
          <p:bldP spid="106" grpId="0"/>
          <p:bldP spid="107" grpId="0"/>
          <p:bldP spid="108"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51755" y="1505713"/>
            <a:ext cx="2065817" cy="2584754"/>
            <a:chOff x="3295850" y="1895995"/>
            <a:chExt cx="3725149" cy="4660916"/>
          </a:xfrm>
        </p:grpSpPr>
        <p:sp>
          <p:nvSpPr>
            <p:cNvPr id="3" name="圆角矩形 2"/>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5" name="圆角矩形 4"/>
            <p:cNvSpPr/>
            <p:nvPr/>
          </p:nvSpPr>
          <p:spPr>
            <a:xfrm rot="2760000">
              <a:off x="3384391" y="2878566"/>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0B0F0"/>
                </a:gs>
                <a:gs pos="100000">
                  <a:srgbClr val="0070C0"/>
                </a:gs>
              </a:gsLst>
              <a:lin ang="2700000" scaled="1"/>
              <a:tileRect/>
            </a:gradFill>
            <a:ln w="25400">
              <a:gradFill flip="none" rotWithShape="1">
                <a:gsLst>
                  <a:gs pos="0">
                    <a:srgbClr val="0070C0"/>
                  </a:gs>
                  <a:gs pos="100000">
                    <a:srgbClr val="00B0F0"/>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sp>
        <p:nvSpPr>
          <p:cNvPr id="7" name="圆角矩形 6"/>
          <p:cNvSpPr/>
          <p:nvPr/>
        </p:nvSpPr>
        <p:spPr>
          <a:xfrm>
            <a:off x="3397295" y="1980707"/>
            <a:ext cx="3894951" cy="751080"/>
          </a:xfrm>
          <a:prstGeom prst="roundRect">
            <a:avLst>
              <a:gd name="adj" fmla="val 9976"/>
            </a:avLst>
          </a:prstGeom>
          <a:solidFill>
            <a:srgbClr val="00B0F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8" name="组合 7"/>
          <p:cNvGrpSpPr/>
          <p:nvPr/>
        </p:nvGrpSpPr>
        <p:grpSpPr>
          <a:xfrm>
            <a:off x="3467584" y="2294564"/>
            <a:ext cx="118508" cy="118509"/>
            <a:chOff x="4486616" y="3001075"/>
            <a:chExt cx="274695" cy="274699"/>
          </a:xfrm>
        </p:grpSpPr>
        <p:sp>
          <p:nvSpPr>
            <p:cNvPr id="9" name="椭圆 8"/>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 name="椭圆 9"/>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1" name="组合 10"/>
          <p:cNvGrpSpPr/>
          <p:nvPr/>
        </p:nvGrpSpPr>
        <p:grpSpPr>
          <a:xfrm>
            <a:off x="3168079" y="2294564"/>
            <a:ext cx="118508" cy="118509"/>
            <a:chOff x="4486616" y="3001075"/>
            <a:chExt cx="274695" cy="274699"/>
          </a:xfrm>
        </p:grpSpPr>
        <p:sp>
          <p:nvSpPr>
            <p:cNvPr id="12" name="椭圆 11"/>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3" name="椭圆 12"/>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4" name="组合 13"/>
          <p:cNvGrpSpPr/>
          <p:nvPr/>
        </p:nvGrpSpPr>
        <p:grpSpPr>
          <a:xfrm>
            <a:off x="3234638" y="2328226"/>
            <a:ext cx="288238" cy="46073"/>
            <a:chOff x="4312849" y="3104300"/>
            <a:chExt cx="384317" cy="61430"/>
          </a:xfrm>
        </p:grpSpPr>
        <p:sp>
          <p:nvSpPr>
            <p:cNvPr id="15" name="圆角矩形 14"/>
            <p:cNvSpPr/>
            <p:nvPr/>
          </p:nvSpPr>
          <p:spPr>
            <a:xfrm rot="16200000">
              <a:off x="4493802" y="296236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6" name="圆角矩形 15"/>
            <p:cNvSpPr/>
            <p:nvPr/>
          </p:nvSpPr>
          <p:spPr>
            <a:xfrm rot="16200000">
              <a:off x="4493803" y="292334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7" name="组合 16"/>
          <p:cNvGrpSpPr/>
          <p:nvPr/>
        </p:nvGrpSpPr>
        <p:grpSpPr>
          <a:xfrm>
            <a:off x="3748507" y="2158411"/>
            <a:ext cx="513267" cy="426728"/>
            <a:chOff x="4998010" y="2877878"/>
            <a:chExt cx="684356" cy="568970"/>
          </a:xfrm>
        </p:grpSpPr>
        <p:sp>
          <p:nvSpPr>
            <p:cNvPr id="18" name="椭圆 17"/>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9" name="文本框 18"/>
            <p:cNvSpPr txBox="1"/>
            <p:nvPr/>
          </p:nvSpPr>
          <p:spPr>
            <a:xfrm>
              <a:off x="4998010" y="2877878"/>
              <a:ext cx="684356" cy="553996"/>
            </a:xfrm>
            <a:prstGeom prst="rect">
              <a:avLst/>
            </a:prstGeom>
            <a:noFill/>
          </p:spPr>
          <p:txBody>
            <a:bodyPr wrap="square" rtlCol="0">
              <a:spAutoFit/>
            </a:bodyPr>
            <a:lstStyle/>
            <a:p>
              <a:pPr algn="ctr"/>
              <a:r>
                <a:rPr lang="en-US" altLang="zh-CN" sz="2100" dirty="0" smtClean="0">
                  <a:solidFill>
                    <a:srgbClr val="00B0F0"/>
                  </a:solidFill>
                  <a:latin typeface="Impact" panose="020B0806030902050204" pitchFamily="34" charset="0"/>
                </a:rPr>
                <a:t>05</a:t>
              </a:r>
              <a:endParaRPr lang="zh-CN" altLang="en-US" sz="2100" dirty="0">
                <a:solidFill>
                  <a:srgbClr val="00B0F0"/>
                </a:solidFill>
                <a:latin typeface="Impact" panose="020B0806030902050204" pitchFamily="34" charset="0"/>
              </a:endParaRPr>
            </a:p>
          </p:txBody>
        </p:sp>
      </p:grpSp>
      <p:sp>
        <p:nvSpPr>
          <p:cNvPr id="25" name="文本框 24"/>
          <p:cNvSpPr txBox="1"/>
          <p:nvPr/>
        </p:nvSpPr>
        <p:spPr>
          <a:xfrm>
            <a:off x="4035550" y="2115048"/>
            <a:ext cx="2629909" cy="507831"/>
          </a:xfrm>
          <a:prstGeom prst="rect">
            <a:avLst/>
          </a:prstGeom>
          <a:noFill/>
        </p:spPr>
        <p:txBody>
          <a:bodyPr wrap="square" rtlCol="0">
            <a:spAutoFit/>
          </a:bodyPr>
          <a:lstStyle/>
          <a:p>
            <a:pPr algn="ctr"/>
            <a:r>
              <a:rPr lang="zh-CN" altLang="en-US" sz="2700" dirty="0" smtClean="0">
                <a:solidFill>
                  <a:schemeClr val="bg1"/>
                </a:solidFill>
                <a:latin typeface="造字工房悦黑体验版细体" pitchFamily="50" charset="-122"/>
                <a:ea typeface="造字工房悦黑体验版细体" pitchFamily="50" charset="-122"/>
              </a:rPr>
              <a:t>研究结论</a:t>
            </a:r>
            <a:endParaRPr lang="zh-CN" altLang="en-US" sz="2700" dirty="0">
              <a:solidFill>
                <a:schemeClr val="bg1"/>
              </a:solidFill>
              <a:latin typeface="造字工房悦黑体验版细体" pitchFamily="50" charset="-122"/>
              <a:ea typeface="造字工房悦黑体验版细体" pitchFamily="50" charset="-122"/>
            </a:endParaRPr>
          </a:p>
        </p:txBody>
      </p:sp>
      <p:sp>
        <p:nvSpPr>
          <p:cNvPr id="26" name="矩形 25"/>
          <p:cNvSpPr/>
          <p:nvPr/>
        </p:nvSpPr>
        <p:spPr>
          <a:xfrm>
            <a:off x="3773198" y="2808648"/>
            <a:ext cx="920765" cy="248209"/>
          </a:xfrm>
          <a:prstGeom prst="rect">
            <a:avLst/>
          </a:prstGeom>
        </p:spPr>
        <p:txBody>
          <a:bodyPr wrap="none">
            <a:spAutoFit/>
          </a:bodyPr>
          <a:lstStyle/>
          <a:p>
            <a:pPr marL="214630" indent="-214630">
              <a:buFont typeface="Wingdings" panose="05000000000000000000" pitchFamily="2" charset="2"/>
              <a:buChar char="l"/>
            </a:pPr>
            <a:r>
              <a:rPr lang="zh-CN" altLang="en-US" sz="1015" dirty="0" smtClean="0">
                <a:solidFill>
                  <a:schemeClr val="bg1">
                    <a:lumMod val="50000"/>
                  </a:schemeClr>
                </a:solidFill>
                <a:latin typeface="造字工房悦黑体验版细体" pitchFamily="50" charset="-122"/>
                <a:ea typeface="造字工房悦黑体验版细体" pitchFamily="50" charset="-122"/>
              </a:rPr>
              <a:t>研究结论</a:t>
            </a:r>
            <a:endParaRPr lang="zh-CN" altLang="en-US" sz="1015" dirty="0">
              <a:solidFill>
                <a:schemeClr val="bg1">
                  <a:lumMod val="50000"/>
                </a:schemeClr>
              </a:solidFill>
              <a:latin typeface="造字工房悦黑体验版细体" pitchFamily="50" charset="-122"/>
              <a:ea typeface="造字工房悦黑体验版细体" pitchFamily="50" charset="-122"/>
            </a:endParaRPr>
          </a:p>
        </p:txBody>
      </p:sp>
      <p:sp>
        <p:nvSpPr>
          <p:cNvPr id="27" name="矩形 26"/>
          <p:cNvSpPr/>
          <p:nvPr/>
        </p:nvSpPr>
        <p:spPr>
          <a:xfrm>
            <a:off x="5401973" y="2792593"/>
            <a:ext cx="1050609" cy="248209"/>
          </a:xfrm>
          <a:prstGeom prst="rect">
            <a:avLst/>
          </a:prstGeom>
        </p:spPr>
        <p:txBody>
          <a:bodyPr wrap="none">
            <a:spAutoFit/>
          </a:bodyPr>
          <a:lstStyle/>
          <a:p>
            <a:pPr marL="214630" indent="-214630">
              <a:buFont typeface="Wingdings" panose="05000000000000000000" pitchFamily="2" charset="2"/>
              <a:buChar char="l"/>
            </a:pPr>
            <a:r>
              <a:rPr lang="zh-CN" altLang="en-US" sz="1015" dirty="0" smtClean="0">
                <a:solidFill>
                  <a:schemeClr val="bg1">
                    <a:lumMod val="50000"/>
                  </a:schemeClr>
                </a:solidFill>
                <a:latin typeface="造字工房悦黑体验版细体" pitchFamily="50" charset="-122"/>
                <a:ea typeface="造字工房悦黑体验版细体" pitchFamily="50" charset="-122"/>
              </a:rPr>
              <a:t>成果与思考</a:t>
            </a:r>
            <a:endParaRPr lang="zh-CN" altLang="en-US" sz="1015" dirty="0">
              <a:solidFill>
                <a:schemeClr val="bg1">
                  <a:lumMod val="50000"/>
                </a:schemeClr>
              </a:solidFill>
              <a:latin typeface="造字工房悦黑体验版细体" pitchFamily="50" charset="-122"/>
              <a:ea typeface="造字工房悦黑体验版细体" pitchFamily="50" charset="-122"/>
            </a:endParaRPr>
          </a:p>
        </p:txBody>
      </p:sp>
      <p:sp>
        <p:nvSpPr>
          <p:cNvPr id="29" name="KSO_Shape"/>
          <p:cNvSpPr/>
          <p:nvPr/>
        </p:nvSpPr>
        <p:spPr>
          <a:xfrm>
            <a:off x="2303302" y="2098889"/>
            <a:ext cx="557228" cy="534011"/>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60" fill="hold">
                                              <p:stCondLst>
                                                <p:cond delay="0"/>
                                              </p:stCondLst>
                                            </p:cTn>
                                            <p:tgtEl>
                                              <p:spTgt spid="2"/>
                                            </p:tgtEl>
                                            <p:attrNameLst>
                                              <p:attrName>r</p:attrName>
                                            </p:attrNameLst>
                                          </p:cBhvr>
                                        </p:animRot>
                                        <p:animRot by="-240000">
                                          <p:cBhvr>
                                            <p:cTn id="13" dur="120" fill="hold">
                                              <p:stCondLst>
                                                <p:cond delay="120"/>
                                              </p:stCondLst>
                                            </p:cTn>
                                            <p:tgtEl>
                                              <p:spTgt spid="2"/>
                                            </p:tgtEl>
                                            <p:attrNameLst>
                                              <p:attrName>r</p:attrName>
                                            </p:attrNameLst>
                                          </p:cBhvr>
                                        </p:animRot>
                                        <p:animRot by="240000">
                                          <p:cBhvr>
                                            <p:cTn id="14" dur="120" fill="hold">
                                              <p:stCondLst>
                                                <p:cond delay="240"/>
                                              </p:stCondLst>
                                            </p:cTn>
                                            <p:tgtEl>
                                              <p:spTgt spid="2"/>
                                            </p:tgtEl>
                                            <p:attrNameLst>
                                              <p:attrName>r</p:attrName>
                                            </p:attrNameLst>
                                          </p:cBhvr>
                                        </p:animRot>
                                        <p:animRot by="-240000">
                                          <p:cBhvr>
                                            <p:cTn id="15" dur="120" fill="hold">
                                              <p:stCondLst>
                                                <p:cond delay="360"/>
                                              </p:stCondLst>
                                            </p:cTn>
                                            <p:tgtEl>
                                              <p:spTgt spid="2"/>
                                            </p:tgtEl>
                                            <p:attrNameLst>
                                              <p:attrName>r</p:attrName>
                                            </p:attrNameLst>
                                          </p:cBhvr>
                                        </p:animRot>
                                        <p:animRot by="120000">
                                          <p:cBhvr>
                                            <p:cTn id="16" dur="120" fill="hold">
                                              <p:stCondLst>
                                                <p:cond delay="480"/>
                                              </p:stCondLst>
                                            </p:cTn>
                                            <p:tgtEl>
                                              <p:spTgt spid="2"/>
                                            </p:tgtEl>
                                            <p:attrNameLst>
                                              <p:attrName>r</p:attrName>
                                            </p:attrNameLst>
                                          </p:cBhvr>
                                        </p:animRot>
                                      </p:childTnLst>
                                    </p:cTn>
                                  </p:par>
                                </p:childTnLst>
                              </p:cTn>
                            </p:par>
                            <p:par>
                              <p:cTn id="17" fill="hold">
                                <p:stCondLst>
                                  <p:cond delay="1500"/>
                                </p:stCondLst>
                                <p:childTnLst>
                                  <p:par>
                                    <p:cTn id="18" presetID="37" presetClass="entr" presetSubtype="0"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000"/>
                                            <p:tgtEl>
                                              <p:spTgt spid="29"/>
                                            </p:tgtEl>
                                          </p:cBhvr>
                                        </p:animEffect>
                                        <p:anim calcmode="lin" valueType="num">
                                          <p:cBhvr>
                                            <p:cTn id="21" dur="1000" fill="hold"/>
                                            <p:tgtEl>
                                              <p:spTgt spid="29"/>
                                            </p:tgtEl>
                                            <p:attrNameLst>
                                              <p:attrName>ppt_x</p:attrName>
                                            </p:attrNameLst>
                                          </p:cBhvr>
                                          <p:tavLst>
                                            <p:tav tm="0">
                                              <p:val>
                                                <p:strVal val="#ppt_x"/>
                                              </p:val>
                                            </p:tav>
                                            <p:tav tm="100000">
                                              <p:val>
                                                <p:strVal val="#ppt_x"/>
                                              </p:val>
                                            </p:tav>
                                          </p:tavLst>
                                        </p:anim>
                                        <p:anim calcmode="lin" valueType="num">
                                          <p:cBhvr>
                                            <p:cTn id="22" dur="900" decel="100000" fill="hold"/>
                                            <p:tgtEl>
                                              <p:spTgt spid="29"/>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30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3000"/>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14:bounceEnd="50000">
                                          <p:cBhvr additive="base">
                                            <p:cTn id="37" dur="500" fill="hold"/>
                                            <p:tgtEl>
                                              <p:spTgt spid="7"/>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200" fill="hold"/>
                                            <p:tgtEl>
                                              <p:spTgt spid="17"/>
                                            </p:tgtEl>
                                            <p:attrNameLst>
                                              <p:attrName>ppt_w</p:attrName>
                                            </p:attrNameLst>
                                          </p:cBhvr>
                                          <p:tavLst>
                                            <p:tav tm="0">
                                              <p:val>
                                                <p:fltVal val="0"/>
                                              </p:val>
                                            </p:tav>
                                            <p:tav tm="100000">
                                              <p:val>
                                                <p:strVal val="#ppt_w"/>
                                              </p:val>
                                            </p:tav>
                                          </p:tavLst>
                                        </p:anim>
                                        <p:anim calcmode="lin" valueType="num">
                                          <p:cBhvr>
                                            <p:cTn id="43" dur="200" fill="hold"/>
                                            <p:tgtEl>
                                              <p:spTgt spid="17"/>
                                            </p:tgtEl>
                                            <p:attrNameLst>
                                              <p:attrName>ppt_h</p:attrName>
                                            </p:attrNameLst>
                                          </p:cBhvr>
                                          <p:tavLst>
                                            <p:tav tm="0">
                                              <p:val>
                                                <p:fltVal val="0"/>
                                              </p:val>
                                            </p:tav>
                                            <p:tav tm="100000">
                                              <p:val>
                                                <p:strVal val="#ppt_h"/>
                                              </p:val>
                                            </p:tav>
                                          </p:tavLst>
                                        </p:anim>
                                        <p:animEffect transition="in" filter="fade">
                                          <p:cBhvr>
                                            <p:cTn id="44" dur="200"/>
                                            <p:tgtEl>
                                              <p:spTgt spid="17"/>
                                            </p:tgtEl>
                                          </p:cBhvr>
                                        </p:animEffect>
                                      </p:childTnLst>
                                    </p:cTn>
                                  </p:par>
                                </p:childTnLst>
                              </p:cTn>
                            </p:par>
                            <p:par>
                              <p:cTn id="45" fill="hold">
                                <p:stCondLst>
                                  <p:cond delay="4000"/>
                                </p:stCondLst>
                                <p:childTnLst>
                                  <p:par>
                                    <p:cTn id="46" presetID="26" presetClass="emph" presetSubtype="0" fill="hold" nodeType="afterEffect">
                                      <p:stCondLst>
                                        <p:cond delay="0"/>
                                      </p:stCondLst>
                                      <p:childTnLst>
                                        <p:animEffect transition="out" filter="fade">
                                          <p:cBhvr>
                                            <p:cTn id="47" dur="500" tmFilter="0, 0; .2, .5; .8, .5; 1, 0"/>
                                            <p:tgtEl>
                                              <p:spTgt spid="17"/>
                                            </p:tgtEl>
                                          </p:cBhvr>
                                        </p:animEffect>
                                        <p:animScale>
                                          <p:cBhvr>
                                            <p:cTn id="48" dur="250" autoRev="1" fill="hold"/>
                                            <p:tgtEl>
                                              <p:spTgt spid="17"/>
                                            </p:tgtEl>
                                          </p:cBhvr>
                                          <p:by x="105000" y="105000"/>
                                        </p:animScale>
                                      </p:childTnLst>
                                    </p:cTn>
                                  </p:par>
                                </p:childTnLst>
                              </p:cTn>
                            </p:par>
                            <p:par>
                              <p:cTn id="49" fill="hold">
                                <p:stCondLst>
                                  <p:cond delay="4500"/>
                                </p:stCondLst>
                                <p:childTnLst>
                                  <p:par>
                                    <p:cTn id="50" presetID="16" presetClass="entr" presetSubtype="37" fill="hold" grpId="0" nodeType="afterEffect">
                                      <p:stCondLst>
                                        <p:cond delay="200"/>
                                      </p:stCondLst>
                                      <p:childTnLst>
                                        <p:set>
                                          <p:cBhvr>
                                            <p:cTn id="51" dur="1" fill="hold">
                                              <p:stCondLst>
                                                <p:cond delay="0"/>
                                              </p:stCondLst>
                                            </p:cTn>
                                            <p:tgtEl>
                                              <p:spTgt spid="25"/>
                                            </p:tgtEl>
                                            <p:attrNameLst>
                                              <p:attrName>style.visibility</p:attrName>
                                            </p:attrNameLst>
                                          </p:cBhvr>
                                          <p:to>
                                            <p:strVal val="visible"/>
                                          </p:to>
                                        </p:set>
                                        <p:animEffect transition="in" filter="barn(outVertical)">
                                          <p:cBhvr>
                                            <p:cTn id="52" dur="500"/>
                                            <p:tgtEl>
                                              <p:spTgt spid="25"/>
                                            </p:tgtEl>
                                          </p:cBhvr>
                                        </p:animEffect>
                                      </p:childTnLst>
                                    </p:cTn>
                                  </p:par>
                                </p:childTnLst>
                              </p:cTn>
                            </p:par>
                            <p:par>
                              <p:cTn id="53" fill="hold">
                                <p:stCondLst>
                                  <p:cond delay="5200"/>
                                </p:stCondLst>
                                <p:childTnLst>
                                  <p:par>
                                    <p:cTn id="54" presetID="50" presetClass="entr" presetSubtype="0" decel="100000"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p:cTn id="56" dur="1000" fill="hold"/>
                                            <p:tgtEl>
                                              <p:spTgt spid="26"/>
                                            </p:tgtEl>
                                            <p:attrNameLst>
                                              <p:attrName>ppt_w</p:attrName>
                                            </p:attrNameLst>
                                          </p:cBhvr>
                                          <p:tavLst>
                                            <p:tav tm="0">
                                              <p:val>
                                                <p:strVal val="#ppt_w+.3"/>
                                              </p:val>
                                            </p:tav>
                                            <p:tav tm="100000">
                                              <p:val>
                                                <p:strVal val="#ppt_w"/>
                                              </p:val>
                                            </p:tav>
                                          </p:tavLst>
                                        </p:anim>
                                        <p:anim calcmode="lin" valueType="num">
                                          <p:cBhvr>
                                            <p:cTn id="57" dur="1000" fill="hold"/>
                                            <p:tgtEl>
                                              <p:spTgt spid="26"/>
                                            </p:tgtEl>
                                            <p:attrNameLst>
                                              <p:attrName>ppt_h</p:attrName>
                                            </p:attrNameLst>
                                          </p:cBhvr>
                                          <p:tavLst>
                                            <p:tav tm="0">
                                              <p:val>
                                                <p:strVal val="#ppt_h"/>
                                              </p:val>
                                            </p:tav>
                                            <p:tav tm="100000">
                                              <p:val>
                                                <p:strVal val="#ppt_h"/>
                                              </p:val>
                                            </p:tav>
                                          </p:tavLst>
                                        </p:anim>
                                        <p:animEffect transition="in" filter="fade">
                                          <p:cBhvr>
                                            <p:cTn id="58" dur="1000"/>
                                            <p:tgtEl>
                                              <p:spTgt spid="26"/>
                                            </p:tgtEl>
                                          </p:cBhvr>
                                        </p:animEffect>
                                      </p:childTnLst>
                                    </p:cTn>
                                  </p:par>
                                  <p:par>
                                    <p:cTn id="59" presetID="50" presetClass="entr" presetSubtype="0" decel="100000" fill="hold" grpId="0" nodeType="withEffect">
                                      <p:stCondLst>
                                        <p:cond delay="350"/>
                                      </p:stCondLst>
                                      <p:childTnLst>
                                        <p:set>
                                          <p:cBhvr>
                                            <p:cTn id="60" dur="1" fill="hold">
                                              <p:stCondLst>
                                                <p:cond delay="0"/>
                                              </p:stCondLst>
                                            </p:cTn>
                                            <p:tgtEl>
                                              <p:spTgt spid="27"/>
                                            </p:tgtEl>
                                            <p:attrNameLst>
                                              <p:attrName>style.visibility</p:attrName>
                                            </p:attrNameLst>
                                          </p:cBhvr>
                                          <p:to>
                                            <p:strVal val="visible"/>
                                          </p:to>
                                        </p:set>
                                        <p:anim calcmode="lin" valueType="num">
                                          <p:cBhvr>
                                            <p:cTn id="61" dur="1000" fill="hold"/>
                                            <p:tgtEl>
                                              <p:spTgt spid="27"/>
                                            </p:tgtEl>
                                            <p:attrNameLst>
                                              <p:attrName>ppt_w</p:attrName>
                                            </p:attrNameLst>
                                          </p:cBhvr>
                                          <p:tavLst>
                                            <p:tav tm="0">
                                              <p:val>
                                                <p:strVal val="#ppt_w+.3"/>
                                              </p:val>
                                            </p:tav>
                                            <p:tav tm="100000">
                                              <p:val>
                                                <p:strVal val="#ppt_w"/>
                                              </p:val>
                                            </p:tav>
                                          </p:tavLst>
                                        </p:anim>
                                        <p:anim calcmode="lin" valueType="num">
                                          <p:cBhvr>
                                            <p:cTn id="62" dur="1000" fill="hold"/>
                                            <p:tgtEl>
                                              <p:spTgt spid="27"/>
                                            </p:tgtEl>
                                            <p:attrNameLst>
                                              <p:attrName>ppt_h</p:attrName>
                                            </p:attrNameLst>
                                          </p:cBhvr>
                                          <p:tavLst>
                                            <p:tav tm="0">
                                              <p:val>
                                                <p:strVal val="#ppt_h"/>
                                              </p:val>
                                            </p:tav>
                                            <p:tav tm="100000">
                                              <p:val>
                                                <p:strVal val="#ppt_h"/>
                                              </p:val>
                                            </p:tav>
                                          </p:tavLst>
                                        </p:anim>
                                        <p:animEffect transition="in" filter="fade">
                                          <p:cBhvr>
                                            <p:cTn id="63"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p:bldP spid="26" grpId="0"/>
          <p:bldP spid="27" grpId="0"/>
          <p:bldP spid="2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60" fill="hold">
                                              <p:stCondLst>
                                                <p:cond delay="0"/>
                                              </p:stCondLst>
                                            </p:cTn>
                                            <p:tgtEl>
                                              <p:spTgt spid="2"/>
                                            </p:tgtEl>
                                            <p:attrNameLst>
                                              <p:attrName>r</p:attrName>
                                            </p:attrNameLst>
                                          </p:cBhvr>
                                        </p:animRot>
                                        <p:animRot by="-240000">
                                          <p:cBhvr>
                                            <p:cTn id="13" dur="120" fill="hold">
                                              <p:stCondLst>
                                                <p:cond delay="120"/>
                                              </p:stCondLst>
                                            </p:cTn>
                                            <p:tgtEl>
                                              <p:spTgt spid="2"/>
                                            </p:tgtEl>
                                            <p:attrNameLst>
                                              <p:attrName>r</p:attrName>
                                            </p:attrNameLst>
                                          </p:cBhvr>
                                        </p:animRot>
                                        <p:animRot by="240000">
                                          <p:cBhvr>
                                            <p:cTn id="14" dur="120" fill="hold">
                                              <p:stCondLst>
                                                <p:cond delay="240"/>
                                              </p:stCondLst>
                                            </p:cTn>
                                            <p:tgtEl>
                                              <p:spTgt spid="2"/>
                                            </p:tgtEl>
                                            <p:attrNameLst>
                                              <p:attrName>r</p:attrName>
                                            </p:attrNameLst>
                                          </p:cBhvr>
                                        </p:animRot>
                                        <p:animRot by="-240000">
                                          <p:cBhvr>
                                            <p:cTn id="15" dur="120" fill="hold">
                                              <p:stCondLst>
                                                <p:cond delay="360"/>
                                              </p:stCondLst>
                                            </p:cTn>
                                            <p:tgtEl>
                                              <p:spTgt spid="2"/>
                                            </p:tgtEl>
                                            <p:attrNameLst>
                                              <p:attrName>r</p:attrName>
                                            </p:attrNameLst>
                                          </p:cBhvr>
                                        </p:animRot>
                                        <p:animRot by="120000">
                                          <p:cBhvr>
                                            <p:cTn id="16" dur="120" fill="hold">
                                              <p:stCondLst>
                                                <p:cond delay="480"/>
                                              </p:stCondLst>
                                            </p:cTn>
                                            <p:tgtEl>
                                              <p:spTgt spid="2"/>
                                            </p:tgtEl>
                                            <p:attrNameLst>
                                              <p:attrName>r</p:attrName>
                                            </p:attrNameLst>
                                          </p:cBhvr>
                                        </p:animRot>
                                      </p:childTnLst>
                                    </p:cTn>
                                  </p:par>
                                </p:childTnLst>
                              </p:cTn>
                            </p:par>
                            <p:par>
                              <p:cTn id="17" fill="hold">
                                <p:stCondLst>
                                  <p:cond delay="1500"/>
                                </p:stCondLst>
                                <p:childTnLst>
                                  <p:par>
                                    <p:cTn id="18" presetID="37" presetClass="entr" presetSubtype="0"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000"/>
                                            <p:tgtEl>
                                              <p:spTgt spid="29"/>
                                            </p:tgtEl>
                                          </p:cBhvr>
                                        </p:animEffect>
                                        <p:anim calcmode="lin" valueType="num">
                                          <p:cBhvr>
                                            <p:cTn id="21" dur="1000" fill="hold"/>
                                            <p:tgtEl>
                                              <p:spTgt spid="29"/>
                                            </p:tgtEl>
                                            <p:attrNameLst>
                                              <p:attrName>ppt_x</p:attrName>
                                            </p:attrNameLst>
                                          </p:cBhvr>
                                          <p:tavLst>
                                            <p:tav tm="0">
                                              <p:val>
                                                <p:strVal val="#ppt_x"/>
                                              </p:val>
                                            </p:tav>
                                            <p:tav tm="100000">
                                              <p:val>
                                                <p:strVal val="#ppt_x"/>
                                              </p:val>
                                            </p:tav>
                                          </p:tavLst>
                                        </p:anim>
                                        <p:anim calcmode="lin" valueType="num">
                                          <p:cBhvr>
                                            <p:cTn id="22" dur="900" decel="100000" fill="hold"/>
                                            <p:tgtEl>
                                              <p:spTgt spid="29"/>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30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3000"/>
                                </p:stCondLst>
                                <p:childTnLst>
                                  <p:par>
                                    <p:cTn id="35" presetID="2" presetClass="entr" presetSubtype="2" accel="7000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1+#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200" fill="hold"/>
                                            <p:tgtEl>
                                              <p:spTgt spid="17"/>
                                            </p:tgtEl>
                                            <p:attrNameLst>
                                              <p:attrName>ppt_w</p:attrName>
                                            </p:attrNameLst>
                                          </p:cBhvr>
                                          <p:tavLst>
                                            <p:tav tm="0">
                                              <p:val>
                                                <p:fltVal val="0"/>
                                              </p:val>
                                            </p:tav>
                                            <p:tav tm="100000">
                                              <p:val>
                                                <p:strVal val="#ppt_w"/>
                                              </p:val>
                                            </p:tav>
                                          </p:tavLst>
                                        </p:anim>
                                        <p:anim calcmode="lin" valueType="num">
                                          <p:cBhvr>
                                            <p:cTn id="43" dur="200" fill="hold"/>
                                            <p:tgtEl>
                                              <p:spTgt spid="17"/>
                                            </p:tgtEl>
                                            <p:attrNameLst>
                                              <p:attrName>ppt_h</p:attrName>
                                            </p:attrNameLst>
                                          </p:cBhvr>
                                          <p:tavLst>
                                            <p:tav tm="0">
                                              <p:val>
                                                <p:fltVal val="0"/>
                                              </p:val>
                                            </p:tav>
                                            <p:tav tm="100000">
                                              <p:val>
                                                <p:strVal val="#ppt_h"/>
                                              </p:val>
                                            </p:tav>
                                          </p:tavLst>
                                        </p:anim>
                                        <p:animEffect transition="in" filter="fade">
                                          <p:cBhvr>
                                            <p:cTn id="44" dur="200"/>
                                            <p:tgtEl>
                                              <p:spTgt spid="17"/>
                                            </p:tgtEl>
                                          </p:cBhvr>
                                        </p:animEffect>
                                      </p:childTnLst>
                                    </p:cTn>
                                  </p:par>
                                </p:childTnLst>
                              </p:cTn>
                            </p:par>
                            <p:par>
                              <p:cTn id="45" fill="hold">
                                <p:stCondLst>
                                  <p:cond delay="4000"/>
                                </p:stCondLst>
                                <p:childTnLst>
                                  <p:par>
                                    <p:cTn id="46" presetID="26" presetClass="emph" presetSubtype="0" fill="hold" nodeType="afterEffect">
                                      <p:stCondLst>
                                        <p:cond delay="0"/>
                                      </p:stCondLst>
                                      <p:childTnLst>
                                        <p:animEffect transition="out" filter="fade">
                                          <p:cBhvr>
                                            <p:cTn id="47" dur="500" tmFilter="0, 0; .2, .5; .8, .5; 1, 0"/>
                                            <p:tgtEl>
                                              <p:spTgt spid="17"/>
                                            </p:tgtEl>
                                          </p:cBhvr>
                                        </p:animEffect>
                                        <p:animScale>
                                          <p:cBhvr>
                                            <p:cTn id="48" dur="250" autoRev="1" fill="hold"/>
                                            <p:tgtEl>
                                              <p:spTgt spid="17"/>
                                            </p:tgtEl>
                                          </p:cBhvr>
                                          <p:by x="105000" y="105000"/>
                                        </p:animScale>
                                      </p:childTnLst>
                                    </p:cTn>
                                  </p:par>
                                </p:childTnLst>
                              </p:cTn>
                            </p:par>
                            <p:par>
                              <p:cTn id="49" fill="hold">
                                <p:stCondLst>
                                  <p:cond delay="4500"/>
                                </p:stCondLst>
                                <p:childTnLst>
                                  <p:par>
                                    <p:cTn id="50" presetID="16" presetClass="entr" presetSubtype="37" fill="hold" grpId="0" nodeType="afterEffect">
                                      <p:stCondLst>
                                        <p:cond delay="200"/>
                                      </p:stCondLst>
                                      <p:childTnLst>
                                        <p:set>
                                          <p:cBhvr>
                                            <p:cTn id="51" dur="1" fill="hold">
                                              <p:stCondLst>
                                                <p:cond delay="0"/>
                                              </p:stCondLst>
                                            </p:cTn>
                                            <p:tgtEl>
                                              <p:spTgt spid="25"/>
                                            </p:tgtEl>
                                            <p:attrNameLst>
                                              <p:attrName>style.visibility</p:attrName>
                                            </p:attrNameLst>
                                          </p:cBhvr>
                                          <p:to>
                                            <p:strVal val="visible"/>
                                          </p:to>
                                        </p:set>
                                        <p:animEffect transition="in" filter="barn(outVertical)">
                                          <p:cBhvr>
                                            <p:cTn id="52" dur="500"/>
                                            <p:tgtEl>
                                              <p:spTgt spid="25"/>
                                            </p:tgtEl>
                                          </p:cBhvr>
                                        </p:animEffect>
                                      </p:childTnLst>
                                    </p:cTn>
                                  </p:par>
                                </p:childTnLst>
                              </p:cTn>
                            </p:par>
                            <p:par>
                              <p:cTn id="53" fill="hold">
                                <p:stCondLst>
                                  <p:cond delay="5200"/>
                                </p:stCondLst>
                                <p:childTnLst>
                                  <p:par>
                                    <p:cTn id="54" presetID="50" presetClass="entr" presetSubtype="0" decel="100000"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p:cTn id="56" dur="1000" fill="hold"/>
                                            <p:tgtEl>
                                              <p:spTgt spid="26"/>
                                            </p:tgtEl>
                                            <p:attrNameLst>
                                              <p:attrName>ppt_w</p:attrName>
                                            </p:attrNameLst>
                                          </p:cBhvr>
                                          <p:tavLst>
                                            <p:tav tm="0">
                                              <p:val>
                                                <p:strVal val="#ppt_w+.3"/>
                                              </p:val>
                                            </p:tav>
                                            <p:tav tm="100000">
                                              <p:val>
                                                <p:strVal val="#ppt_w"/>
                                              </p:val>
                                            </p:tav>
                                          </p:tavLst>
                                        </p:anim>
                                        <p:anim calcmode="lin" valueType="num">
                                          <p:cBhvr>
                                            <p:cTn id="57" dur="1000" fill="hold"/>
                                            <p:tgtEl>
                                              <p:spTgt spid="26"/>
                                            </p:tgtEl>
                                            <p:attrNameLst>
                                              <p:attrName>ppt_h</p:attrName>
                                            </p:attrNameLst>
                                          </p:cBhvr>
                                          <p:tavLst>
                                            <p:tav tm="0">
                                              <p:val>
                                                <p:strVal val="#ppt_h"/>
                                              </p:val>
                                            </p:tav>
                                            <p:tav tm="100000">
                                              <p:val>
                                                <p:strVal val="#ppt_h"/>
                                              </p:val>
                                            </p:tav>
                                          </p:tavLst>
                                        </p:anim>
                                        <p:animEffect transition="in" filter="fade">
                                          <p:cBhvr>
                                            <p:cTn id="58" dur="1000"/>
                                            <p:tgtEl>
                                              <p:spTgt spid="26"/>
                                            </p:tgtEl>
                                          </p:cBhvr>
                                        </p:animEffect>
                                      </p:childTnLst>
                                    </p:cTn>
                                  </p:par>
                                  <p:par>
                                    <p:cTn id="59" presetID="50" presetClass="entr" presetSubtype="0" decel="100000" fill="hold" grpId="0" nodeType="withEffect">
                                      <p:stCondLst>
                                        <p:cond delay="350"/>
                                      </p:stCondLst>
                                      <p:childTnLst>
                                        <p:set>
                                          <p:cBhvr>
                                            <p:cTn id="60" dur="1" fill="hold">
                                              <p:stCondLst>
                                                <p:cond delay="0"/>
                                              </p:stCondLst>
                                            </p:cTn>
                                            <p:tgtEl>
                                              <p:spTgt spid="27"/>
                                            </p:tgtEl>
                                            <p:attrNameLst>
                                              <p:attrName>style.visibility</p:attrName>
                                            </p:attrNameLst>
                                          </p:cBhvr>
                                          <p:to>
                                            <p:strVal val="visible"/>
                                          </p:to>
                                        </p:set>
                                        <p:anim calcmode="lin" valueType="num">
                                          <p:cBhvr>
                                            <p:cTn id="61" dur="1000" fill="hold"/>
                                            <p:tgtEl>
                                              <p:spTgt spid="27"/>
                                            </p:tgtEl>
                                            <p:attrNameLst>
                                              <p:attrName>ppt_w</p:attrName>
                                            </p:attrNameLst>
                                          </p:cBhvr>
                                          <p:tavLst>
                                            <p:tav tm="0">
                                              <p:val>
                                                <p:strVal val="#ppt_w+.3"/>
                                              </p:val>
                                            </p:tav>
                                            <p:tav tm="100000">
                                              <p:val>
                                                <p:strVal val="#ppt_w"/>
                                              </p:val>
                                            </p:tav>
                                          </p:tavLst>
                                        </p:anim>
                                        <p:anim calcmode="lin" valueType="num">
                                          <p:cBhvr>
                                            <p:cTn id="62" dur="1000" fill="hold"/>
                                            <p:tgtEl>
                                              <p:spTgt spid="27"/>
                                            </p:tgtEl>
                                            <p:attrNameLst>
                                              <p:attrName>ppt_h</p:attrName>
                                            </p:attrNameLst>
                                          </p:cBhvr>
                                          <p:tavLst>
                                            <p:tav tm="0">
                                              <p:val>
                                                <p:strVal val="#ppt_h"/>
                                              </p:val>
                                            </p:tav>
                                            <p:tav tm="100000">
                                              <p:val>
                                                <p:strVal val="#ppt_h"/>
                                              </p:val>
                                            </p:tav>
                                          </p:tavLst>
                                        </p:anim>
                                        <p:animEffect transition="in" filter="fade">
                                          <p:cBhvr>
                                            <p:cTn id="63"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p:bldP spid="26" grpId="0"/>
          <p:bldP spid="27" grpId="0"/>
          <p:bldP spid="29" grpId="0" animBg="1"/>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研究结论</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3" name="椭圆 42"/>
          <p:cNvSpPr/>
          <p:nvPr/>
        </p:nvSpPr>
        <p:spPr>
          <a:xfrm>
            <a:off x="3172889" y="4880620"/>
            <a:ext cx="2813702" cy="354839"/>
          </a:xfrm>
          <a:prstGeom prst="ellipse">
            <a:avLst/>
          </a:prstGeom>
          <a:gradFill flip="none" rotWithShape="1">
            <a:gsLst>
              <a:gs pos="0">
                <a:schemeClr val="tx1">
                  <a:lumMod val="100000"/>
                  <a:alpha val="36000"/>
                </a:schemeClr>
              </a:gs>
              <a:gs pos="100000">
                <a:srgbClr val="D7D7D7">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nvGrpSpPr>
          <p:cNvPr id="144" name="组合 143"/>
          <p:cNvGrpSpPr/>
          <p:nvPr/>
        </p:nvGrpSpPr>
        <p:grpSpPr>
          <a:xfrm flipH="1">
            <a:off x="4764956" y="3585211"/>
            <a:ext cx="3325830" cy="112298"/>
            <a:chOff x="7872142" y="1716173"/>
            <a:chExt cx="4433863" cy="149766"/>
          </a:xfrm>
        </p:grpSpPr>
        <p:cxnSp>
          <p:nvCxnSpPr>
            <p:cNvPr id="145" name="直接连接符 144"/>
            <p:cNvCxnSpPr>
              <a:endCxn id="146" idx="6"/>
            </p:cNvCxnSpPr>
            <p:nvPr/>
          </p:nvCxnSpPr>
          <p:spPr>
            <a:xfrm flipH="1" flipV="1">
              <a:off x="8021908" y="1791056"/>
              <a:ext cx="4284097" cy="22276"/>
            </a:xfrm>
            <a:prstGeom prst="line">
              <a:avLst/>
            </a:prstGeom>
            <a:ln w="254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6" name="椭圆 145"/>
            <p:cNvSpPr/>
            <p:nvPr/>
          </p:nvSpPr>
          <p:spPr>
            <a:xfrm>
              <a:off x="7872142" y="1716173"/>
              <a:ext cx="149766" cy="149766"/>
            </a:xfrm>
            <a:prstGeom prst="ellipse">
              <a:avLst/>
            </a:prstGeom>
            <a:solidFill>
              <a:srgbClr val="7B46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47" name="组合 146"/>
          <p:cNvGrpSpPr/>
          <p:nvPr/>
        </p:nvGrpSpPr>
        <p:grpSpPr>
          <a:xfrm flipH="1">
            <a:off x="5151745" y="2097833"/>
            <a:ext cx="2939040" cy="112298"/>
            <a:chOff x="7872142" y="1716173"/>
            <a:chExt cx="3918210" cy="149766"/>
          </a:xfrm>
        </p:grpSpPr>
        <p:cxnSp>
          <p:nvCxnSpPr>
            <p:cNvPr id="148" name="直接连接符 147"/>
            <p:cNvCxnSpPr>
              <a:endCxn id="149" idx="6"/>
            </p:cNvCxnSpPr>
            <p:nvPr/>
          </p:nvCxnSpPr>
          <p:spPr>
            <a:xfrm flipH="1" flipV="1">
              <a:off x="8021908" y="1791056"/>
              <a:ext cx="3768444" cy="19595"/>
            </a:xfrm>
            <a:prstGeom prst="line">
              <a:avLst/>
            </a:prstGeom>
            <a:ln w="254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a:off x="7872142" y="1716173"/>
              <a:ext cx="149766" cy="149766"/>
            </a:xfrm>
            <a:prstGeom prst="ellipse">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50" name="任意多边形 149"/>
          <p:cNvSpPr/>
          <p:nvPr/>
        </p:nvSpPr>
        <p:spPr>
          <a:xfrm>
            <a:off x="3842640" y="833074"/>
            <a:ext cx="1459912" cy="666082"/>
          </a:xfrm>
          <a:custGeom>
            <a:avLst/>
            <a:gdLst>
              <a:gd name="connsiteX0" fmla="*/ 1289422 w 2578844"/>
              <a:gd name="connsiteY0" fmla="*/ 0 h 1177018"/>
              <a:gd name="connsiteX1" fmla="*/ 2578134 w 2578844"/>
              <a:gd name="connsiteY1" fmla="*/ 1162953 h 1177018"/>
              <a:gd name="connsiteX2" fmla="*/ 2578844 w 2578844"/>
              <a:gd name="connsiteY2" fmla="*/ 1177018 h 1177018"/>
              <a:gd name="connsiteX3" fmla="*/ 0 w 2578844"/>
              <a:gd name="connsiteY3" fmla="*/ 1177018 h 1177018"/>
              <a:gd name="connsiteX4" fmla="*/ 710 w 2578844"/>
              <a:gd name="connsiteY4" fmla="*/ 1162953 h 1177018"/>
              <a:gd name="connsiteX5" fmla="*/ 1289422 w 2578844"/>
              <a:gd name="connsiteY5" fmla="*/ 0 h 1177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8844" h="1177018">
                <a:moveTo>
                  <a:pt x="1289422" y="0"/>
                </a:moveTo>
                <a:cubicBezTo>
                  <a:pt x="1960138" y="0"/>
                  <a:pt x="2511797" y="509739"/>
                  <a:pt x="2578134" y="1162953"/>
                </a:cubicBezTo>
                <a:lnTo>
                  <a:pt x="2578844" y="1177018"/>
                </a:lnTo>
                <a:lnTo>
                  <a:pt x="0" y="1177018"/>
                </a:lnTo>
                <a:lnTo>
                  <a:pt x="710" y="1162953"/>
                </a:lnTo>
                <a:cubicBezTo>
                  <a:pt x="67048" y="509739"/>
                  <a:pt x="618707" y="0"/>
                  <a:pt x="1289422" y="0"/>
                </a:cubicBezTo>
                <a:close/>
              </a:path>
            </a:pathLst>
          </a:custGeom>
          <a:gradFill>
            <a:gsLst>
              <a:gs pos="100000">
                <a:schemeClr val="bg1">
                  <a:lumMod val="95000"/>
                </a:schemeClr>
              </a:gs>
              <a:gs pos="0">
                <a:schemeClr val="bg1">
                  <a:lumMod val="80000"/>
                </a:schemeClr>
              </a:gs>
            </a:gsLst>
            <a:lin ang="2700000" scaled="1"/>
          </a:gradFill>
          <a:ln w="25400">
            <a:gradFill flip="none" rotWithShape="1">
              <a:gsLst>
                <a:gs pos="0">
                  <a:schemeClr val="bg1"/>
                </a:gs>
                <a:gs pos="100000">
                  <a:schemeClr val="bg1">
                    <a:lumMod val="75000"/>
                  </a:schemeClr>
                </a:gs>
              </a:gsLst>
              <a:lin ang="2700000" scaled="1"/>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1" name="梯形 150"/>
          <p:cNvSpPr/>
          <p:nvPr/>
        </p:nvSpPr>
        <p:spPr>
          <a:xfrm flipV="1">
            <a:off x="3842640" y="1559825"/>
            <a:ext cx="1459912" cy="604643"/>
          </a:xfrm>
          <a:prstGeom prst="trapezoid">
            <a:avLst/>
          </a:prstGeom>
          <a:gradFill flip="none" rotWithShape="1">
            <a:gsLst>
              <a:gs pos="100000">
                <a:schemeClr val="bg1">
                  <a:lumMod val="95000"/>
                </a:schemeClr>
              </a:gs>
              <a:gs pos="0">
                <a:schemeClr val="bg1">
                  <a:lumMod val="80000"/>
                </a:schemeClr>
              </a:gs>
            </a:gsLst>
            <a:lin ang="18900000" scaled="1"/>
            <a:tileRect/>
          </a:gradFill>
          <a:ln w="25400">
            <a:gradFill flip="none" rotWithShape="1">
              <a:gsLst>
                <a:gs pos="0">
                  <a:schemeClr val="bg1">
                    <a:lumMod val="96000"/>
                  </a:schemeClr>
                </a:gs>
                <a:gs pos="100000">
                  <a:schemeClr val="bg1">
                    <a:lumMod val="75000"/>
                  </a:schemeClr>
                </a:gs>
              </a:gsLst>
              <a:lin ang="18900000" scaled="1"/>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2" name="梯形 151"/>
          <p:cNvSpPr/>
          <p:nvPr/>
        </p:nvSpPr>
        <p:spPr>
          <a:xfrm flipV="1">
            <a:off x="4005799" y="2225137"/>
            <a:ext cx="1139553" cy="604643"/>
          </a:xfrm>
          <a:prstGeom prst="trapezoid">
            <a:avLst/>
          </a:prstGeom>
          <a:gradFill flip="none" rotWithShape="1">
            <a:gsLst>
              <a:gs pos="100000">
                <a:schemeClr val="bg1">
                  <a:lumMod val="95000"/>
                </a:schemeClr>
              </a:gs>
              <a:gs pos="0">
                <a:schemeClr val="bg1">
                  <a:lumMod val="80000"/>
                </a:schemeClr>
              </a:gs>
            </a:gsLst>
            <a:lin ang="18900000" scaled="1"/>
            <a:tileRect/>
          </a:gradFill>
          <a:ln w="25400">
            <a:gradFill flip="none" rotWithShape="1">
              <a:gsLst>
                <a:gs pos="0">
                  <a:schemeClr val="bg1">
                    <a:lumMod val="96000"/>
                  </a:schemeClr>
                </a:gs>
                <a:gs pos="100000">
                  <a:schemeClr val="bg1">
                    <a:lumMod val="75000"/>
                  </a:schemeClr>
                </a:gs>
              </a:gsLst>
              <a:lin ang="18900000" scaled="1"/>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3" name="任意多边形 152"/>
          <p:cNvSpPr/>
          <p:nvPr/>
        </p:nvSpPr>
        <p:spPr>
          <a:xfrm flipV="1">
            <a:off x="4165768" y="2890448"/>
            <a:ext cx="819615" cy="807062"/>
          </a:xfrm>
          <a:custGeom>
            <a:avLst/>
            <a:gdLst>
              <a:gd name="connsiteX0" fmla="*/ 0 w 1447800"/>
              <a:gd name="connsiteY0" fmla="*/ 1426140 h 1426140"/>
              <a:gd name="connsiteX1" fmla="*/ 1447800 w 1447800"/>
              <a:gd name="connsiteY1" fmla="*/ 1426140 h 1426140"/>
              <a:gd name="connsiteX2" fmla="*/ 1180688 w 1447800"/>
              <a:gd name="connsiteY2" fmla="*/ 357690 h 1426140"/>
              <a:gd name="connsiteX3" fmla="*/ 1177247 w 1447800"/>
              <a:gd name="connsiteY3" fmla="*/ 357690 h 1426140"/>
              <a:gd name="connsiteX4" fmla="*/ 1174880 w 1447800"/>
              <a:gd name="connsiteY4" fmla="*/ 336305 h 1426140"/>
              <a:gd name="connsiteX5" fmla="*/ 721810 w 1447800"/>
              <a:gd name="connsiteY5" fmla="*/ 0 h 1426140"/>
              <a:gd name="connsiteX6" fmla="*/ 268741 w 1447800"/>
              <a:gd name="connsiteY6" fmla="*/ 336305 h 1426140"/>
              <a:gd name="connsiteX7" fmla="*/ 265786 w 1447800"/>
              <a:gd name="connsiteY7" fmla="*/ 362997 h 142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7800" h="1426140">
                <a:moveTo>
                  <a:pt x="0" y="1426140"/>
                </a:moveTo>
                <a:lnTo>
                  <a:pt x="1447800" y="1426140"/>
                </a:lnTo>
                <a:lnTo>
                  <a:pt x="1180688" y="357690"/>
                </a:lnTo>
                <a:lnTo>
                  <a:pt x="1177247" y="357690"/>
                </a:lnTo>
                <a:lnTo>
                  <a:pt x="1174880" y="336305"/>
                </a:lnTo>
                <a:cubicBezTo>
                  <a:pt x="1131756" y="144376"/>
                  <a:pt x="945296" y="0"/>
                  <a:pt x="721810" y="0"/>
                </a:cubicBezTo>
                <a:cubicBezTo>
                  <a:pt x="498325" y="0"/>
                  <a:pt x="311864" y="144376"/>
                  <a:pt x="268741" y="336305"/>
                </a:cubicBezTo>
                <a:lnTo>
                  <a:pt x="265786" y="362997"/>
                </a:lnTo>
                <a:close/>
              </a:path>
            </a:pathLst>
          </a:custGeom>
          <a:gradFill flip="none" rotWithShape="1">
            <a:gsLst>
              <a:gs pos="100000">
                <a:schemeClr val="bg1">
                  <a:lumMod val="95000"/>
                </a:schemeClr>
              </a:gs>
              <a:gs pos="0">
                <a:schemeClr val="bg1">
                  <a:lumMod val="75000"/>
                </a:schemeClr>
              </a:gs>
            </a:gsLst>
            <a:lin ang="18900000" scaled="1"/>
            <a:tileRect/>
          </a:gradFill>
          <a:ln w="25400">
            <a:gradFill flip="none" rotWithShape="1">
              <a:gsLst>
                <a:gs pos="0">
                  <a:schemeClr val="bg1">
                    <a:lumMod val="96000"/>
                  </a:schemeClr>
                </a:gs>
                <a:gs pos="100000">
                  <a:schemeClr val="bg1">
                    <a:lumMod val="75000"/>
                  </a:schemeClr>
                </a:gs>
              </a:gsLst>
              <a:lin ang="18900000" scaled="1"/>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nvGrpSpPr>
          <p:cNvPr id="154" name="组合 153"/>
          <p:cNvGrpSpPr/>
          <p:nvPr/>
        </p:nvGrpSpPr>
        <p:grpSpPr>
          <a:xfrm>
            <a:off x="4144312" y="3808161"/>
            <a:ext cx="856568" cy="784038"/>
            <a:chOff x="5525029" y="5078724"/>
            <a:chExt cx="1141942" cy="1045626"/>
          </a:xfrm>
        </p:grpSpPr>
        <p:sp>
          <p:nvSpPr>
            <p:cNvPr id="155" name="椭圆 154"/>
            <p:cNvSpPr/>
            <p:nvPr/>
          </p:nvSpPr>
          <p:spPr>
            <a:xfrm>
              <a:off x="5573188" y="5078724"/>
              <a:ext cx="1045626" cy="1045626"/>
            </a:xfrm>
            <a:prstGeom prst="ellipse">
              <a:avLst/>
            </a:prstGeom>
            <a:gradFill>
              <a:gsLst>
                <a:gs pos="100000">
                  <a:schemeClr val="bg1">
                    <a:lumMod val="95000"/>
                  </a:schemeClr>
                </a:gs>
                <a:gs pos="0">
                  <a:schemeClr val="bg1">
                    <a:lumMod val="75000"/>
                  </a:schemeClr>
                </a:gs>
              </a:gsLst>
              <a:lin ang="2700000" scaled="1"/>
            </a:gradFill>
            <a:ln w="25400">
              <a:gradFill flip="none" rotWithShape="1">
                <a:gsLst>
                  <a:gs pos="0">
                    <a:schemeClr val="bg1"/>
                  </a:gs>
                  <a:gs pos="100000">
                    <a:schemeClr val="bg1">
                      <a:lumMod val="75000"/>
                    </a:schemeClr>
                  </a:gs>
                </a:gsLst>
                <a:lin ang="2700000" scaled="1"/>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6" name="文本框 17"/>
            <p:cNvSpPr txBox="1"/>
            <p:nvPr/>
          </p:nvSpPr>
          <p:spPr>
            <a:xfrm>
              <a:off x="5525029" y="5370704"/>
              <a:ext cx="1141942" cy="554126"/>
            </a:xfrm>
            <a:prstGeom prst="rect">
              <a:avLst/>
            </a:prstGeom>
            <a:noFill/>
          </p:spPr>
          <p:txBody>
            <a:bodyPr wrap="square" rtlCol="0">
              <a:spAutoFit/>
            </a:bodyPr>
            <a:lstStyle/>
            <a:p>
              <a:pPr algn="ctr"/>
              <a:r>
                <a:rPr lang="zh-CN" altLang="en-US" sz="2100" dirty="0">
                  <a:solidFill>
                    <a:prstClr val="black">
                      <a:lumMod val="50000"/>
                      <a:lumOff val="50000"/>
                    </a:prstClr>
                  </a:solidFill>
                  <a:latin typeface="LiHei Pro" panose="020B0500000000000000" pitchFamily="34" charset="-122"/>
                  <a:ea typeface="LiHei Pro" panose="020B0500000000000000" pitchFamily="34" charset="-122"/>
                </a:rPr>
                <a:t>标题</a:t>
              </a:r>
              <a:endParaRPr lang="zh-CN" altLang="en-US" sz="2100" dirty="0">
                <a:solidFill>
                  <a:prstClr val="black">
                    <a:lumMod val="50000"/>
                    <a:lumOff val="50000"/>
                  </a:prstClr>
                </a:solidFill>
                <a:latin typeface="LiHei Pro" panose="020B0500000000000000" pitchFamily="34" charset="-122"/>
                <a:ea typeface="LiHei Pro" panose="020B0500000000000000" pitchFamily="34" charset="-122"/>
              </a:endParaRPr>
            </a:p>
          </p:txBody>
        </p:sp>
      </p:grpSp>
      <p:grpSp>
        <p:nvGrpSpPr>
          <p:cNvPr id="157" name="Group 4"/>
          <p:cNvGrpSpPr>
            <a:grpSpLocks noChangeAspect="1"/>
          </p:cNvGrpSpPr>
          <p:nvPr/>
        </p:nvGrpSpPr>
        <p:grpSpPr bwMode="auto">
          <a:xfrm>
            <a:off x="4397046" y="1008549"/>
            <a:ext cx="315481" cy="369574"/>
            <a:chOff x="1776" y="1776"/>
            <a:chExt cx="64" cy="75"/>
          </a:xfrm>
          <a:solidFill>
            <a:srgbClr val="01ACBE"/>
          </a:solidFill>
        </p:grpSpPr>
        <p:sp>
          <p:nvSpPr>
            <p:cNvPr id="158" name="Freeform 5"/>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59" name="Freeform 6"/>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0" name="Freeform 7"/>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1" name="Freeform 8"/>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62" name="Group 18"/>
          <p:cNvGrpSpPr>
            <a:grpSpLocks noChangeAspect="1"/>
          </p:cNvGrpSpPr>
          <p:nvPr/>
        </p:nvGrpSpPr>
        <p:grpSpPr bwMode="auto">
          <a:xfrm>
            <a:off x="4414144" y="3086348"/>
            <a:ext cx="320398" cy="298443"/>
            <a:chOff x="3802" y="2858"/>
            <a:chExt cx="616" cy="574"/>
          </a:xfrm>
          <a:solidFill>
            <a:srgbClr val="7B4690"/>
          </a:solidFill>
        </p:grpSpPr>
        <p:sp>
          <p:nvSpPr>
            <p:cNvPr id="163"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4"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5"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6"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7" name="Freeform 23"/>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68" name="Group 13"/>
          <p:cNvGrpSpPr>
            <a:grpSpLocks noChangeAspect="1"/>
          </p:cNvGrpSpPr>
          <p:nvPr/>
        </p:nvGrpSpPr>
        <p:grpSpPr bwMode="auto">
          <a:xfrm>
            <a:off x="4380236" y="1676426"/>
            <a:ext cx="384719" cy="389120"/>
            <a:chOff x="2426" y="2781"/>
            <a:chExt cx="593" cy="600"/>
          </a:xfrm>
          <a:solidFill>
            <a:srgbClr val="FFB850"/>
          </a:solidFill>
        </p:grpSpPr>
        <p:sp>
          <p:nvSpPr>
            <p:cNvPr id="169" name="Freeform 14"/>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0"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71" name="组合 170"/>
          <p:cNvGrpSpPr/>
          <p:nvPr/>
        </p:nvGrpSpPr>
        <p:grpSpPr>
          <a:xfrm>
            <a:off x="4412482" y="2349530"/>
            <a:ext cx="330607" cy="359647"/>
            <a:chOff x="4873626" y="1965325"/>
            <a:chExt cx="269876" cy="293688"/>
          </a:xfrm>
          <a:solidFill>
            <a:srgbClr val="E87071"/>
          </a:solidFill>
        </p:grpSpPr>
        <p:sp>
          <p:nvSpPr>
            <p:cNvPr id="172" name="Freeform 502"/>
            <p:cNvSpPr/>
            <p:nvPr/>
          </p:nvSpPr>
          <p:spPr bwMode="auto">
            <a:xfrm>
              <a:off x="4873626" y="2127250"/>
              <a:ext cx="112713" cy="131763"/>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3" name="Freeform 503"/>
            <p:cNvSpPr/>
            <p:nvPr/>
          </p:nvSpPr>
          <p:spPr bwMode="auto">
            <a:xfrm>
              <a:off x="4884739" y="1973263"/>
              <a:ext cx="41275" cy="146050"/>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4" name="Freeform 504"/>
            <p:cNvSpPr/>
            <p:nvPr/>
          </p:nvSpPr>
          <p:spPr bwMode="auto">
            <a:xfrm>
              <a:off x="4940301" y="1965325"/>
              <a:ext cx="177800" cy="293688"/>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5" name="Freeform 505"/>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76" name="组合 175"/>
          <p:cNvGrpSpPr/>
          <p:nvPr/>
        </p:nvGrpSpPr>
        <p:grpSpPr>
          <a:xfrm>
            <a:off x="1167953" y="1428314"/>
            <a:ext cx="2674687" cy="112298"/>
            <a:chOff x="1557067" y="1904859"/>
            <a:chExt cx="3565785" cy="149766"/>
          </a:xfrm>
        </p:grpSpPr>
        <p:cxnSp>
          <p:nvCxnSpPr>
            <p:cNvPr id="177" name="直接连接符 176"/>
            <p:cNvCxnSpPr>
              <a:stCxn id="150" idx="3"/>
            </p:cNvCxnSpPr>
            <p:nvPr/>
          </p:nvCxnSpPr>
          <p:spPr>
            <a:xfrm flipH="1">
              <a:off x="1642533" y="1999337"/>
              <a:ext cx="3480319" cy="0"/>
            </a:xfrm>
            <a:prstGeom prst="line">
              <a:avLst/>
            </a:prstGeom>
            <a:ln w="254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8" name="椭圆 177"/>
            <p:cNvSpPr/>
            <p:nvPr/>
          </p:nvSpPr>
          <p:spPr>
            <a:xfrm>
              <a:off x="1557067" y="1904859"/>
              <a:ext cx="149766" cy="149766"/>
            </a:xfrm>
            <a:prstGeom prst="ellipse">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79" name="组合 178"/>
          <p:cNvGrpSpPr/>
          <p:nvPr/>
        </p:nvGrpSpPr>
        <p:grpSpPr>
          <a:xfrm>
            <a:off x="1167953" y="2761009"/>
            <a:ext cx="2997816" cy="112298"/>
            <a:chOff x="1557067" y="3682197"/>
            <a:chExt cx="3996568" cy="149766"/>
          </a:xfrm>
        </p:grpSpPr>
        <p:cxnSp>
          <p:nvCxnSpPr>
            <p:cNvPr id="180" name="直接连接符 179"/>
            <p:cNvCxnSpPr/>
            <p:nvPr/>
          </p:nvCxnSpPr>
          <p:spPr>
            <a:xfrm flipH="1">
              <a:off x="1642533" y="3773912"/>
              <a:ext cx="3911102" cy="0"/>
            </a:xfrm>
            <a:prstGeom prst="line">
              <a:avLst/>
            </a:prstGeom>
            <a:ln w="254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1" name="椭圆 180"/>
            <p:cNvSpPr/>
            <p:nvPr/>
          </p:nvSpPr>
          <p:spPr>
            <a:xfrm>
              <a:off x="1557067" y="3682197"/>
              <a:ext cx="149766" cy="149766"/>
            </a:xfrm>
            <a:prstGeom prst="ellipse">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82" name="文本框 52"/>
          <p:cNvSpPr txBox="1"/>
          <p:nvPr/>
        </p:nvSpPr>
        <p:spPr>
          <a:xfrm>
            <a:off x="1265571" y="1139280"/>
            <a:ext cx="1361960" cy="323165"/>
          </a:xfrm>
          <a:prstGeom prst="rect">
            <a:avLst/>
          </a:prstGeom>
          <a:noFill/>
        </p:spPr>
        <p:txBody>
          <a:bodyPr wrap="square" rtlCol="0">
            <a:spAutoFit/>
          </a:bodyPr>
          <a:lstStyle/>
          <a:p>
            <a:r>
              <a:rPr lang="zh-CN" altLang="en-US" sz="1500" dirty="0">
                <a:solidFill>
                  <a:srgbClr val="01ACBE"/>
                </a:solidFill>
                <a:latin typeface="微软雅黑" panose="020B0503020204020204" pitchFamily="34" charset="-122"/>
                <a:ea typeface="微软雅黑" panose="020B0503020204020204" pitchFamily="34" charset="-122"/>
              </a:rPr>
              <a:t>添加标题一</a:t>
            </a:r>
            <a:endParaRPr lang="zh-CN" altLang="en-US" sz="1500" dirty="0">
              <a:solidFill>
                <a:srgbClr val="01ACBE"/>
              </a:solidFill>
              <a:latin typeface="微软雅黑" panose="020B0503020204020204" pitchFamily="34" charset="-122"/>
              <a:ea typeface="微软雅黑" panose="020B0503020204020204" pitchFamily="34" charset="-122"/>
            </a:endParaRPr>
          </a:p>
        </p:txBody>
      </p:sp>
      <p:sp>
        <p:nvSpPr>
          <p:cNvPr id="183" name="文本框 53"/>
          <p:cNvSpPr txBox="1"/>
          <p:nvPr/>
        </p:nvSpPr>
        <p:spPr>
          <a:xfrm>
            <a:off x="1265571" y="2469131"/>
            <a:ext cx="1361960" cy="323165"/>
          </a:xfrm>
          <a:prstGeom prst="rect">
            <a:avLst/>
          </a:prstGeom>
          <a:noFill/>
        </p:spPr>
        <p:txBody>
          <a:bodyPr wrap="square" rtlCol="0">
            <a:spAutoFit/>
          </a:bodyPr>
          <a:lstStyle/>
          <a:p>
            <a:r>
              <a:rPr lang="zh-CN" altLang="en-US" sz="1500" dirty="0">
                <a:solidFill>
                  <a:srgbClr val="E87071"/>
                </a:solidFill>
                <a:latin typeface="微软雅黑" panose="020B0503020204020204" pitchFamily="34" charset="-122"/>
                <a:ea typeface="微软雅黑" panose="020B0503020204020204" pitchFamily="34" charset="-122"/>
              </a:rPr>
              <a:t>添加标题三</a:t>
            </a:r>
            <a:endParaRPr lang="zh-CN" altLang="en-US" sz="1500" dirty="0">
              <a:solidFill>
                <a:srgbClr val="E87071"/>
              </a:solidFill>
              <a:latin typeface="微软雅黑" panose="020B0503020204020204" pitchFamily="34" charset="-122"/>
              <a:ea typeface="微软雅黑" panose="020B0503020204020204" pitchFamily="34" charset="-122"/>
            </a:endParaRPr>
          </a:p>
        </p:txBody>
      </p:sp>
      <p:sp>
        <p:nvSpPr>
          <p:cNvPr id="184" name="文本框 54"/>
          <p:cNvSpPr txBox="1"/>
          <p:nvPr/>
        </p:nvSpPr>
        <p:spPr>
          <a:xfrm>
            <a:off x="6866968" y="1805877"/>
            <a:ext cx="1323905" cy="323165"/>
          </a:xfrm>
          <a:prstGeom prst="rect">
            <a:avLst/>
          </a:prstGeom>
          <a:noFill/>
        </p:spPr>
        <p:txBody>
          <a:bodyPr wrap="square" rtlCol="0">
            <a:spAutoFit/>
          </a:bodyPr>
          <a:lstStyle/>
          <a:p>
            <a:r>
              <a:rPr lang="zh-CN" altLang="en-US" sz="1500" dirty="0">
                <a:solidFill>
                  <a:srgbClr val="FF9A05"/>
                </a:solidFill>
                <a:latin typeface="微软雅黑" panose="020B0503020204020204" pitchFamily="34" charset="-122"/>
                <a:ea typeface="微软雅黑" panose="020B0503020204020204" pitchFamily="34" charset="-122"/>
              </a:rPr>
              <a:t>添加标题二</a:t>
            </a:r>
            <a:endParaRPr lang="zh-CN" altLang="en-US" sz="1500" dirty="0">
              <a:solidFill>
                <a:srgbClr val="FF9A05"/>
              </a:solidFill>
              <a:latin typeface="微软雅黑" panose="020B0503020204020204" pitchFamily="34" charset="-122"/>
              <a:ea typeface="微软雅黑" panose="020B0503020204020204" pitchFamily="34" charset="-122"/>
            </a:endParaRPr>
          </a:p>
        </p:txBody>
      </p:sp>
      <p:sp>
        <p:nvSpPr>
          <p:cNvPr id="185" name="文本框 55"/>
          <p:cNvSpPr txBox="1"/>
          <p:nvPr/>
        </p:nvSpPr>
        <p:spPr>
          <a:xfrm>
            <a:off x="6488877" y="3297614"/>
            <a:ext cx="1323905" cy="323165"/>
          </a:xfrm>
          <a:prstGeom prst="rect">
            <a:avLst/>
          </a:prstGeom>
          <a:noFill/>
        </p:spPr>
        <p:txBody>
          <a:bodyPr wrap="square" rtlCol="0">
            <a:spAutoFit/>
          </a:bodyPr>
          <a:lstStyle/>
          <a:p>
            <a:r>
              <a:rPr lang="zh-CN" altLang="en-US" sz="1500" dirty="0">
                <a:solidFill>
                  <a:srgbClr val="7B4690"/>
                </a:solidFill>
                <a:latin typeface="微软雅黑" panose="020B0503020204020204" pitchFamily="34" charset="-122"/>
                <a:ea typeface="微软雅黑" panose="020B0503020204020204" pitchFamily="34" charset="-122"/>
              </a:rPr>
              <a:t>添加标题四</a:t>
            </a:r>
            <a:endParaRPr lang="zh-CN" altLang="en-US" sz="1500" dirty="0">
              <a:solidFill>
                <a:srgbClr val="7B4690"/>
              </a:solidFill>
              <a:latin typeface="微软雅黑" panose="020B0503020204020204" pitchFamily="34" charset="-122"/>
              <a:ea typeface="微软雅黑" panose="020B0503020204020204" pitchFamily="34" charset="-122"/>
            </a:endParaRPr>
          </a:p>
        </p:txBody>
      </p:sp>
      <p:sp>
        <p:nvSpPr>
          <p:cNvPr id="186" name="文本框 129"/>
          <p:cNvSpPr txBox="1"/>
          <p:nvPr/>
        </p:nvSpPr>
        <p:spPr>
          <a:xfrm>
            <a:off x="1277206" y="1540612"/>
            <a:ext cx="1998482" cy="784830"/>
          </a:xfrm>
          <a:prstGeom prst="rect">
            <a:avLst/>
          </a:prstGeom>
          <a:noFill/>
        </p:spPr>
        <p:txBody>
          <a:bodyPr wrap="square" rtlCol="0">
            <a:spAutoFit/>
          </a:bodyPr>
          <a:lstStyle/>
          <a:p>
            <a:pPr>
              <a:lnSpc>
                <a:spcPct val="150000"/>
              </a:lnSpc>
            </a:pPr>
            <a:r>
              <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点击添加文字说明详情介绍点击添加文字说明详情介绍点击添加文字说明详情介绍点击添加文字说明详情介绍</a:t>
            </a:r>
            <a:endPar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endParaRPr>
          </a:p>
          <a:p>
            <a:pPr>
              <a:lnSpc>
                <a:spcPct val="150000"/>
              </a:lnSpc>
            </a:pPr>
            <a:endPar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187" name="文本框 129"/>
          <p:cNvSpPr txBox="1"/>
          <p:nvPr/>
        </p:nvSpPr>
        <p:spPr>
          <a:xfrm>
            <a:off x="1297168" y="2911976"/>
            <a:ext cx="1998482" cy="784830"/>
          </a:xfrm>
          <a:prstGeom prst="rect">
            <a:avLst/>
          </a:prstGeom>
          <a:noFill/>
        </p:spPr>
        <p:txBody>
          <a:bodyPr wrap="square" rtlCol="0">
            <a:spAutoFit/>
          </a:bodyPr>
          <a:lstStyle/>
          <a:p>
            <a:pPr>
              <a:lnSpc>
                <a:spcPct val="150000"/>
              </a:lnSpc>
            </a:pPr>
            <a:r>
              <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点击添加文字说明详情介绍点击添加文字说明详情介绍点击添加文字说明详情介绍点击添加文字说明详情介绍</a:t>
            </a:r>
            <a:endPar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endParaRPr>
          </a:p>
          <a:p>
            <a:pPr>
              <a:lnSpc>
                <a:spcPct val="150000"/>
              </a:lnSpc>
            </a:pPr>
            <a:endPar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188" name="文本框 129"/>
          <p:cNvSpPr txBox="1"/>
          <p:nvPr/>
        </p:nvSpPr>
        <p:spPr>
          <a:xfrm>
            <a:off x="5956376" y="2217193"/>
            <a:ext cx="1998482" cy="784830"/>
          </a:xfrm>
          <a:prstGeom prst="rect">
            <a:avLst/>
          </a:prstGeom>
          <a:noFill/>
        </p:spPr>
        <p:txBody>
          <a:bodyPr wrap="square" rtlCol="0">
            <a:spAutoFit/>
          </a:bodyPr>
          <a:lstStyle/>
          <a:p>
            <a:pPr algn="r">
              <a:lnSpc>
                <a:spcPct val="150000"/>
              </a:lnSpc>
            </a:pPr>
            <a:r>
              <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点击添加文字说明详情介绍点击添加文字说明详情介绍点击添加文字说明详情介绍点击添加文字说明详情介绍</a:t>
            </a:r>
            <a:endPar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endParaRPr>
          </a:p>
          <a:p>
            <a:pPr algn="r">
              <a:lnSpc>
                <a:spcPct val="150000"/>
              </a:lnSpc>
            </a:pPr>
            <a:endPar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189" name="文本框 129"/>
          <p:cNvSpPr txBox="1"/>
          <p:nvPr/>
        </p:nvSpPr>
        <p:spPr>
          <a:xfrm>
            <a:off x="5760286" y="3651620"/>
            <a:ext cx="1998482" cy="784830"/>
          </a:xfrm>
          <a:prstGeom prst="rect">
            <a:avLst/>
          </a:prstGeom>
          <a:noFill/>
        </p:spPr>
        <p:txBody>
          <a:bodyPr wrap="square" rtlCol="0">
            <a:spAutoFit/>
          </a:bodyPr>
          <a:lstStyle/>
          <a:p>
            <a:pPr algn="r">
              <a:lnSpc>
                <a:spcPct val="150000"/>
              </a:lnSpc>
            </a:pPr>
            <a:r>
              <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点击添加文字说明详情介绍点击添加文字说明详情介绍点击添加文字说明详情介绍点击添加文字说明详情介绍</a:t>
            </a:r>
            <a:endPar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endParaRPr>
          </a:p>
          <a:p>
            <a:pPr algn="r">
              <a:lnSpc>
                <a:spcPct val="150000"/>
              </a:lnSpc>
            </a:pPr>
            <a:endPar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42" presetClass="entr" presetSubtype="0"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750"/>
                                            <p:tgtEl>
                                              <p:spTgt spid="43"/>
                                            </p:tgtEl>
                                          </p:cBhvr>
                                        </p:animEffect>
                                        <p:anim calcmode="lin" valueType="num">
                                          <p:cBhvr>
                                            <p:cTn id="24" dur="750" fill="hold"/>
                                            <p:tgtEl>
                                              <p:spTgt spid="43"/>
                                            </p:tgtEl>
                                            <p:attrNameLst>
                                              <p:attrName>ppt_x</p:attrName>
                                            </p:attrNameLst>
                                          </p:cBhvr>
                                          <p:tavLst>
                                            <p:tav tm="0">
                                              <p:val>
                                                <p:strVal val="#ppt_x"/>
                                              </p:val>
                                            </p:tav>
                                            <p:tav tm="100000">
                                              <p:val>
                                                <p:strVal val="#ppt_x"/>
                                              </p:val>
                                            </p:tav>
                                          </p:tavLst>
                                        </p:anim>
                                        <p:anim calcmode="lin" valueType="num">
                                          <p:cBhvr>
                                            <p:cTn id="25" dur="750" fill="hold"/>
                                            <p:tgtEl>
                                              <p:spTgt spid="43"/>
                                            </p:tgtEl>
                                            <p:attrNameLst>
                                              <p:attrName>ppt_y</p:attrName>
                                            </p:attrNameLst>
                                          </p:cBhvr>
                                          <p:tavLst>
                                            <p:tav tm="0">
                                              <p:val>
                                                <p:strVal val="#ppt_y+.1"/>
                                              </p:val>
                                            </p:tav>
                                            <p:tav tm="100000">
                                              <p:val>
                                                <p:strVal val="#ppt_y"/>
                                              </p:val>
                                            </p:tav>
                                          </p:tavLst>
                                        </p:anim>
                                      </p:childTnLst>
                                    </p:cTn>
                                  </p:par>
                                </p:childTnLst>
                              </p:cTn>
                            </p:par>
                            <p:par>
                              <p:cTn id="26" fill="hold">
                                <p:stCondLst>
                                  <p:cond delay="3300"/>
                                </p:stCondLst>
                                <p:childTnLst>
                                  <p:par>
                                    <p:cTn id="27" presetID="53" presetClass="entr" presetSubtype="16" fill="hold" nodeType="afterEffect">
                                      <p:stCondLst>
                                        <p:cond delay="0"/>
                                      </p:stCondLst>
                                      <p:childTnLst>
                                        <p:set>
                                          <p:cBhvr>
                                            <p:cTn id="28" dur="1" fill="hold">
                                              <p:stCondLst>
                                                <p:cond delay="0"/>
                                              </p:stCondLst>
                                            </p:cTn>
                                            <p:tgtEl>
                                              <p:spTgt spid="154"/>
                                            </p:tgtEl>
                                            <p:attrNameLst>
                                              <p:attrName>style.visibility</p:attrName>
                                            </p:attrNameLst>
                                          </p:cBhvr>
                                          <p:to>
                                            <p:strVal val="visible"/>
                                          </p:to>
                                        </p:set>
                                        <p:anim calcmode="lin" valueType="num">
                                          <p:cBhvr>
                                            <p:cTn id="29" dur="100" fill="hold"/>
                                            <p:tgtEl>
                                              <p:spTgt spid="154"/>
                                            </p:tgtEl>
                                            <p:attrNameLst>
                                              <p:attrName>ppt_w</p:attrName>
                                            </p:attrNameLst>
                                          </p:cBhvr>
                                          <p:tavLst>
                                            <p:tav tm="0">
                                              <p:val>
                                                <p:fltVal val="0"/>
                                              </p:val>
                                            </p:tav>
                                            <p:tav tm="100000">
                                              <p:val>
                                                <p:strVal val="#ppt_w"/>
                                              </p:val>
                                            </p:tav>
                                          </p:tavLst>
                                        </p:anim>
                                        <p:anim calcmode="lin" valueType="num">
                                          <p:cBhvr>
                                            <p:cTn id="30" dur="100" fill="hold"/>
                                            <p:tgtEl>
                                              <p:spTgt spid="154"/>
                                            </p:tgtEl>
                                            <p:attrNameLst>
                                              <p:attrName>ppt_h</p:attrName>
                                            </p:attrNameLst>
                                          </p:cBhvr>
                                          <p:tavLst>
                                            <p:tav tm="0">
                                              <p:val>
                                                <p:fltVal val="0"/>
                                              </p:val>
                                            </p:tav>
                                            <p:tav tm="100000">
                                              <p:val>
                                                <p:strVal val="#ppt_h"/>
                                              </p:val>
                                            </p:tav>
                                          </p:tavLst>
                                        </p:anim>
                                        <p:animEffect transition="in" filter="fade">
                                          <p:cBhvr>
                                            <p:cTn id="31" dur="100"/>
                                            <p:tgtEl>
                                              <p:spTgt spid="154"/>
                                            </p:tgtEl>
                                          </p:cBhvr>
                                        </p:animEffect>
                                      </p:childTnLst>
                                    </p:cTn>
                                  </p:par>
                                  <p:par>
                                    <p:cTn id="32" presetID="6" presetClass="emph" presetSubtype="0" fill="hold" nodeType="withEffect">
                                      <p:stCondLst>
                                        <p:cond delay="100"/>
                                      </p:stCondLst>
                                      <p:childTnLst>
                                        <p:animScale>
                                          <p:cBhvr>
                                            <p:cTn id="33" dur="100" fill="hold"/>
                                            <p:tgtEl>
                                              <p:spTgt spid="154"/>
                                            </p:tgtEl>
                                          </p:cBhvr>
                                          <p:by x="110000" y="110000"/>
                                        </p:animScale>
                                      </p:childTnLst>
                                    </p:cTn>
                                  </p:par>
                                  <p:par>
                                    <p:cTn id="34" presetID="6" presetClass="emph" presetSubtype="0" fill="hold" nodeType="withEffect">
                                      <p:stCondLst>
                                        <p:cond delay="200"/>
                                      </p:stCondLst>
                                      <p:childTnLst>
                                        <p:animScale>
                                          <p:cBhvr>
                                            <p:cTn id="35" dur="200" fill="hold"/>
                                            <p:tgtEl>
                                              <p:spTgt spid="154"/>
                                            </p:tgtEl>
                                          </p:cBhvr>
                                          <p:by x="90000" y="90000"/>
                                        </p:animScale>
                                      </p:childTnLst>
                                    </p:cTn>
                                  </p:par>
                                  <p:par>
                                    <p:cTn id="36" presetID="6" presetClass="emph" presetSubtype="0" fill="hold" nodeType="withEffect">
                                      <p:stCondLst>
                                        <p:cond delay="400"/>
                                      </p:stCondLst>
                                      <p:childTnLst>
                                        <p:animScale>
                                          <p:cBhvr>
                                            <p:cTn id="37" dur="100" fill="hold"/>
                                            <p:tgtEl>
                                              <p:spTgt spid="154"/>
                                            </p:tgtEl>
                                          </p:cBhvr>
                                          <p:by x="105000" y="105000"/>
                                        </p:animScale>
                                      </p:childTnLst>
                                    </p:cTn>
                                  </p:par>
                                  <p:par>
                                    <p:cTn id="38" presetID="6" presetClass="emph" presetSubtype="0" fill="hold" nodeType="withEffect">
                                      <p:stCondLst>
                                        <p:cond delay="500"/>
                                      </p:stCondLst>
                                      <p:childTnLst>
                                        <p:animScale>
                                          <p:cBhvr>
                                            <p:cTn id="39" dur="200" fill="hold"/>
                                            <p:tgtEl>
                                              <p:spTgt spid="154"/>
                                            </p:tgtEl>
                                          </p:cBhvr>
                                          <p:by x="95000" y="95000"/>
                                        </p:animScale>
                                      </p:childTnLst>
                                    </p:cTn>
                                  </p:par>
                                </p:childTnLst>
                              </p:cTn>
                            </p:par>
                            <p:par>
                              <p:cTn id="40" fill="hold">
                                <p:stCondLst>
                                  <p:cond delay="3800"/>
                                </p:stCondLst>
                                <p:childTnLst>
                                  <p:par>
                                    <p:cTn id="41" presetID="2" presetClass="entr" presetSubtype="4" fill="hold" grpId="0" nodeType="afterEffect">
                                      <p:stCondLst>
                                        <p:cond delay="0"/>
                                      </p:stCondLst>
                                      <p:childTnLst>
                                        <p:set>
                                          <p:cBhvr>
                                            <p:cTn id="42" dur="1" fill="hold">
                                              <p:stCondLst>
                                                <p:cond delay="0"/>
                                              </p:stCondLst>
                                            </p:cTn>
                                            <p:tgtEl>
                                              <p:spTgt spid="153"/>
                                            </p:tgtEl>
                                            <p:attrNameLst>
                                              <p:attrName>style.visibility</p:attrName>
                                            </p:attrNameLst>
                                          </p:cBhvr>
                                          <p:to>
                                            <p:strVal val="visible"/>
                                          </p:to>
                                        </p:set>
                                        <p:anim calcmode="lin" valueType="num">
                                          <p:cBhvr additive="base">
                                            <p:cTn id="43" dur="500" fill="hold"/>
                                            <p:tgtEl>
                                              <p:spTgt spid="153"/>
                                            </p:tgtEl>
                                            <p:attrNameLst>
                                              <p:attrName>ppt_x</p:attrName>
                                            </p:attrNameLst>
                                          </p:cBhvr>
                                          <p:tavLst>
                                            <p:tav tm="0">
                                              <p:val>
                                                <p:strVal val="#ppt_x"/>
                                              </p:val>
                                            </p:tav>
                                            <p:tav tm="100000">
                                              <p:val>
                                                <p:strVal val="#ppt_x"/>
                                              </p:val>
                                            </p:tav>
                                          </p:tavLst>
                                        </p:anim>
                                        <p:anim calcmode="lin" valueType="num">
                                          <p:cBhvr additive="base">
                                            <p:cTn id="44" dur="500" fill="hold"/>
                                            <p:tgtEl>
                                              <p:spTgt spid="153"/>
                                            </p:tgtEl>
                                            <p:attrNameLst>
                                              <p:attrName>ppt_y</p:attrName>
                                            </p:attrNameLst>
                                          </p:cBhvr>
                                          <p:tavLst>
                                            <p:tav tm="0">
                                              <p:val>
                                                <p:strVal val="1+#ppt_h/2"/>
                                              </p:val>
                                            </p:tav>
                                            <p:tav tm="100000">
                                              <p:val>
                                                <p:strVal val="#ppt_y"/>
                                              </p:val>
                                            </p:tav>
                                          </p:tavLst>
                                        </p:anim>
                                      </p:childTnLst>
                                    </p:cTn>
                                  </p:par>
                                </p:childTnLst>
                              </p:cTn>
                            </p:par>
                            <p:par>
                              <p:cTn id="45" fill="hold">
                                <p:stCondLst>
                                  <p:cond delay="4300"/>
                                </p:stCondLst>
                                <p:childTnLst>
                                  <p:par>
                                    <p:cTn id="46" presetID="2" presetClass="entr" presetSubtype="4" fill="hold" grpId="0" nodeType="afterEffect">
                                      <p:stCondLst>
                                        <p:cond delay="0"/>
                                      </p:stCondLst>
                                      <p:childTnLst>
                                        <p:set>
                                          <p:cBhvr>
                                            <p:cTn id="47" dur="1" fill="hold">
                                              <p:stCondLst>
                                                <p:cond delay="0"/>
                                              </p:stCondLst>
                                            </p:cTn>
                                            <p:tgtEl>
                                              <p:spTgt spid="152"/>
                                            </p:tgtEl>
                                            <p:attrNameLst>
                                              <p:attrName>style.visibility</p:attrName>
                                            </p:attrNameLst>
                                          </p:cBhvr>
                                          <p:to>
                                            <p:strVal val="visible"/>
                                          </p:to>
                                        </p:set>
                                        <p:anim calcmode="lin" valueType="num">
                                          <p:cBhvr additive="base">
                                            <p:cTn id="48" dur="500" fill="hold"/>
                                            <p:tgtEl>
                                              <p:spTgt spid="152"/>
                                            </p:tgtEl>
                                            <p:attrNameLst>
                                              <p:attrName>ppt_x</p:attrName>
                                            </p:attrNameLst>
                                          </p:cBhvr>
                                          <p:tavLst>
                                            <p:tav tm="0">
                                              <p:val>
                                                <p:strVal val="#ppt_x"/>
                                              </p:val>
                                            </p:tav>
                                            <p:tav tm="100000">
                                              <p:val>
                                                <p:strVal val="#ppt_x"/>
                                              </p:val>
                                            </p:tav>
                                          </p:tavLst>
                                        </p:anim>
                                        <p:anim calcmode="lin" valueType="num">
                                          <p:cBhvr additive="base">
                                            <p:cTn id="49" dur="500" fill="hold"/>
                                            <p:tgtEl>
                                              <p:spTgt spid="152"/>
                                            </p:tgtEl>
                                            <p:attrNameLst>
                                              <p:attrName>ppt_y</p:attrName>
                                            </p:attrNameLst>
                                          </p:cBhvr>
                                          <p:tavLst>
                                            <p:tav tm="0">
                                              <p:val>
                                                <p:strVal val="1+#ppt_h/2"/>
                                              </p:val>
                                            </p:tav>
                                            <p:tav tm="100000">
                                              <p:val>
                                                <p:strVal val="#ppt_y"/>
                                              </p:val>
                                            </p:tav>
                                          </p:tavLst>
                                        </p:anim>
                                      </p:childTnLst>
                                    </p:cTn>
                                  </p:par>
                                </p:childTnLst>
                              </p:cTn>
                            </p:par>
                            <p:par>
                              <p:cTn id="50" fill="hold">
                                <p:stCondLst>
                                  <p:cond delay="4800"/>
                                </p:stCondLst>
                                <p:childTnLst>
                                  <p:par>
                                    <p:cTn id="51" presetID="2" presetClass="entr" presetSubtype="4" fill="hold" grpId="0" nodeType="afterEffect">
                                      <p:stCondLst>
                                        <p:cond delay="0"/>
                                      </p:stCondLst>
                                      <p:childTnLst>
                                        <p:set>
                                          <p:cBhvr>
                                            <p:cTn id="52" dur="1" fill="hold">
                                              <p:stCondLst>
                                                <p:cond delay="0"/>
                                              </p:stCondLst>
                                            </p:cTn>
                                            <p:tgtEl>
                                              <p:spTgt spid="151"/>
                                            </p:tgtEl>
                                            <p:attrNameLst>
                                              <p:attrName>style.visibility</p:attrName>
                                            </p:attrNameLst>
                                          </p:cBhvr>
                                          <p:to>
                                            <p:strVal val="visible"/>
                                          </p:to>
                                        </p:set>
                                        <p:anim calcmode="lin" valueType="num">
                                          <p:cBhvr additive="base">
                                            <p:cTn id="53" dur="500" fill="hold"/>
                                            <p:tgtEl>
                                              <p:spTgt spid="151"/>
                                            </p:tgtEl>
                                            <p:attrNameLst>
                                              <p:attrName>ppt_x</p:attrName>
                                            </p:attrNameLst>
                                          </p:cBhvr>
                                          <p:tavLst>
                                            <p:tav tm="0">
                                              <p:val>
                                                <p:strVal val="#ppt_x"/>
                                              </p:val>
                                            </p:tav>
                                            <p:tav tm="100000">
                                              <p:val>
                                                <p:strVal val="#ppt_x"/>
                                              </p:val>
                                            </p:tav>
                                          </p:tavLst>
                                        </p:anim>
                                        <p:anim calcmode="lin" valueType="num">
                                          <p:cBhvr additive="base">
                                            <p:cTn id="54" dur="500" fill="hold"/>
                                            <p:tgtEl>
                                              <p:spTgt spid="151"/>
                                            </p:tgtEl>
                                            <p:attrNameLst>
                                              <p:attrName>ppt_y</p:attrName>
                                            </p:attrNameLst>
                                          </p:cBhvr>
                                          <p:tavLst>
                                            <p:tav tm="0">
                                              <p:val>
                                                <p:strVal val="1+#ppt_h/2"/>
                                              </p:val>
                                            </p:tav>
                                            <p:tav tm="100000">
                                              <p:val>
                                                <p:strVal val="#ppt_y"/>
                                              </p:val>
                                            </p:tav>
                                          </p:tavLst>
                                        </p:anim>
                                      </p:childTnLst>
                                    </p:cTn>
                                  </p:par>
                                </p:childTnLst>
                              </p:cTn>
                            </p:par>
                            <p:par>
                              <p:cTn id="55" fill="hold">
                                <p:stCondLst>
                                  <p:cond delay="5300"/>
                                </p:stCondLst>
                                <p:childTnLst>
                                  <p:par>
                                    <p:cTn id="56" presetID="2" presetClass="entr" presetSubtype="4" fill="hold" grpId="0" nodeType="afterEffect">
                                      <p:stCondLst>
                                        <p:cond delay="0"/>
                                      </p:stCondLst>
                                      <p:childTnLst>
                                        <p:set>
                                          <p:cBhvr>
                                            <p:cTn id="57" dur="1" fill="hold">
                                              <p:stCondLst>
                                                <p:cond delay="0"/>
                                              </p:stCondLst>
                                            </p:cTn>
                                            <p:tgtEl>
                                              <p:spTgt spid="150"/>
                                            </p:tgtEl>
                                            <p:attrNameLst>
                                              <p:attrName>style.visibility</p:attrName>
                                            </p:attrNameLst>
                                          </p:cBhvr>
                                          <p:to>
                                            <p:strVal val="visible"/>
                                          </p:to>
                                        </p:set>
                                        <p:anim calcmode="lin" valueType="num">
                                          <p:cBhvr additive="base">
                                            <p:cTn id="58" dur="500" fill="hold"/>
                                            <p:tgtEl>
                                              <p:spTgt spid="150"/>
                                            </p:tgtEl>
                                            <p:attrNameLst>
                                              <p:attrName>ppt_x</p:attrName>
                                            </p:attrNameLst>
                                          </p:cBhvr>
                                          <p:tavLst>
                                            <p:tav tm="0">
                                              <p:val>
                                                <p:strVal val="#ppt_x"/>
                                              </p:val>
                                            </p:tav>
                                            <p:tav tm="100000">
                                              <p:val>
                                                <p:strVal val="#ppt_x"/>
                                              </p:val>
                                            </p:tav>
                                          </p:tavLst>
                                        </p:anim>
                                        <p:anim calcmode="lin" valueType="num">
                                          <p:cBhvr additive="base">
                                            <p:cTn id="59" dur="500" fill="hold"/>
                                            <p:tgtEl>
                                              <p:spTgt spid="150"/>
                                            </p:tgtEl>
                                            <p:attrNameLst>
                                              <p:attrName>ppt_y</p:attrName>
                                            </p:attrNameLst>
                                          </p:cBhvr>
                                          <p:tavLst>
                                            <p:tav tm="0">
                                              <p:val>
                                                <p:strVal val="1+#ppt_h/2"/>
                                              </p:val>
                                            </p:tav>
                                            <p:tav tm="100000">
                                              <p:val>
                                                <p:strVal val="#ppt_y"/>
                                              </p:val>
                                            </p:tav>
                                          </p:tavLst>
                                        </p:anim>
                                      </p:childTnLst>
                                    </p:cTn>
                                  </p:par>
                                </p:childTnLst>
                              </p:cTn>
                            </p:par>
                            <p:par>
                              <p:cTn id="60" fill="hold">
                                <p:stCondLst>
                                  <p:cond delay="5800"/>
                                </p:stCondLst>
                                <p:childTnLst>
                                  <p:par>
                                    <p:cTn id="61" presetID="14" presetClass="entr" presetSubtype="10" fill="hold" nodeType="afterEffect">
                                      <p:stCondLst>
                                        <p:cond delay="0"/>
                                      </p:stCondLst>
                                      <p:childTnLst>
                                        <p:set>
                                          <p:cBhvr>
                                            <p:cTn id="62" dur="1" fill="hold">
                                              <p:stCondLst>
                                                <p:cond delay="0"/>
                                              </p:stCondLst>
                                            </p:cTn>
                                            <p:tgtEl>
                                              <p:spTgt spid="157"/>
                                            </p:tgtEl>
                                            <p:attrNameLst>
                                              <p:attrName>style.visibility</p:attrName>
                                            </p:attrNameLst>
                                          </p:cBhvr>
                                          <p:to>
                                            <p:strVal val="visible"/>
                                          </p:to>
                                        </p:set>
                                        <p:animEffect transition="in" filter="randombar(horizontal)">
                                          <p:cBhvr>
                                            <p:cTn id="63" dur="500"/>
                                            <p:tgtEl>
                                              <p:spTgt spid="157"/>
                                            </p:tgtEl>
                                          </p:cBhvr>
                                        </p:animEffect>
                                      </p:childTnLst>
                                    </p:cTn>
                                  </p:par>
                                </p:childTnLst>
                              </p:cTn>
                            </p:par>
                            <p:par>
                              <p:cTn id="64" fill="hold">
                                <p:stCondLst>
                                  <p:cond delay="6300"/>
                                </p:stCondLst>
                                <p:childTnLst>
                                  <p:par>
                                    <p:cTn id="65" presetID="14" presetClass="entr" presetSubtype="10" fill="hold" nodeType="afterEffect">
                                      <p:stCondLst>
                                        <p:cond delay="0"/>
                                      </p:stCondLst>
                                      <p:childTnLst>
                                        <p:set>
                                          <p:cBhvr>
                                            <p:cTn id="66" dur="1" fill="hold">
                                              <p:stCondLst>
                                                <p:cond delay="0"/>
                                              </p:stCondLst>
                                            </p:cTn>
                                            <p:tgtEl>
                                              <p:spTgt spid="168"/>
                                            </p:tgtEl>
                                            <p:attrNameLst>
                                              <p:attrName>style.visibility</p:attrName>
                                            </p:attrNameLst>
                                          </p:cBhvr>
                                          <p:to>
                                            <p:strVal val="visible"/>
                                          </p:to>
                                        </p:set>
                                        <p:animEffect transition="in" filter="randombar(horizontal)">
                                          <p:cBhvr>
                                            <p:cTn id="67" dur="500"/>
                                            <p:tgtEl>
                                              <p:spTgt spid="168"/>
                                            </p:tgtEl>
                                          </p:cBhvr>
                                        </p:animEffect>
                                      </p:childTnLst>
                                    </p:cTn>
                                  </p:par>
                                </p:childTnLst>
                              </p:cTn>
                            </p:par>
                            <p:par>
                              <p:cTn id="68" fill="hold">
                                <p:stCondLst>
                                  <p:cond delay="6800"/>
                                </p:stCondLst>
                                <p:childTnLst>
                                  <p:par>
                                    <p:cTn id="69" presetID="14" presetClass="entr" presetSubtype="10" fill="hold" nodeType="afterEffect">
                                      <p:stCondLst>
                                        <p:cond delay="0"/>
                                      </p:stCondLst>
                                      <p:childTnLst>
                                        <p:set>
                                          <p:cBhvr>
                                            <p:cTn id="70" dur="1" fill="hold">
                                              <p:stCondLst>
                                                <p:cond delay="0"/>
                                              </p:stCondLst>
                                            </p:cTn>
                                            <p:tgtEl>
                                              <p:spTgt spid="171"/>
                                            </p:tgtEl>
                                            <p:attrNameLst>
                                              <p:attrName>style.visibility</p:attrName>
                                            </p:attrNameLst>
                                          </p:cBhvr>
                                          <p:to>
                                            <p:strVal val="visible"/>
                                          </p:to>
                                        </p:set>
                                        <p:animEffect transition="in" filter="randombar(horizontal)">
                                          <p:cBhvr>
                                            <p:cTn id="71" dur="500"/>
                                            <p:tgtEl>
                                              <p:spTgt spid="171"/>
                                            </p:tgtEl>
                                          </p:cBhvr>
                                        </p:animEffect>
                                      </p:childTnLst>
                                    </p:cTn>
                                  </p:par>
                                </p:childTnLst>
                              </p:cTn>
                            </p:par>
                            <p:par>
                              <p:cTn id="72" fill="hold">
                                <p:stCondLst>
                                  <p:cond delay="7300"/>
                                </p:stCondLst>
                                <p:childTnLst>
                                  <p:par>
                                    <p:cTn id="73" presetID="14" presetClass="entr" presetSubtype="10" fill="hold" nodeType="afterEffect">
                                      <p:stCondLst>
                                        <p:cond delay="0"/>
                                      </p:stCondLst>
                                      <p:childTnLst>
                                        <p:set>
                                          <p:cBhvr>
                                            <p:cTn id="74" dur="1" fill="hold">
                                              <p:stCondLst>
                                                <p:cond delay="0"/>
                                              </p:stCondLst>
                                            </p:cTn>
                                            <p:tgtEl>
                                              <p:spTgt spid="162"/>
                                            </p:tgtEl>
                                            <p:attrNameLst>
                                              <p:attrName>style.visibility</p:attrName>
                                            </p:attrNameLst>
                                          </p:cBhvr>
                                          <p:to>
                                            <p:strVal val="visible"/>
                                          </p:to>
                                        </p:set>
                                        <p:animEffect transition="in" filter="randombar(horizontal)">
                                          <p:cBhvr>
                                            <p:cTn id="75" dur="500"/>
                                            <p:tgtEl>
                                              <p:spTgt spid="162"/>
                                            </p:tgtEl>
                                          </p:cBhvr>
                                        </p:animEffect>
                                      </p:childTnLst>
                                    </p:cTn>
                                  </p:par>
                                </p:childTnLst>
                              </p:cTn>
                            </p:par>
                            <p:par>
                              <p:cTn id="76" fill="hold">
                                <p:stCondLst>
                                  <p:cond delay="7800"/>
                                </p:stCondLst>
                                <p:childTnLst>
                                  <p:par>
                                    <p:cTn id="77" presetID="22" presetClass="entr" presetSubtype="2" fill="hold" nodeType="afterEffect">
                                      <p:stCondLst>
                                        <p:cond delay="0"/>
                                      </p:stCondLst>
                                      <p:childTnLst>
                                        <p:set>
                                          <p:cBhvr>
                                            <p:cTn id="78" dur="1" fill="hold">
                                              <p:stCondLst>
                                                <p:cond delay="0"/>
                                              </p:stCondLst>
                                            </p:cTn>
                                            <p:tgtEl>
                                              <p:spTgt spid="176"/>
                                            </p:tgtEl>
                                            <p:attrNameLst>
                                              <p:attrName>style.visibility</p:attrName>
                                            </p:attrNameLst>
                                          </p:cBhvr>
                                          <p:to>
                                            <p:strVal val="visible"/>
                                          </p:to>
                                        </p:set>
                                        <p:animEffect transition="in" filter="wipe(right)">
                                          <p:cBhvr>
                                            <p:cTn id="79" dur="500"/>
                                            <p:tgtEl>
                                              <p:spTgt spid="176"/>
                                            </p:tgtEl>
                                          </p:cBhvr>
                                        </p:animEffect>
                                      </p:childTnLst>
                                    </p:cTn>
                                  </p:par>
                                </p:childTnLst>
                              </p:cTn>
                            </p:par>
                            <p:par>
                              <p:cTn id="80" fill="hold">
                                <p:stCondLst>
                                  <p:cond delay="8300"/>
                                </p:stCondLst>
                                <p:childTnLst>
                                  <p:par>
                                    <p:cTn id="81" presetID="42" presetClass="entr" presetSubtype="0" fill="hold" grpId="0" nodeType="afterEffect">
                                      <p:stCondLst>
                                        <p:cond delay="0"/>
                                      </p:stCondLst>
                                      <p:childTnLst>
                                        <p:set>
                                          <p:cBhvr>
                                            <p:cTn id="82" dur="1" fill="hold">
                                              <p:stCondLst>
                                                <p:cond delay="0"/>
                                              </p:stCondLst>
                                            </p:cTn>
                                            <p:tgtEl>
                                              <p:spTgt spid="182"/>
                                            </p:tgtEl>
                                            <p:attrNameLst>
                                              <p:attrName>style.visibility</p:attrName>
                                            </p:attrNameLst>
                                          </p:cBhvr>
                                          <p:to>
                                            <p:strVal val="visible"/>
                                          </p:to>
                                        </p:set>
                                        <p:animEffect transition="in" filter="fade">
                                          <p:cBhvr>
                                            <p:cTn id="83" dur="500"/>
                                            <p:tgtEl>
                                              <p:spTgt spid="182"/>
                                            </p:tgtEl>
                                          </p:cBhvr>
                                        </p:animEffect>
                                        <p:anim calcmode="lin" valueType="num">
                                          <p:cBhvr>
                                            <p:cTn id="84" dur="500" fill="hold"/>
                                            <p:tgtEl>
                                              <p:spTgt spid="182"/>
                                            </p:tgtEl>
                                            <p:attrNameLst>
                                              <p:attrName>ppt_x</p:attrName>
                                            </p:attrNameLst>
                                          </p:cBhvr>
                                          <p:tavLst>
                                            <p:tav tm="0">
                                              <p:val>
                                                <p:strVal val="#ppt_x"/>
                                              </p:val>
                                            </p:tav>
                                            <p:tav tm="100000">
                                              <p:val>
                                                <p:strVal val="#ppt_x"/>
                                              </p:val>
                                            </p:tav>
                                          </p:tavLst>
                                        </p:anim>
                                        <p:anim calcmode="lin" valueType="num">
                                          <p:cBhvr>
                                            <p:cTn id="85" dur="500" fill="hold"/>
                                            <p:tgtEl>
                                              <p:spTgt spid="182"/>
                                            </p:tgtEl>
                                            <p:attrNameLst>
                                              <p:attrName>ppt_y</p:attrName>
                                            </p:attrNameLst>
                                          </p:cBhvr>
                                          <p:tavLst>
                                            <p:tav tm="0">
                                              <p:val>
                                                <p:strVal val="#ppt_y+.1"/>
                                              </p:val>
                                            </p:tav>
                                            <p:tav tm="100000">
                                              <p:val>
                                                <p:strVal val="#ppt_y"/>
                                              </p:val>
                                            </p:tav>
                                          </p:tavLst>
                                        </p:anim>
                                      </p:childTnLst>
                                    </p:cTn>
                                  </p:par>
                                  <p:par>
                                    <p:cTn id="86" presetID="47" presetClass="entr" presetSubtype="0" fill="hold" grpId="0" nodeType="withEffect">
                                      <p:stCondLst>
                                        <p:cond delay="0"/>
                                      </p:stCondLst>
                                      <p:childTnLst>
                                        <p:set>
                                          <p:cBhvr>
                                            <p:cTn id="87" dur="1" fill="hold">
                                              <p:stCondLst>
                                                <p:cond delay="0"/>
                                              </p:stCondLst>
                                            </p:cTn>
                                            <p:tgtEl>
                                              <p:spTgt spid="186"/>
                                            </p:tgtEl>
                                            <p:attrNameLst>
                                              <p:attrName>style.visibility</p:attrName>
                                            </p:attrNameLst>
                                          </p:cBhvr>
                                          <p:to>
                                            <p:strVal val="visible"/>
                                          </p:to>
                                        </p:set>
                                        <p:animEffect transition="in" filter="fade">
                                          <p:cBhvr>
                                            <p:cTn id="88" dur="500"/>
                                            <p:tgtEl>
                                              <p:spTgt spid="186"/>
                                            </p:tgtEl>
                                          </p:cBhvr>
                                        </p:animEffect>
                                        <p:anim calcmode="lin" valueType="num">
                                          <p:cBhvr>
                                            <p:cTn id="89" dur="500" fill="hold"/>
                                            <p:tgtEl>
                                              <p:spTgt spid="186"/>
                                            </p:tgtEl>
                                            <p:attrNameLst>
                                              <p:attrName>ppt_x</p:attrName>
                                            </p:attrNameLst>
                                          </p:cBhvr>
                                          <p:tavLst>
                                            <p:tav tm="0">
                                              <p:val>
                                                <p:strVal val="#ppt_x"/>
                                              </p:val>
                                            </p:tav>
                                            <p:tav tm="100000">
                                              <p:val>
                                                <p:strVal val="#ppt_x"/>
                                              </p:val>
                                            </p:tav>
                                          </p:tavLst>
                                        </p:anim>
                                        <p:anim calcmode="lin" valueType="num">
                                          <p:cBhvr>
                                            <p:cTn id="90" dur="500" fill="hold"/>
                                            <p:tgtEl>
                                              <p:spTgt spid="186"/>
                                            </p:tgtEl>
                                            <p:attrNameLst>
                                              <p:attrName>ppt_y</p:attrName>
                                            </p:attrNameLst>
                                          </p:cBhvr>
                                          <p:tavLst>
                                            <p:tav tm="0">
                                              <p:val>
                                                <p:strVal val="#ppt_y-.1"/>
                                              </p:val>
                                            </p:tav>
                                            <p:tav tm="100000">
                                              <p:val>
                                                <p:strVal val="#ppt_y"/>
                                              </p:val>
                                            </p:tav>
                                          </p:tavLst>
                                        </p:anim>
                                      </p:childTnLst>
                                    </p:cTn>
                                  </p:par>
                                </p:childTnLst>
                              </p:cTn>
                            </p:par>
                            <p:par>
                              <p:cTn id="91" fill="hold">
                                <p:stCondLst>
                                  <p:cond delay="8800"/>
                                </p:stCondLst>
                                <p:childTnLst>
                                  <p:par>
                                    <p:cTn id="92" presetID="22" presetClass="entr" presetSubtype="8" fill="hold" nodeType="afterEffect">
                                      <p:stCondLst>
                                        <p:cond delay="0"/>
                                      </p:stCondLst>
                                      <p:childTnLst>
                                        <p:set>
                                          <p:cBhvr>
                                            <p:cTn id="93" dur="1" fill="hold">
                                              <p:stCondLst>
                                                <p:cond delay="0"/>
                                              </p:stCondLst>
                                            </p:cTn>
                                            <p:tgtEl>
                                              <p:spTgt spid="147"/>
                                            </p:tgtEl>
                                            <p:attrNameLst>
                                              <p:attrName>style.visibility</p:attrName>
                                            </p:attrNameLst>
                                          </p:cBhvr>
                                          <p:to>
                                            <p:strVal val="visible"/>
                                          </p:to>
                                        </p:set>
                                        <p:animEffect transition="in" filter="wipe(left)">
                                          <p:cBhvr>
                                            <p:cTn id="94" dur="500"/>
                                            <p:tgtEl>
                                              <p:spTgt spid="147"/>
                                            </p:tgtEl>
                                          </p:cBhvr>
                                        </p:animEffect>
                                      </p:childTnLst>
                                    </p:cTn>
                                  </p:par>
                                </p:childTnLst>
                              </p:cTn>
                            </p:par>
                            <p:par>
                              <p:cTn id="95" fill="hold">
                                <p:stCondLst>
                                  <p:cond delay="9300"/>
                                </p:stCondLst>
                                <p:childTnLst>
                                  <p:par>
                                    <p:cTn id="96" presetID="42" presetClass="entr" presetSubtype="0" fill="hold" grpId="0" nodeType="afterEffect">
                                      <p:stCondLst>
                                        <p:cond delay="0"/>
                                      </p:stCondLst>
                                      <p:childTnLst>
                                        <p:set>
                                          <p:cBhvr>
                                            <p:cTn id="97" dur="1" fill="hold">
                                              <p:stCondLst>
                                                <p:cond delay="0"/>
                                              </p:stCondLst>
                                            </p:cTn>
                                            <p:tgtEl>
                                              <p:spTgt spid="184"/>
                                            </p:tgtEl>
                                            <p:attrNameLst>
                                              <p:attrName>style.visibility</p:attrName>
                                            </p:attrNameLst>
                                          </p:cBhvr>
                                          <p:to>
                                            <p:strVal val="visible"/>
                                          </p:to>
                                        </p:set>
                                        <p:animEffect transition="in" filter="fade">
                                          <p:cBhvr>
                                            <p:cTn id="98" dur="500"/>
                                            <p:tgtEl>
                                              <p:spTgt spid="184"/>
                                            </p:tgtEl>
                                          </p:cBhvr>
                                        </p:animEffect>
                                        <p:anim calcmode="lin" valueType="num">
                                          <p:cBhvr>
                                            <p:cTn id="99" dur="500" fill="hold"/>
                                            <p:tgtEl>
                                              <p:spTgt spid="184"/>
                                            </p:tgtEl>
                                            <p:attrNameLst>
                                              <p:attrName>ppt_x</p:attrName>
                                            </p:attrNameLst>
                                          </p:cBhvr>
                                          <p:tavLst>
                                            <p:tav tm="0">
                                              <p:val>
                                                <p:strVal val="#ppt_x"/>
                                              </p:val>
                                            </p:tav>
                                            <p:tav tm="100000">
                                              <p:val>
                                                <p:strVal val="#ppt_x"/>
                                              </p:val>
                                            </p:tav>
                                          </p:tavLst>
                                        </p:anim>
                                        <p:anim calcmode="lin" valueType="num">
                                          <p:cBhvr>
                                            <p:cTn id="100" dur="500" fill="hold"/>
                                            <p:tgtEl>
                                              <p:spTgt spid="184"/>
                                            </p:tgtEl>
                                            <p:attrNameLst>
                                              <p:attrName>ppt_y</p:attrName>
                                            </p:attrNameLst>
                                          </p:cBhvr>
                                          <p:tavLst>
                                            <p:tav tm="0">
                                              <p:val>
                                                <p:strVal val="#ppt_y+.1"/>
                                              </p:val>
                                            </p:tav>
                                            <p:tav tm="100000">
                                              <p:val>
                                                <p:strVal val="#ppt_y"/>
                                              </p:val>
                                            </p:tav>
                                          </p:tavLst>
                                        </p:anim>
                                      </p:childTnLst>
                                    </p:cTn>
                                  </p:par>
                                  <p:par>
                                    <p:cTn id="101" presetID="47" presetClass="entr" presetSubtype="0" fill="hold" grpId="0" nodeType="withEffect">
                                      <p:stCondLst>
                                        <p:cond delay="0"/>
                                      </p:stCondLst>
                                      <p:childTnLst>
                                        <p:set>
                                          <p:cBhvr>
                                            <p:cTn id="102" dur="1" fill="hold">
                                              <p:stCondLst>
                                                <p:cond delay="0"/>
                                              </p:stCondLst>
                                            </p:cTn>
                                            <p:tgtEl>
                                              <p:spTgt spid="188"/>
                                            </p:tgtEl>
                                            <p:attrNameLst>
                                              <p:attrName>style.visibility</p:attrName>
                                            </p:attrNameLst>
                                          </p:cBhvr>
                                          <p:to>
                                            <p:strVal val="visible"/>
                                          </p:to>
                                        </p:set>
                                        <p:animEffect transition="in" filter="fade">
                                          <p:cBhvr>
                                            <p:cTn id="103" dur="500"/>
                                            <p:tgtEl>
                                              <p:spTgt spid="188"/>
                                            </p:tgtEl>
                                          </p:cBhvr>
                                        </p:animEffect>
                                        <p:anim calcmode="lin" valueType="num">
                                          <p:cBhvr>
                                            <p:cTn id="104" dur="500" fill="hold"/>
                                            <p:tgtEl>
                                              <p:spTgt spid="188"/>
                                            </p:tgtEl>
                                            <p:attrNameLst>
                                              <p:attrName>ppt_x</p:attrName>
                                            </p:attrNameLst>
                                          </p:cBhvr>
                                          <p:tavLst>
                                            <p:tav tm="0">
                                              <p:val>
                                                <p:strVal val="#ppt_x"/>
                                              </p:val>
                                            </p:tav>
                                            <p:tav tm="100000">
                                              <p:val>
                                                <p:strVal val="#ppt_x"/>
                                              </p:val>
                                            </p:tav>
                                          </p:tavLst>
                                        </p:anim>
                                        <p:anim calcmode="lin" valueType="num">
                                          <p:cBhvr>
                                            <p:cTn id="105" dur="500" fill="hold"/>
                                            <p:tgtEl>
                                              <p:spTgt spid="188"/>
                                            </p:tgtEl>
                                            <p:attrNameLst>
                                              <p:attrName>ppt_y</p:attrName>
                                            </p:attrNameLst>
                                          </p:cBhvr>
                                          <p:tavLst>
                                            <p:tav tm="0">
                                              <p:val>
                                                <p:strVal val="#ppt_y-.1"/>
                                              </p:val>
                                            </p:tav>
                                            <p:tav tm="100000">
                                              <p:val>
                                                <p:strVal val="#ppt_y"/>
                                              </p:val>
                                            </p:tav>
                                          </p:tavLst>
                                        </p:anim>
                                      </p:childTnLst>
                                    </p:cTn>
                                  </p:par>
                                </p:childTnLst>
                              </p:cTn>
                            </p:par>
                            <p:par>
                              <p:cTn id="106" fill="hold">
                                <p:stCondLst>
                                  <p:cond delay="9800"/>
                                </p:stCondLst>
                                <p:childTnLst>
                                  <p:par>
                                    <p:cTn id="107" presetID="22" presetClass="entr" presetSubtype="2" fill="hold" nodeType="afterEffect">
                                      <p:stCondLst>
                                        <p:cond delay="0"/>
                                      </p:stCondLst>
                                      <p:childTnLst>
                                        <p:set>
                                          <p:cBhvr>
                                            <p:cTn id="108" dur="1" fill="hold">
                                              <p:stCondLst>
                                                <p:cond delay="0"/>
                                              </p:stCondLst>
                                            </p:cTn>
                                            <p:tgtEl>
                                              <p:spTgt spid="179"/>
                                            </p:tgtEl>
                                            <p:attrNameLst>
                                              <p:attrName>style.visibility</p:attrName>
                                            </p:attrNameLst>
                                          </p:cBhvr>
                                          <p:to>
                                            <p:strVal val="visible"/>
                                          </p:to>
                                        </p:set>
                                        <p:animEffect transition="in" filter="wipe(right)">
                                          <p:cBhvr>
                                            <p:cTn id="109" dur="500"/>
                                            <p:tgtEl>
                                              <p:spTgt spid="179"/>
                                            </p:tgtEl>
                                          </p:cBhvr>
                                        </p:animEffect>
                                      </p:childTnLst>
                                    </p:cTn>
                                  </p:par>
                                </p:childTnLst>
                              </p:cTn>
                            </p:par>
                            <p:par>
                              <p:cTn id="110" fill="hold">
                                <p:stCondLst>
                                  <p:cond delay="10300"/>
                                </p:stCondLst>
                                <p:childTnLst>
                                  <p:par>
                                    <p:cTn id="111" presetID="42" presetClass="entr" presetSubtype="0" fill="hold" grpId="0" nodeType="afterEffect">
                                      <p:stCondLst>
                                        <p:cond delay="0"/>
                                      </p:stCondLst>
                                      <p:childTnLst>
                                        <p:set>
                                          <p:cBhvr>
                                            <p:cTn id="112" dur="1" fill="hold">
                                              <p:stCondLst>
                                                <p:cond delay="0"/>
                                              </p:stCondLst>
                                            </p:cTn>
                                            <p:tgtEl>
                                              <p:spTgt spid="183"/>
                                            </p:tgtEl>
                                            <p:attrNameLst>
                                              <p:attrName>style.visibility</p:attrName>
                                            </p:attrNameLst>
                                          </p:cBhvr>
                                          <p:to>
                                            <p:strVal val="visible"/>
                                          </p:to>
                                        </p:set>
                                        <p:animEffect transition="in" filter="fade">
                                          <p:cBhvr>
                                            <p:cTn id="113" dur="500"/>
                                            <p:tgtEl>
                                              <p:spTgt spid="183"/>
                                            </p:tgtEl>
                                          </p:cBhvr>
                                        </p:animEffect>
                                        <p:anim calcmode="lin" valueType="num">
                                          <p:cBhvr>
                                            <p:cTn id="114" dur="500" fill="hold"/>
                                            <p:tgtEl>
                                              <p:spTgt spid="183"/>
                                            </p:tgtEl>
                                            <p:attrNameLst>
                                              <p:attrName>ppt_x</p:attrName>
                                            </p:attrNameLst>
                                          </p:cBhvr>
                                          <p:tavLst>
                                            <p:tav tm="0">
                                              <p:val>
                                                <p:strVal val="#ppt_x"/>
                                              </p:val>
                                            </p:tav>
                                            <p:tav tm="100000">
                                              <p:val>
                                                <p:strVal val="#ppt_x"/>
                                              </p:val>
                                            </p:tav>
                                          </p:tavLst>
                                        </p:anim>
                                        <p:anim calcmode="lin" valueType="num">
                                          <p:cBhvr>
                                            <p:cTn id="115" dur="500" fill="hold"/>
                                            <p:tgtEl>
                                              <p:spTgt spid="183"/>
                                            </p:tgtEl>
                                            <p:attrNameLst>
                                              <p:attrName>ppt_y</p:attrName>
                                            </p:attrNameLst>
                                          </p:cBhvr>
                                          <p:tavLst>
                                            <p:tav tm="0">
                                              <p:val>
                                                <p:strVal val="#ppt_y+.1"/>
                                              </p:val>
                                            </p:tav>
                                            <p:tav tm="100000">
                                              <p:val>
                                                <p:strVal val="#ppt_y"/>
                                              </p:val>
                                            </p:tav>
                                          </p:tavLst>
                                        </p:anim>
                                      </p:childTnLst>
                                    </p:cTn>
                                  </p:par>
                                  <p:par>
                                    <p:cTn id="116" presetID="47" presetClass="entr" presetSubtype="0" fill="hold" grpId="0" nodeType="withEffect">
                                      <p:stCondLst>
                                        <p:cond delay="0"/>
                                      </p:stCondLst>
                                      <p:childTnLst>
                                        <p:set>
                                          <p:cBhvr>
                                            <p:cTn id="117" dur="1" fill="hold">
                                              <p:stCondLst>
                                                <p:cond delay="0"/>
                                              </p:stCondLst>
                                            </p:cTn>
                                            <p:tgtEl>
                                              <p:spTgt spid="187"/>
                                            </p:tgtEl>
                                            <p:attrNameLst>
                                              <p:attrName>style.visibility</p:attrName>
                                            </p:attrNameLst>
                                          </p:cBhvr>
                                          <p:to>
                                            <p:strVal val="visible"/>
                                          </p:to>
                                        </p:set>
                                        <p:animEffect transition="in" filter="fade">
                                          <p:cBhvr>
                                            <p:cTn id="118" dur="500"/>
                                            <p:tgtEl>
                                              <p:spTgt spid="187"/>
                                            </p:tgtEl>
                                          </p:cBhvr>
                                        </p:animEffect>
                                        <p:anim calcmode="lin" valueType="num">
                                          <p:cBhvr>
                                            <p:cTn id="119" dur="500" fill="hold"/>
                                            <p:tgtEl>
                                              <p:spTgt spid="187"/>
                                            </p:tgtEl>
                                            <p:attrNameLst>
                                              <p:attrName>ppt_x</p:attrName>
                                            </p:attrNameLst>
                                          </p:cBhvr>
                                          <p:tavLst>
                                            <p:tav tm="0">
                                              <p:val>
                                                <p:strVal val="#ppt_x"/>
                                              </p:val>
                                            </p:tav>
                                            <p:tav tm="100000">
                                              <p:val>
                                                <p:strVal val="#ppt_x"/>
                                              </p:val>
                                            </p:tav>
                                          </p:tavLst>
                                        </p:anim>
                                        <p:anim calcmode="lin" valueType="num">
                                          <p:cBhvr>
                                            <p:cTn id="120" dur="500" fill="hold"/>
                                            <p:tgtEl>
                                              <p:spTgt spid="187"/>
                                            </p:tgtEl>
                                            <p:attrNameLst>
                                              <p:attrName>ppt_y</p:attrName>
                                            </p:attrNameLst>
                                          </p:cBhvr>
                                          <p:tavLst>
                                            <p:tav tm="0">
                                              <p:val>
                                                <p:strVal val="#ppt_y-.1"/>
                                              </p:val>
                                            </p:tav>
                                            <p:tav tm="100000">
                                              <p:val>
                                                <p:strVal val="#ppt_y"/>
                                              </p:val>
                                            </p:tav>
                                          </p:tavLst>
                                        </p:anim>
                                      </p:childTnLst>
                                    </p:cTn>
                                  </p:par>
                                </p:childTnLst>
                              </p:cTn>
                            </p:par>
                            <p:par>
                              <p:cTn id="121" fill="hold">
                                <p:stCondLst>
                                  <p:cond delay="10800"/>
                                </p:stCondLst>
                                <p:childTnLst>
                                  <p:par>
                                    <p:cTn id="122" presetID="22" presetClass="entr" presetSubtype="8" fill="hold" nodeType="afterEffect">
                                      <p:stCondLst>
                                        <p:cond delay="0"/>
                                      </p:stCondLst>
                                      <p:childTnLst>
                                        <p:set>
                                          <p:cBhvr>
                                            <p:cTn id="123" dur="1" fill="hold">
                                              <p:stCondLst>
                                                <p:cond delay="0"/>
                                              </p:stCondLst>
                                            </p:cTn>
                                            <p:tgtEl>
                                              <p:spTgt spid="144"/>
                                            </p:tgtEl>
                                            <p:attrNameLst>
                                              <p:attrName>style.visibility</p:attrName>
                                            </p:attrNameLst>
                                          </p:cBhvr>
                                          <p:to>
                                            <p:strVal val="visible"/>
                                          </p:to>
                                        </p:set>
                                        <p:animEffect transition="in" filter="wipe(left)">
                                          <p:cBhvr>
                                            <p:cTn id="124" dur="500"/>
                                            <p:tgtEl>
                                              <p:spTgt spid="144"/>
                                            </p:tgtEl>
                                          </p:cBhvr>
                                        </p:animEffect>
                                      </p:childTnLst>
                                    </p:cTn>
                                  </p:par>
                                </p:childTnLst>
                              </p:cTn>
                            </p:par>
                            <p:par>
                              <p:cTn id="125" fill="hold">
                                <p:stCondLst>
                                  <p:cond delay="11300"/>
                                </p:stCondLst>
                                <p:childTnLst>
                                  <p:par>
                                    <p:cTn id="126" presetID="42" presetClass="entr" presetSubtype="0" fill="hold" grpId="0" nodeType="afterEffect">
                                      <p:stCondLst>
                                        <p:cond delay="0"/>
                                      </p:stCondLst>
                                      <p:childTnLst>
                                        <p:set>
                                          <p:cBhvr>
                                            <p:cTn id="127" dur="1" fill="hold">
                                              <p:stCondLst>
                                                <p:cond delay="0"/>
                                              </p:stCondLst>
                                            </p:cTn>
                                            <p:tgtEl>
                                              <p:spTgt spid="185"/>
                                            </p:tgtEl>
                                            <p:attrNameLst>
                                              <p:attrName>style.visibility</p:attrName>
                                            </p:attrNameLst>
                                          </p:cBhvr>
                                          <p:to>
                                            <p:strVal val="visible"/>
                                          </p:to>
                                        </p:set>
                                        <p:animEffect transition="in" filter="fade">
                                          <p:cBhvr>
                                            <p:cTn id="128" dur="500"/>
                                            <p:tgtEl>
                                              <p:spTgt spid="185"/>
                                            </p:tgtEl>
                                          </p:cBhvr>
                                        </p:animEffect>
                                        <p:anim calcmode="lin" valueType="num">
                                          <p:cBhvr>
                                            <p:cTn id="129" dur="500" fill="hold"/>
                                            <p:tgtEl>
                                              <p:spTgt spid="185"/>
                                            </p:tgtEl>
                                            <p:attrNameLst>
                                              <p:attrName>ppt_x</p:attrName>
                                            </p:attrNameLst>
                                          </p:cBhvr>
                                          <p:tavLst>
                                            <p:tav tm="0">
                                              <p:val>
                                                <p:strVal val="#ppt_x"/>
                                              </p:val>
                                            </p:tav>
                                            <p:tav tm="100000">
                                              <p:val>
                                                <p:strVal val="#ppt_x"/>
                                              </p:val>
                                            </p:tav>
                                          </p:tavLst>
                                        </p:anim>
                                        <p:anim calcmode="lin" valueType="num">
                                          <p:cBhvr>
                                            <p:cTn id="130" dur="500" fill="hold"/>
                                            <p:tgtEl>
                                              <p:spTgt spid="185"/>
                                            </p:tgtEl>
                                            <p:attrNameLst>
                                              <p:attrName>ppt_y</p:attrName>
                                            </p:attrNameLst>
                                          </p:cBhvr>
                                          <p:tavLst>
                                            <p:tav tm="0">
                                              <p:val>
                                                <p:strVal val="#ppt_y+.1"/>
                                              </p:val>
                                            </p:tav>
                                            <p:tav tm="100000">
                                              <p:val>
                                                <p:strVal val="#ppt_y"/>
                                              </p:val>
                                            </p:tav>
                                          </p:tavLst>
                                        </p:anim>
                                      </p:childTnLst>
                                    </p:cTn>
                                  </p:par>
                                  <p:par>
                                    <p:cTn id="131" presetID="47" presetClass="entr" presetSubtype="0" fill="hold" grpId="0" nodeType="withEffect">
                                      <p:stCondLst>
                                        <p:cond delay="0"/>
                                      </p:stCondLst>
                                      <p:childTnLst>
                                        <p:set>
                                          <p:cBhvr>
                                            <p:cTn id="132" dur="1" fill="hold">
                                              <p:stCondLst>
                                                <p:cond delay="0"/>
                                              </p:stCondLst>
                                            </p:cTn>
                                            <p:tgtEl>
                                              <p:spTgt spid="189"/>
                                            </p:tgtEl>
                                            <p:attrNameLst>
                                              <p:attrName>style.visibility</p:attrName>
                                            </p:attrNameLst>
                                          </p:cBhvr>
                                          <p:to>
                                            <p:strVal val="visible"/>
                                          </p:to>
                                        </p:set>
                                        <p:animEffect transition="in" filter="fade">
                                          <p:cBhvr>
                                            <p:cTn id="133" dur="500"/>
                                            <p:tgtEl>
                                              <p:spTgt spid="189"/>
                                            </p:tgtEl>
                                          </p:cBhvr>
                                        </p:animEffect>
                                        <p:anim calcmode="lin" valueType="num">
                                          <p:cBhvr>
                                            <p:cTn id="134" dur="500" fill="hold"/>
                                            <p:tgtEl>
                                              <p:spTgt spid="189"/>
                                            </p:tgtEl>
                                            <p:attrNameLst>
                                              <p:attrName>ppt_x</p:attrName>
                                            </p:attrNameLst>
                                          </p:cBhvr>
                                          <p:tavLst>
                                            <p:tav tm="0">
                                              <p:val>
                                                <p:strVal val="#ppt_x"/>
                                              </p:val>
                                            </p:tav>
                                            <p:tav tm="100000">
                                              <p:val>
                                                <p:strVal val="#ppt_x"/>
                                              </p:val>
                                            </p:tav>
                                          </p:tavLst>
                                        </p:anim>
                                        <p:anim calcmode="lin" valueType="num">
                                          <p:cBhvr>
                                            <p:cTn id="135" dur="500" fill="hold"/>
                                            <p:tgtEl>
                                              <p:spTgt spid="1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43" grpId="0" animBg="1"/>
          <p:bldP spid="150" grpId="0" animBg="1"/>
          <p:bldP spid="151" grpId="0" animBg="1"/>
          <p:bldP spid="152" grpId="0" animBg="1"/>
          <p:bldP spid="153" grpId="0" animBg="1"/>
          <p:bldP spid="182" grpId="0"/>
          <p:bldP spid="183" grpId="0"/>
          <p:bldP spid="184" grpId="0"/>
          <p:bldP spid="185" grpId="0"/>
          <p:bldP spid="186" grpId="0"/>
          <p:bldP spid="187" grpId="0"/>
          <p:bldP spid="188" grpId="0"/>
          <p:bldP spid="18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42" presetClass="entr" presetSubtype="0"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750"/>
                                            <p:tgtEl>
                                              <p:spTgt spid="43"/>
                                            </p:tgtEl>
                                          </p:cBhvr>
                                        </p:animEffect>
                                        <p:anim calcmode="lin" valueType="num">
                                          <p:cBhvr>
                                            <p:cTn id="24" dur="750" fill="hold"/>
                                            <p:tgtEl>
                                              <p:spTgt spid="43"/>
                                            </p:tgtEl>
                                            <p:attrNameLst>
                                              <p:attrName>ppt_x</p:attrName>
                                            </p:attrNameLst>
                                          </p:cBhvr>
                                          <p:tavLst>
                                            <p:tav tm="0">
                                              <p:val>
                                                <p:strVal val="#ppt_x"/>
                                              </p:val>
                                            </p:tav>
                                            <p:tav tm="100000">
                                              <p:val>
                                                <p:strVal val="#ppt_x"/>
                                              </p:val>
                                            </p:tav>
                                          </p:tavLst>
                                        </p:anim>
                                        <p:anim calcmode="lin" valueType="num">
                                          <p:cBhvr>
                                            <p:cTn id="25" dur="750" fill="hold"/>
                                            <p:tgtEl>
                                              <p:spTgt spid="43"/>
                                            </p:tgtEl>
                                            <p:attrNameLst>
                                              <p:attrName>ppt_y</p:attrName>
                                            </p:attrNameLst>
                                          </p:cBhvr>
                                          <p:tavLst>
                                            <p:tav tm="0">
                                              <p:val>
                                                <p:strVal val="#ppt_y+.1"/>
                                              </p:val>
                                            </p:tav>
                                            <p:tav tm="100000">
                                              <p:val>
                                                <p:strVal val="#ppt_y"/>
                                              </p:val>
                                            </p:tav>
                                          </p:tavLst>
                                        </p:anim>
                                      </p:childTnLst>
                                    </p:cTn>
                                  </p:par>
                                </p:childTnLst>
                              </p:cTn>
                            </p:par>
                            <p:par>
                              <p:cTn id="26" fill="hold">
                                <p:stCondLst>
                                  <p:cond delay="3300"/>
                                </p:stCondLst>
                                <p:childTnLst>
                                  <p:par>
                                    <p:cTn id="27" presetID="53" presetClass="entr" presetSubtype="16" fill="hold" nodeType="afterEffect">
                                      <p:stCondLst>
                                        <p:cond delay="0"/>
                                      </p:stCondLst>
                                      <p:childTnLst>
                                        <p:set>
                                          <p:cBhvr>
                                            <p:cTn id="28" dur="1" fill="hold">
                                              <p:stCondLst>
                                                <p:cond delay="0"/>
                                              </p:stCondLst>
                                            </p:cTn>
                                            <p:tgtEl>
                                              <p:spTgt spid="154"/>
                                            </p:tgtEl>
                                            <p:attrNameLst>
                                              <p:attrName>style.visibility</p:attrName>
                                            </p:attrNameLst>
                                          </p:cBhvr>
                                          <p:to>
                                            <p:strVal val="visible"/>
                                          </p:to>
                                        </p:set>
                                        <p:anim calcmode="lin" valueType="num">
                                          <p:cBhvr>
                                            <p:cTn id="29" dur="100" fill="hold"/>
                                            <p:tgtEl>
                                              <p:spTgt spid="154"/>
                                            </p:tgtEl>
                                            <p:attrNameLst>
                                              <p:attrName>ppt_w</p:attrName>
                                            </p:attrNameLst>
                                          </p:cBhvr>
                                          <p:tavLst>
                                            <p:tav tm="0">
                                              <p:val>
                                                <p:fltVal val="0"/>
                                              </p:val>
                                            </p:tav>
                                            <p:tav tm="100000">
                                              <p:val>
                                                <p:strVal val="#ppt_w"/>
                                              </p:val>
                                            </p:tav>
                                          </p:tavLst>
                                        </p:anim>
                                        <p:anim calcmode="lin" valueType="num">
                                          <p:cBhvr>
                                            <p:cTn id="30" dur="100" fill="hold"/>
                                            <p:tgtEl>
                                              <p:spTgt spid="154"/>
                                            </p:tgtEl>
                                            <p:attrNameLst>
                                              <p:attrName>ppt_h</p:attrName>
                                            </p:attrNameLst>
                                          </p:cBhvr>
                                          <p:tavLst>
                                            <p:tav tm="0">
                                              <p:val>
                                                <p:fltVal val="0"/>
                                              </p:val>
                                            </p:tav>
                                            <p:tav tm="100000">
                                              <p:val>
                                                <p:strVal val="#ppt_h"/>
                                              </p:val>
                                            </p:tav>
                                          </p:tavLst>
                                        </p:anim>
                                        <p:animEffect transition="in" filter="fade">
                                          <p:cBhvr>
                                            <p:cTn id="31" dur="100"/>
                                            <p:tgtEl>
                                              <p:spTgt spid="154"/>
                                            </p:tgtEl>
                                          </p:cBhvr>
                                        </p:animEffect>
                                      </p:childTnLst>
                                    </p:cTn>
                                  </p:par>
                                  <p:par>
                                    <p:cTn id="32" presetID="6" presetClass="emph" presetSubtype="0" fill="hold" nodeType="withEffect">
                                      <p:stCondLst>
                                        <p:cond delay="100"/>
                                      </p:stCondLst>
                                      <p:childTnLst>
                                        <p:animScale>
                                          <p:cBhvr>
                                            <p:cTn id="33" dur="100" fill="hold"/>
                                            <p:tgtEl>
                                              <p:spTgt spid="154"/>
                                            </p:tgtEl>
                                          </p:cBhvr>
                                          <p:by x="110000" y="110000"/>
                                        </p:animScale>
                                      </p:childTnLst>
                                    </p:cTn>
                                  </p:par>
                                  <p:par>
                                    <p:cTn id="34" presetID="6" presetClass="emph" presetSubtype="0" fill="hold" nodeType="withEffect">
                                      <p:stCondLst>
                                        <p:cond delay="200"/>
                                      </p:stCondLst>
                                      <p:childTnLst>
                                        <p:animScale>
                                          <p:cBhvr>
                                            <p:cTn id="35" dur="200" fill="hold"/>
                                            <p:tgtEl>
                                              <p:spTgt spid="154"/>
                                            </p:tgtEl>
                                          </p:cBhvr>
                                          <p:by x="90000" y="90000"/>
                                        </p:animScale>
                                      </p:childTnLst>
                                    </p:cTn>
                                  </p:par>
                                  <p:par>
                                    <p:cTn id="36" presetID="6" presetClass="emph" presetSubtype="0" fill="hold" nodeType="withEffect">
                                      <p:stCondLst>
                                        <p:cond delay="400"/>
                                      </p:stCondLst>
                                      <p:childTnLst>
                                        <p:animScale>
                                          <p:cBhvr>
                                            <p:cTn id="37" dur="100" fill="hold"/>
                                            <p:tgtEl>
                                              <p:spTgt spid="154"/>
                                            </p:tgtEl>
                                          </p:cBhvr>
                                          <p:by x="105000" y="105000"/>
                                        </p:animScale>
                                      </p:childTnLst>
                                    </p:cTn>
                                  </p:par>
                                  <p:par>
                                    <p:cTn id="38" presetID="6" presetClass="emph" presetSubtype="0" fill="hold" nodeType="withEffect">
                                      <p:stCondLst>
                                        <p:cond delay="500"/>
                                      </p:stCondLst>
                                      <p:childTnLst>
                                        <p:animScale>
                                          <p:cBhvr>
                                            <p:cTn id="39" dur="200" fill="hold"/>
                                            <p:tgtEl>
                                              <p:spTgt spid="154"/>
                                            </p:tgtEl>
                                          </p:cBhvr>
                                          <p:by x="95000" y="95000"/>
                                        </p:animScale>
                                      </p:childTnLst>
                                    </p:cTn>
                                  </p:par>
                                </p:childTnLst>
                              </p:cTn>
                            </p:par>
                            <p:par>
                              <p:cTn id="40" fill="hold">
                                <p:stCondLst>
                                  <p:cond delay="3800"/>
                                </p:stCondLst>
                                <p:childTnLst>
                                  <p:par>
                                    <p:cTn id="41" presetID="2" presetClass="entr" presetSubtype="4" fill="hold" grpId="0" nodeType="afterEffect">
                                      <p:stCondLst>
                                        <p:cond delay="0"/>
                                      </p:stCondLst>
                                      <p:childTnLst>
                                        <p:set>
                                          <p:cBhvr>
                                            <p:cTn id="42" dur="1" fill="hold">
                                              <p:stCondLst>
                                                <p:cond delay="0"/>
                                              </p:stCondLst>
                                            </p:cTn>
                                            <p:tgtEl>
                                              <p:spTgt spid="153"/>
                                            </p:tgtEl>
                                            <p:attrNameLst>
                                              <p:attrName>style.visibility</p:attrName>
                                            </p:attrNameLst>
                                          </p:cBhvr>
                                          <p:to>
                                            <p:strVal val="visible"/>
                                          </p:to>
                                        </p:set>
                                        <p:anim calcmode="lin" valueType="num">
                                          <p:cBhvr additive="base">
                                            <p:cTn id="43" dur="500" fill="hold"/>
                                            <p:tgtEl>
                                              <p:spTgt spid="153"/>
                                            </p:tgtEl>
                                            <p:attrNameLst>
                                              <p:attrName>ppt_x</p:attrName>
                                            </p:attrNameLst>
                                          </p:cBhvr>
                                          <p:tavLst>
                                            <p:tav tm="0">
                                              <p:val>
                                                <p:strVal val="#ppt_x"/>
                                              </p:val>
                                            </p:tav>
                                            <p:tav tm="100000">
                                              <p:val>
                                                <p:strVal val="#ppt_x"/>
                                              </p:val>
                                            </p:tav>
                                          </p:tavLst>
                                        </p:anim>
                                        <p:anim calcmode="lin" valueType="num">
                                          <p:cBhvr additive="base">
                                            <p:cTn id="44" dur="500" fill="hold"/>
                                            <p:tgtEl>
                                              <p:spTgt spid="153"/>
                                            </p:tgtEl>
                                            <p:attrNameLst>
                                              <p:attrName>ppt_y</p:attrName>
                                            </p:attrNameLst>
                                          </p:cBhvr>
                                          <p:tavLst>
                                            <p:tav tm="0">
                                              <p:val>
                                                <p:strVal val="1+#ppt_h/2"/>
                                              </p:val>
                                            </p:tav>
                                            <p:tav tm="100000">
                                              <p:val>
                                                <p:strVal val="#ppt_y"/>
                                              </p:val>
                                            </p:tav>
                                          </p:tavLst>
                                        </p:anim>
                                      </p:childTnLst>
                                    </p:cTn>
                                  </p:par>
                                </p:childTnLst>
                              </p:cTn>
                            </p:par>
                            <p:par>
                              <p:cTn id="45" fill="hold">
                                <p:stCondLst>
                                  <p:cond delay="4300"/>
                                </p:stCondLst>
                                <p:childTnLst>
                                  <p:par>
                                    <p:cTn id="46" presetID="2" presetClass="entr" presetSubtype="4" fill="hold" grpId="0" nodeType="afterEffect">
                                      <p:stCondLst>
                                        <p:cond delay="0"/>
                                      </p:stCondLst>
                                      <p:childTnLst>
                                        <p:set>
                                          <p:cBhvr>
                                            <p:cTn id="47" dur="1" fill="hold">
                                              <p:stCondLst>
                                                <p:cond delay="0"/>
                                              </p:stCondLst>
                                            </p:cTn>
                                            <p:tgtEl>
                                              <p:spTgt spid="152"/>
                                            </p:tgtEl>
                                            <p:attrNameLst>
                                              <p:attrName>style.visibility</p:attrName>
                                            </p:attrNameLst>
                                          </p:cBhvr>
                                          <p:to>
                                            <p:strVal val="visible"/>
                                          </p:to>
                                        </p:set>
                                        <p:anim calcmode="lin" valueType="num">
                                          <p:cBhvr additive="base">
                                            <p:cTn id="48" dur="500" fill="hold"/>
                                            <p:tgtEl>
                                              <p:spTgt spid="152"/>
                                            </p:tgtEl>
                                            <p:attrNameLst>
                                              <p:attrName>ppt_x</p:attrName>
                                            </p:attrNameLst>
                                          </p:cBhvr>
                                          <p:tavLst>
                                            <p:tav tm="0">
                                              <p:val>
                                                <p:strVal val="#ppt_x"/>
                                              </p:val>
                                            </p:tav>
                                            <p:tav tm="100000">
                                              <p:val>
                                                <p:strVal val="#ppt_x"/>
                                              </p:val>
                                            </p:tav>
                                          </p:tavLst>
                                        </p:anim>
                                        <p:anim calcmode="lin" valueType="num">
                                          <p:cBhvr additive="base">
                                            <p:cTn id="49" dur="500" fill="hold"/>
                                            <p:tgtEl>
                                              <p:spTgt spid="152"/>
                                            </p:tgtEl>
                                            <p:attrNameLst>
                                              <p:attrName>ppt_y</p:attrName>
                                            </p:attrNameLst>
                                          </p:cBhvr>
                                          <p:tavLst>
                                            <p:tav tm="0">
                                              <p:val>
                                                <p:strVal val="1+#ppt_h/2"/>
                                              </p:val>
                                            </p:tav>
                                            <p:tav tm="100000">
                                              <p:val>
                                                <p:strVal val="#ppt_y"/>
                                              </p:val>
                                            </p:tav>
                                          </p:tavLst>
                                        </p:anim>
                                      </p:childTnLst>
                                    </p:cTn>
                                  </p:par>
                                </p:childTnLst>
                              </p:cTn>
                            </p:par>
                            <p:par>
                              <p:cTn id="50" fill="hold">
                                <p:stCondLst>
                                  <p:cond delay="4800"/>
                                </p:stCondLst>
                                <p:childTnLst>
                                  <p:par>
                                    <p:cTn id="51" presetID="2" presetClass="entr" presetSubtype="4" fill="hold" grpId="0" nodeType="afterEffect">
                                      <p:stCondLst>
                                        <p:cond delay="0"/>
                                      </p:stCondLst>
                                      <p:childTnLst>
                                        <p:set>
                                          <p:cBhvr>
                                            <p:cTn id="52" dur="1" fill="hold">
                                              <p:stCondLst>
                                                <p:cond delay="0"/>
                                              </p:stCondLst>
                                            </p:cTn>
                                            <p:tgtEl>
                                              <p:spTgt spid="151"/>
                                            </p:tgtEl>
                                            <p:attrNameLst>
                                              <p:attrName>style.visibility</p:attrName>
                                            </p:attrNameLst>
                                          </p:cBhvr>
                                          <p:to>
                                            <p:strVal val="visible"/>
                                          </p:to>
                                        </p:set>
                                        <p:anim calcmode="lin" valueType="num">
                                          <p:cBhvr additive="base">
                                            <p:cTn id="53" dur="500" fill="hold"/>
                                            <p:tgtEl>
                                              <p:spTgt spid="151"/>
                                            </p:tgtEl>
                                            <p:attrNameLst>
                                              <p:attrName>ppt_x</p:attrName>
                                            </p:attrNameLst>
                                          </p:cBhvr>
                                          <p:tavLst>
                                            <p:tav tm="0">
                                              <p:val>
                                                <p:strVal val="#ppt_x"/>
                                              </p:val>
                                            </p:tav>
                                            <p:tav tm="100000">
                                              <p:val>
                                                <p:strVal val="#ppt_x"/>
                                              </p:val>
                                            </p:tav>
                                          </p:tavLst>
                                        </p:anim>
                                        <p:anim calcmode="lin" valueType="num">
                                          <p:cBhvr additive="base">
                                            <p:cTn id="54" dur="500" fill="hold"/>
                                            <p:tgtEl>
                                              <p:spTgt spid="151"/>
                                            </p:tgtEl>
                                            <p:attrNameLst>
                                              <p:attrName>ppt_y</p:attrName>
                                            </p:attrNameLst>
                                          </p:cBhvr>
                                          <p:tavLst>
                                            <p:tav tm="0">
                                              <p:val>
                                                <p:strVal val="1+#ppt_h/2"/>
                                              </p:val>
                                            </p:tav>
                                            <p:tav tm="100000">
                                              <p:val>
                                                <p:strVal val="#ppt_y"/>
                                              </p:val>
                                            </p:tav>
                                          </p:tavLst>
                                        </p:anim>
                                      </p:childTnLst>
                                    </p:cTn>
                                  </p:par>
                                </p:childTnLst>
                              </p:cTn>
                            </p:par>
                            <p:par>
                              <p:cTn id="55" fill="hold">
                                <p:stCondLst>
                                  <p:cond delay="5300"/>
                                </p:stCondLst>
                                <p:childTnLst>
                                  <p:par>
                                    <p:cTn id="56" presetID="2" presetClass="entr" presetSubtype="4" fill="hold" grpId="0" nodeType="afterEffect">
                                      <p:stCondLst>
                                        <p:cond delay="0"/>
                                      </p:stCondLst>
                                      <p:childTnLst>
                                        <p:set>
                                          <p:cBhvr>
                                            <p:cTn id="57" dur="1" fill="hold">
                                              <p:stCondLst>
                                                <p:cond delay="0"/>
                                              </p:stCondLst>
                                            </p:cTn>
                                            <p:tgtEl>
                                              <p:spTgt spid="150"/>
                                            </p:tgtEl>
                                            <p:attrNameLst>
                                              <p:attrName>style.visibility</p:attrName>
                                            </p:attrNameLst>
                                          </p:cBhvr>
                                          <p:to>
                                            <p:strVal val="visible"/>
                                          </p:to>
                                        </p:set>
                                        <p:anim calcmode="lin" valueType="num">
                                          <p:cBhvr additive="base">
                                            <p:cTn id="58" dur="500" fill="hold"/>
                                            <p:tgtEl>
                                              <p:spTgt spid="150"/>
                                            </p:tgtEl>
                                            <p:attrNameLst>
                                              <p:attrName>ppt_x</p:attrName>
                                            </p:attrNameLst>
                                          </p:cBhvr>
                                          <p:tavLst>
                                            <p:tav tm="0">
                                              <p:val>
                                                <p:strVal val="#ppt_x"/>
                                              </p:val>
                                            </p:tav>
                                            <p:tav tm="100000">
                                              <p:val>
                                                <p:strVal val="#ppt_x"/>
                                              </p:val>
                                            </p:tav>
                                          </p:tavLst>
                                        </p:anim>
                                        <p:anim calcmode="lin" valueType="num">
                                          <p:cBhvr additive="base">
                                            <p:cTn id="59" dur="500" fill="hold"/>
                                            <p:tgtEl>
                                              <p:spTgt spid="150"/>
                                            </p:tgtEl>
                                            <p:attrNameLst>
                                              <p:attrName>ppt_y</p:attrName>
                                            </p:attrNameLst>
                                          </p:cBhvr>
                                          <p:tavLst>
                                            <p:tav tm="0">
                                              <p:val>
                                                <p:strVal val="1+#ppt_h/2"/>
                                              </p:val>
                                            </p:tav>
                                            <p:tav tm="100000">
                                              <p:val>
                                                <p:strVal val="#ppt_y"/>
                                              </p:val>
                                            </p:tav>
                                          </p:tavLst>
                                        </p:anim>
                                      </p:childTnLst>
                                    </p:cTn>
                                  </p:par>
                                </p:childTnLst>
                              </p:cTn>
                            </p:par>
                            <p:par>
                              <p:cTn id="60" fill="hold">
                                <p:stCondLst>
                                  <p:cond delay="5800"/>
                                </p:stCondLst>
                                <p:childTnLst>
                                  <p:par>
                                    <p:cTn id="61" presetID="14" presetClass="entr" presetSubtype="10" fill="hold" nodeType="afterEffect">
                                      <p:stCondLst>
                                        <p:cond delay="0"/>
                                      </p:stCondLst>
                                      <p:childTnLst>
                                        <p:set>
                                          <p:cBhvr>
                                            <p:cTn id="62" dur="1" fill="hold">
                                              <p:stCondLst>
                                                <p:cond delay="0"/>
                                              </p:stCondLst>
                                            </p:cTn>
                                            <p:tgtEl>
                                              <p:spTgt spid="157"/>
                                            </p:tgtEl>
                                            <p:attrNameLst>
                                              <p:attrName>style.visibility</p:attrName>
                                            </p:attrNameLst>
                                          </p:cBhvr>
                                          <p:to>
                                            <p:strVal val="visible"/>
                                          </p:to>
                                        </p:set>
                                        <p:animEffect transition="in" filter="randombar(horizontal)">
                                          <p:cBhvr>
                                            <p:cTn id="63" dur="500"/>
                                            <p:tgtEl>
                                              <p:spTgt spid="157"/>
                                            </p:tgtEl>
                                          </p:cBhvr>
                                        </p:animEffect>
                                      </p:childTnLst>
                                    </p:cTn>
                                  </p:par>
                                </p:childTnLst>
                              </p:cTn>
                            </p:par>
                            <p:par>
                              <p:cTn id="64" fill="hold">
                                <p:stCondLst>
                                  <p:cond delay="6300"/>
                                </p:stCondLst>
                                <p:childTnLst>
                                  <p:par>
                                    <p:cTn id="65" presetID="14" presetClass="entr" presetSubtype="10" fill="hold" nodeType="afterEffect">
                                      <p:stCondLst>
                                        <p:cond delay="0"/>
                                      </p:stCondLst>
                                      <p:childTnLst>
                                        <p:set>
                                          <p:cBhvr>
                                            <p:cTn id="66" dur="1" fill="hold">
                                              <p:stCondLst>
                                                <p:cond delay="0"/>
                                              </p:stCondLst>
                                            </p:cTn>
                                            <p:tgtEl>
                                              <p:spTgt spid="168"/>
                                            </p:tgtEl>
                                            <p:attrNameLst>
                                              <p:attrName>style.visibility</p:attrName>
                                            </p:attrNameLst>
                                          </p:cBhvr>
                                          <p:to>
                                            <p:strVal val="visible"/>
                                          </p:to>
                                        </p:set>
                                        <p:animEffect transition="in" filter="randombar(horizontal)">
                                          <p:cBhvr>
                                            <p:cTn id="67" dur="500"/>
                                            <p:tgtEl>
                                              <p:spTgt spid="168"/>
                                            </p:tgtEl>
                                          </p:cBhvr>
                                        </p:animEffect>
                                      </p:childTnLst>
                                    </p:cTn>
                                  </p:par>
                                </p:childTnLst>
                              </p:cTn>
                            </p:par>
                            <p:par>
                              <p:cTn id="68" fill="hold">
                                <p:stCondLst>
                                  <p:cond delay="6800"/>
                                </p:stCondLst>
                                <p:childTnLst>
                                  <p:par>
                                    <p:cTn id="69" presetID="14" presetClass="entr" presetSubtype="10" fill="hold" nodeType="afterEffect">
                                      <p:stCondLst>
                                        <p:cond delay="0"/>
                                      </p:stCondLst>
                                      <p:childTnLst>
                                        <p:set>
                                          <p:cBhvr>
                                            <p:cTn id="70" dur="1" fill="hold">
                                              <p:stCondLst>
                                                <p:cond delay="0"/>
                                              </p:stCondLst>
                                            </p:cTn>
                                            <p:tgtEl>
                                              <p:spTgt spid="171"/>
                                            </p:tgtEl>
                                            <p:attrNameLst>
                                              <p:attrName>style.visibility</p:attrName>
                                            </p:attrNameLst>
                                          </p:cBhvr>
                                          <p:to>
                                            <p:strVal val="visible"/>
                                          </p:to>
                                        </p:set>
                                        <p:animEffect transition="in" filter="randombar(horizontal)">
                                          <p:cBhvr>
                                            <p:cTn id="71" dur="500"/>
                                            <p:tgtEl>
                                              <p:spTgt spid="171"/>
                                            </p:tgtEl>
                                          </p:cBhvr>
                                        </p:animEffect>
                                      </p:childTnLst>
                                    </p:cTn>
                                  </p:par>
                                </p:childTnLst>
                              </p:cTn>
                            </p:par>
                            <p:par>
                              <p:cTn id="72" fill="hold">
                                <p:stCondLst>
                                  <p:cond delay="7300"/>
                                </p:stCondLst>
                                <p:childTnLst>
                                  <p:par>
                                    <p:cTn id="73" presetID="14" presetClass="entr" presetSubtype="10" fill="hold" nodeType="afterEffect">
                                      <p:stCondLst>
                                        <p:cond delay="0"/>
                                      </p:stCondLst>
                                      <p:childTnLst>
                                        <p:set>
                                          <p:cBhvr>
                                            <p:cTn id="74" dur="1" fill="hold">
                                              <p:stCondLst>
                                                <p:cond delay="0"/>
                                              </p:stCondLst>
                                            </p:cTn>
                                            <p:tgtEl>
                                              <p:spTgt spid="162"/>
                                            </p:tgtEl>
                                            <p:attrNameLst>
                                              <p:attrName>style.visibility</p:attrName>
                                            </p:attrNameLst>
                                          </p:cBhvr>
                                          <p:to>
                                            <p:strVal val="visible"/>
                                          </p:to>
                                        </p:set>
                                        <p:animEffect transition="in" filter="randombar(horizontal)">
                                          <p:cBhvr>
                                            <p:cTn id="75" dur="500"/>
                                            <p:tgtEl>
                                              <p:spTgt spid="162"/>
                                            </p:tgtEl>
                                          </p:cBhvr>
                                        </p:animEffect>
                                      </p:childTnLst>
                                    </p:cTn>
                                  </p:par>
                                </p:childTnLst>
                              </p:cTn>
                            </p:par>
                            <p:par>
                              <p:cTn id="76" fill="hold">
                                <p:stCondLst>
                                  <p:cond delay="7800"/>
                                </p:stCondLst>
                                <p:childTnLst>
                                  <p:par>
                                    <p:cTn id="77" presetID="22" presetClass="entr" presetSubtype="2" fill="hold" nodeType="afterEffect">
                                      <p:stCondLst>
                                        <p:cond delay="0"/>
                                      </p:stCondLst>
                                      <p:childTnLst>
                                        <p:set>
                                          <p:cBhvr>
                                            <p:cTn id="78" dur="1" fill="hold">
                                              <p:stCondLst>
                                                <p:cond delay="0"/>
                                              </p:stCondLst>
                                            </p:cTn>
                                            <p:tgtEl>
                                              <p:spTgt spid="176"/>
                                            </p:tgtEl>
                                            <p:attrNameLst>
                                              <p:attrName>style.visibility</p:attrName>
                                            </p:attrNameLst>
                                          </p:cBhvr>
                                          <p:to>
                                            <p:strVal val="visible"/>
                                          </p:to>
                                        </p:set>
                                        <p:animEffect transition="in" filter="wipe(right)">
                                          <p:cBhvr>
                                            <p:cTn id="79" dur="500"/>
                                            <p:tgtEl>
                                              <p:spTgt spid="176"/>
                                            </p:tgtEl>
                                          </p:cBhvr>
                                        </p:animEffect>
                                      </p:childTnLst>
                                    </p:cTn>
                                  </p:par>
                                </p:childTnLst>
                              </p:cTn>
                            </p:par>
                            <p:par>
                              <p:cTn id="80" fill="hold">
                                <p:stCondLst>
                                  <p:cond delay="8300"/>
                                </p:stCondLst>
                                <p:childTnLst>
                                  <p:par>
                                    <p:cTn id="81" presetID="42" presetClass="entr" presetSubtype="0" fill="hold" grpId="0" nodeType="afterEffect">
                                      <p:stCondLst>
                                        <p:cond delay="0"/>
                                      </p:stCondLst>
                                      <p:childTnLst>
                                        <p:set>
                                          <p:cBhvr>
                                            <p:cTn id="82" dur="1" fill="hold">
                                              <p:stCondLst>
                                                <p:cond delay="0"/>
                                              </p:stCondLst>
                                            </p:cTn>
                                            <p:tgtEl>
                                              <p:spTgt spid="182"/>
                                            </p:tgtEl>
                                            <p:attrNameLst>
                                              <p:attrName>style.visibility</p:attrName>
                                            </p:attrNameLst>
                                          </p:cBhvr>
                                          <p:to>
                                            <p:strVal val="visible"/>
                                          </p:to>
                                        </p:set>
                                        <p:animEffect transition="in" filter="fade">
                                          <p:cBhvr>
                                            <p:cTn id="83" dur="500"/>
                                            <p:tgtEl>
                                              <p:spTgt spid="182"/>
                                            </p:tgtEl>
                                          </p:cBhvr>
                                        </p:animEffect>
                                        <p:anim calcmode="lin" valueType="num">
                                          <p:cBhvr>
                                            <p:cTn id="84" dur="500" fill="hold"/>
                                            <p:tgtEl>
                                              <p:spTgt spid="182"/>
                                            </p:tgtEl>
                                            <p:attrNameLst>
                                              <p:attrName>ppt_x</p:attrName>
                                            </p:attrNameLst>
                                          </p:cBhvr>
                                          <p:tavLst>
                                            <p:tav tm="0">
                                              <p:val>
                                                <p:strVal val="#ppt_x"/>
                                              </p:val>
                                            </p:tav>
                                            <p:tav tm="100000">
                                              <p:val>
                                                <p:strVal val="#ppt_x"/>
                                              </p:val>
                                            </p:tav>
                                          </p:tavLst>
                                        </p:anim>
                                        <p:anim calcmode="lin" valueType="num">
                                          <p:cBhvr>
                                            <p:cTn id="85" dur="500" fill="hold"/>
                                            <p:tgtEl>
                                              <p:spTgt spid="182"/>
                                            </p:tgtEl>
                                            <p:attrNameLst>
                                              <p:attrName>ppt_y</p:attrName>
                                            </p:attrNameLst>
                                          </p:cBhvr>
                                          <p:tavLst>
                                            <p:tav tm="0">
                                              <p:val>
                                                <p:strVal val="#ppt_y+.1"/>
                                              </p:val>
                                            </p:tav>
                                            <p:tav tm="100000">
                                              <p:val>
                                                <p:strVal val="#ppt_y"/>
                                              </p:val>
                                            </p:tav>
                                          </p:tavLst>
                                        </p:anim>
                                      </p:childTnLst>
                                    </p:cTn>
                                  </p:par>
                                  <p:par>
                                    <p:cTn id="86" presetID="47" presetClass="entr" presetSubtype="0" fill="hold" grpId="0" nodeType="withEffect">
                                      <p:stCondLst>
                                        <p:cond delay="0"/>
                                      </p:stCondLst>
                                      <p:childTnLst>
                                        <p:set>
                                          <p:cBhvr>
                                            <p:cTn id="87" dur="1" fill="hold">
                                              <p:stCondLst>
                                                <p:cond delay="0"/>
                                              </p:stCondLst>
                                            </p:cTn>
                                            <p:tgtEl>
                                              <p:spTgt spid="186"/>
                                            </p:tgtEl>
                                            <p:attrNameLst>
                                              <p:attrName>style.visibility</p:attrName>
                                            </p:attrNameLst>
                                          </p:cBhvr>
                                          <p:to>
                                            <p:strVal val="visible"/>
                                          </p:to>
                                        </p:set>
                                        <p:animEffect transition="in" filter="fade">
                                          <p:cBhvr>
                                            <p:cTn id="88" dur="500"/>
                                            <p:tgtEl>
                                              <p:spTgt spid="186"/>
                                            </p:tgtEl>
                                          </p:cBhvr>
                                        </p:animEffect>
                                        <p:anim calcmode="lin" valueType="num">
                                          <p:cBhvr>
                                            <p:cTn id="89" dur="500" fill="hold"/>
                                            <p:tgtEl>
                                              <p:spTgt spid="186"/>
                                            </p:tgtEl>
                                            <p:attrNameLst>
                                              <p:attrName>ppt_x</p:attrName>
                                            </p:attrNameLst>
                                          </p:cBhvr>
                                          <p:tavLst>
                                            <p:tav tm="0">
                                              <p:val>
                                                <p:strVal val="#ppt_x"/>
                                              </p:val>
                                            </p:tav>
                                            <p:tav tm="100000">
                                              <p:val>
                                                <p:strVal val="#ppt_x"/>
                                              </p:val>
                                            </p:tav>
                                          </p:tavLst>
                                        </p:anim>
                                        <p:anim calcmode="lin" valueType="num">
                                          <p:cBhvr>
                                            <p:cTn id="90" dur="500" fill="hold"/>
                                            <p:tgtEl>
                                              <p:spTgt spid="186"/>
                                            </p:tgtEl>
                                            <p:attrNameLst>
                                              <p:attrName>ppt_y</p:attrName>
                                            </p:attrNameLst>
                                          </p:cBhvr>
                                          <p:tavLst>
                                            <p:tav tm="0">
                                              <p:val>
                                                <p:strVal val="#ppt_y-.1"/>
                                              </p:val>
                                            </p:tav>
                                            <p:tav tm="100000">
                                              <p:val>
                                                <p:strVal val="#ppt_y"/>
                                              </p:val>
                                            </p:tav>
                                          </p:tavLst>
                                        </p:anim>
                                      </p:childTnLst>
                                    </p:cTn>
                                  </p:par>
                                </p:childTnLst>
                              </p:cTn>
                            </p:par>
                            <p:par>
                              <p:cTn id="91" fill="hold">
                                <p:stCondLst>
                                  <p:cond delay="8800"/>
                                </p:stCondLst>
                                <p:childTnLst>
                                  <p:par>
                                    <p:cTn id="92" presetID="22" presetClass="entr" presetSubtype="8" fill="hold" nodeType="afterEffect">
                                      <p:stCondLst>
                                        <p:cond delay="0"/>
                                      </p:stCondLst>
                                      <p:childTnLst>
                                        <p:set>
                                          <p:cBhvr>
                                            <p:cTn id="93" dur="1" fill="hold">
                                              <p:stCondLst>
                                                <p:cond delay="0"/>
                                              </p:stCondLst>
                                            </p:cTn>
                                            <p:tgtEl>
                                              <p:spTgt spid="147"/>
                                            </p:tgtEl>
                                            <p:attrNameLst>
                                              <p:attrName>style.visibility</p:attrName>
                                            </p:attrNameLst>
                                          </p:cBhvr>
                                          <p:to>
                                            <p:strVal val="visible"/>
                                          </p:to>
                                        </p:set>
                                        <p:animEffect transition="in" filter="wipe(left)">
                                          <p:cBhvr>
                                            <p:cTn id="94" dur="500"/>
                                            <p:tgtEl>
                                              <p:spTgt spid="147"/>
                                            </p:tgtEl>
                                          </p:cBhvr>
                                        </p:animEffect>
                                      </p:childTnLst>
                                    </p:cTn>
                                  </p:par>
                                </p:childTnLst>
                              </p:cTn>
                            </p:par>
                            <p:par>
                              <p:cTn id="95" fill="hold">
                                <p:stCondLst>
                                  <p:cond delay="9300"/>
                                </p:stCondLst>
                                <p:childTnLst>
                                  <p:par>
                                    <p:cTn id="96" presetID="42" presetClass="entr" presetSubtype="0" fill="hold" grpId="0" nodeType="afterEffect">
                                      <p:stCondLst>
                                        <p:cond delay="0"/>
                                      </p:stCondLst>
                                      <p:childTnLst>
                                        <p:set>
                                          <p:cBhvr>
                                            <p:cTn id="97" dur="1" fill="hold">
                                              <p:stCondLst>
                                                <p:cond delay="0"/>
                                              </p:stCondLst>
                                            </p:cTn>
                                            <p:tgtEl>
                                              <p:spTgt spid="184"/>
                                            </p:tgtEl>
                                            <p:attrNameLst>
                                              <p:attrName>style.visibility</p:attrName>
                                            </p:attrNameLst>
                                          </p:cBhvr>
                                          <p:to>
                                            <p:strVal val="visible"/>
                                          </p:to>
                                        </p:set>
                                        <p:animEffect transition="in" filter="fade">
                                          <p:cBhvr>
                                            <p:cTn id="98" dur="500"/>
                                            <p:tgtEl>
                                              <p:spTgt spid="184"/>
                                            </p:tgtEl>
                                          </p:cBhvr>
                                        </p:animEffect>
                                        <p:anim calcmode="lin" valueType="num">
                                          <p:cBhvr>
                                            <p:cTn id="99" dur="500" fill="hold"/>
                                            <p:tgtEl>
                                              <p:spTgt spid="184"/>
                                            </p:tgtEl>
                                            <p:attrNameLst>
                                              <p:attrName>ppt_x</p:attrName>
                                            </p:attrNameLst>
                                          </p:cBhvr>
                                          <p:tavLst>
                                            <p:tav tm="0">
                                              <p:val>
                                                <p:strVal val="#ppt_x"/>
                                              </p:val>
                                            </p:tav>
                                            <p:tav tm="100000">
                                              <p:val>
                                                <p:strVal val="#ppt_x"/>
                                              </p:val>
                                            </p:tav>
                                          </p:tavLst>
                                        </p:anim>
                                        <p:anim calcmode="lin" valueType="num">
                                          <p:cBhvr>
                                            <p:cTn id="100" dur="500" fill="hold"/>
                                            <p:tgtEl>
                                              <p:spTgt spid="184"/>
                                            </p:tgtEl>
                                            <p:attrNameLst>
                                              <p:attrName>ppt_y</p:attrName>
                                            </p:attrNameLst>
                                          </p:cBhvr>
                                          <p:tavLst>
                                            <p:tav tm="0">
                                              <p:val>
                                                <p:strVal val="#ppt_y+.1"/>
                                              </p:val>
                                            </p:tav>
                                            <p:tav tm="100000">
                                              <p:val>
                                                <p:strVal val="#ppt_y"/>
                                              </p:val>
                                            </p:tav>
                                          </p:tavLst>
                                        </p:anim>
                                      </p:childTnLst>
                                    </p:cTn>
                                  </p:par>
                                  <p:par>
                                    <p:cTn id="101" presetID="47" presetClass="entr" presetSubtype="0" fill="hold" grpId="0" nodeType="withEffect">
                                      <p:stCondLst>
                                        <p:cond delay="0"/>
                                      </p:stCondLst>
                                      <p:childTnLst>
                                        <p:set>
                                          <p:cBhvr>
                                            <p:cTn id="102" dur="1" fill="hold">
                                              <p:stCondLst>
                                                <p:cond delay="0"/>
                                              </p:stCondLst>
                                            </p:cTn>
                                            <p:tgtEl>
                                              <p:spTgt spid="188"/>
                                            </p:tgtEl>
                                            <p:attrNameLst>
                                              <p:attrName>style.visibility</p:attrName>
                                            </p:attrNameLst>
                                          </p:cBhvr>
                                          <p:to>
                                            <p:strVal val="visible"/>
                                          </p:to>
                                        </p:set>
                                        <p:animEffect transition="in" filter="fade">
                                          <p:cBhvr>
                                            <p:cTn id="103" dur="500"/>
                                            <p:tgtEl>
                                              <p:spTgt spid="188"/>
                                            </p:tgtEl>
                                          </p:cBhvr>
                                        </p:animEffect>
                                        <p:anim calcmode="lin" valueType="num">
                                          <p:cBhvr>
                                            <p:cTn id="104" dur="500" fill="hold"/>
                                            <p:tgtEl>
                                              <p:spTgt spid="188"/>
                                            </p:tgtEl>
                                            <p:attrNameLst>
                                              <p:attrName>ppt_x</p:attrName>
                                            </p:attrNameLst>
                                          </p:cBhvr>
                                          <p:tavLst>
                                            <p:tav tm="0">
                                              <p:val>
                                                <p:strVal val="#ppt_x"/>
                                              </p:val>
                                            </p:tav>
                                            <p:tav tm="100000">
                                              <p:val>
                                                <p:strVal val="#ppt_x"/>
                                              </p:val>
                                            </p:tav>
                                          </p:tavLst>
                                        </p:anim>
                                        <p:anim calcmode="lin" valueType="num">
                                          <p:cBhvr>
                                            <p:cTn id="105" dur="500" fill="hold"/>
                                            <p:tgtEl>
                                              <p:spTgt spid="188"/>
                                            </p:tgtEl>
                                            <p:attrNameLst>
                                              <p:attrName>ppt_y</p:attrName>
                                            </p:attrNameLst>
                                          </p:cBhvr>
                                          <p:tavLst>
                                            <p:tav tm="0">
                                              <p:val>
                                                <p:strVal val="#ppt_y-.1"/>
                                              </p:val>
                                            </p:tav>
                                            <p:tav tm="100000">
                                              <p:val>
                                                <p:strVal val="#ppt_y"/>
                                              </p:val>
                                            </p:tav>
                                          </p:tavLst>
                                        </p:anim>
                                      </p:childTnLst>
                                    </p:cTn>
                                  </p:par>
                                </p:childTnLst>
                              </p:cTn>
                            </p:par>
                            <p:par>
                              <p:cTn id="106" fill="hold">
                                <p:stCondLst>
                                  <p:cond delay="9800"/>
                                </p:stCondLst>
                                <p:childTnLst>
                                  <p:par>
                                    <p:cTn id="107" presetID="22" presetClass="entr" presetSubtype="2" fill="hold" nodeType="afterEffect">
                                      <p:stCondLst>
                                        <p:cond delay="0"/>
                                      </p:stCondLst>
                                      <p:childTnLst>
                                        <p:set>
                                          <p:cBhvr>
                                            <p:cTn id="108" dur="1" fill="hold">
                                              <p:stCondLst>
                                                <p:cond delay="0"/>
                                              </p:stCondLst>
                                            </p:cTn>
                                            <p:tgtEl>
                                              <p:spTgt spid="179"/>
                                            </p:tgtEl>
                                            <p:attrNameLst>
                                              <p:attrName>style.visibility</p:attrName>
                                            </p:attrNameLst>
                                          </p:cBhvr>
                                          <p:to>
                                            <p:strVal val="visible"/>
                                          </p:to>
                                        </p:set>
                                        <p:animEffect transition="in" filter="wipe(right)">
                                          <p:cBhvr>
                                            <p:cTn id="109" dur="500"/>
                                            <p:tgtEl>
                                              <p:spTgt spid="179"/>
                                            </p:tgtEl>
                                          </p:cBhvr>
                                        </p:animEffect>
                                      </p:childTnLst>
                                    </p:cTn>
                                  </p:par>
                                </p:childTnLst>
                              </p:cTn>
                            </p:par>
                            <p:par>
                              <p:cTn id="110" fill="hold">
                                <p:stCondLst>
                                  <p:cond delay="10300"/>
                                </p:stCondLst>
                                <p:childTnLst>
                                  <p:par>
                                    <p:cTn id="111" presetID="42" presetClass="entr" presetSubtype="0" fill="hold" grpId="0" nodeType="afterEffect">
                                      <p:stCondLst>
                                        <p:cond delay="0"/>
                                      </p:stCondLst>
                                      <p:childTnLst>
                                        <p:set>
                                          <p:cBhvr>
                                            <p:cTn id="112" dur="1" fill="hold">
                                              <p:stCondLst>
                                                <p:cond delay="0"/>
                                              </p:stCondLst>
                                            </p:cTn>
                                            <p:tgtEl>
                                              <p:spTgt spid="183"/>
                                            </p:tgtEl>
                                            <p:attrNameLst>
                                              <p:attrName>style.visibility</p:attrName>
                                            </p:attrNameLst>
                                          </p:cBhvr>
                                          <p:to>
                                            <p:strVal val="visible"/>
                                          </p:to>
                                        </p:set>
                                        <p:animEffect transition="in" filter="fade">
                                          <p:cBhvr>
                                            <p:cTn id="113" dur="500"/>
                                            <p:tgtEl>
                                              <p:spTgt spid="183"/>
                                            </p:tgtEl>
                                          </p:cBhvr>
                                        </p:animEffect>
                                        <p:anim calcmode="lin" valueType="num">
                                          <p:cBhvr>
                                            <p:cTn id="114" dur="500" fill="hold"/>
                                            <p:tgtEl>
                                              <p:spTgt spid="183"/>
                                            </p:tgtEl>
                                            <p:attrNameLst>
                                              <p:attrName>ppt_x</p:attrName>
                                            </p:attrNameLst>
                                          </p:cBhvr>
                                          <p:tavLst>
                                            <p:tav tm="0">
                                              <p:val>
                                                <p:strVal val="#ppt_x"/>
                                              </p:val>
                                            </p:tav>
                                            <p:tav tm="100000">
                                              <p:val>
                                                <p:strVal val="#ppt_x"/>
                                              </p:val>
                                            </p:tav>
                                          </p:tavLst>
                                        </p:anim>
                                        <p:anim calcmode="lin" valueType="num">
                                          <p:cBhvr>
                                            <p:cTn id="115" dur="500" fill="hold"/>
                                            <p:tgtEl>
                                              <p:spTgt spid="183"/>
                                            </p:tgtEl>
                                            <p:attrNameLst>
                                              <p:attrName>ppt_y</p:attrName>
                                            </p:attrNameLst>
                                          </p:cBhvr>
                                          <p:tavLst>
                                            <p:tav tm="0">
                                              <p:val>
                                                <p:strVal val="#ppt_y+.1"/>
                                              </p:val>
                                            </p:tav>
                                            <p:tav tm="100000">
                                              <p:val>
                                                <p:strVal val="#ppt_y"/>
                                              </p:val>
                                            </p:tav>
                                          </p:tavLst>
                                        </p:anim>
                                      </p:childTnLst>
                                    </p:cTn>
                                  </p:par>
                                  <p:par>
                                    <p:cTn id="116" presetID="47" presetClass="entr" presetSubtype="0" fill="hold" grpId="0" nodeType="withEffect">
                                      <p:stCondLst>
                                        <p:cond delay="0"/>
                                      </p:stCondLst>
                                      <p:childTnLst>
                                        <p:set>
                                          <p:cBhvr>
                                            <p:cTn id="117" dur="1" fill="hold">
                                              <p:stCondLst>
                                                <p:cond delay="0"/>
                                              </p:stCondLst>
                                            </p:cTn>
                                            <p:tgtEl>
                                              <p:spTgt spid="187"/>
                                            </p:tgtEl>
                                            <p:attrNameLst>
                                              <p:attrName>style.visibility</p:attrName>
                                            </p:attrNameLst>
                                          </p:cBhvr>
                                          <p:to>
                                            <p:strVal val="visible"/>
                                          </p:to>
                                        </p:set>
                                        <p:animEffect transition="in" filter="fade">
                                          <p:cBhvr>
                                            <p:cTn id="118" dur="500"/>
                                            <p:tgtEl>
                                              <p:spTgt spid="187"/>
                                            </p:tgtEl>
                                          </p:cBhvr>
                                        </p:animEffect>
                                        <p:anim calcmode="lin" valueType="num">
                                          <p:cBhvr>
                                            <p:cTn id="119" dur="500" fill="hold"/>
                                            <p:tgtEl>
                                              <p:spTgt spid="187"/>
                                            </p:tgtEl>
                                            <p:attrNameLst>
                                              <p:attrName>ppt_x</p:attrName>
                                            </p:attrNameLst>
                                          </p:cBhvr>
                                          <p:tavLst>
                                            <p:tav tm="0">
                                              <p:val>
                                                <p:strVal val="#ppt_x"/>
                                              </p:val>
                                            </p:tav>
                                            <p:tav tm="100000">
                                              <p:val>
                                                <p:strVal val="#ppt_x"/>
                                              </p:val>
                                            </p:tav>
                                          </p:tavLst>
                                        </p:anim>
                                        <p:anim calcmode="lin" valueType="num">
                                          <p:cBhvr>
                                            <p:cTn id="120" dur="500" fill="hold"/>
                                            <p:tgtEl>
                                              <p:spTgt spid="187"/>
                                            </p:tgtEl>
                                            <p:attrNameLst>
                                              <p:attrName>ppt_y</p:attrName>
                                            </p:attrNameLst>
                                          </p:cBhvr>
                                          <p:tavLst>
                                            <p:tav tm="0">
                                              <p:val>
                                                <p:strVal val="#ppt_y-.1"/>
                                              </p:val>
                                            </p:tav>
                                            <p:tav tm="100000">
                                              <p:val>
                                                <p:strVal val="#ppt_y"/>
                                              </p:val>
                                            </p:tav>
                                          </p:tavLst>
                                        </p:anim>
                                      </p:childTnLst>
                                    </p:cTn>
                                  </p:par>
                                </p:childTnLst>
                              </p:cTn>
                            </p:par>
                            <p:par>
                              <p:cTn id="121" fill="hold">
                                <p:stCondLst>
                                  <p:cond delay="10800"/>
                                </p:stCondLst>
                                <p:childTnLst>
                                  <p:par>
                                    <p:cTn id="122" presetID="22" presetClass="entr" presetSubtype="8" fill="hold" nodeType="afterEffect">
                                      <p:stCondLst>
                                        <p:cond delay="0"/>
                                      </p:stCondLst>
                                      <p:childTnLst>
                                        <p:set>
                                          <p:cBhvr>
                                            <p:cTn id="123" dur="1" fill="hold">
                                              <p:stCondLst>
                                                <p:cond delay="0"/>
                                              </p:stCondLst>
                                            </p:cTn>
                                            <p:tgtEl>
                                              <p:spTgt spid="144"/>
                                            </p:tgtEl>
                                            <p:attrNameLst>
                                              <p:attrName>style.visibility</p:attrName>
                                            </p:attrNameLst>
                                          </p:cBhvr>
                                          <p:to>
                                            <p:strVal val="visible"/>
                                          </p:to>
                                        </p:set>
                                        <p:animEffect transition="in" filter="wipe(left)">
                                          <p:cBhvr>
                                            <p:cTn id="124" dur="500"/>
                                            <p:tgtEl>
                                              <p:spTgt spid="144"/>
                                            </p:tgtEl>
                                          </p:cBhvr>
                                        </p:animEffect>
                                      </p:childTnLst>
                                    </p:cTn>
                                  </p:par>
                                </p:childTnLst>
                              </p:cTn>
                            </p:par>
                            <p:par>
                              <p:cTn id="125" fill="hold">
                                <p:stCondLst>
                                  <p:cond delay="11300"/>
                                </p:stCondLst>
                                <p:childTnLst>
                                  <p:par>
                                    <p:cTn id="126" presetID="42" presetClass="entr" presetSubtype="0" fill="hold" grpId="0" nodeType="afterEffect">
                                      <p:stCondLst>
                                        <p:cond delay="0"/>
                                      </p:stCondLst>
                                      <p:childTnLst>
                                        <p:set>
                                          <p:cBhvr>
                                            <p:cTn id="127" dur="1" fill="hold">
                                              <p:stCondLst>
                                                <p:cond delay="0"/>
                                              </p:stCondLst>
                                            </p:cTn>
                                            <p:tgtEl>
                                              <p:spTgt spid="185"/>
                                            </p:tgtEl>
                                            <p:attrNameLst>
                                              <p:attrName>style.visibility</p:attrName>
                                            </p:attrNameLst>
                                          </p:cBhvr>
                                          <p:to>
                                            <p:strVal val="visible"/>
                                          </p:to>
                                        </p:set>
                                        <p:animEffect transition="in" filter="fade">
                                          <p:cBhvr>
                                            <p:cTn id="128" dur="500"/>
                                            <p:tgtEl>
                                              <p:spTgt spid="185"/>
                                            </p:tgtEl>
                                          </p:cBhvr>
                                        </p:animEffect>
                                        <p:anim calcmode="lin" valueType="num">
                                          <p:cBhvr>
                                            <p:cTn id="129" dur="500" fill="hold"/>
                                            <p:tgtEl>
                                              <p:spTgt spid="185"/>
                                            </p:tgtEl>
                                            <p:attrNameLst>
                                              <p:attrName>ppt_x</p:attrName>
                                            </p:attrNameLst>
                                          </p:cBhvr>
                                          <p:tavLst>
                                            <p:tav tm="0">
                                              <p:val>
                                                <p:strVal val="#ppt_x"/>
                                              </p:val>
                                            </p:tav>
                                            <p:tav tm="100000">
                                              <p:val>
                                                <p:strVal val="#ppt_x"/>
                                              </p:val>
                                            </p:tav>
                                          </p:tavLst>
                                        </p:anim>
                                        <p:anim calcmode="lin" valueType="num">
                                          <p:cBhvr>
                                            <p:cTn id="130" dur="500" fill="hold"/>
                                            <p:tgtEl>
                                              <p:spTgt spid="185"/>
                                            </p:tgtEl>
                                            <p:attrNameLst>
                                              <p:attrName>ppt_y</p:attrName>
                                            </p:attrNameLst>
                                          </p:cBhvr>
                                          <p:tavLst>
                                            <p:tav tm="0">
                                              <p:val>
                                                <p:strVal val="#ppt_y+.1"/>
                                              </p:val>
                                            </p:tav>
                                            <p:tav tm="100000">
                                              <p:val>
                                                <p:strVal val="#ppt_y"/>
                                              </p:val>
                                            </p:tav>
                                          </p:tavLst>
                                        </p:anim>
                                      </p:childTnLst>
                                    </p:cTn>
                                  </p:par>
                                  <p:par>
                                    <p:cTn id="131" presetID="47" presetClass="entr" presetSubtype="0" fill="hold" grpId="0" nodeType="withEffect">
                                      <p:stCondLst>
                                        <p:cond delay="0"/>
                                      </p:stCondLst>
                                      <p:childTnLst>
                                        <p:set>
                                          <p:cBhvr>
                                            <p:cTn id="132" dur="1" fill="hold">
                                              <p:stCondLst>
                                                <p:cond delay="0"/>
                                              </p:stCondLst>
                                            </p:cTn>
                                            <p:tgtEl>
                                              <p:spTgt spid="189"/>
                                            </p:tgtEl>
                                            <p:attrNameLst>
                                              <p:attrName>style.visibility</p:attrName>
                                            </p:attrNameLst>
                                          </p:cBhvr>
                                          <p:to>
                                            <p:strVal val="visible"/>
                                          </p:to>
                                        </p:set>
                                        <p:animEffect transition="in" filter="fade">
                                          <p:cBhvr>
                                            <p:cTn id="133" dur="500"/>
                                            <p:tgtEl>
                                              <p:spTgt spid="189"/>
                                            </p:tgtEl>
                                          </p:cBhvr>
                                        </p:animEffect>
                                        <p:anim calcmode="lin" valueType="num">
                                          <p:cBhvr>
                                            <p:cTn id="134" dur="500" fill="hold"/>
                                            <p:tgtEl>
                                              <p:spTgt spid="189"/>
                                            </p:tgtEl>
                                            <p:attrNameLst>
                                              <p:attrName>ppt_x</p:attrName>
                                            </p:attrNameLst>
                                          </p:cBhvr>
                                          <p:tavLst>
                                            <p:tav tm="0">
                                              <p:val>
                                                <p:strVal val="#ppt_x"/>
                                              </p:val>
                                            </p:tav>
                                            <p:tav tm="100000">
                                              <p:val>
                                                <p:strVal val="#ppt_x"/>
                                              </p:val>
                                            </p:tav>
                                          </p:tavLst>
                                        </p:anim>
                                        <p:anim calcmode="lin" valueType="num">
                                          <p:cBhvr>
                                            <p:cTn id="135" dur="500" fill="hold"/>
                                            <p:tgtEl>
                                              <p:spTgt spid="1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43" grpId="0" animBg="1"/>
          <p:bldP spid="150" grpId="0" animBg="1"/>
          <p:bldP spid="151" grpId="0" animBg="1"/>
          <p:bldP spid="152" grpId="0" animBg="1"/>
          <p:bldP spid="153" grpId="0" animBg="1"/>
          <p:bldP spid="182" grpId="0"/>
          <p:bldP spid="183" grpId="0"/>
          <p:bldP spid="184" grpId="0"/>
          <p:bldP spid="185" grpId="0"/>
          <p:bldP spid="186" grpId="0"/>
          <p:bldP spid="187" grpId="0"/>
          <p:bldP spid="188" grpId="0"/>
          <p:bldP spid="189"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47662" y="1504750"/>
            <a:ext cx="2072960" cy="2584754"/>
            <a:chOff x="3295850" y="1908877"/>
            <a:chExt cx="3738030" cy="4660916"/>
          </a:xfrm>
        </p:grpSpPr>
        <p:sp>
          <p:nvSpPr>
            <p:cNvPr id="3" name="圆角矩形 2"/>
            <p:cNvSpPr/>
            <p:nvPr/>
          </p:nvSpPr>
          <p:spPr>
            <a:xfrm rot="2760000">
              <a:off x="3098889" y="2634801"/>
              <a:ext cx="4660916" cy="3209067"/>
            </a:xfrm>
            <a:prstGeom prst="roundRect">
              <a:avLst>
                <a:gd name="adj" fmla="val 50000"/>
              </a:avLst>
            </a:prstGeom>
            <a:gradFill>
              <a:gsLst>
                <a:gs pos="33000">
                  <a:srgbClr val="6C6C6C">
                    <a:alpha val="42000"/>
                  </a:srgbClr>
                </a:gs>
                <a:gs pos="0">
                  <a:schemeClr val="tx1">
                    <a:alpha val="54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5" name="圆角矩形 4"/>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sp>
        <p:nvSpPr>
          <p:cNvPr id="7" name="圆角矩形 6"/>
          <p:cNvSpPr/>
          <p:nvPr/>
        </p:nvSpPr>
        <p:spPr>
          <a:xfrm>
            <a:off x="3401387" y="1969277"/>
            <a:ext cx="3894951" cy="751080"/>
          </a:xfrm>
          <a:prstGeom prst="roundRect">
            <a:avLst>
              <a:gd name="adj" fmla="val 9976"/>
            </a:avLst>
          </a:prstGeom>
          <a:solidFill>
            <a:srgbClr val="FFB85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8" name="组合 7"/>
          <p:cNvGrpSpPr/>
          <p:nvPr/>
        </p:nvGrpSpPr>
        <p:grpSpPr>
          <a:xfrm>
            <a:off x="3471676" y="2283134"/>
            <a:ext cx="118508" cy="118509"/>
            <a:chOff x="4486616" y="3001075"/>
            <a:chExt cx="274695" cy="274699"/>
          </a:xfrm>
        </p:grpSpPr>
        <p:sp>
          <p:nvSpPr>
            <p:cNvPr id="9" name="椭圆 8"/>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 name="椭圆 9"/>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1" name="组合 10"/>
          <p:cNvGrpSpPr/>
          <p:nvPr/>
        </p:nvGrpSpPr>
        <p:grpSpPr>
          <a:xfrm>
            <a:off x="3172171" y="2283134"/>
            <a:ext cx="118508" cy="118509"/>
            <a:chOff x="4486616" y="3001075"/>
            <a:chExt cx="274695" cy="274699"/>
          </a:xfrm>
        </p:grpSpPr>
        <p:sp>
          <p:nvSpPr>
            <p:cNvPr id="12" name="椭圆 11"/>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3" name="椭圆 12"/>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4" name="组合 13"/>
          <p:cNvGrpSpPr/>
          <p:nvPr/>
        </p:nvGrpSpPr>
        <p:grpSpPr>
          <a:xfrm>
            <a:off x="3238728" y="2316796"/>
            <a:ext cx="288238" cy="46073"/>
            <a:chOff x="4318304" y="3089060"/>
            <a:chExt cx="384317" cy="61430"/>
          </a:xfrm>
        </p:grpSpPr>
        <p:sp>
          <p:nvSpPr>
            <p:cNvPr id="15" name="圆角矩形 14"/>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6" name="圆角矩形 15"/>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7" name="文本框 16"/>
          <p:cNvSpPr txBox="1"/>
          <p:nvPr/>
        </p:nvSpPr>
        <p:spPr>
          <a:xfrm>
            <a:off x="4362164" y="2083394"/>
            <a:ext cx="2629909" cy="583565"/>
          </a:xfrm>
          <a:prstGeom prst="rect">
            <a:avLst/>
          </a:prstGeom>
          <a:noFill/>
        </p:spPr>
        <p:txBody>
          <a:bodyPr wrap="square" rtlCol="0">
            <a:spAutoFit/>
          </a:bodyPr>
          <a:lstStyle/>
          <a:p>
            <a:pPr algn="ctr"/>
            <a:r>
              <a:rPr lang="zh-CN" altLang="en-US" sz="3200" dirty="0" smtClean="0">
                <a:solidFill>
                  <a:schemeClr val="bg1"/>
                </a:solidFill>
                <a:latin typeface="+mn-ea"/>
              </a:rPr>
              <a:t>行 业 探 秘</a:t>
            </a:r>
            <a:endParaRPr lang="zh-CN" altLang="en-US" sz="3200" dirty="0" smtClean="0">
              <a:solidFill>
                <a:schemeClr val="bg1"/>
              </a:solidFill>
              <a:latin typeface="+mn-ea"/>
            </a:endParaRPr>
          </a:p>
        </p:txBody>
      </p:sp>
      <p:grpSp>
        <p:nvGrpSpPr>
          <p:cNvPr id="18" name="组合 17"/>
          <p:cNvGrpSpPr/>
          <p:nvPr/>
        </p:nvGrpSpPr>
        <p:grpSpPr>
          <a:xfrm>
            <a:off x="2292908" y="2072845"/>
            <a:ext cx="589923" cy="553376"/>
            <a:chOff x="3108756" y="2110160"/>
            <a:chExt cx="745081" cy="698920"/>
          </a:xfrm>
          <a:solidFill>
            <a:schemeClr val="bg1"/>
          </a:solidFill>
        </p:grpSpPr>
        <p:sp>
          <p:nvSpPr>
            <p:cNvPr id="19" name="Freeform 489"/>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0" name="Freeform 490"/>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1" name="Freeform 491"/>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2" name="Rectangle 492"/>
            <p:cNvSpPr>
              <a:spLocks noChangeArrowheads="1"/>
            </p:cNvSpPr>
            <p:nvPr/>
          </p:nvSpPr>
          <p:spPr bwMode="auto">
            <a:xfrm>
              <a:off x="3237144" y="2495323"/>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23" name="Rectangle 493"/>
            <p:cNvSpPr>
              <a:spLocks noChangeArrowheads="1"/>
            </p:cNvSpPr>
            <p:nvPr/>
          </p:nvSpPr>
          <p:spPr bwMode="auto">
            <a:xfrm>
              <a:off x="3237144" y="2449161"/>
              <a:ext cx="168779" cy="173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24" name="Rectangle 494"/>
            <p:cNvSpPr>
              <a:spLocks noChangeArrowheads="1"/>
            </p:cNvSpPr>
            <p:nvPr/>
          </p:nvSpPr>
          <p:spPr bwMode="auto">
            <a:xfrm>
              <a:off x="3237144" y="2403000"/>
              <a:ext cx="168779" cy="158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25" name="Rectangle 495"/>
            <p:cNvSpPr>
              <a:spLocks noChangeArrowheads="1"/>
            </p:cNvSpPr>
            <p:nvPr/>
          </p:nvSpPr>
          <p:spPr bwMode="auto">
            <a:xfrm>
              <a:off x="3237144" y="2357559"/>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26" name="Freeform 496"/>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grpSp>
        <p:nvGrpSpPr>
          <p:cNvPr id="27" name="组合 26"/>
          <p:cNvGrpSpPr/>
          <p:nvPr/>
        </p:nvGrpSpPr>
        <p:grpSpPr>
          <a:xfrm>
            <a:off x="3921790" y="2163082"/>
            <a:ext cx="451147" cy="429668"/>
            <a:chOff x="5030931" y="2884106"/>
            <a:chExt cx="601529" cy="572890"/>
          </a:xfrm>
        </p:grpSpPr>
        <p:sp>
          <p:nvSpPr>
            <p:cNvPr id="28" name="椭圆 27"/>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9" name="文本框 28"/>
            <p:cNvSpPr txBox="1"/>
            <p:nvPr/>
          </p:nvSpPr>
          <p:spPr>
            <a:xfrm>
              <a:off x="5030931" y="2902999"/>
              <a:ext cx="601529" cy="553997"/>
            </a:xfrm>
            <a:prstGeom prst="rect">
              <a:avLst/>
            </a:prstGeom>
            <a:noFill/>
          </p:spPr>
          <p:txBody>
            <a:bodyPr wrap="square" rtlCol="0">
              <a:spAutoFit/>
            </a:bodyPr>
            <a:lstStyle/>
            <a:p>
              <a:pPr algn="ctr"/>
              <a:r>
                <a:rPr lang="en-US" altLang="zh-CN" sz="2100" dirty="0">
                  <a:solidFill>
                    <a:srgbClr val="FFB850"/>
                  </a:solidFill>
                  <a:latin typeface="Impact" panose="020B0806030902050204" pitchFamily="34" charset="0"/>
                </a:rPr>
                <a:t>01</a:t>
              </a:r>
              <a:endParaRPr lang="zh-CN" altLang="en-US" sz="2100" dirty="0">
                <a:solidFill>
                  <a:srgbClr val="FFB850"/>
                </a:solidFill>
                <a:latin typeface="Impact" panose="020B0806030902050204" pitchFamily="34" charset="0"/>
              </a:endParaRPr>
            </a:p>
          </p:txBody>
        </p:sp>
      </p:grpSp>
      <p:sp>
        <p:nvSpPr>
          <p:cNvPr id="30" name="矩形 29"/>
          <p:cNvSpPr/>
          <p:nvPr/>
        </p:nvSpPr>
        <p:spPr>
          <a:xfrm>
            <a:off x="3858798" y="2929904"/>
            <a:ext cx="1413510" cy="398780"/>
          </a:xfrm>
          <a:prstGeom prst="rect">
            <a:avLst/>
          </a:prstGeom>
        </p:spPr>
        <p:txBody>
          <a:bodyPr wrap="none">
            <a:spAutoFit/>
          </a:bodyPr>
          <a:lstStyle/>
          <a:p>
            <a:pPr marL="214630" indent="-214630">
              <a:buFont typeface="Wingdings" panose="05000000000000000000" pitchFamily="2" charset="2"/>
              <a:buChar char="l"/>
            </a:pPr>
            <a:r>
              <a:rPr lang="zh-CN" altLang="en-US" sz="2000" dirty="0">
                <a:solidFill>
                  <a:schemeClr val="bg1">
                    <a:lumMod val="50000"/>
                  </a:schemeClr>
                </a:solidFill>
                <a:latin typeface="+mj-ea"/>
                <a:ea typeface="+mj-ea"/>
              </a:rPr>
              <a:t>行业介绍</a:t>
            </a:r>
            <a:endParaRPr lang="zh-CN" altLang="en-US" sz="2000" dirty="0">
              <a:solidFill>
                <a:schemeClr val="bg1">
                  <a:lumMod val="50000"/>
                </a:schemeClr>
              </a:solidFill>
              <a:latin typeface="+mj-ea"/>
              <a:ea typeface="+mj-ea"/>
            </a:endParaRPr>
          </a:p>
        </p:txBody>
      </p:sp>
      <p:sp>
        <p:nvSpPr>
          <p:cNvPr id="31" name="矩形 30"/>
          <p:cNvSpPr/>
          <p:nvPr/>
        </p:nvSpPr>
        <p:spPr>
          <a:xfrm>
            <a:off x="5446068" y="2929904"/>
            <a:ext cx="1413510" cy="398780"/>
          </a:xfrm>
          <a:prstGeom prst="rect">
            <a:avLst/>
          </a:prstGeom>
        </p:spPr>
        <p:txBody>
          <a:bodyPr wrap="none">
            <a:spAutoFit/>
          </a:bodyPr>
          <a:lstStyle/>
          <a:p>
            <a:pPr marL="214630" indent="-214630">
              <a:buFont typeface="Wingdings" panose="05000000000000000000" pitchFamily="2" charset="2"/>
              <a:buChar char="l"/>
            </a:pPr>
            <a:r>
              <a:rPr lang="zh-CN" altLang="en-US" sz="2000" dirty="0">
                <a:solidFill>
                  <a:schemeClr val="bg1">
                    <a:lumMod val="50000"/>
                  </a:schemeClr>
                </a:solidFill>
                <a:latin typeface="+mj-ea"/>
                <a:ea typeface="+mj-ea"/>
              </a:rPr>
              <a:t>行业现状</a:t>
            </a:r>
            <a:endParaRPr lang="zh-CN" altLang="en-US" sz="2000" dirty="0">
              <a:solidFill>
                <a:schemeClr val="bg1">
                  <a:lumMod val="50000"/>
                </a:schemeClr>
              </a:solidFill>
              <a:latin typeface="+mj-ea"/>
              <a:ea typeface="+mj-ea"/>
            </a:endParaRPr>
          </a:p>
        </p:txBody>
      </p:sp>
      <p:sp>
        <p:nvSpPr>
          <p:cNvPr id="33" name="矩形 32"/>
          <p:cNvSpPr/>
          <p:nvPr/>
        </p:nvSpPr>
        <p:spPr>
          <a:xfrm>
            <a:off x="3858798" y="3294941"/>
            <a:ext cx="1413510" cy="398780"/>
          </a:xfrm>
          <a:prstGeom prst="rect">
            <a:avLst/>
          </a:prstGeom>
        </p:spPr>
        <p:txBody>
          <a:bodyPr wrap="none">
            <a:spAutoFit/>
          </a:bodyPr>
          <a:lstStyle/>
          <a:p>
            <a:pPr marL="214630" indent="-214630">
              <a:buFont typeface="Wingdings" panose="05000000000000000000" pitchFamily="2" charset="2"/>
              <a:buChar char="l"/>
            </a:pPr>
            <a:r>
              <a:rPr lang="zh-CN" altLang="en-US" sz="2000" dirty="0" smtClean="0">
                <a:solidFill>
                  <a:schemeClr val="bg1">
                    <a:lumMod val="50000"/>
                  </a:schemeClr>
                </a:solidFill>
                <a:latin typeface="+mj-ea"/>
                <a:ea typeface="+mj-ea"/>
              </a:rPr>
              <a:t>发展趋势</a:t>
            </a:r>
            <a:endParaRPr lang="zh-CN" altLang="en-US" sz="2000" dirty="0" smtClean="0">
              <a:solidFill>
                <a:schemeClr val="bg1">
                  <a:lumMod val="50000"/>
                </a:schemeClr>
              </a:solidFill>
              <a:latin typeface="+mj-ea"/>
              <a:ea typeface="+mj-ea"/>
            </a:endParaRPr>
          </a:p>
        </p:txBody>
      </p:sp>
      <p:sp>
        <p:nvSpPr>
          <p:cNvPr id="34" name="矩形 33"/>
          <p:cNvSpPr/>
          <p:nvPr/>
        </p:nvSpPr>
        <p:spPr>
          <a:xfrm>
            <a:off x="5446068" y="3294940"/>
            <a:ext cx="1413510" cy="398780"/>
          </a:xfrm>
          <a:prstGeom prst="rect">
            <a:avLst/>
          </a:prstGeom>
        </p:spPr>
        <p:txBody>
          <a:bodyPr wrap="none">
            <a:spAutoFit/>
          </a:bodyPr>
          <a:lstStyle/>
          <a:p>
            <a:pPr marL="214630" indent="-214630">
              <a:buFont typeface="Wingdings" panose="05000000000000000000" pitchFamily="2" charset="2"/>
              <a:buChar char="l"/>
            </a:pPr>
            <a:r>
              <a:rPr lang="zh-CN" altLang="en-US" sz="2000" dirty="0">
                <a:solidFill>
                  <a:schemeClr val="bg1">
                    <a:lumMod val="50000"/>
                  </a:schemeClr>
                </a:solidFill>
                <a:latin typeface="+mj-ea"/>
                <a:ea typeface="+mj-ea"/>
              </a:rPr>
              <a:t>最新政策</a:t>
            </a:r>
            <a:endParaRPr lang="zh-CN" altLang="en-US" sz="2000" dirty="0">
              <a:solidFill>
                <a:schemeClr val="bg1">
                  <a:lumMod val="50000"/>
                </a:schemeClr>
              </a:solidFill>
              <a:latin typeface="+mj-ea"/>
              <a:ea typeface="+mj-ea"/>
            </a:endParaRPr>
          </a:p>
        </p:txBody>
      </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 fill="hold"/>
                                            <p:tgtEl>
                                              <p:spTgt spid="2"/>
                                            </p:tgtEl>
                                            <p:attrNameLst>
                                              <p:attrName>ppt_w</p:attrName>
                                            </p:attrNameLst>
                                          </p:cBhvr>
                                          <p:tavLst>
                                            <p:tav tm="0">
                                              <p:val>
                                                <p:fltVal val="0"/>
                                              </p:val>
                                            </p:tav>
                                            <p:tav tm="100000">
                                              <p:val>
                                                <p:strVal val="#ppt_w"/>
                                              </p:val>
                                            </p:tav>
                                          </p:tavLst>
                                        </p:anim>
                                        <p:anim calcmode="lin" valueType="num">
                                          <p:cBhvr>
                                            <p:cTn id="8" dur="200" fill="hold"/>
                                            <p:tgtEl>
                                              <p:spTgt spid="2"/>
                                            </p:tgtEl>
                                            <p:attrNameLst>
                                              <p:attrName>ppt_h</p:attrName>
                                            </p:attrNameLst>
                                          </p:cBhvr>
                                          <p:tavLst>
                                            <p:tav tm="0">
                                              <p:val>
                                                <p:fltVal val="0"/>
                                              </p:val>
                                            </p:tav>
                                            <p:tav tm="100000">
                                              <p:val>
                                                <p:strVal val="#ppt_h"/>
                                              </p:val>
                                            </p:tav>
                                          </p:tavLst>
                                        </p:anim>
                                        <p:animEffect transition="in" filter="fade">
                                          <p:cBhvr>
                                            <p:cTn id="9" dur="200"/>
                                            <p:tgtEl>
                                              <p:spTgt spid="2"/>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50" fill="hold">
                                              <p:stCondLst>
                                                <p:cond delay="0"/>
                                              </p:stCondLst>
                                            </p:cTn>
                                            <p:tgtEl>
                                              <p:spTgt spid="2"/>
                                            </p:tgtEl>
                                            <p:attrNameLst>
                                              <p:attrName>r</p:attrName>
                                            </p:attrNameLst>
                                          </p:cBhvr>
                                        </p:animRot>
                                        <p:animRot by="-240000">
                                          <p:cBhvr>
                                            <p:cTn id="13" dur="100" fill="hold">
                                              <p:stCondLst>
                                                <p:cond delay="100"/>
                                              </p:stCondLst>
                                            </p:cTn>
                                            <p:tgtEl>
                                              <p:spTgt spid="2"/>
                                            </p:tgtEl>
                                            <p:attrNameLst>
                                              <p:attrName>r</p:attrName>
                                            </p:attrNameLst>
                                          </p:cBhvr>
                                        </p:animRot>
                                        <p:animRot by="240000">
                                          <p:cBhvr>
                                            <p:cTn id="14" dur="100" fill="hold">
                                              <p:stCondLst>
                                                <p:cond delay="200"/>
                                              </p:stCondLst>
                                            </p:cTn>
                                            <p:tgtEl>
                                              <p:spTgt spid="2"/>
                                            </p:tgtEl>
                                            <p:attrNameLst>
                                              <p:attrName>r</p:attrName>
                                            </p:attrNameLst>
                                          </p:cBhvr>
                                        </p:animRot>
                                        <p:animRot by="-240000">
                                          <p:cBhvr>
                                            <p:cTn id="15" dur="100" fill="hold">
                                              <p:stCondLst>
                                                <p:cond delay="300"/>
                                              </p:stCondLst>
                                            </p:cTn>
                                            <p:tgtEl>
                                              <p:spTgt spid="2"/>
                                            </p:tgtEl>
                                            <p:attrNameLst>
                                              <p:attrName>r</p:attrName>
                                            </p:attrNameLst>
                                          </p:cBhvr>
                                        </p:animRot>
                                        <p:animRot by="120000">
                                          <p:cBhvr>
                                            <p:cTn id="16" dur="100" fill="hold">
                                              <p:stCondLst>
                                                <p:cond delay="400"/>
                                              </p:stCondLst>
                                            </p:cTn>
                                            <p:tgtEl>
                                              <p:spTgt spid="2"/>
                                            </p:tgtEl>
                                            <p:attrNameLst>
                                              <p:attrName>r</p:attrName>
                                            </p:attrNameLst>
                                          </p:cBhvr>
                                        </p:animRot>
                                      </p:childTnLst>
                                    </p:cTn>
                                  </p:par>
                                </p:childTnLst>
                              </p:cTn>
                            </p:par>
                            <p:par>
                              <p:cTn id="17" fill="hold">
                                <p:stCondLst>
                                  <p:cond delay="1000"/>
                                </p:stCondLst>
                                <p:childTnLst>
                                  <p:par>
                                    <p:cTn id="18" presetID="37"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700"/>
                                            <p:tgtEl>
                                              <p:spTgt spid="18"/>
                                            </p:tgtEl>
                                          </p:cBhvr>
                                        </p:animEffect>
                                        <p:anim calcmode="lin" valueType="num">
                                          <p:cBhvr>
                                            <p:cTn id="21" dur="700" fill="hold"/>
                                            <p:tgtEl>
                                              <p:spTgt spid="18"/>
                                            </p:tgtEl>
                                            <p:attrNameLst>
                                              <p:attrName>ppt_x</p:attrName>
                                            </p:attrNameLst>
                                          </p:cBhvr>
                                          <p:tavLst>
                                            <p:tav tm="0">
                                              <p:val>
                                                <p:strVal val="#ppt_x"/>
                                              </p:val>
                                            </p:tav>
                                            <p:tav tm="100000">
                                              <p:val>
                                                <p:strVal val="#ppt_x"/>
                                              </p:val>
                                            </p:tav>
                                          </p:tavLst>
                                        </p:anim>
                                        <p:anim calcmode="lin" valueType="num">
                                          <p:cBhvr>
                                            <p:cTn id="22" dur="630" decel="100000" fill="hold"/>
                                            <p:tgtEl>
                                              <p:spTgt spid="18"/>
                                            </p:tgtEl>
                                            <p:attrNameLst>
                                              <p:attrName>ppt_y</p:attrName>
                                            </p:attrNameLst>
                                          </p:cBhvr>
                                          <p:tavLst>
                                            <p:tav tm="0">
                                              <p:val>
                                                <p:strVal val="#ppt_y+1"/>
                                              </p:val>
                                            </p:tav>
                                            <p:tav tm="100000">
                                              <p:val>
                                                <p:strVal val="#ppt_y-.03"/>
                                              </p:val>
                                            </p:tav>
                                          </p:tavLst>
                                        </p:anim>
                                        <p:anim calcmode="lin" valueType="num">
                                          <p:cBhvr>
                                            <p:cTn id="23" dur="70" accel="100000" fill="hold">
                                              <p:stCondLst>
                                                <p:cond delay="630"/>
                                              </p:stCondLst>
                                            </p:cTn>
                                            <p:tgtEl>
                                              <p:spTgt spid="18"/>
                                            </p:tgtEl>
                                            <p:attrNameLst>
                                              <p:attrName>ppt_y</p:attrName>
                                            </p:attrNameLst>
                                          </p:cBhvr>
                                          <p:tavLst>
                                            <p:tav tm="0">
                                              <p:val>
                                                <p:strVal val="#ppt_y-.03"/>
                                              </p:val>
                                            </p:tav>
                                            <p:tav tm="100000">
                                              <p:val>
                                                <p:strVal val="#ppt_y"/>
                                              </p:val>
                                            </p:tav>
                                          </p:tavLst>
                                        </p:anim>
                                      </p:childTnLst>
                                    </p:cTn>
                                  </p:par>
                                </p:childTnLst>
                              </p:cTn>
                            </p:par>
                            <p:par>
                              <p:cTn id="24" fill="hold">
                                <p:stCondLst>
                                  <p:cond delay="20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5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2500"/>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14:bounceEnd="50000">
                                          <p:cBhvr additive="base">
                                            <p:cTn id="37" dur="500" fill="hold"/>
                                            <p:tgtEl>
                                              <p:spTgt spid="7"/>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53" presetClass="entr" presetSubtype="16"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200" fill="hold"/>
                                            <p:tgtEl>
                                              <p:spTgt spid="27"/>
                                            </p:tgtEl>
                                            <p:attrNameLst>
                                              <p:attrName>ppt_w</p:attrName>
                                            </p:attrNameLst>
                                          </p:cBhvr>
                                          <p:tavLst>
                                            <p:tav tm="0">
                                              <p:val>
                                                <p:fltVal val="0"/>
                                              </p:val>
                                            </p:tav>
                                            <p:tav tm="100000">
                                              <p:val>
                                                <p:strVal val="#ppt_w"/>
                                              </p:val>
                                            </p:tav>
                                          </p:tavLst>
                                        </p:anim>
                                        <p:anim calcmode="lin" valueType="num">
                                          <p:cBhvr>
                                            <p:cTn id="43" dur="200" fill="hold"/>
                                            <p:tgtEl>
                                              <p:spTgt spid="27"/>
                                            </p:tgtEl>
                                            <p:attrNameLst>
                                              <p:attrName>ppt_h</p:attrName>
                                            </p:attrNameLst>
                                          </p:cBhvr>
                                          <p:tavLst>
                                            <p:tav tm="0">
                                              <p:val>
                                                <p:fltVal val="0"/>
                                              </p:val>
                                            </p:tav>
                                            <p:tav tm="100000">
                                              <p:val>
                                                <p:strVal val="#ppt_h"/>
                                              </p:val>
                                            </p:tav>
                                          </p:tavLst>
                                        </p:anim>
                                        <p:animEffect transition="in" filter="fade">
                                          <p:cBhvr>
                                            <p:cTn id="44" dur="200"/>
                                            <p:tgtEl>
                                              <p:spTgt spid="27"/>
                                            </p:tgtEl>
                                          </p:cBhvr>
                                        </p:animEffect>
                                      </p:childTnLst>
                                    </p:cTn>
                                  </p:par>
                                </p:childTnLst>
                              </p:cTn>
                            </p:par>
                            <p:par>
                              <p:cTn id="45" fill="hold">
                                <p:stCondLst>
                                  <p:cond delay="3500"/>
                                </p:stCondLst>
                                <p:childTnLst>
                                  <p:par>
                                    <p:cTn id="46" presetID="26" presetClass="emph" presetSubtype="0" fill="hold" nodeType="afterEffect">
                                      <p:stCondLst>
                                        <p:cond delay="0"/>
                                      </p:stCondLst>
                                      <p:childTnLst>
                                        <p:animEffect transition="out" filter="fade">
                                          <p:cBhvr>
                                            <p:cTn id="47" dur="500" tmFilter="0, 0; .2, .5; .8, .5; 1, 0"/>
                                            <p:tgtEl>
                                              <p:spTgt spid="27"/>
                                            </p:tgtEl>
                                          </p:cBhvr>
                                        </p:animEffect>
                                        <p:animScale>
                                          <p:cBhvr>
                                            <p:cTn id="48" dur="250" autoRev="1" fill="hold"/>
                                            <p:tgtEl>
                                              <p:spTgt spid="27"/>
                                            </p:tgtEl>
                                          </p:cBhvr>
                                          <p:by x="105000" y="105000"/>
                                        </p:animScale>
                                      </p:childTnLst>
                                    </p:cTn>
                                  </p:par>
                                </p:childTnLst>
                              </p:cTn>
                            </p:par>
                            <p:par>
                              <p:cTn id="49" fill="hold">
                                <p:stCondLst>
                                  <p:cond delay="4000"/>
                                </p:stCondLst>
                                <p:childTnLst>
                                  <p:par>
                                    <p:cTn id="50" presetID="16" presetClass="entr" presetSubtype="37" fill="hold" grpId="0" nodeType="afterEffect">
                                      <p:stCondLst>
                                        <p:cond delay="300"/>
                                      </p:stCondLst>
                                      <p:childTnLst>
                                        <p:set>
                                          <p:cBhvr>
                                            <p:cTn id="51" dur="1" fill="hold">
                                              <p:stCondLst>
                                                <p:cond delay="0"/>
                                              </p:stCondLst>
                                            </p:cTn>
                                            <p:tgtEl>
                                              <p:spTgt spid="17"/>
                                            </p:tgtEl>
                                            <p:attrNameLst>
                                              <p:attrName>style.visibility</p:attrName>
                                            </p:attrNameLst>
                                          </p:cBhvr>
                                          <p:to>
                                            <p:strVal val="visible"/>
                                          </p:to>
                                        </p:set>
                                        <p:animEffect transition="in" filter="barn(outVertical)">
                                          <p:cBhvr>
                                            <p:cTn id="52" dur="700"/>
                                            <p:tgtEl>
                                              <p:spTgt spid="17"/>
                                            </p:tgtEl>
                                          </p:cBhvr>
                                        </p:animEffect>
                                      </p:childTnLst>
                                    </p:cTn>
                                  </p:par>
                                </p:childTnLst>
                              </p:cTn>
                            </p:par>
                            <p:par>
                              <p:cTn id="53" fill="hold">
                                <p:stCondLst>
                                  <p:cond delay="5300"/>
                                </p:stCondLst>
                                <p:childTnLst>
                                  <p:par>
                                    <p:cTn id="54" presetID="50" presetClass="entr" presetSubtype="0" decel="100000" fill="hold" grpId="0" nodeType="afterEffect">
                                      <p:stCondLst>
                                        <p:cond delay="0"/>
                                      </p:stCondLst>
                                      <p:childTnLst>
                                        <p:set>
                                          <p:cBhvr>
                                            <p:cTn id="55" dur="1" fill="hold">
                                              <p:stCondLst>
                                                <p:cond delay="0"/>
                                              </p:stCondLst>
                                            </p:cTn>
                                            <p:tgtEl>
                                              <p:spTgt spid="30"/>
                                            </p:tgtEl>
                                            <p:attrNameLst>
                                              <p:attrName>style.visibility</p:attrName>
                                            </p:attrNameLst>
                                          </p:cBhvr>
                                          <p:to>
                                            <p:strVal val="visible"/>
                                          </p:to>
                                        </p:set>
                                        <p:anim calcmode="lin" valueType="num">
                                          <p:cBhvr>
                                            <p:cTn id="56" dur="1000" fill="hold"/>
                                            <p:tgtEl>
                                              <p:spTgt spid="30"/>
                                            </p:tgtEl>
                                            <p:attrNameLst>
                                              <p:attrName>ppt_w</p:attrName>
                                            </p:attrNameLst>
                                          </p:cBhvr>
                                          <p:tavLst>
                                            <p:tav tm="0">
                                              <p:val>
                                                <p:strVal val="#ppt_w+.3"/>
                                              </p:val>
                                            </p:tav>
                                            <p:tav tm="100000">
                                              <p:val>
                                                <p:strVal val="#ppt_w"/>
                                              </p:val>
                                            </p:tav>
                                          </p:tavLst>
                                        </p:anim>
                                        <p:anim calcmode="lin" valueType="num">
                                          <p:cBhvr>
                                            <p:cTn id="57" dur="1000" fill="hold"/>
                                            <p:tgtEl>
                                              <p:spTgt spid="30"/>
                                            </p:tgtEl>
                                            <p:attrNameLst>
                                              <p:attrName>ppt_h</p:attrName>
                                            </p:attrNameLst>
                                          </p:cBhvr>
                                          <p:tavLst>
                                            <p:tav tm="0">
                                              <p:val>
                                                <p:strVal val="#ppt_h"/>
                                              </p:val>
                                            </p:tav>
                                            <p:tav tm="100000">
                                              <p:val>
                                                <p:strVal val="#ppt_h"/>
                                              </p:val>
                                            </p:tav>
                                          </p:tavLst>
                                        </p:anim>
                                        <p:animEffect transition="in" filter="fade">
                                          <p:cBhvr>
                                            <p:cTn id="58" dur="1000"/>
                                            <p:tgtEl>
                                              <p:spTgt spid="30"/>
                                            </p:tgtEl>
                                          </p:cBhvr>
                                        </p:animEffect>
                                      </p:childTnLst>
                                    </p:cTn>
                                  </p:par>
                                  <p:par>
                                    <p:cTn id="59" presetID="50" presetClass="entr" presetSubtype="0" decel="100000" fill="hold" grpId="0" nodeType="withEffect">
                                      <p:stCondLst>
                                        <p:cond delay="450"/>
                                      </p:stCondLst>
                                      <p:childTnLst>
                                        <p:set>
                                          <p:cBhvr>
                                            <p:cTn id="60" dur="1" fill="hold">
                                              <p:stCondLst>
                                                <p:cond delay="0"/>
                                              </p:stCondLst>
                                            </p:cTn>
                                            <p:tgtEl>
                                              <p:spTgt spid="31"/>
                                            </p:tgtEl>
                                            <p:attrNameLst>
                                              <p:attrName>style.visibility</p:attrName>
                                            </p:attrNameLst>
                                          </p:cBhvr>
                                          <p:to>
                                            <p:strVal val="visible"/>
                                          </p:to>
                                        </p:set>
                                        <p:anim calcmode="lin" valueType="num">
                                          <p:cBhvr>
                                            <p:cTn id="61" dur="1000" fill="hold"/>
                                            <p:tgtEl>
                                              <p:spTgt spid="31"/>
                                            </p:tgtEl>
                                            <p:attrNameLst>
                                              <p:attrName>ppt_w</p:attrName>
                                            </p:attrNameLst>
                                          </p:cBhvr>
                                          <p:tavLst>
                                            <p:tav tm="0">
                                              <p:val>
                                                <p:strVal val="#ppt_w+.3"/>
                                              </p:val>
                                            </p:tav>
                                            <p:tav tm="100000">
                                              <p:val>
                                                <p:strVal val="#ppt_w"/>
                                              </p:val>
                                            </p:tav>
                                          </p:tavLst>
                                        </p:anim>
                                        <p:anim calcmode="lin" valueType="num">
                                          <p:cBhvr>
                                            <p:cTn id="62" dur="1000" fill="hold"/>
                                            <p:tgtEl>
                                              <p:spTgt spid="31"/>
                                            </p:tgtEl>
                                            <p:attrNameLst>
                                              <p:attrName>ppt_h</p:attrName>
                                            </p:attrNameLst>
                                          </p:cBhvr>
                                          <p:tavLst>
                                            <p:tav tm="0">
                                              <p:val>
                                                <p:strVal val="#ppt_h"/>
                                              </p:val>
                                            </p:tav>
                                            <p:tav tm="100000">
                                              <p:val>
                                                <p:strVal val="#ppt_h"/>
                                              </p:val>
                                            </p:tav>
                                          </p:tavLst>
                                        </p:anim>
                                        <p:animEffect transition="in" filter="fade">
                                          <p:cBhvr>
                                            <p:cTn id="63" dur="1000"/>
                                            <p:tgtEl>
                                              <p:spTgt spid="31"/>
                                            </p:tgtEl>
                                          </p:cBhvr>
                                        </p:animEffect>
                                      </p:childTnLst>
                                    </p:cTn>
                                  </p:par>
                                  <p:par>
                                    <p:cTn id="64" presetID="50" presetClass="entr" presetSubtype="0" decel="100000" fill="hold" grpId="0" nodeType="withEffect">
                                      <p:stCondLst>
                                        <p:cond delay="1250"/>
                                      </p:stCondLst>
                                      <p:childTnLst>
                                        <p:set>
                                          <p:cBhvr>
                                            <p:cTn id="65" dur="1" fill="hold">
                                              <p:stCondLst>
                                                <p:cond delay="0"/>
                                              </p:stCondLst>
                                            </p:cTn>
                                            <p:tgtEl>
                                              <p:spTgt spid="33"/>
                                            </p:tgtEl>
                                            <p:attrNameLst>
                                              <p:attrName>style.visibility</p:attrName>
                                            </p:attrNameLst>
                                          </p:cBhvr>
                                          <p:to>
                                            <p:strVal val="visible"/>
                                          </p:to>
                                        </p:set>
                                        <p:anim calcmode="lin" valueType="num">
                                          <p:cBhvr>
                                            <p:cTn id="66" dur="1000" fill="hold"/>
                                            <p:tgtEl>
                                              <p:spTgt spid="33"/>
                                            </p:tgtEl>
                                            <p:attrNameLst>
                                              <p:attrName>ppt_w</p:attrName>
                                            </p:attrNameLst>
                                          </p:cBhvr>
                                          <p:tavLst>
                                            <p:tav tm="0">
                                              <p:val>
                                                <p:strVal val="#ppt_w+.3"/>
                                              </p:val>
                                            </p:tav>
                                            <p:tav tm="100000">
                                              <p:val>
                                                <p:strVal val="#ppt_w"/>
                                              </p:val>
                                            </p:tav>
                                          </p:tavLst>
                                        </p:anim>
                                        <p:anim calcmode="lin" valueType="num">
                                          <p:cBhvr>
                                            <p:cTn id="67" dur="1000" fill="hold"/>
                                            <p:tgtEl>
                                              <p:spTgt spid="33"/>
                                            </p:tgtEl>
                                            <p:attrNameLst>
                                              <p:attrName>ppt_h</p:attrName>
                                            </p:attrNameLst>
                                          </p:cBhvr>
                                          <p:tavLst>
                                            <p:tav tm="0">
                                              <p:val>
                                                <p:strVal val="#ppt_h"/>
                                              </p:val>
                                            </p:tav>
                                            <p:tav tm="100000">
                                              <p:val>
                                                <p:strVal val="#ppt_h"/>
                                              </p:val>
                                            </p:tav>
                                          </p:tavLst>
                                        </p:anim>
                                        <p:animEffect transition="in" filter="fade">
                                          <p:cBhvr>
                                            <p:cTn id="68" dur="1000"/>
                                            <p:tgtEl>
                                              <p:spTgt spid="33"/>
                                            </p:tgtEl>
                                          </p:cBhvr>
                                        </p:animEffect>
                                      </p:childTnLst>
                                    </p:cTn>
                                  </p:par>
                                  <p:par>
                                    <p:cTn id="69" presetID="50" presetClass="entr" presetSubtype="0" decel="100000" fill="hold" grpId="0" nodeType="withEffect">
                                      <p:stCondLst>
                                        <p:cond delay="1250"/>
                                      </p:stCondLst>
                                      <p:childTnLst>
                                        <p:set>
                                          <p:cBhvr>
                                            <p:cTn id="70" dur="1" fill="hold">
                                              <p:stCondLst>
                                                <p:cond delay="0"/>
                                              </p:stCondLst>
                                            </p:cTn>
                                            <p:tgtEl>
                                              <p:spTgt spid="34"/>
                                            </p:tgtEl>
                                            <p:attrNameLst>
                                              <p:attrName>style.visibility</p:attrName>
                                            </p:attrNameLst>
                                          </p:cBhvr>
                                          <p:to>
                                            <p:strVal val="visible"/>
                                          </p:to>
                                        </p:set>
                                        <p:anim calcmode="lin" valueType="num">
                                          <p:cBhvr>
                                            <p:cTn id="71" dur="1000" fill="hold"/>
                                            <p:tgtEl>
                                              <p:spTgt spid="34"/>
                                            </p:tgtEl>
                                            <p:attrNameLst>
                                              <p:attrName>ppt_w</p:attrName>
                                            </p:attrNameLst>
                                          </p:cBhvr>
                                          <p:tavLst>
                                            <p:tav tm="0">
                                              <p:val>
                                                <p:strVal val="#ppt_w+.3"/>
                                              </p:val>
                                            </p:tav>
                                            <p:tav tm="100000">
                                              <p:val>
                                                <p:strVal val="#ppt_w"/>
                                              </p:val>
                                            </p:tav>
                                          </p:tavLst>
                                        </p:anim>
                                        <p:anim calcmode="lin" valueType="num">
                                          <p:cBhvr>
                                            <p:cTn id="72" dur="1000" fill="hold"/>
                                            <p:tgtEl>
                                              <p:spTgt spid="34"/>
                                            </p:tgtEl>
                                            <p:attrNameLst>
                                              <p:attrName>ppt_h</p:attrName>
                                            </p:attrNameLst>
                                          </p:cBhvr>
                                          <p:tavLst>
                                            <p:tav tm="0">
                                              <p:val>
                                                <p:strVal val="#ppt_h"/>
                                              </p:val>
                                            </p:tav>
                                            <p:tav tm="100000">
                                              <p:val>
                                                <p:strVal val="#ppt_h"/>
                                              </p:val>
                                            </p:tav>
                                          </p:tavLst>
                                        </p:anim>
                                        <p:animEffect transition="in" filter="fade">
                                          <p:cBhvr>
                                            <p:cTn id="73"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p:bldP spid="30" grpId="0"/>
          <p:bldP spid="31" grpId="0"/>
          <p:bldP spid="33" grpId="0"/>
          <p:bldP spid="3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 fill="hold"/>
                                            <p:tgtEl>
                                              <p:spTgt spid="2"/>
                                            </p:tgtEl>
                                            <p:attrNameLst>
                                              <p:attrName>ppt_w</p:attrName>
                                            </p:attrNameLst>
                                          </p:cBhvr>
                                          <p:tavLst>
                                            <p:tav tm="0">
                                              <p:val>
                                                <p:fltVal val="0"/>
                                              </p:val>
                                            </p:tav>
                                            <p:tav tm="100000">
                                              <p:val>
                                                <p:strVal val="#ppt_w"/>
                                              </p:val>
                                            </p:tav>
                                          </p:tavLst>
                                        </p:anim>
                                        <p:anim calcmode="lin" valueType="num">
                                          <p:cBhvr>
                                            <p:cTn id="8" dur="200" fill="hold"/>
                                            <p:tgtEl>
                                              <p:spTgt spid="2"/>
                                            </p:tgtEl>
                                            <p:attrNameLst>
                                              <p:attrName>ppt_h</p:attrName>
                                            </p:attrNameLst>
                                          </p:cBhvr>
                                          <p:tavLst>
                                            <p:tav tm="0">
                                              <p:val>
                                                <p:fltVal val="0"/>
                                              </p:val>
                                            </p:tav>
                                            <p:tav tm="100000">
                                              <p:val>
                                                <p:strVal val="#ppt_h"/>
                                              </p:val>
                                            </p:tav>
                                          </p:tavLst>
                                        </p:anim>
                                        <p:animEffect transition="in" filter="fade">
                                          <p:cBhvr>
                                            <p:cTn id="9" dur="200"/>
                                            <p:tgtEl>
                                              <p:spTgt spid="2"/>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50" fill="hold">
                                              <p:stCondLst>
                                                <p:cond delay="0"/>
                                              </p:stCondLst>
                                            </p:cTn>
                                            <p:tgtEl>
                                              <p:spTgt spid="2"/>
                                            </p:tgtEl>
                                            <p:attrNameLst>
                                              <p:attrName>r</p:attrName>
                                            </p:attrNameLst>
                                          </p:cBhvr>
                                        </p:animRot>
                                        <p:animRot by="-240000">
                                          <p:cBhvr>
                                            <p:cTn id="13" dur="100" fill="hold">
                                              <p:stCondLst>
                                                <p:cond delay="100"/>
                                              </p:stCondLst>
                                            </p:cTn>
                                            <p:tgtEl>
                                              <p:spTgt spid="2"/>
                                            </p:tgtEl>
                                            <p:attrNameLst>
                                              <p:attrName>r</p:attrName>
                                            </p:attrNameLst>
                                          </p:cBhvr>
                                        </p:animRot>
                                        <p:animRot by="240000">
                                          <p:cBhvr>
                                            <p:cTn id="14" dur="100" fill="hold">
                                              <p:stCondLst>
                                                <p:cond delay="200"/>
                                              </p:stCondLst>
                                            </p:cTn>
                                            <p:tgtEl>
                                              <p:spTgt spid="2"/>
                                            </p:tgtEl>
                                            <p:attrNameLst>
                                              <p:attrName>r</p:attrName>
                                            </p:attrNameLst>
                                          </p:cBhvr>
                                        </p:animRot>
                                        <p:animRot by="-240000">
                                          <p:cBhvr>
                                            <p:cTn id="15" dur="100" fill="hold">
                                              <p:stCondLst>
                                                <p:cond delay="300"/>
                                              </p:stCondLst>
                                            </p:cTn>
                                            <p:tgtEl>
                                              <p:spTgt spid="2"/>
                                            </p:tgtEl>
                                            <p:attrNameLst>
                                              <p:attrName>r</p:attrName>
                                            </p:attrNameLst>
                                          </p:cBhvr>
                                        </p:animRot>
                                        <p:animRot by="120000">
                                          <p:cBhvr>
                                            <p:cTn id="16" dur="100" fill="hold">
                                              <p:stCondLst>
                                                <p:cond delay="400"/>
                                              </p:stCondLst>
                                            </p:cTn>
                                            <p:tgtEl>
                                              <p:spTgt spid="2"/>
                                            </p:tgtEl>
                                            <p:attrNameLst>
                                              <p:attrName>r</p:attrName>
                                            </p:attrNameLst>
                                          </p:cBhvr>
                                        </p:animRot>
                                      </p:childTnLst>
                                    </p:cTn>
                                  </p:par>
                                </p:childTnLst>
                              </p:cTn>
                            </p:par>
                            <p:par>
                              <p:cTn id="17" fill="hold">
                                <p:stCondLst>
                                  <p:cond delay="1000"/>
                                </p:stCondLst>
                                <p:childTnLst>
                                  <p:par>
                                    <p:cTn id="18" presetID="37"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700"/>
                                            <p:tgtEl>
                                              <p:spTgt spid="18"/>
                                            </p:tgtEl>
                                          </p:cBhvr>
                                        </p:animEffect>
                                        <p:anim calcmode="lin" valueType="num">
                                          <p:cBhvr>
                                            <p:cTn id="21" dur="700" fill="hold"/>
                                            <p:tgtEl>
                                              <p:spTgt spid="18"/>
                                            </p:tgtEl>
                                            <p:attrNameLst>
                                              <p:attrName>ppt_x</p:attrName>
                                            </p:attrNameLst>
                                          </p:cBhvr>
                                          <p:tavLst>
                                            <p:tav tm="0">
                                              <p:val>
                                                <p:strVal val="#ppt_x"/>
                                              </p:val>
                                            </p:tav>
                                            <p:tav tm="100000">
                                              <p:val>
                                                <p:strVal val="#ppt_x"/>
                                              </p:val>
                                            </p:tav>
                                          </p:tavLst>
                                        </p:anim>
                                        <p:anim calcmode="lin" valueType="num">
                                          <p:cBhvr>
                                            <p:cTn id="22" dur="630" decel="100000" fill="hold"/>
                                            <p:tgtEl>
                                              <p:spTgt spid="18"/>
                                            </p:tgtEl>
                                            <p:attrNameLst>
                                              <p:attrName>ppt_y</p:attrName>
                                            </p:attrNameLst>
                                          </p:cBhvr>
                                          <p:tavLst>
                                            <p:tav tm="0">
                                              <p:val>
                                                <p:strVal val="#ppt_y+1"/>
                                              </p:val>
                                            </p:tav>
                                            <p:tav tm="100000">
                                              <p:val>
                                                <p:strVal val="#ppt_y-.03"/>
                                              </p:val>
                                            </p:tav>
                                          </p:tavLst>
                                        </p:anim>
                                        <p:anim calcmode="lin" valueType="num">
                                          <p:cBhvr>
                                            <p:cTn id="23" dur="70" accel="100000" fill="hold">
                                              <p:stCondLst>
                                                <p:cond delay="630"/>
                                              </p:stCondLst>
                                            </p:cTn>
                                            <p:tgtEl>
                                              <p:spTgt spid="18"/>
                                            </p:tgtEl>
                                            <p:attrNameLst>
                                              <p:attrName>ppt_y</p:attrName>
                                            </p:attrNameLst>
                                          </p:cBhvr>
                                          <p:tavLst>
                                            <p:tav tm="0">
                                              <p:val>
                                                <p:strVal val="#ppt_y-.03"/>
                                              </p:val>
                                            </p:tav>
                                            <p:tav tm="100000">
                                              <p:val>
                                                <p:strVal val="#ppt_y"/>
                                              </p:val>
                                            </p:tav>
                                          </p:tavLst>
                                        </p:anim>
                                      </p:childTnLst>
                                    </p:cTn>
                                  </p:par>
                                </p:childTnLst>
                              </p:cTn>
                            </p:par>
                            <p:par>
                              <p:cTn id="24" fill="hold">
                                <p:stCondLst>
                                  <p:cond delay="20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5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2500"/>
                                </p:stCondLst>
                                <p:childTnLst>
                                  <p:par>
                                    <p:cTn id="35" presetID="2" presetClass="entr" presetSubtype="2" accel="7000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1+#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53" presetClass="entr" presetSubtype="16"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200" fill="hold"/>
                                            <p:tgtEl>
                                              <p:spTgt spid="27"/>
                                            </p:tgtEl>
                                            <p:attrNameLst>
                                              <p:attrName>ppt_w</p:attrName>
                                            </p:attrNameLst>
                                          </p:cBhvr>
                                          <p:tavLst>
                                            <p:tav tm="0">
                                              <p:val>
                                                <p:fltVal val="0"/>
                                              </p:val>
                                            </p:tav>
                                            <p:tav tm="100000">
                                              <p:val>
                                                <p:strVal val="#ppt_w"/>
                                              </p:val>
                                            </p:tav>
                                          </p:tavLst>
                                        </p:anim>
                                        <p:anim calcmode="lin" valueType="num">
                                          <p:cBhvr>
                                            <p:cTn id="43" dur="200" fill="hold"/>
                                            <p:tgtEl>
                                              <p:spTgt spid="27"/>
                                            </p:tgtEl>
                                            <p:attrNameLst>
                                              <p:attrName>ppt_h</p:attrName>
                                            </p:attrNameLst>
                                          </p:cBhvr>
                                          <p:tavLst>
                                            <p:tav tm="0">
                                              <p:val>
                                                <p:fltVal val="0"/>
                                              </p:val>
                                            </p:tav>
                                            <p:tav tm="100000">
                                              <p:val>
                                                <p:strVal val="#ppt_h"/>
                                              </p:val>
                                            </p:tav>
                                          </p:tavLst>
                                        </p:anim>
                                        <p:animEffect transition="in" filter="fade">
                                          <p:cBhvr>
                                            <p:cTn id="44" dur="200"/>
                                            <p:tgtEl>
                                              <p:spTgt spid="27"/>
                                            </p:tgtEl>
                                          </p:cBhvr>
                                        </p:animEffect>
                                      </p:childTnLst>
                                    </p:cTn>
                                  </p:par>
                                </p:childTnLst>
                              </p:cTn>
                            </p:par>
                            <p:par>
                              <p:cTn id="45" fill="hold">
                                <p:stCondLst>
                                  <p:cond delay="3500"/>
                                </p:stCondLst>
                                <p:childTnLst>
                                  <p:par>
                                    <p:cTn id="46" presetID="26" presetClass="emph" presetSubtype="0" fill="hold" nodeType="afterEffect">
                                      <p:stCondLst>
                                        <p:cond delay="0"/>
                                      </p:stCondLst>
                                      <p:childTnLst>
                                        <p:animEffect transition="out" filter="fade">
                                          <p:cBhvr>
                                            <p:cTn id="47" dur="500" tmFilter="0, 0; .2, .5; .8, .5; 1, 0"/>
                                            <p:tgtEl>
                                              <p:spTgt spid="27"/>
                                            </p:tgtEl>
                                          </p:cBhvr>
                                        </p:animEffect>
                                        <p:animScale>
                                          <p:cBhvr>
                                            <p:cTn id="48" dur="250" autoRev="1" fill="hold"/>
                                            <p:tgtEl>
                                              <p:spTgt spid="27"/>
                                            </p:tgtEl>
                                          </p:cBhvr>
                                          <p:by x="105000" y="105000"/>
                                        </p:animScale>
                                      </p:childTnLst>
                                    </p:cTn>
                                  </p:par>
                                </p:childTnLst>
                              </p:cTn>
                            </p:par>
                            <p:par>
                              <p:cTn id="49" fill="hold">
                                <p:stCondLst>
                                  <p:cond delay="4000"/>
                                </p:stCondLst>
                                <p:childTnLst>
                                  <p:par>
                                    <p:cTn id="50" presetID="16" presetClass="entr" presetSubtype="37" fill="hold" grpId="0" nodeType="afterEffect">
                                      <p:stCondLst>
                                        <p:cond delay="300"/>
                                      </p:stCondLst>
                                      <p:childTnLst>
                                        <p:set>
                                          <p:cBhvr>
                                            <p:cTn id="51" dur="1" fill="hold">
                                              <p:stCondLst>
                                                <p:cond delay="0"/>
                                              </p:stCondLst>
                                            </p:cTn>
                                            <p:tgtEl>
                                              <p:spTgt spid="17"/>
                                            </p:tgtEl>
                                            <p:attrNameLst>
                                              <p:attrName>style.visibility</p:attrName>
                                            </p:attrNameLst>
                                          </p:cBhvr>
                                          <p:to>
                                            <p:strVal val="visible"/>
                                          </p:to>
                                        </p:set>
                                        <p:animEffect transition="in" filter="barn(outVertical)">
                                          <p:cBhvr>
                                            <p:cTn id="52" dur="700"/>
                                            <p:tgtEl>
                                              <p:spTgt spid="17"/>
                                            </p:tgtEl>
                                          </p:cBhvr>
                                        </p:animEffect>
                                      </p:childTnLst>
                                    </p:cTn>
                                  </p:par>
                                </p:childTnLst>
                              </p:cTn>
                            </p:par>
                            <p:par>
                              <p:cTn id="53" fill="hold">
                                <p:stCondLst>
                                  <p:cond delay="5300"/>
                                </p:stCondLst>
                                <p:childTnLst>
                                  <p:par>
                                    <p:cTn id="54" presetID="50" presetClass="entr" presetSubtype="0" decel="100000" fill="hold" grpId="0" nodeType="afterEffect">
                                      <p:stCondLst>
                                        <p:cond delay="0"/>
                                      </p:stCondLst>
                                      <p:childTnLst>
                                        <p:set>
                                          <p:cBhvr>
                                            <p:cTn id="55" dur="1" fill="hold">
                                              <p:stCondLst>
                                                <p:cond delay="0"/>
                                              </p:stCondLst>
                                            </p:cTn>
                                            <p:tgtEl>
                                              <p:spTgt spid="30"/>
                                            </p:tgtEl>
                                            <p:attrNameLst>
                                              <p:attrName>style.visibility</p:attrName>
                                            </p:attrNameLst>
                                          </p:cBhvr>
                                          <p:to>
                                            <p:strVal val="visible"/>
                                          </p:to>
                                        </p:set>
                                        <p:anim calcmode="lin" valueType="num">
                                          <p:cBhvr>
                                            <p:cTn id="56" dur="1000" fill="hold"/>
                                            <p:tgtEl>
                                              <p:spTgt spid="30"/>
                                            </p:tgtEl>
                                            <p:attrNameLst>
                                              <p:attrName>ppt_w</p:attrName>
                                            </p:attrNameLst>
                                          </p:cBhvr>
                                          <p:tavLst>
                                            <p:tav tm="0">
                                              <p:val>
                                                <p:strVal val="#ppt_w+.3"/>
                                              </p:val>
                                            </p:tav>
                                            <p:tav tm="100000">
                                              <p:val>
                                                <p:strVal val="#ppt_w"/>
                                              </p:val>
                                            </p:tav>
                                          </p:tavLst>
                                        </p:anim>
                                        <p:anim calcmode="lin" valueType="num">
                                          <p:cBhvr>
                                            <p:cTn id="57" dur="1000" fill="hold"/>
                                            <p:tgtEl>
                                              <p:spTgt spid="30"/>
                                            </p:tgtEl>
                                            <p:attrNameLst>
                                              <p:attrName>ppt_h</p:attrName>
                                            </p:attrNameLst>
                                          </p:cBhvr>
                                          <p:tavLst>
                                            <p:tav tm="0">
                                              <p:val>
                                                <p:strVal val="#ppt_h"/>
                                              </p:val>
                                            </p:tav>
                                            <p:tav tm="100000">
                                              <p:val>
                                                <p:strVal val="#ppt_h"/>
                                              </p:val>
                                            </p:tav>
                                          </p:tavLst>
                                        </p:anim>
                                        <p:animEffect transition="in" filter="fade">
                                          <p:cBhvr>
                                            <p:cTn id="58" dur="1000"/>
                                            <p:tgtEl>
                                              <p:spTgt spid="30"/>
                                            </p:tgtEl>
                                          </p:cBhvr>
                                        </p:animEffect>
                                      </p:childTnLst>
                                    </p:cTn>
                                  </p:par>
                                  <p:par>
                                    <p:cTn id="59" presetID="50" presetClass="entr" presetSubtype="0" decel="100000" fill="hold" grpId="0" nodeType="withEffect">
                                      <p:stCondLst>
                                        <p:cond delay="450"/>
                                      </p:stCondLst>
                                      <p:childTnLst>
                                        <p:set>
                                          <p:cBhvr>
                                            <p:cTn id="60" dur="1" fill="hold">
                                              <p:stCondLst>
                                                <p:cond delay="0"/>
                                              </p:stCondLst>
                                            </p:cTn>
                                            <p:tgtEl>
                                              <p:spTgt spid="31"/>
                                            </p:tgtEl>
                                            <p:attrNameLst>
                                              <p:attrName>style.visibility</p:attrName>
                                            </p:attrNameLst>
                                          </p:cBhvr>
                                          <p:to>
                                            <p:strVal val="visible"/>
                                          </p:to>
                                        </p:set>
                                        <p:anim calcmode="lin" valueType="num">
                                          <p:cBhvr>
                                            <p:cTn id="61" dur="1000" fill="hold"/>
                                            <p:tgtEl>
                                              <p:spTgt spid="31"/>
                                            </p:tgtEl>
                                            <p:attrNameLst>
                                              <p:attrName>ppt_w</p:attrName>
                                            </p:attrNameLst>
                                          </p:cBhvr>
                                          <p:tavLst>
                                            <p:tav tm="0">
                                              <p:val>
                                                <p:strVal val="#ppt_w+.3"/>
                                              </p:val>
                                            </p:tav>
                                            <p:tav tm="100000">
                                              <p:val>
                                                <p:strVal val="#ppt_w"/>
                                              </p:val>
                                            </p:tav>
                                          </p:tavLst>
                                        </p:anim>
                                        <p:anim calcmode="lin" valueType="num">
                                          <p:cBhvr>
                                            <p:cTn id="62" dur="1000" fill="hold"/>
                                            <p:tgtEl>
                                              <p:spTgt spid="31"/>
                                            </p:tgtEl>
                                            <p:attrNameLst>
                                              <p:attrName>ppt_h</p:attrName>
                                            </p:attrNameLst>
                                          </p:cBhvr>
                                          <p:tavLst>
                                            <p:tav tm="0">
                                              <p:val>
                                                <p:strVal val="#ppt_h"/>
                                              </p:val>
                                            </p:tav>
                                            <p:tav tm="100000">
                                              <p:val>
                                                <p:strVal val="#ppt_h"/>
                                              </p:val>
                                            </p:tav>
                                          </p:tavLst>
                                        </p:anim>
                                        <p:animEffect transition="in" filter="fade">
                                          <p:cBhvr>
                                            <p:cTn id="63" dur="1000"/>
                                            <p:tgtEl>
                                              <p:spTgt spid="31"/>
                                            </p:tgtEl>
                                          </p:cBhvr>
                                        </p:animEffect>
                                      </p:childTnLst>
                                    </p:cTn>
                                  </p:par>
                                  <p:par>
                                    <p:cTn id="64" presetID="50" presetClass="entr" presetSubtype="0" decel="100000" fill="hold" grpId="0" nodeType="withEffect">
                                      <p:stCondLst>
                                        <p:cond delay="1250"/>
                                      </p:stCondLst>
                                      <p:childTnLst>
                                        <p:set>
                                          <p:cBhvr>
                                            <p:cTn id="65" dur="1" fill="hold">
                                              <p:stCondLst>
                                                <p:cond delay="0"/>
                                              </p:stCondLst>
                                            </p:cTn>
                                            <p:tgtEl>
                                              <p:spTgt spid="33"/>
                                            </p:tgtEl>
                                            <p:attrNameLst>
                                              <p:attrName>style.visibility</p:attrName>
                                            </p:attrNameLst>
                                          </p:cBhvr>
                                          <p:to>
                                            <p:strVal val="visible"/>
                                          </p:to>
                                        </p:set>
                                        <p:anim calcmode="lin" valueType="num">
                                          <p:cBhvr>
                                            <p:cTn id="66" dur="1000" fill="hold"/>
                                            <p:tgtEl>
                                              <p:spTgt spid="33"/>
                                            </p:tgtEl>
                                            <p:attrNameLst>
                                              <p:attrName>ppt_w</p:attrName>
                                            </p:attrNameLst>
                                          </p:cBhvr>
                                          <p:tavLst>
                                            <p:tav tm="0">
                                              <p:val>
                                                <p:strVal val="#ppt_w+.3"/>
                                              </p:val>
                                            </p:tav>
                                            <p:tav tm="100000">
                                              <p:val>
                                                <p:strVal val="#ppt_w"/>
                                              </p:val>
                                            </p:tav>
                                          </p:tavLst>
                                        </p:anim>
                                        <p:anim calcmode="lin" valueType="num">
                                          <p:cBhvr>
                                            <p:cTn id="67" dur="1000" fill="hold"/>
                                            <p:tgtEl>
                                              <p:spTgt spid="33"/>
                                            </p:tgtEl>
                                            <p:attrNameLst>
                                              <p:attrName>ppt_h</p:attrName>
                                            </p:attrNameLst>
                                          </p:cBhvr>
                                          <p:tavLst>
                                            <p:tav tm="0">
                                              <p:val>
                                                <p:strVal val="#ppt_h"/>
                                              </p:val>
                                            </p:tav>
                                            <p:tav tm="100000">
                                              <p:val>
                                                <p:strVal val="#ppt_h"/>
                                              </p:val>
                                            </p:tav>
                                          </p:tavLst>
                                        </p:anim>
                                        <p:animEffect transition="in" filter="fade">
                                          <p:cBhvr>
                                            <p:cTn id="68" dur="1000"/>
                                            <p:tgtEl>
                                              <p:spTgt spid="33"/>
                                            </p:tgtEl>
                                          </p:cBhvr>
                                        </p:animEffect>
                                      </p:childTnLst>
                                    </p:cTn>
                                  </p:par>
                                  <p:par>
                                    <p:cTn id="69" presetID="50" presetClass="entr" presetSubtype="0" decel="100000" fill="hold" grpId="0" nodeType="withEffect">
                                      <p:stCondLst>
                                        <p:cond delay="1250"/>
                                      </p:stCondLst>
                                      <p:childTnLst>
                                        <p:set>
                                          <p:cBhvr>
                                            <p:cTn id="70" dur="1" fill="hold">
                                              <p:stCondLst>
                                                <p:cond delay="0"/>
                                              </p:stCondLst>
                                            </p:cTn>
                                            <p:tgtEl>
                                              <p:spTgt spid="34"/>
                                            </p:tgtEl>
                                            <p:attrNameLst>
                                              <p:attrName>style.visibility</p:attrName>
                                            </p:attrNameLst>
                                          </p:cBhvr>
                                          <p:to>
                                            <p:strVal val="visible"/>
                                          </p:to>
                                        </p:set>
                                        <p:anim calcmode="lin" valueType="num">
                                          <p:cBhvr>
                                            <p:cTn id="71" dur="1000" fill="hold"/>
                                            <p:tgtEl>
                                              <p:spTgt spid="34"/>
                                            </p:tgtEl>
                                            <p:attrNameLst>
                                              <p:attrName>ppt_w</p:attrName>
                                            </p:attrNameLst>
                                          </p:cBhvr>
                                          <p:tavLst>
                                            <p:tav tm="0">
                                              <p:val>
                                                <p:strVal val="#ppt_w+.3"/>
                                              </p:val>
                                            </p:tav>
                                            <p:tav tm="100000">
                                              <p:val>
                                                <p:strVal val="#ppt_w"/>
                                              </p:val>
                                            </p:tav>
                                          </p:tavLst>
                                        </p:anim>
                                        <p:anim calcmode="lin" valueType="num">
                                          <p:cBhvr>
                                            <p:cTn id="72" dur="1000" fill="hold"/>
                                            <p:tgtEl>
                                              <p:spTgt spid="34"/>
                                            </p:tgtEl>
                                            <p:attrNameLst>
                                              <p:attrName>ppt_h</p:attrName>
                                            </p:attrNameLst>
                                          </p:cBhvr>
                                          <p:tavLst>
                                            <p:tav tm="0">
                                              <p:val>
                                                <p:strVal val="#ppt_h"/>
                                              </p:val>
                                            </p:tav>
                                            <p:tav tm="100000">
                                              <p:val>
                                                <p:strVal val="#ppt_h"/>
                                              </p:val>
                                            </p:tav>
                                          </p:tavLst>
                                        </p:anim>
                                        <p:animEffect transition="in" filter="fade">
                                          <p:cBhvr>
                                            <p:cTn id="73"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p:bldP spid="30" grpId="0"/>
          <p:bldP spid="31" grpId="0"/>
          <p:bldP spid="33" grpId="0"/>
          <p:bldP spid="34"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成果与思考</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1227230" y="1430206"/>
            <a:ext cx="3680592" cy="2772443"/>
            <a:chOff x="-467967" y="1099457"/>
            <a:chExt cx="10233475" cy="7708468"/>
          </a:xfrm>
          <a:solidFill>
            <a:schemeClr val="bg1">
              <a:lumMod val="85000"/>
              <a:alpha val="53000"/>
            </a:schemeClr>
          </a:solidFill>
        </p:grpSpPr>
        <p:sp>
          <p:nvSpPr>
            <p:cNvPr id="11" name="Freeform 979"/>
            <p:cNvSpPr>
              <a:spLocks noEditPoints="1"/>
            </p:cNvSpPr>
            <p:nvPr/>
          </p:nvSpPr>
          <p:spPr bwMode="auto">
            <a:xfrm>
              <a:off x="3114399" y="1099458"/>
              <a:ext cx="3862664" cy="3454184"/>
            </a:xfrm>
            <a:custGeom>
              <a:avLst/>
              <a:gdLst>
                <a:gd name="T0" fmla="*/ 242 w 364"/>
                <a:gd name="T1" fmla="*/ 177 h 326"/>
                <a:gd name="T2" fmla="*/ 202 w 364"/>
                <a:gd name="T3" fmla="*/ 142 h 326"/>
                <a:gd name="T4" fmla="*/ 188 w 364"/>
                <a:gd name="T5" fmla="*/ 100 h 326"/>
                <a:gd name="T6" fmla="*/ 135 w 364"/>
                <a:gd name="T7" fmla="*/ 104 h 326"/>
                <a:gd name="T8" fmla="*/ 95 w 364"/>
                <a:gd name="T9" fmla="*/ 84 h 326"/>
                <a:gd name="T10" fmla="*/ 60 w 364"/>
                <a:gd name="T11" fmla="*/ 124 h 326"/>
                <a:gd name="T12" fmla="*/ 18 w 364"/>
                <a:gd name="T13" fmla="*/ 138 h 326"/>
                <a:gd name="T14" fmla="*/ 22 w 364"/>
                <a:gd name="T15" fmla="*/ 191 h 326"/>
                <a:gd name="T16" fmla="*/ 2 w 364"/>
                <a:gd name="T17" fmla="*/ 231 h 326"/>
                <a:gd name="T18" fmla="*/ 42 w 364"/>
                <a:gd name="T19" fmla="*/ 266 h 326"/>
                <a:gd name="T20" fmla="*/ 56 w 364"/>
                <a:gd name="T21" fmla="*/ 308 h 326"/>
                <a:gd name="T22" fmla="*/ 109 w 364"/>
                <a:gd name="T23" fmla="*/ 304 h 326"/>
                <a:gd name="T24" fmla="*/ 149 w 364"/>
                <a:gd name="T25" fmla="*/ 324 h 326"/>
                <a:gd name="T26" fmla="*/ 184 w 364"/>
                <a:gd name="T27" fmla="*/ 283 h 326"/>
                <a:gd name="T28" fmla="*/ 226 w 364"/>
                <a:gd name="T29" fmla="*/ 270 h 326"/>
                <a:gd name="T30" fmla="*/ 222 w 364"/>
                <a:gd name="T31" fmla="*/ 216 h 326"/>
                <a:gd name="T32" fmla="*/ 127 w 364"/>
                <a:gd name="T33" fmla="*/ 280 h 326"/>
                <a:gd name="T34" fmla="*/ 117 w 364"/>
                <a:gd name="T35" fmla="*/ 127 h 326"/>
                <a:gd name="T36" fmla="*/ 127 w 364"/>
                <a:gd name="T37" fmla="*/ 280 h 326"/>
                <a:gd name="T38" fmla="*/ 364 w 364"/>
                <a:gd name="T39" fmla="*/ 90 h 326"/>
                <a:gd name="T40" fmla="*/ 348 w 364"/>
                <a:gd name="T41" fmla="*/ 66 h 326"/>
                <a:gd name="T42" fmla="*/ 345 w 364"/>
                <a:gd name="T43" fmla="*/ 29 h 326"/>
                <a:gd name="T44" fmla="*/ 316 w 364"/>
                <a:gd name="T45" fmla="*/ 24 h 326"/>
                <a:gd name="T46" fmla="*/ 289 w 364"/>
                <a:gd name="T47" fmla="*/ 0 h 326"/>
                <a:gd name="T48" fmla="*/ 264 w 364"/>
                <a:gd name="T49" fmla="*/ 16 h 326"/>
                <a:gd name="T50" fmla="*/ 228 w 364"/>
                <a:gd name="T51" fmla="*/ 19 h 326"/>
                <a:gd name="T52" fmla="*/ 222 w 364"/>
                <a:gd name="T53" fmla="*/ 48 h 326"/>
                <a:gd name="T54" fmla="*/ 198 w 364"/>
                <a:gd name="T55" fmla="*/ 75 h 326"/>
                <a:gd name="T56" fmla="*/ 215 w 364"/>
                <a:gd name="T57" fmla="*/ 100 h 326"/>
                <a:gd name="T58" fmla="*/ 217 w 364"/>
                <a:gd name="T59" fmla="*/ 136 h 326"/>
                <a:gd name="T60" fmla="*/ 247 w 364"/>
                <a:gd name="T61" fmla="*/ 142 h 326"/>
                <a:gd name="T62" fmla="*/ 274 w 364"/>
                <a:gd name="T63" fmla="*/ 166 h 326"/>
                <a:gd name="T64" fmla="*/ 299 w 364"/>
                <a:gd name="T65" fmla="*/ 149 h 326"/>
                <a:gd name="T66" fmla="*/ 335 w 364"/>
                <a:gd name="T67" fmla="*/ 147 h 326"/>
                <a:gd name="T68" fmla="*/ 340 w 364"/>
                <a:gd name="T69" fmla="*/ 117 h 326"/>
                <a:gd name="T70" fmla="*/ 285 w 364"/>
                <a:gd name="T71" fmla="*/ 135 h 326"/>
                <a:gd name="T72" fmla="*/ 278 w 364"/>
                <a:gd name="T73" fmla="*/ 31 h 326"/>
                <a:gd name="T74" fmla="*/ 285 w 364"/>
                <a:gd name="T75" fmla="*/ 1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4" h="326">
                  <a:moveTo>
                    <a:pt x="244" y="215"/>
                  </a:moveTo>
                  <a:cubicBezTo>
                    <a:pt x="242" y="177"/>
                    <a:pt x="242" y="177"/>
                    <a:pt x="242" y="177"/>
                  </a:cubicBezTo>
                  <a:cubicBezTo>
                    <a:pt x="219" y="179"/>
                    <a:pt x="219" y="179"/>
                    <a:pt x="219" y="179"/>
                  </a:cubicBezTo>
                  <a:cubicBezTo>
                    <a:pt x="216" y="165"/>
                    <a:pt x="210" y="153"/>
                    <a:pt x="202" y="142"/>
                  </a:cubicBezTo>
                  <a:cubicBezTo>
                    <a:pt x="216" y="125"/>
                    <a:pt x="216" y="125"/>
                    <a:pt x="216" y="125"/>
                  </a:cubicBezTo>
                  <a:cubicBezTo>
                    <a:pt x="188" y="100"/>
                    <a:pt x="188" y="100"/>
                    <a:pt x="188" y="100"/>
                  </a:cubicBezTo>
                  <a:cubicBezTo>
                    <a:pt x="173" y="117"/>
                    <a:pt x="173" y="117"/>
                    <a:pt x="173" y="117"/>
                  </a:cubicBezTo>
                  <a:cubicBezTo>
                    <a:pt x="161" y="110"/>
                    <a:pt x="148" y="106"/>
                    <a:pt x="135" y="104"/>
                  </a:cubicBezTo>
                  <a:cubicBezTo>
                    <a:pt x="133" y="81"/>
                    <a:pt x="133" y="81"/>
                    <a:pt x="133" y="81"/>
                  </a:cubicBezTo>
                  <a:cubicBezTo>
                    <a:pt x="95" y="84"/>
                    <a:pt x="95" y="84"/>
                    <a:pt x="95" y="84"/>
                  </a:cubicBezTo>
                  <a:cubicBezTo>
                    <a:pt x="97" y="106"/>
                    <a:pt x="97" y="106"/>
                    <a:pt x="97" y="106"/>
                  </a:cubicBezTo>
                  <a:cubicBezTo>
                    <a:pt x="83" y="110"/>
                    <a:pt x="71" y="116"/>
                    <a:pt x="60" y="124"/>
                  </a:cubicBezTo>
                  <a:cubicBezTo>
                    <a:pt x="43" y="109"/>
                    <a:pt x="43" y="109"/>
                    <a:pt x="43" y="109"/>
                  </a:cubicBezTo>
                  <a:cubicBezTo>
                    <a:pt x="18" y="138"/>
                    <a:pt x="18" y="138"/>
                    <a:pt x="18" y="138"/>
                  </a:cubicBezTo>
                  <a:cubicBezTo>
                    <a:pt x="35" y="153"/>
                    <a:pt x="35" y="153"/>
                    <a:pt x="35" y="153"/>
                  </a:cubicBezTo>
                  <a:cubicBezTo>
                    <a:pt x="28" y="164"/>
                    <a:pt x="24" y="177"/>
                    <a:pt x="22" y="191"/>
                  </a:cubicBezTo>
                  <a:cubicBezTo>
                    <a:pt x="0" y="193"/>
                    <a:pt x="0" y="193"/>
                    <a:pt x="0" y="193"/>
                  </a:cubicBezTo>
                  <a:cubicBezTo>
                    <a:pt x="2" y="231"/>
                    <a:pt x="2" y="231"/>
                    <a:pt x="2" y="231"/>
                  </a:cubicBezTo>
                  <a:cubicBezTo>
                    <a:pt x="25" y="229"/>
                    <a:pt x="25" y="229"/>
                    <a:pt x="25" y="229"/>
                  </a:cubicBezTo>
                  <a:cubicBezTo>
                    <a:pt x="28" y="243"/>
                    <a:pt x="34" y="255"/>
                    <a:pt x="42" y="266"/>
                  </a:cubicBezTo>
                  <a:cubicBezTo>
                    <a:pt x="28" y="282"/>
                    <a:pt x="28" y="282"/>
                    <a:pt x="28" y="282"/>
                  </a:cubicBezTo>
                  <a:cubicBezTo>
                    <a:pt x="56" y="308"/>
                    <a:pt x="56" y="308"/>
                    <a:pt x="56" y="308"/>
                  </a:cubicBezTo>
                  <a:cubicBezTo>
                    <a:pt x="71" y="291"/>
                    <a:pt x="71" y="291"/>
                    <a:pt x="71" y="291"/>
                  </a:cubicBezTo>
                  <a:cubicBezTo>
                    <a:pt x="83" y="297"/>
                    <a:pt x="96" y="302"/>
                    <a:pt x="109" y="304"/>
                  </a:cubicBezTo>
                  <a:cubicBezTo>
                    <a:pt x="111" y="326"/>
                    <a:pt x="111" y="326"/>
                    <a:pt x="111" y="326"/>
                  </a:cubicBezTo>
                  <a:cubicBezTo>
                    <a:pt x="149" y="324"/>
                    <a:pt x="149" y="324"/>
                    <a:pt x="149" y="324"/>
                  </a:cubicBezTo>
                  <a:cubicBezTo>
                    <a:pt x="147" y="301"/>
                    <a:pt x="147" y="301"/>
                    <a:pt x="147" y="301"/>
                  </a:cubicBezTo>
                  <a:cubicBezTo>
                    <a:pt x="161" y="298"/>
                    <a:pt x="173" y="292"/>
                    <a:pt x="184" y="283"/>
                  </a:cubicBezTo>
                  <a:cubicBezTo>
                    <a:pt x="201" y="298"/>
                    <a:pt x="201" y="298"/>
                    <a:pt x="201" y="298"/>
                  </a:cubicBezTo>
                  <a:cubicBezTo>
                    <a:pt x="226" y="270"/>
                    <a:pt x="226" y="270"/>
                    <a:pt x="226" y="270"/>
                  </a:cubicBezTo>
                  <a:cubicBezTo>
                    <a:pt x="209" y="255"/>
                    <a:pt x="209" y="255"/>
                    <a:pt x="209" y="255"/>
                  </a:cubicBezTo>
                  <a:cubicBezTo>
                    <a:pt x="216" y="243"/>
                    <a:pt x="220" y="230"/>
                    <a:pt x="222" y="216"/>
                  </a:cubicBezTo>
                  <a:lnTo>
                    <a:pt x="244" y="215"/>
                  </a:lnTo>
                  <a:close/>
                  <a:moveTo>
                    <a:pt x="127" y="280"/>
                  </a:moveTo>
                  <a:cubicBezTo>
                    <a:pt x="85" y="283"/>
                    <a:pt x="48" y="251"/>
                    <a:pt x="45" y="209"/>
                  </a:cubicBezTo>
                  <a:cubicBezTo>
                    <a:pt x="43" y="167"/>
                    <a:pt x="75" y="130"/>
                    <a:pt x="117" y="127"/>
                  </a:cubicBezTo>
                  <a:cubicBezTo>
                    <a:pt x="159" y="124"/>
                    <a:pt x="196" y="157"/>
                    <a:pt x="199" y="199"/>
                  </a:cubicBezTo>
                  <a:cubicBezTo>
                    <a:pt x="201" y="241"/>
                    <a:pt x="169" y="278"/>
                    <a:pt x="127" y="280"/>
                  </a:cubicBezTo>
                  <a:close/>
                  <a:moveTo>
                    <a:pt x="349" y="91"/>
                  </a:moveTo>
                  <a:cubicBezTo>
                    <a:pt x="364" y="90"/>
                    <a:pt x="364" y="90"/>
                    <a:pt x="364" y="90"/>
                  </a:cubicBezTo>
                  <a:cubicBezTo>
                    <a:pt x="363" y="65"/>
                    <a:pt x="363" y="65"/>
                    <a:pt x="363" y="65"/>
                  </a:cubicBezTo>
                  <a:cubicBezTo>
                    <a:pt x="348" y="66"/>
                    <a:pt x="348" y="66"/>
                    <a:pt x="348" y="66"/>
                  </a:cubicBezTo>
                  <a:cubicBezTo>
                    <a:pt x="345" y="56"/>
                    <a:pt x="341" y="48"/>
                    <a:pt x="335" y="41"/>
                  </a:cubicBezTo>
                  <a:cubicBezTo>
                    <a:pt x="345" y="29"/>
                    <a:pt x="345" y="29"/>
                    <a:pt x="345" y="29"/>
                  </a:cubicBezTo>
                  <a:cubicBezTo>
                    <a:pt x="326" y="12"/>
                    <a:pt x="326" y="12"/>
                    <a:pt x="326" y="12"/>
                  </a:cubicBezTo>
                  <a:cubicBezTo>
                    <a:pt x="316" y="24"/>
                    <a:pt x="316" y="24"/>
                    <a:pt x="316" y="24"/>
                  </a:cubicBezTo>
                  <a:cubicBezTo>
                    <a:pt x="308" y="19"/>
                    <a:pt x="299" y="16"/>
                    <a:pt x="290" y="15"/>
                  </a:cubicBezTo>
                  <a:cubicBezTo>
                    <a:pt x="289" y="0"/>
                    <a:pt x="289" y="0"/>
                    <a:pt x="289" y="0"/>
                  </a:cubicBezTo>
                  <a:cubicBezTo>
                    <a:pt x="263" y="1"/>
                    <a:pt x="263" y="1"/>
                    <a:pt x="263" y="1"/>
                  </a:cubicBezTo>
                  <a:cubicBezTo>
                    <a:pt x="264" y="16"/>
                    <a:pt x="264" y="16"/>
                    <a:pt x="264" y="16"/>
                  </a:cubicBezTo>
                  <a:cubicBezTo>
                    <a:pt x="255" y="19"/>
                    <a:pt x="247" y="23"/>
                    <a:pt x="239" y="29"/>
                  </a:cubicBezTo>
                  <a:cubicBezTo>
                    <a:pt x="228" y="19"/>
                    <a:pt x="228" y="19"/>
                    <a:pt x="228" y="19"/>
                  </a:cubicBezTo>
                  <a:cubicBezTo>
                    <a:pt x="211" y="38"/>
                    <a:pt x="211" y="38"/>
                    <a:pt x="211" y="38"/>
                  </a:cubicBezTo>
                  <a:cubicBezTo>
                    <a:pt x="222" y="48"/>
                    <a:pt x="222" y="48"/>
                    <a:pt x="222" y="48"/>
                  </a:cubicBezTo>
                  <a:cubicBezTo>
                    <a:pt x="218" y="56"/>
                    <a:pt x="215" y="65"/>
                    <a:pt x="213" y="74"/>
                  </a:cubicBezTo>
                  <a:cubicBezTo>
                    <a:pt x="198" y="75"/>
                    <a:pt x="198" y="75"/>
                    <a:pt x="198" y="75"/>
                  </a:cubicBezTo>
                  <a:cubicBezTo>
                    <a:pt x="200" y="101"/>
                    <a:pt x="200" y="101"/>
                    <a:pt x="200" y="101"/>
                  </a:cubicBezTo>
                  <a:cubicBezTo>
                    <a:pt x="215" y="100"/>
                    <a:pt x="215" y="100"/>
                    <a:pt x="215" y="100"/>
                  </a:cubicBezTo>
                  <a:cubicBezTo>
                    <a:pt x="218" y="109"/>
                    <a:pt x="222" y="117"/>
                    <a:pt x="227" y="125"/>
                  </a:cubicBezTo>
                  <a:cubicBezTo>
                    <a:pt x="217" y="136"/>
                    <a:pt x="217" y="136"/>
                    <a:pt x="217" y="136"/>
                  </a:cubicBezTo>
                  <a:cubicBezTo>
                    <a:pt x="237" y="153"/>
                    <a:pt x="237" y="153"/>
                    <a:pt x="237" y="153"/>
                  </a:cubicBezTo>
                  <a:cubicBezTo>
                    <a:pt x="247" y="142"/>
                    <a:pt x="247" y="142"/>
                    <a:pt x="247" y="142"/>
                  </a:cubicBezTo>
                  <a:cubicBezTo>
                    <a:pt x="255" y="146"/>
                    <a:pt x="263" y="149"/>
                    <a:pt x="273" y="151"/>
                  </a:cubicBezTo>
                  <a:cubicBezTo>
                    <a:pt x="274" y="166"/>
                    <a:pt x="274" y="166"/>
                    <a:pt x="274" y="166"/>
                  </a:cubicBezTo>
                  <a:cubicBezTo>
                    <a:pt x="300" y="164"/>
                    <a:pt x="300" y="164"/>
                    <a:pt x="300" y="164"/>
                  </a:cubicBezTo>
                  <a:cubicBezTo>
                    <a:pt x="299" y="149"/>
                    <a:pt x="299" y="149"/>
                    <a:pt x="299" y="149"/>
                  </a:cubicBezTo>
                  <a:cubicBezTo>
                    <a:pt x="308" y="147"/>
                    <a:pt x="316" y="142"/>
                    <a:pt x="323" y="137"/>
                  </a:cubicBezTo>
                  <a:cubicBezTo>
                    <a:pt x="335" y="147"/>
                    <a:pt x="335" y="147"/>
                    <a:pt x="335" y="147"/>
                  </a:cubicBezTo>
                  <a:cubicBezTo>
                    <a:pt x="352" y="127"/>
                    <a:pt x="352" y="127"/>
                    <a:pt x="352" y="127"/>
                  </a:cubicBezTo>
                  <a:cubicBezTo>
                    <a:pt x="340" y="117"/>
                    <a:pt x="340" y="117"/>
                    <a:pt x="340" y="117"/>
                  </a:cubicBezTo>
                  <a:cubicBezTo>
                    <a:pt x="345" y="110"/>
                    <a:pt x="348" y="101"/>
                    <a:pt x="349" y="91"/>
                  </a:cubicBezTo>
                  <a:close/>
                  <a:moveTo>
                    <a:pt x="285" y="135"/>
                  </a:moveTo>
                  <a:cubicBezTo>
                    <a:pt x="256" y="137"/>
                    <a:pt x="231" y="115"/>
                    <a:pt x="229" y="86"/>
                  </a:cubicBezTo>
                  <a:cubicBezTo>
                    <a:pt x="227" y="57"/>
                    <a:pt x="249" y="32"/>
                    <a:pt x="278" y="31"/>
                  </a:cubicBezTo>
                  <a:cubicBezTo>
                    <a:pt x="307" y="29"/>
                    <a:pt x="332" y="51"/>
                    <a:pt x="333" y="79"/>
                  </a:cubicBezTo>
                  <a:cubicBezTo>
                    <a:pt x="335" y="108"/>
                    <a:pt x="313" y="133"/>
                    <a:pt x="285" y="135"/>
                  </a:cubicBezTo>
                  <a:close/>
                </a:path>
              </a:pathLst>
            </a:custGeom>
            <a:grpFill/>
            <a:ln>
              <a:noFill/>
            </a:ln>
            <a:effectLst/>
          </p:spPr>
          <p:txBody>
            <a:bodyPr vert="horz" wrap="square" lIns="68580" tIns="34290" rIns="68580" bIns="34290" numCol="1" anchor="t" anchorCtr="0" compatLnSpc="1"/>
            <a:lstStyle/>
            <a:p>
              <a:endParaRPr lang="zh-CN" altLang="en-US" sz="1015">
                <a:solidFill>
                  <a:prstClr val="black"/>
                </a:solidFill>
                <a:latin typeface="Microsoft JhengHei UI" panose="020B0604030504040204" pitchFamily="34" charset="-120"/>
                <a:ea typeface="Microsoft JhengHei UI" panose="020B0604030504040204" pitchFamily="34" charset="-120"/>
              </a:endParaRPr>
            </a:p>
          </p:txBody>
        </p:sp>
        <p:sp>
          <p:nvSpPr>
            <p:cNvPr id="12" name="Freeform 979"/>
            <p:cNvSpPr>
              <a:spLocks noEditPoints="1"/>
            </p:cNvSpPr>
            <p:nvPr/>
          </p:nvSpPr>
          <p:spPr bwMode="auto">
            <a:xfrm>
              <a:off x="5657575" y="1899557"/>
              <a:ext cx="3862664" cy="3454184"/>
            </a:xfrm>
            <a:custGeom>
              <a:avLst/>
              <a:gdLst>
                <a:gd name="T0" fmla="*/ 242 w 364"/>
                <a:gd name="T1" fmla="*/ 177 h 326"/>
                <a:gd name="T2" fmla="*/ 202 w 364"/>
                <a:gd name="T3" fmla="*/ 142 h 326"/>
                <a:gd name="T4" fmla="*/ 188 w 364"/>
                <a:gd name="T5" fmla="*/ 100 h 326"/>
                <a:gd name="T6" fmla="*/ 135 w 364"/>
                <a:gd name="T7" fmla="*/ 104 h 326"/>
                <a:gd name="T8" fmla="*/ 95 w 364"/>
                <a:gd name="T9" fmla="*/ 84 h 326"/>
                <a:gd name="T10" fmla="*/ 60 w 364"/>
                <a:gd name="T11" fmla="*/ 124 h 326"/>
                <a:gd name="T12" fmla="*/ 18 w 364"/>
                <a:gd name="T13" fmla="*/ 138 h 326"/>
                <a:gd name="T14" fmla="*/ 22 w 364"/>
                <a:gd name="T15" fmla="*/ 191 h 326"/>
                <a:gd name="T16" fmla="*/ 2 w 364"/>
                <a:gd name="T17" fmla="*/ 231 h 326"/>
                <a:gd name="T18" fmla="*/ 42 w 364"/>
                <a:gd name="T19" fmla="*/ 266 h 326"/>
                <a:gd name="T20" fmla="*/ 56 w 364"/>
                <a:gd name="T21" fmla="*/ 308 h 326"/>
                <a:gd name="T22" fmla="*/ 109 w 364"/>
                <a:gd name="T23" fmla="*/ 304 h 326"/>
                <a:gd name="T24" fmla="*/ 149 w 364"/>
                <a:gd name="T25" fmla="*/ 324 h 326"/>
                <a:gd name="T26" fmla="*/ 184 w 364"/>
                <a:gd name="T27" fmla="*/ 283 h 326"/>
                <a:gd name="T28" fmla="*/ 226 w 364"/>
                <a:gd name="T29" fmla="*/ 270 h 326"/>
                <a:gd name="T30" fmla="*/ 222 w 364"/>
                <a:gd name="T31" fmla="*/ 216 h 326"/>
                <a:gd name="T32" fmla="*/ 127 w 364"/>
                <a:gd name="T33" fmla="*/ 280 h 326"/>
                <a:gd name="T34" fmla="*/ 117 w 364"/>
                <a:gd name="T35" fmla="*/ 127 h 326"/>
                <a:gd name="T36" fmla="*/ 127 w 364"/>
                <a:gd name="T37" fmla="*/ 280 h 326"/>
                <a:gd name="T38" fmla="*/ 364 w 364"/>
                <a:gd name="T39" fmla="*/ 90 h 326"/>
                <a:gd name="T40" fmla="*/ 348 w 364"/>
                <a:gd name="T41" fmla="*/ 66 h 326"/>
                <a:gd name="T42" fmla="*/ 345 w 364"/>
                <a:gd name="T43" fmla="*/ 29 h 326"/>
                <a:gd name="T44" fmla="*/ 316 w 364"/>
                <a:gd name="T45" fmla="*/ 24 h 326"/>
                <a:gd name="T46" fmla="*/ 289 w 364"/>
                <a:gd name="T47" fmla="*/ 0 h 326"/>
                <a:gd name="T48" fmla="*/ 264 w 364"/>
                <a:gd name="T49" fmla="*/ 16 h 326"/>
                <a:gd name="T50" fmla="*/ 228 w 364"/>
                <a:gd name="T51" fmla="*/ 19 h 326"/>
                <a:gd name="T52" fmla="*/ 222 w 364"/>
                <a:gd name="T53" fmla="*/ 48 h 326"/>
                <a:gd name="T54" fmla="*/ 198 w 364"/>
                <a:gd name="T55" fmla="*/ 75 h 326"/>
                <a:gd name="T56" fmla="*/ 215 w 364"/>
                <a:gd name="T57" fmla="*/ 100 h 326"/>
                <a:gd name="T58" fmla="*/ 217 w 364"/>
                <a:gd name="T59" fmla="*/ 136 h 326"/>
                <a:gd name="T60" fmla="*/ 247 w 364"/>
                <a:gd name="T61" fmla="*/ 142 h 326"/>
                <a:gd name="T62" fmla="*/ 274 w 364"/>
                <a:gd name="T63" fmla="*/ 166 h 326"/>
                <a:gd name="T64" fmla="*/ 299 w 364"/>
                <a:gd name="T65" fmla="*/ 149 h 326"/>
                <a:gd name="T66" fmla="*/ 335 w 364"/>
                <a:gd name="T67" fmla="*/ 147 h 326"/>
                <a:gd name="T68" fmla="*/ 340 w 364"/>
                <a:gd name="T69" fmla="*/ 117 h 326"/>
                <a:gd name="T70" fmla="*/ 285 w 364"/>
                <a:gd name="T71" fmla="*/ 135 h 326"/>
                <a:gd name="T72" fmla="*/ 278 w 364"/>
                <a:gd name="T73" fmla="*/ 31 h 326"/>
                <a:gd name="T74" fmla="*/ 285 w 364"/>
                <a:gd name="T75" fmla="*/ 1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4" h="326">
                  <a:moveTo>
                    <a:pt x="244" y="215"/>
                  </a:moveTo>
                  <a:cubicBezTo>
                    <a:pt x="242" y="177"/>
                    <a:pt x="242" y="177"/>
                    <a:pt x="242" y="177"/>
                  </a:cubicBezTo>
                  <a:cubicBezTo>
                    <a:pt x="219" y="179"/>
                    <a:pt x="219" y="179"/>
                    <a:pt x="219" y="179"/>
                  </a:cubicBezTo>
                  <a:cubicBezTo>
                    <a:pt x="216" y="165"/>
                    <a:pt x="210" y="153"/>
                    <a:pt x="202" y="142"/>
                  </a:cubicBezTo>
                  <a:cubicBezTo>
                    <a:pt x="216" y="125"/>
                    <a:pt x="216" y="125"/>
                    <a:pt x="216" y="125"/>
                  </a:cubicBezTo>
                  <a:cubicBezTo>
                    <a:pt x="188" y="100"/>
                    <a:pt x="188" y="100"/>
                    <a:pt x="188" y="100"/>
                  </a:cubicBezTo>
                  <a:cubicBezTo>
                    <a:pt x="173" y="117"/>
                    <a:pt x="173" y="117"/>
                    <a:pt x="173" y="117"/>
                  </a:cubicBezTo>
                  <a:cubicBezTo>
                    <a:pt x="161" y="110"/>
                    <a:pt x="148" y="106"/>
                    <a:pt x="135" y="104"/>
                  </a:cubicBezTo>
                  <a:cubicBezTo>
                    <a:pt x="133" y="81"/>
                    <a:pt x="133" y="81"/>
                    <a:pt x="133" y="81"/>
                  </a:cubicBezTo>
                  <a:cubicBezTo>
                    <a:pt x="95" y="84"/>
                    <a:pt x="95" y="84"/>
                    <a:pt x="95" y="84"/>
                  </a:cubicBezTo>
                  <a:cubicBezTo>
                    <a:pt x="97" y="106"/>
                    <a:pt x="97" y="106"/>
                    <a:pt x="97" y="106"/>
                  </a:cubicBezTo>
                  <a:cubicBezTo>
                    <a:pt x="83" y="110"/>
                    <a:pt x="71" y="116"/>
                    <a:pt x="60" y="124"/>
                  </a:cubicBezTo>
                  <a:cubicBezTo>
                    <a:pt x="43" y="109"/>
                    <a:pt x="43" y="109"/>
                    <a:pt x="43" y="109"/>
                  </a:cubicBezTo>
                  <a:cubicBezTo>
                    <a:pt x="18" y="138"/>
                    <a:pt x="18" y="138"/>
                    <a:pt x="18" y="138"/>
                  </a:cubicBezTo>
                  <a:cubicBezTo>
                    <a:pt x="35" y="153"/>
                    <a:pt x="35" y="153"/>
                    <a:pt x="35" y="153"/>
                  </a:cubicBezTo>
                  <a:cubicBezTo>
                    <a:pt x="28" y="164"/>
                    <a:pt x="24" y="177"/>
                    <a:pt x="22" y="191"/>
                  </a:cubicBezTo>
                  <a:cubicBezTo>
                    <a:pt x="0" y="193"/>
                    <a:pt x="0" y="193"/>
                    <a:pt x="0" y="193"/>
                  </a:cubicBezTo>
                  <a:cubicBezTo>
                    <a:pt x="2" y="231"/>
                    <a:pt x="2" y="231"/>
                    <a:pt x="2" y="231"/>
                  </a:cubicBezTo>
                  <a:cubicBezTo>
                    <a:pt x="25" y="229"/>
                    <a:pt x="25" y="229"/>
                    <a:pt x="25" y="229"/>
                  </a:cubicBezTo>
                  <a:cubicBezTo>
                    <a:pt x="28" y="243"/>
                    <a:pt x="34" y="255"/>
                    <a:pt x="42" y="266"/>
                  </a:cubicBezTo>
                  <a:cubicBezTo>
                    <a:pt x="28" y="282"/>
                    <a:pt x="28" y="282"/>
                    <a:pt x="28" y="282"/>
                  </a:cubicBezTo>
                  <a:cubicBezTo>
                    <a:pt x="56" y="308"/>
                    <a:pt x="56" y="308"/>
                    <a:pt x="56" y="308"/>
                  </a:cubicBezTo>
                  <a:cubicBezTo>
                    <a:pt x="71" y="291"/>
                    <a:pt x="71" y="291"/>
                    <a:pt x="71" y="291"/>
                  </a:cubicBezTo>
                  <a:cubicBezTo>
                    <a:pt x="83" y="297"/>
                    <a:pt x="96" y="302"/>
                    <a:pt x="109" y="304"/>
                  </a:cubicBezTo>
                  <a:cubicBezTo>
                    <a:pt x="111" y="326"/>
                    <a:pt x="111" y="326"/>
                    <a:pt x="111" y="326"/>
                  </a:cubicBezTo>
                  <a:cubicBezTo>
                    <a:pt x="149" y="324"/>
                    <a:pt x="149" y="324"/>
                    <a:pt x="149" y="324"/>
                  </a:cubicBezTo>
                  <a:cubicBezTo>
                    <a:pt x="147" y="301"/>
                    <a:pt x="147" y="301"/>
                    <a:pt x="147" y="301"/>
                  </a:cubicBezTo>
                  <a:cubicBezTo>
                    <a:pt x="161" y="298"/>
                    <a:pt x="173" y="292"/>
                    <a:pt x="184" y="283"/>
                  </a:cubicBezTo>
                  <a:cubicBezTo>
                    <a:pt x="201" y="298"/>
                    <a:pt x="201" y="298"/>
                    <a:pt x="201" y="298"/>
                  </a:cubicBezTo>
                  <a:cubicBezTo>
                    <a:pt x="226" y="270"/>
                    <a:pt x="226" y="270"/>
                    <a:pt x="226" y="270"/>
                  </a:cubicBezTo>
                  <a:cubicBezTo>
                    <a:pt x="209" y="255"/>
                    <a:pt x="209" y="255"/>
                    <a:pt x="209" y="255"/>
                  </a:cubicBezTo>
                  <a:cubicBezTo>
                    <a:pt x="216" y="243"/>
                    <a:pt x="220" y="230"/>
                    <a:pt x="222" y="216"/>
                  </a:cubicBezTo>
                  <a:lnTo>
                    <a:pt x="244" y="215"/>
                  </a:lnTo>
                  <a:close/>
                  <a:moveTo>
                    <a:pt x="127" y="280"/>
                  </a:moveTo>
                  <a:cubicBezTo>
                    <a:pt x="85" y="283"/>
                    <a:pt x="48" y="251"/>
                    <a:pt x="45" y="209"/>
                  </a:cubicBezTo>
                  <a:cubicBezTo>
                    <a:pt x="43" y="167"/>
                    <a:pt x="75" y="130"/>
                    <a:pt x="117" y="127"/>
                  </a:cubicBezTo>
                  <a:cubicBezTo>
                    <a:pt x="159" y="124"/>
                    <a:pt x="196" y="157"/>
                    <a:pt x="199" y="199"/>
                  </a:cubicBezTo>
                  <a:cubicBezTo>
                    <a:pt x="201" y="241"/>
                    <a:pt x="169" y="278"/>
                    <a:pt x="127" y="280"/>
                  </a:cubicBezTo>
                  <a:close/>
                  <a:moveTo>
                    <a:pt x="349" y="91"/>
                  </a:moveTo>
                  <a:cubicBezTo>
                    <a:pt x="364" y="90"/>
                    <a:pt x="364" y="90"/>
                    <a:pt x="364" y="90"/>
                  </a:cubicBezTo>
                  <a:cubicBezTo>
                    <a:pt x="363" y="65"/>
                    <a:pt x="363" y="65"/>
                    <a:pt x="363" y="65"/>
                  </a:cubicBezTo>
                  <a:cubicBezTo>
                    <a:pt x="348" y="66"/>
                    <a:pt x="348" y="66"/>
                    <a:pt x="348" y="66"/>
                  </a:cubicBezTo>
                  <a:cubicBezTo>
                    <a:pt x="345" y="56"/>
                    <a:pt x="341" y="48"/>
                    <a:pt x="335" y="41"/>
                  </a:cubicBezTo>
                  <a:cubicBezTo>
                    <a:pt x="345" y="29"/>
                    <a:pt x="345" y="29"/>
                    <a:pt x="345" y="29"/>
                  </a:cubicBezTo>
                  <a:cubicBezTo>
                    <a:pt x="326" y="12"/>
                    <a:pt x="326" y="12"/>
                    <a:pt x="326" y="12"/>
                  </a:cubicBezTo>
                  <a:cubicBezTo>
                    <a:pt x="316" y="24"/>
                    <a:pt x="316" y="24"/>
                    <a:pt x="316" y="24"/>
                  </a:cubicBezTo>
                  <a:cubicBezTo>
                    <a:pt x="308" y="19"/>
                    <a:pt x="299" y="16"/>
                    <a:pt x="290" y="15"/>
                  </a:cubicBezTo>
                  <a:cubicBezTo>
                    <a:pt x="289" y="0"/>
                    <a:pt x="289" y="0"/>
                    <a:pt x="289" y="0"/>
                  </a:cubicBezTo>
                  <a:cubicBezTo>
                    <a:pt x="263" y="1"/>
                    <a:pt x="263" y="1"/>
                    <a:pt x="263" y="1"/>
                  </a:cubicBezTo>
                  <a:cubicBezTo>
                    <a:pt x="264" y="16"/>
                    <a:pt x="264" y="16"/>
                    <a:pt x="264" y="16"/>
                  </a:cubicBezTo>
                  <a:cubicBezTo>
                    <a:pt x="255" y="19"/>
                    <a:pt x="247" y="23"/>
                    <a:pt x="239" y="29"/>
                  </a:cubicBezTo>
                  <a:cubicBezTo>
                    <a:pt x="228" y="19"/>
                    <a:pt x="228" y="19"/>
                    <a:pt x="228" y="19"/>
                  </a:cubicBezTo>
                  <a:cubicBezTo>
                    <a:pt x="211" y="38"/>
                    <a:pt x="211" y="38"/>
                    <a:pt x="211" y="38"/>
                  </a:cubicBezTo>
                  <a:cubicBezTo>
                    <a:pt x="222" y="48"/>
                    <a:pt x="222" y="48"/>
                    <a:pt x="222" y="48"/>
                  </a:cubicBezTo>
                  <a:cubicBezTo>
                    <a:pt x="218" y="56"/>
                    <a:pt x="215" y="65"/>
                    <a:pt x="213" y="74"/>
                  </a:cubicBezTo>
                  <a:cubicBezTo>
                    <a:pt x="198" y="75"/>
                    <a:pt x="198" y="75"/>
                    <a:pt x="198" y="75"/>
                  </a:cubicBezTo>
                  <a:cubicBezTo>
                    <a:pt x="200" y="101"/>
                    <a:pt x="200" y="101"/>
                    <a:pt x="200" y="101"/>
                  </a:cubicBezTo>
                  <a:cubicBezTo>
                    <a:pt x="215" y="100"/>
                    <a:pt x="215" y="100"/>
                    <a:pt x="215" y="100"/>
                  </a:cubicBezTo>
                  <a:cubicBezTo>
                    <a:pt x="218" y="109"/>
                    <a:pt x="222" y="117"/>
                    <a:pt x="227" y="125"/>
                  </a:cubicBezTo>
                  <a:cubicBezTo>
                    <a:pt x="217" y="136"/>
                    <a:pt x="217" y="136"/>
                    <a:pt x="217" y="136"/>
                  </a:cubicBezTo>
                  <a:cubicBezTo>
                    <a:pt x="237" y="153"/>
                    <a:pt x="237" y="153"/>
                    <a:pt x="237" y="153"/>
                  </a:cubicBezTo>
                  <a:cubicBezTo>
                    <a:pt x="247" y="142"/>
                    <a:pt x="247" y="142"/>
                    <a:pt x="247" y="142"/>
                  </a:cubicBezTo>
                  <a:cubicBezTo>
                    <a:pt x="255" y="146"/>
                    <a:pt x="263" y="149"/>
                    <a:pt x="273" y="151"/>
                  </a:cubicBezTo>
                  <a:cubicBezTo>
                    <a:pt x="274" y="166"/>
                    <a:pt x="274" y="166"/>
                    <a:pt x="274" y="166"/>
                  </a:cubicBezTo>
                  <a:cubicBezTo>
                    <a:pt x="300" y="164"/>
                    <a:pt x="300" y="164"/>
                    <a:pt x="300" y="164"/>
                  </a:cubicBezTo>
                  <a:cubicBezTo>
                    <a:pt x="299" y="149"/>
                    <a:pt x="299" y="149"/>
                    <a:pt x="299" y="149"/>
                  </a:cubicBezTo>
                  <a:cubicBezTo>
                    <a:pt x="308" y="147"/>
                    <a:pt x="316" y="142"/>
                    <a:pt x="323" y="137"/>
                  </a:cubicBezTo>
                  <a:cubicBezTo>
                    <a:pt x="335" y="147"/>
                    <a:pt x="335" y="147"/>
                    <a:pt x="335" y="147"/>
                  </a:cubicBezTo>
                  <a:cubicBezTo>
                    <a:pt x="352" y="127"/>
                    <a:pt x="352" y="127"/>
                    <a:pt x="352" y="127"/>
                  </a:cubicBezTo>
                  <a:cubicBezTo>
                    <a:pt x="340" y="117"/>
                    <a:pt x="340" y="117"/>
                    <a:pt x="340" y="117"/>
                  </a:cubicBezTo>
                  <a:cubicBezTo>
                    <a:pt x="345" y="110"/>
                    <a:pt x="348" y="101"/>
                    <a:pt x="349" y="91"/>
                  </a:cubicBezTo>
                  <a:close/>
                  <a:moveTo>
                    <a:pt x="285" y="135"/>
                  </a:moveTo>
                  <a:cubicBezTo>
                    <a:pt x="256" y="137"/>
                    <a:pt x="231" y="115"/>
                    <a:pt x="229" y="86"/>
                  </a:cubicBezTo>
                  <a:cubicBezTo>
                    <a:pt x="227" y="57"/>
                    <a:pt x="249" y="32"/>
                    <a:pt x="278" y="31"/>
                  </a:cubicBezTo>
                  <a:cubicBezTo>
                    <a:pt x="307" y="29"/>
                    <a:pt x="332" y="51"/>
                    <a:pt x="333" y="79"/>
                  </a:cubicBezTo>
                  <a:cubicBezTo>
                    <a:pt x="335" y="108"/>
                    <a:pt x="313" y="133"/>
                    <a:pt x="285" y="135"/>
                  </a:cubicBezTo>
                  <a:close/>
                </a:path>
              </a:pathLst>
            </a:custGeom>
            <a:grpFill/>
            <a:ln>
              <a:noFill/>
            </a:ln>
            <a:effectLst/>
          </p:spPr>
          <p:txBody>
            <a:bodyPr vert="horz" wrap="square" lIns="68580" tIns="34290" rIns="68580" bIns="34290" numCol="1" anchor="t" anchorCtr="0" compatLnSpc="1"/>
            <a:lstStyle/>
            <a:p>
              <a:endParaRPr lang="zh-CN" altLang="en-US" sz="1015">
                <a:solidFill>
                  <a:prstClr val="black"/>
                </a:solidFill>
                <a:latin typeface="Microsoft JhengHei UI" panose="020B0604030504040204" pitchFamily="34" charset="-120"/>
                <a:ea typeface="Microsoft JhengHei UI" panose="020B0604030504040204" pitchFamily="34" charset="-120"/>
              </a:endParaRPr>
            </a:p>
          </p:txBody>
        </p:sp>
        <p:sp>
          <p:nvSpPr>
            <p:cNvPr id="13" name="Freeform 979"/>
            <p:cNvSpPr>
              <a:spLocks noEditPoints="1"/>
            </p:cNvSpPr>
            <p:nvPr/>
          </p:nvSpPr>
          <p:spPr bwMode="auto">
            <a:xfrm>
              <a:off x="2285449" y="4426750"/>
              <a:ext cx="3862664" cy="3454184"/>
            </a:xfrm>
            <a:custGeom>
              <a:avLst/>
              <a:gdLst>
                <a:gd name="T0" fmla="*/ 242 w 364"/>
                <a:gd name="T1" fmla="*/ 177 h 326"/>
                <a:gd name="T2" fmla="*/ 202 w 364"/>
                <a:gd name="T3" fmla="*/ 142 h 326"/>
                <a:gd name="T4" fmla="*/ 188 w 364"/>
                <a:gd name="T5" fmla="*/ 100 h 326"/>
                <a:gd name="T6" fmla="*/ 135 w 364"/>
                <a:gd name="T7" fmla="*/ 104 h 326"/>
                <a:gd name="T8" fmla="*/ 95 w 364"/>
                <a:gd name="T9" fmla="*/ 84 h 326"/>
                <a:gd name="T10" fmla="*/ 60 w 364"/>
                <a:gd name="T11" fmla="*/ 124 h 326"/>
                <a:gd name="T12" fmla="*/ 18 w 364"/>
                <a:gd name="T13" fmla="*/ 138 h 326"/>
                <a:gd name="T14" fmla="*/ 22 w 364"/>
                <a:gd name="T15" fmla="*/ 191 h 326"/>
                <a:gd name="T16" fmla="*/ 2 w 364"/>
                <a:gd name="T17" fmla="*/ 231 h 326"/>
                <a:gd name="T18" fmla="*/ 42 w 364"/>
                <a:gd name="T19" fmla="*/ 266 h 326"/>
                <a:gd name="T20" fmla="*/ 56 w 364"/>
                <a:gd name="T21" fmla="*/ 308 h 326"/>
                <a:gd name="T22" fmla="*/ 109 w 364"/>
                <a:gd name="T23" fmla="*/ 304 h 326"/>
                <a:gd name="T24" fmla="*/ 149 w 364"/>
                <a:gd name="T25" fmla="*/ 324 h 326"/>
                <a:gd name="T26" fmla="*/ 184 w 364"/>
                <a:gd name="T27" fmla="*/ 283 h 326"/>
                <a:gd name="T28" fmla="*/ 226 w 364"/>
                <a:gd name="T29" fmla="*/ 270 h 326"/>
                <a:gd name="T30" fmla="*/ 222 w 364"/>
                <a:gd name="T31" fmla="*/ 216 h 326"/>
                <a:gd name="T32" fmla="*/ 127 w 364"/>
                <a:gd name="T33" fmla="*/ 280 h 326"/>
                <a:gd name="T34" fmla="*/ 117 w 364"/>
                <a:gd name="T35" fmla="*/ 127 h 326"/>
                <a:gd name="T36" fmla="*/ 127 w 364"/>
                <a:gd name="T37" fmla="*/ 280 h 326"/>
                <a:gd name="T38" fmla="*/ 364 w 364"/>
                <a:gd name="T39" fmla="*/ 90 h 326"/>
                <a:gd name="T40" fmla="*/ 348 w 364"/>
                <a:gd name="T41" fmla="*/ 66 h 326"/>
                <a:gd name="T42" fmla="*/ 345 w 364"/>
                <a:gd name="T43" fmla="*/ 29 h 326"/>
                <a:gd name="T44" fmla="*/ 316 w 364"/>
                <a:gd name="T45" fmla="*/ 24 h 326"/>
                <a:gd name="T46" fmla="*/ 289 w 364"/>
                <a:gd name="T47" fmla="*/ 0 h 326"/>
                <a:gd name="T48" fmla="*/ 264 w 364"/>
                <a:gd name="T49" fmla="*/ 16 h 326"/>
                <a:gd name="T50" fmla="*/ 228 w 364"/>
                <a:gd name="T51" fmla="*/ 19 h 326"/>
                <a:gd name="T52" fmla="*/ 222 w 364"/>
                <a:gd name="T53" fmla="*/ 48 h 326"/>
                <a:gd name="T54" fmla="*/ 198 w 364"/>
                <a:gd name="T55" fmla="*/ 75 h 326"/>
                <a:gd name="T56" fmla="*/ 215 w 364"/>
                <a:gd name="T57" fmla="*/ 100 h 326"/>
                <a:gd name="T58" fmla="*/ 217 w 364"/>
                <a:gd name="T59" fmla="*/ 136 h 326"/>
                <a:gd name="T60" fmla="*/ 247 w 364"/>
                <a:gd name="T61" fmla="*/ 142 h 326"/>
                <a:gd name="T62" fmla="*/ 274 w 364"/>
                <a:gd name="T63" fmla="*/ 166 h 326"/>
                <a:gd name="T64" fmla="*/ 299 w 364"/>
                <a:gd name="T65" fmla="*/ 149 h 326"/>
                <a:gd name="T66" fmla="*/ 335 w 364"/>
                <a:gd name="T67" fmla="*/ 147 h 326"/>
                <a:gd name="T68" fmla="*/ 340 w 364"/>
                <a:gd name="T69" fmla="*/ 117 h 326"/>
                <a:gd name="T70" fmla="*/ 285 w 364"/>
                <a:gd name="T71" fmla="*/ 135 h 326"/>
                <a:gd name="T72" fmla="*/ 278 w 364"/>
                <a:gd name="T73" fmla="*/ 31 h 326"/>
                <a:gd name="T74" fmla="*/ 285 w 364"/>
                <a:gd name="T75" fmla="*/ 1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4" h="326">
                  <a:moveTo>
                    <a:pt x="244" y="215"/>
                  </a:moveTo>
                  <a:cubicBezTo>
                    <a:pt x="242" y="177"/>
                    <a:pt x="242" y="177"/>
                    <a:pt x="242" y="177"/>
                  </a:cubicBezTo>
                  <a:cubicBezTo>
                    <a:pt x="219" y="179"/>
                    <a:pt x="219" y="179"/>
                    <a:pt x="219" y="179"/>
                  </a:cubicBezTo>
                  <a:cubicBezTo>
                    <a:pt x="216" y="165"/>
                    <a:pt x="210" y="153"/>
                    <a:pt x="202" y="142"/>
                  </a:cubicBezTo>
                  <a:cubicBezTo>
                    <a:pt x="216" y="125"/>
                    <a:pt x="216" y="125"/>
                    <a:pt x="216" y="125"/>
                  </a:cubicBezTo>
                  <a:cubicBezTo>
                    <a:pt x="188" y="100"/>
                    <a:pt x="188" y="100"/>
                    <a:pt x="188" y="100"/>
                  </a:cubicBezTo>
                  <a:cubicBezTo>
                    <a:pt x="173" y="117"/>
                    <a:pt x="173" y="117"/>
                    <a:pt x="173" y="117"/>
                  </a:cubicBezTo>
                  <a:cubicBezTo>
                    <a:pt x="161" y="110"/>
                    <a:pt x="148" y="106"/>
                    <a:pt x="135" y="104"/>
                  </a:cubicBezTo>
                  <a:cubicBezTo>
                    <a:pt x="133" y="81"/>
                    <a:pt x="133" y="81"/>
                    <a:pt x="133" y="81"/>
                  </a:cubicBezTo>
                  <a:cubicBezTo>
                    <a:pt x="95" y="84"/>
                    <a:pt x="95" y="84"/>
                    <a:pt x="95" y="84"/>
                  </a:cubicBezTo>
                  <a:cubicBezTo>
                    <a:pt x="97" y="106"/>
                    <a:pt x="97" y="106"/>
                    <a:pt x="97" y="106"/>
                  </a:cubicBezTo>
                  <a:cubicBezTo>
                    <a:pt x="83" y="110"/>
                    <a:pt x="71" y="116"/>
                    <a:pt x="60" y="124"/>
                  </a:cubicBezTo>
                  <a:cubicBezTo>
                    <a:pt x="43" y="109"/>
                    <a:pt x="43" y="109"/>
                    <a:pt x="43" y="109"/>
                  </a:cubicBezTo>
                  <a:cubicBezTo>
                    <a:pt x="18" y="138"/>
                    <a:pt x="18" y="138"/>
                    <a:pt x="18" y="138"/>
                  </a:cubicBezTo>
                  <a:cubicBezTo>
                    <a:pt x="35" y="153"/>
                    <a:pt x="35" y="153"/>
                    <a:pt x="35" y="153"/>
                  </a:cubicBezTo>
                  <a:cubicBezTo>
                    <a:pt x="28" y="164"/>
                    <a:pt x="24" y="177"/>
                    <a:pt x="22" y="191"/>
                  </a:cubicBezTo>
                  <a:cubicBezTo>
                    <a:pt x="0" y="193"/>
                    <a:pt x="0" y="193"/>
                    <a:pt x="0" y="193"/>
                  </a:cubicBezTo>
                  <a:cubicBezTo>
                    <a:pt x="2" y="231"/>
                    <a:pt x="2" y="231"/>
                    <a:pt x="2" y="231"/>
                  </a:cubicBezTo>
                  <a:cubicBezTo>
                    <a:pt x="25" y="229"/>
                    <a:pt x="25" y="229"/>
                    <a:pt x="25" y="229"/>
                  </a:cubicBezTo>
                  <a:cubicBezTo>
                    <a:pt x="28" y="243"/>
                    <a:pt x="34" y="255"/>
                    <a:pt x="42" y="266"/>
                  </a:cubicBezTo>
                  <a:cubicBezTo>
                    <a:pt x="28" y="282"/>
                    <a:pt x="28" y="282"/>
                    <a:pt x="28" y="282"/>
                  </a:cubicBezTo>
                  <a:cubicBezTo>
                    <a:pt x="56" y="308"/>
                    <a:pt x="56" y="308"/>
                    <a:pt x="56" y="308"/>
                  </a:cubicBezTo>
                  <a:cubicBezTo>
                    <a:pt x="71" y="291"/>
                    <a:pt x="71" y="291"/>
                    <a:pt x="71" y="291"/>
                  </a:cubicBezTo>
                  <a:cubicBezTo>
                    <a:pt x="83" y="297"/>
                    <a:pt x="96" y="302"/>
                    <a:pt x="109" y="304"/>
                  </a:cubicBezTo>
                  <a:cubicBezTo>
                    <a:pt x="111" y="326"/>
                    <a:pt x="111" y="326"/>
                    <a:pt x="111" y="326"/>
                  </a:cubicBezTo>
                  <a:cubicBezTo>
                    <a:pt x="149" y="324"/>
                    <a:pt x="149" y="324"/>
                    <a:pt x="149" y="324"/>
                  </a:cubicBezTo>
                  <a:cubicBezTo>
                    <a:pt x="147" y="301"/>
                    <a:pt x="147" y="301"/>
                    <a:pt x="147" y="301"/>
                  </a:cubicBezTo>
                  <a:cubicBezTo>
                    <a:pt x="161" y="298"/>
                    <a:pt x="173" y="292"/>
                    <a:pt x="184" y="283"/>
                  </a:cubicBezTo>
                  <a:cubicBezTo>
                    <a:pt x="201" y="298"/>
                    <a:pt x="201" y="298"/>
                    <a:pt x="201" y="298"/>
                  </a:cubicBezTo>
                  <a:cubicBezTo>
                    <a:pt x="226" y="270"/>
                    <a:pt x="226" y="270"/>
                    <a:pt x="226" y="270"/>
                  </a:cubicBezTo>
                  <a:cubicBezTo>
                    <a:pt x="209" y="255"/>
                    <a:pt x="209" y="255"/>
                    <a:pt x="209" y="255"/>
                  </a:cubicBezTo>
                  <a:cubicBezTo>
                    <a:pt x="216" y="243"/>
                    <a:pt x="220" y="230"/>
                    <a:pt x="222" y="216"/>
                  </a:cubicBezTo>
                  <a:lnTo>
                    <a:pt x="244" y="215"/>
                  </a:lnTo>
                  <a:close/>
                  <a:moveTo>
                    <a:pt x="127" y="280"/>
                  </a:moveTo>
                  <a:cubicBezTo>
                    <a:pt x="85" y="283"/>
                    <a:pt x="48" y="251"/>
                    <a:pt x="45" y="209"/>
                  </a:cubicBezTo>
                  <a:cubicBezTo>
                    <a:pt x="43" y="167"/>
                    <a:pt x="75" y="130"/>
                    <a:pt x="117" y="127"/>
                  </a:cubicBezTo>
                  <a:cubicBezTo>
                    <a:pt x="159" y="124"/>
                    <a:pt x="196" y="157"/>
                    <a:pt x="199" y="199"/>
                  </a:cubicBezTo>
                  <a:cubicBezTo>
                    <a:pt x="201" y="241"/>
                    <a:pt x="169" y="278"/>
                    <a:pt x="127" y="280"/>
                  </a:cubicBezTo>
                  <a:close/>
                  <a:moveTo>
                    <a:pt x="349" y="91"/>
                  </a:moveTo>
                  <a:cubicBezTo>
                    <a:pt x="364" y="90"/>
                    <a:pt x="364" y="90"/>
                    <a:pt x="364" y="90"/>
                  </a:cubicBezTo>
                  <a:cubicBezTo>
                    <a:pt x="363" y="65"/>
                    <a:pt x="363" y="65"/>
                    <a:pt x="363" y="65"/>
                  </a:cubicBezTo>
                  <a:cubicBezTo>
                    <a:pt x="348" y="66"/>
                    <a:pt x="348" y="66"/>
                    <a:pt x="348" y="66"/>
                  </a:cubicBezTo>
                  <a:cubicBezTo>
                    <a:pt x="345" y="56"/>
                    <a:pt x="341" y="48"/>
                    <a:pt x="335" y="41"/>
                  </a:cubicBezTo>
                  <a:cubicBezTo>
                    <a:pt x="345" y="29"/>
                    <a:pt x="345" y="29"/>
                    <a:pt x="345" y="29"/>
                  </a:cubicBezTo>
                  <a:cubicBezTo>
                    <a:pt x="326" y="12"/>
                    <a:pt x="326" y="12"/>
                    <a:pt x="326" y="12"/>
                  </a:cubicBezTo>
                  <a:cubicBezTo>
                    <a:pt x="316" y="24"/>
                    <a:pt x="316" y="24"/>
                    <a:pt x="316" y="24"/>
                  </a:cubicBezTo>
                  <a:cubicBezTo>
                    <a:pt x="308" y="19"/>
                    <a:pt x="299" y="16"/>
                    <a:pt x="290" y="15"/>
                  </a:cubicBezTo>
                  <a:cubicBezTo>
                    <a:pt x="289" y="0"/>
                    <a:pt x="289" y="0"/>
                    <a:pt x="289" y="0"/>
                  </a:cubicBezTo>
                  <a:cubicBezTo>
                    <a:pt x="263" y="1"/>
                    <a:pt x="263" y="1"/>
                    <a:pt x="263" y="1"/>
                  </a:cubicBezTo>
                  <a:cubicBezTo>
                    <a:pt x="264" y="16"/>
                    <a:pt x="264" y="16"/>
                    <a:pt x="264" y="16"/>
                  </a:cubicBezTo>
                  <a:cubicBezTo>
                    <a:pt x="255" y="19"/>
                    <a:pt x="247" y="23"/>
                    <a:pt x="239" y="29"/>
                  </a:cubicBezTo>
                  <a:cubicBezTo>
                    <a:pt x="228" y="19"/>
                    <a:pt x="228" y="19"/>
                    <a:pt x="228" y="19"/>
                  </a:cubicBezTo>
                  <a:cubicBezTo>
                    <a:pt x="211" y="38"/>
                    <a:pt x="211" y="38"/>
                    <a:pt x="211" y="38"/>
                  </a:cubicBezTo>
                  <a:cubicBezTo>
                    <a:pt x="222" y="48"/>
                    <a:pt x="222" y="48"/>
                    <a:pt x="222" y="48"/>
                  </a:cubicBezTo>
                  <a:cubicBezTo>
                    <a:pt x="218" y="56"/>
                    <a:pt x="215" y="65"/>
                    <a:pt x="213" y="74"/>
                  </a:cubicBezTo>
                  <a:cubicBezTo>
                    <a:pt x="198" y="75"/>
                    <a:pt x="198" y="75"/>
                    <a:pt x="198" y="75"/>
                  </a:cubicBezTo>
                  <a:cubicBezTo>
                    <a:pt x="200" y="101"/>
                    <a:pt x="200" y="101"/>
                    <a:pt x="200" y="101"/>
                  </a:cubicBezTo>
                  <a:cubicBezTo>
                    <a:pt x="215" y="100"/>
                    <a:pt x="215" y="100"/>
                    <a:pt x="215" y="100"/>
                  </a:cubicBezTo>
                  <a:cubicBezTo>
                    <a:pt x="218" y="109"/>
                    <a:pt x="222" y="117"/>
                    <a:pt x="227" y="125"/>
                  </a:cubicBezTo>
                  <a:cubicBezTo>
                    <a:pt x="217" y="136"/>
                    <a:pt x="217" y="136"/>
                    <a:pt x="217" y="136"/>
                  </a:cubicBezTo>
                  <a:cubicBezTo>
                    <a:pt x="237" y="153"/>
                    <a:pt x="237" y="153"/>
                    <a:pt x="237" y="153"/>
                  </a:cubicBezTo>
                  <a:cubicBezTo>
                    <a:pt x="247" y="142"/>
                    <a:pt x="247" y="142"/>
                    <a:pt x="247" y="142"/>
                  </a:cubicBezTo>
                  <a:cubicBezTo>
                    <a:pt x="255" y="146"/>
                    <a:pt x="263" y="149"/>
                    <a:pt x="273" y="151"/>
                  </a:cubicBezTo>
                  <a:cubicBezTo>
                    <a:pt x="274" y="166"/>
                    <a:pt x="274" y="166"/>
                    <a:pt x="274" y="166"/>
                  </a:cubicBezTo>
                  <a:cubicBezTo>
                    <a:pt x="300" y="164"/>
                    <a:pt x="300" y="164"/>
                    <a:pt x="300" y="164"/>
                  </a:cubicBezTo>
                  <a:cubicBezTo>
                    <a:pt x="299" y="149"/>
                    <a:pt x="299" y="149"/>
                    <a:pt x="299" y="149"/>
                  </a:cubicBezTo>
                  <a:cubicBezTo>
                    <a:pt x="308" y="147"/>
                    <a:pt x="316" y="142"/>
                    <a:pt x="323" y="137"/>
                  </a:cubicBezTo>
                  <a:cubicBezTo>
                    <a:pt x="335" y="147"/>
                    <a:pt x="335" y="147"/>
                    <a:pt x="335" y="147"/>
                  </a:cubicBezTo>
                  <a:cubicBezTo>
                    <a:pt x="352" y="127"/>
                    <a:pt x="352" y="127"/>
                    <a:pt x="352" y="127"/>
                  </a:cubicBezTo>
                  <a:cubicBezTo>
                    <a:pt x="340" y="117"/>
                    <a:pt x="340" y="117"/>
                    <a:pt x="340" y="117"/>
                  </a:cubicBezTo>
                  <a:cubicBezTo>
                    <a:pt x="345" y="110"/>
                    <a:pt x="348" y="101"/>
                    <a:pt x="349" y="91"/>
                  </a:cubicBezTo>
                  <a:close/>
                  <a:moveTo>
                    <a:pt x="285" y="135"/>
                  </a:moveTo>
                  <a:cubicBezTo>
                    <a:pt x="256" y="137"/>
                    <a:pt x="231" y="115"/>
                    <a:pt x="229" y="86"/>
                  </a:cubicBezTo>
                  <a:cubicBezTo>
                    <a:pt x="227" y="57"/>
                    <a:pt x="249" y="32"/>
                    <a:pt x="278" y="31"/>
                  </a:cubicBezTo>
                  <a:cubicBezTo>
                    <a:pt x="307" y="29"/>
                    <a:pt x="332" y="51"/>
                    <a:pt x="333" y="79"/>
                  </a:cubicBezTo>
                  <a:cubicBezTo>
                    <a:pt x="335" y="108"/>
                    <a:pt x="313" y="133"/>
                    <a:pt x="285" y="135"/>
                  </a:cubicBezTo>
                  <a:close/>
                </a:path>
              </a:pathLst>
            </a:custGeom>
            <a:grpFill/>
            <a:ln>
              <a:noFill/>
            </a:ln>
            <a:effectLst/>
          </p:spPr>
          <p:txBody>
            <a:bodyPr vert="horz" wrap="square" lIns="68580" tIns="34290" rIns="68580" bIns="34290" numCol="1" anchor="t" anchorCtr="0" compatLnSpc="1"/>
            <a:lstStyle/>
            <a:p>
              <a:endParaRPr lang="zh-CN" altLang="en-US" sz="1015">
                <a:solidFill>
                  <a:prstClr val="black"/>
                </a:solidFill>
                <a:latin typeface="Microsoft JhengHei UI" panose="020B0604030504040204" pitchFamily="34" charset="-120"/>
                <a:ea typeface="Microsoft JhengHei UI" panose="020B0604030504040204" pitchFamily="34" charset="-120"/>
              </a:endParaRPr>
            </a:p>
          </p:txBody>
        </p:sp>
        <p:sp>
          <p:nvSpPr>
            <p:cNvPr id="14" name="Freeform 979"/>
            <p:cNvSpPr>
              <a:spLocks noEditPoints="1"/>
            </p:cNvSpPr>
            <p:nvPr/>
          </p:nvSpPr>
          <p:spPr bwMode="auto">
            <a:xfrm flipH="1">
              <a:off x="-467967" y="2265472"/>
              <a:ext cx="3862664" cy="3454184"/>
            </a:xfrm>
            <a:custGeom>
              <a:avLst/>
              <a:gdLst>
                <a:gd name="T0" fmla="*/ 242 w 364"/>
                <a:gd name="T1" fmla="*/ 177 h 326"/>
                <a:gd name="T2" fmla="*/ 202 w 364"/>
                <a:gd name="T3" fmla="*/ 142 h 326"/>
                <a:gd name="T4" fmla="*/ 188 w 364"/>
                <a:gd name="T5" fmla="*/ 100 h 326"/>
                <a:gd name="T6" fmla="*/ 135 w 364"/>
                <a:gd name="T7" fmla="*/ 104 h 326"/>
                <a:gd name="T8" fmla="*/ 95 w 364"/>
                <a:gd name="T9" fmla="*/ 84 h 326"/>
                <a:gd name="T10" fmla="*/ 60 w 364"/>
                <a:gd name="T11" fmla="*/ 124 h 326"/>
                <a:gd name="T12" fmla="*/ 18 w 364"/>
                <a:gd name="T13" fmla="*/ 138 h 326"/>
                <a:gd name="T14" fmla="*/ 22 w 364"/>
                <a:gd name="T15" fmla="*/ 191 h 326"/>
                <a:gd name="T16" fmla="*/ 2 w 364"/>
                <a:gd name="T17" fmla="*/ 231 h 326"/>
                <a:gd name="T18" fmla="*/ 42 w 364"/>
                <a:gd name="T19" fmla="*/ 266 h 326"/>
                <a:gd name="T20" fmla="*/ 56 w 364"/>
                <a:gd name="T21" fmla="*/ 308 h 326"/>
                <a:gd name="T22" fmla="*/ 109 w 364"/>
                <a:gd name="T23" fmla="*/ 304 h 326"/>
                <a:gd name="T24" fmla="*/ 149 w 364"/>
                <a:gd name="T25" fmla="*/ 324 h 326"/>
                <a:gd name="T26" fmla="*/ 184 w 364"/>
                <a:gd name="T27" fmla="*/ 283 h 326"/>
                <a:gd name="T28" fmla="*/ 226 w 364"/>
                <a:gd name="T29" fmla="*/ 270 h 326"/>
                <a:gd name="T30" fmla="*/ 222 w 364"/>
                <a:gd name="T31" fmla="*/ 216 h 326"/>
                <a:gd name="T32" fmla="*/ 127 w 364"/>
                <a:gd name="T33" fmla="*/ 280 h 326"/>
                <a:gd name="T34" fmla="*/ 117 w 364"/>
                <a:gd name="T35" fmla="*/ 127 h 326"/>
                <a:gd name="T36" fmla="*/ 127 w 364"/>
                <a:gd name="T37" fmla="*/ 280 h 326"/>
                <a:gd name="T38" fmla="*/ 364 w 364"/>
                <a:gd name="T39" fmla="*/ 90 h 326"/>
                <a:gd name="T40" fmla="*/ 348 w 364"/>
                <a:gd name="T41" fmla="*/ 66 h 326"/>
                <a:gd name="T42" fmla="*/ 345 w 364"/>
                <a:gd name="T43" fmla="*/ 29 h 326"/>
                <a:gd name="T44" fmla="*/ 316 w 364"/>
                <a:gd name="T45" fmla="*/ 24 h 326"/>
                <a:gd name="T46" fmla="*/ 289 w 364"/>
                <a:gd name="T47" fmla="*/ 0 h 326"/>
                <a:gd name="T48" fmla="*/ 264 w 364"/>
                <a:gd name="T49" fmla="*/ 16 h 326"/>
                <a:gd name="T50" fmla="*/ 228 w 364"/>
                <a:gd name="T51" fmla="*/ 19 h 326"/>
                <a:gd name="T52" fmla="*/ 222 w 364"/>
                <a:gd name="T53" fmla="*/ 48 h 326"/>
                <a:gd name="T54" fmla="*/ 198 w 364"/>
                <a:gd name="T55" fmla="*/ 75 h 326"/>
                <a:gd name="T56" fmla="*/ 215 w 364"/>
                <a:gd name="T57" fmla="*/ 100 h 326"/>
                <a:gd name="T58" fmla="*/ 217 w 364"/>
                <a:gd name="T59" fmla="*/ 136 h 326"/>
                <a:gd name="T60" fmla="*/ 247 w 364"/>
                <a:gd name="T61" fmla="*/ 142 h 326"/>
                <a:gd name="T62" fmla="*/ 274 w 364"/>
                <a:gd name="T63" fmla="*/ 166 h 326"/>
                <a:gd name="T64" fmla="*/ 299 w 364"/>
                <a:gd name="T65" fmla="*/ 149 h 326"/>
                <a:gd name="T66" fmla="*/ 335 w 364"/>
                <a:gd name="T67" fmla="*/ 147 h 326"/>
                <a:gd name="T68" fmla="*/ 340 w 364"/>
                <a:gd name="T69" fmla="*/ 117 h 326"/>
                <a:gd name="T70" fmla="*/ 285 w 364"/>
                <a:gd name="T71" fmla="*/ 135 h 326"/>
                <a:gd name="T72" fmla="*/ 278 w 364"/>
                <a:gd name="T73" fmla="*/ 31 h 326"/>
                <a:gd name="T74" fmla="*/ 285 w 364"/>
                <a:gd name="T75" fmla="*/ 1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4" h="326">
                  <a:moveTo>
                    <a:pt x="244" y="215"/>
                  </a:moveTo>
                  <a:cubicBezTo>
                    <a:pt x="242" y="177"/>
                    <a:pt x="242" y="177"/>
                    <a:pt x="242" y="177"/>
                  </a:cubicBezTo>
                  <a:cubicBezTo>
                    <a:pt x="219" y="179"/>
                    <a:pt x="219" y="179"/>
                    <a:pt x="219" y="179"/>
                  </a:cubicBezTo>
                  <a:cubicBezTo>
                    <a:pt x="216" y="165"/>
                    <a:pt x="210" y="153"/>
                    <a:pt x="202" y="142"/>
                  </a:cubicBezTo>
                  <a:cubicBezTo>
                    <a:pt x="216" y="125"/>
                    <a:pt x="216" y="125"/>
                    <a:pt x="216" y="125"/>
                  </a:cubicBezTo>
                  <a:cubicBezTo>
                    <a:pt x="188" y="100"/>
                    <a:pt x="188" y="100"/>
                    <a:pt x="188" y="100"/>
                  </a:cubicBezTo>
                  <a:cubicBezTo>
                    <a:pt x="173" y="117"/>
                    <a:pt x="173" y="117"/>
                    <a:pt x="173" y="117"/>
                  </a:cubicBezTo>
                  <a:cubicBezTo>
                    <a:pt x="161" y="110"/>
                    <a:pt x="148" y="106"/>
                    <a:pt x="135" y="104"/>
                  </a:cubicBezTo>
                  <a:cubicBezTo>
                    <a:pt x="133" y="81"/>
                    <a:pt x="133" y="81"/>
                    <a:pt x="133" y="81"/>
                  </a:cubicBezTo>
                  <a:cubicBezTo>
                    <a:pt x="95" y="84"/>
                    <a:pt x="95" y="84"/>
                    <a:pt x="95" y="84"/>
                  </a:cubicBezTo>
                  <a:cubicBezTo>
                    <a:pt x="97" y="106"/>
                    <a:pt x="97" y="106"/>
                    <a:pt x="97" y="106"/>
                  </a:cubicBezTo>
                  <a:cubicBezTo>
                    <a:pt x="83" y="110"/>
                    <a:pt x="71" y="116"/>
                    <a:pt x="60" y="124"/>
                  </a:cubicBezTo>
                  <a:cubicBezTo>
                    <a:pt x="43" y="109"/>
                    <a:pt x="43" y="109"/>
                    <a:pt x="43" y="109"/>
                  </a:cubicBezTo>
                  <a:cubicBezTo>
                    <a:pt x="18" y="138"/>
                    <a:pt x="18" y="138"/>
                    <a:pt x="18" y="138"/>
                  </a:cubicBezTo>
                  <a:cubicBezTo>
                    <a:pt x="35" y="153"/>
                    <a:pt x="35" y="153"/>
                    <a:pt x="35" y="153"/>
                  </a:cubicBezTo>
                  <a:cubicBezTo>
                    <a:pt x="28" y="164"/>
                    <a:pt x="24" y="177"/>
                    <a:pt x="22" y="191"/>
                  </a:cubicBezTo>
                  <a:cubicBezTo>
                    <a:pt x="0" y="193"/>
                    <a:pt x="0" y="193"/>
                    <a:pt x="0" y="193"/>
                  </a:cubicBezTo>
                  <a:cubicBezTo>
                    <a:pt x="2" y="231"/>
                    <a:pt x="2" y="231"/>
                    <a:pt x="2" y="231"/>
                  </a:cubicBezTo>
                  <a:cubicBezTo>
                    <a:pt x="25" y="229"/>
                    <a:pt x="25" y="229"/>
                    <a:pt x="25" y="229"/>
                  </a:cubicBezTo>
                  <a:cubicBezTo>
                    <a:pt x="28" y="243"/>
                    <a:pt x="34" y="255"/>
                    <a:pt x="42" y="266"/>
                  </a:cubicBezTo>
                  <a:cubicBezTo>
                    <a:pt x="28" y="282"/>
                    <a:pt x="28" y="282"/>
                    <a:pt x="28" y="282"/>
                  </a:cubicBezTo>
                  <a:cubicBezTo>
                    <a:pt x="56" y="308"/>
                    <a:pt x="56" y="308"/>
                    <a:pt x="56" y="308"/>
                  </a:cubicBezTo>
                  <a:cubicBezTo>
                    <a:pt x="71" y="291"/>
                    <a:pt x="71" y="291"/>
                    <a:pt x="71" y="291"/>
                  </a:cubicBezTo>
                  <a:cubicBezTo>
                    <a:pt x="83" y="297"/>
                    <a:pt x="96" y="302"/>
                    <a:pt x="109" y="304"/>
                  </a:cubicBezTo>
                  <a:cubicBezTo>
                    <a:pt x="111" y="326"/>
                    <a:pt x="111" y="326"/>
                    <a:pt x="111" y="326"/>
                  </a:cubicBezTo>
                  <a:cubicBezTo>
                    <a:pt x="149" y="324"/>
                    <a:pt x="149" y="324"/>
                    <a:pt x="149" y="324"/>
                  </a:cubicBezTo>
                  <a:cubicBezTo>
                    <a:pt x="147" y="301"/>
                    <a:pt x="147" y="301"/>
                    <a:pt x="147" y="301"/>
                  </a:cubicBezTo>
                  <a:cubicBezTo>
                    <a:pt x="161" y="298"/>
                    <a:pt x="173" y="292"/>
                    <a:pt x="184" y="283"/>
                  </a:cubicBezTo>
                  <a:cubicBezTo>
                    <a:pt x="201" y="298"/>
                    <a:pt x="201" y="298"/>
                    <a:pt x="201" y="298"/>
                  </a:cubicBezTo>
                  <a:cubicBezTo>
                    <a:pt x="226" y="270"/>
                    <a:pt x="226" y="270"/>
                    <a:pt x="226" y="270"/>
                  </a:cubicBezTo>
                  <a:cubicBezTo>
                    <a:pt x="209" y="255"/>
                    <a:pt x="209" y="255"/>
                    <a:pt x="209" y="255"/>
                  </a:cubicBezTo>
                  <a:cubicBezTo>
                    <a:pt x="216" y="243"/>
                    <a:pt x="220" y="230"/>
                    <a:pt x="222" y="216"/>
                  </a:cubicBezTo>
                  <a:lnTo>
                    <a:pt x="244" y="215"/>
                  </a:lnTo>
                  <a:close/>
                  <a:moveTo>
                    <a:pt x="127" y="280"/>
                  </a:moveTo>
                  <a:cubicBezTo>
                    <a:pt x="85" y="283"/>
                    <a:pt x="48" y="251"/>
                    <a:pt x="45" y="209"/>
                  </a:cubicBezTo>
                  <a:cubicBezTo>
                    <a:pt x="43" y="167"/>
                    <a:pt x="75" y="130"/>
                    <a:pt x="117" y="127"/>
                  </a:cubicBezTo>
                  <a:cubicBezTo>
                    <a:pt x="159" y="124"/>
                    <a:pt x="196" y="157"/>
                    <a:pt x="199" y="199"/>
                  </a:cubicBezTo>
                  <a:cubicBezTo>
                    <a:pt x="201" y="241"/>
                    <a:pt x="169" y="278"/>
                    <a:pt x="127" y="280"/>
                  </a:cubicBezTo>
                  <a:close/>
                  <a:moveTo>
                    <a:pt x="349" y="91"/>
                  </a:moveTo>
                  <a:cubicBezTo>
                    <a:pt x="364" y="90"/>
                    <a:pt x="364" y="90"/>
                    <a:pt x="364" y="90"/>
                  </a:cubicBezTo>
                  <a:cubicBezTo>
                    <a:pt x="363" y="65"/>
                    <a:pt x="363" y="65"/>
                    <a:pt x="363" y="65"/>
                  </a:cubicBezTo>
                  <a:cubicBezTo>
                    <a:pt x="348" y="66"/>
                    <a:pt x="348" y="66"/>
                    <a:pt x="348" y="66"/>
                  </a:cubicBezTo>
                  <a:cubicBezTo>
                    <a:pt x="345" y="56"/>
                    <a:pt x="341" y="48"/>
                    <a:pt x="335" y="41"/>
                  </a:cubicBezTo>
                  <a:cubicBezTo>
                    <a:pt x="345" y="29"/>
                    <a:pt x="345" y="29"/>
                    <a:pt x="345" y="29"/>
                  </a:cubicBezTo>
                  <a:cubicBezTo>
                    <a:pt x="326" y="12"/>
                    <a:pt x="326" y="12"/>
                    <a:pt x="326" y="12"/>
                  </a:cubicBezTo>
                  <a:cubicBezTo>
                    <a:pt x="316" y="24"/>
                    <a:pt x="316" y="24"/>
                    <a:pt x="316" y="24"/>
                  </a:cubicBezTo>
                  <a:cubicBezTo>
                    <a:pt x="308" y="19"/>
                    <a:pt x="299" y="16"/>
                    <a:pt x="290" y="15"/>
                  </a:cubicBezTo>
                  <a:cubicBezTo>
                    <a:pt x="289" y="0"/>
                    <a:pt x="289" y="0"/>
                    <a:pt x="289" y="0"/>
                  </a:cubicBezTo>
                  <a:cubicBezTo>
                    <a:pt x="263" y="1"/>
                    <a:pt x="263" y="1"/>
                    <a:pt x="263" y="1"/>
                  </a:cubicBezTo>
                  <a:cubicBezTo>
                    <a:pt x="264" y="16"/>
                    <a:pt x="264" y="16"/>
                    <a:pt x="264" y="16"/>
                  </a:cubicBezTo>
                  <a:cubicBezTo>
                    <a:pt x="255" y="19"/>
                    <a:pt x="247" y="23"/>
                    <a:pt x="239" y="29"/>
                  </a:cubicBezTo>
                  <a:cubicBezTo>
                    <a:pt x="228" y="19"/>
                    <a:pt x="228" y="19"/>
                    <a:pt x="228" y="19"/>
                  </a:cubicBezTo>
                  <a:cubicBezTo>
                    <a:pt x="211" y="38"/>
                    <a:pt x="211" y="38"/>
                    <a:pt x="211" y="38"/>
                  </a:cubicBezTo>
                  <a:cubicBezTo>
                    <a:pt x="222" y="48"/>
                    <a:pt x="222" y="48"/>
                    <a:pt x="222" y="48"/>
                  </a:cubicBezTo>
                  <a:cubicBezTo>
                    <a:pt x="218" y="56"/>
                    <a:pt x="215" y="65"/>
                    <a:pt x="213" y="74"/>
                  </a:cubicBezTo>
                  <a:cubicBezTo>
                    <a:pt x="198" y="75"/>
                    <a:pt x="198" y="75"/>
                    <a:pt x="198" y="75"/>
                  </a:cubicBezTo>
                  <a:cubicBezTo>
                    <a:pt x="200" y="101"/>
                    <a:pt x="200" y="101"/>
                    <a:pt x="200" y="101"/>
                  </a:cubicBezTo>
                  <a:cubicBezTo>
                    <a:pt x="215" y="100"/>
                    <a:pt x="215" y="100"/>
                    <a:pt x="215" y="100"/>
                  </a:cubicBezTo>
                  <a:cubicBezTo>
                    <a:pt x="218" y="109"/>
                    <a:pt x="222" y="117"/>
                    <a:pt x="227" y="125"/>
                  </a:cubicBezTo>
                  <a:cubicBezTo>
                    <a:pt x="217" y="136"/>
                    <a:pt x="217" y="136"/>
                    <a:pt x="217" y="136"/>
                  </a:cubicBezTo>
                  <a:cubicBezTo>
                    <a:pt x="237" y="153"/>
                    <a:pt x="237" y="153"/>
                    <a:pt x="237" y="153"/>
                  </a:cubicBezTo>
                  <a:cubicBezTo>
                    <a:pt x="247" y="142"/>
                    <a:pt x="247" y="142"/>
                    <a:pt x="247" y="142"/>
                  </a:cubicBezTo>
                  <a:cubicBezTo>
                    <a:pt x="255" y="146"/>
                    <a:pt x="263" y="149"/>
                    <a:pt x="273" y="151"/>
                  </a:cubicBezTo>
                  <a:cubicBezTo>
                    <a:pt x="274" y="166"/>
                    <a:pt x="274" y="166"/>
                    <a:pt x="274" y="166"/>
                  </a:cubicBezTo>
                  <a:cubicBezTo>
                    <a:pt x="300" y="164"/>
                    <a:pt x="300" y="164"/>
                    <a:pt x="300" y="164"/>
                  </a:cubicBezTo>
                  <a:cubicBezTo>
                    <a:pt x="299" y="149"/>
                    <a:pt x="299" y="149"/>
                    <a:pt x="299" y="149"/>
                  </a:cubicBezTo>
                  <a:cubicBezTo>
                    <a:pt x="308" y="147"/>
                    <a:pt x="316" y="142"/>
                    <a:pt x="323" y="137"/>
                  </a:cubicBezTo>
                  <a:cubicBezTo>
                    <a:pt x="335" y="147"/>
                    <a:pt x="335" y="147"/>
                    <a:pt x="335" y="147"/>
                  </a:cubicBezTo>
                  <a:cubicBezTo>
                    <a:pt x="352" y="127"/>
                    <a:pt x="352" y="127"/>
                    <a:pt x="352" y="127"/>
                  </a:cubicBezTo>
                  <a:cubicBezTo>
                    <a:pt x="340" y="117"/>
                    <a:pt x="340" y="117"/>
                    <a:pt x="340" y="117"/>
                  </a:cubicBezTo>
                  <a:cubicBezTo>
                    <a:pt x="345" y="110"/>
                    <a:pt x="348" y="101"/>
                    <a:pt x="349" y="91"/>
                  </a:cubicBezTo>
                  <a:close/>
                  <a:moveTo>
                    <a:pt x="285" y="135"/>
                  </a:moveTo>
                  <a:cubicBezTo>
                    <a:pt x="256" y="137"/>
                    <a:pt x="231" y="115"/>
                    <a:pt x="229" y="86"/>
                  </a:cubicBezTo>
                  <a:cubicBezTo>
                    <a:pt x="227" y="57"/>
                    <a:pt x="249" y="32"/>
                    <a:pt x="278" y="31"/>
                  </a:cubicBezTo>
                  <a:cubicBezTo>
                    <a:pt x="307" y="29"/>
                    <a:pt x="332" y="51"/>
                    <a:pt x="333" y="79"/>
                  </a:cubicBezTo>
                  <a:cubicBezTo>
                    <a:pt x="335" y="108"/>
                    <a:pt x="313" y="133"/>
                    <a:pt x="285" y="135"/>
                  </a:cubicBezTo>
                  <a:close/>
                </a:path>
              </a:pathLst>
            </a:custGeom>
            <a:grpFill/>
            <a:ln>
              <a:noFill/>
            </a:ln>
            <a:effectLst/>
          </p:spPr>
          <p:txBody>
            <a:bodyPr vert="horz" wrap="square" lIns="68580" tIns="34290" rIns="68580" bIns="34290" numCol="1" anchor="t" anchorCtr="0" compatLnSpc="1"/>
            <a:lstStyle/>
            <a:p>
              <a:endParaRPr lang="zh-CN" altLang="en-US" sz="1015">
                <a:solidFill>
                  <a:prstClr val="black"/>
                </a:solidFill>
                <a:latin typeface="Microsoft JhengHei UI" panose="020B0604030504040204" pitchFamily="34" charset="-120"/>
                <a:ea typeface="Microsoft JhengHei UI" panose="020B0604030504040204" pitchFamily="34" charset="-120"/>
              </a:endParaRPr>
            </a:p>
          </p:txBody>
        </p:sp>
        <p:sp>
          <p:nvSpPr>
            <p:cNvPr id="15" name="Freeform 979"/>
            <p:cNvSpPr>
              <a:spLocks noEditPoints="1"/>
            </p:cNvSpPr>
            <p:nvPr/>
          </p:nvSpPr>
          <p:spPr bwMode="auto">
            <a:xfrm flipH="1">
              <a:off x="5902844" y="5353741"/>
              <a:ext cx="3862664" cy="3454184"/>
            </a:xfrm>
            <a:custGeom>
              <a:avLst/>
              <a:gdLst>
                <a:gd name="T0" fmla="*/ 242 w 364"/>
                <a:gd name="T1" fmla="*/ 177 h 326"/>
                <a:gd name="T2" fmla="*/ 202 w 364"/>
                <a:gd name="T3" fmla="*/ 142 h 326"/>
                <a:gd name="T4" fmla="*/ 188 w 364"/>
                <a:gd name="T5" fmla="*/ 100 h 326"/>
                <a:gd name="T6" fmla="*/ 135 w 364"/>
                <a:gd name="T7" fmla="*/ 104 h 326"/>
                <a:gd name="T8" fmla="*/ 95 w 364"/>
                <a:gd name="T9" fmla="*/ 84 h 326"/>
                <a:gd name="T10" fmla="*/ 60 w 364"/>
                <a:gd name="T11" fmla="*/ 124 h 326"/>
                <a:gd name="T12" fmla="*/ 18 w 364"/>
                <a:gd name="T13" fmla="*/ 138 h 326"/>
                <a:gd name="T14" fmla="*/ 22 w 364"/>
                <a:gd name="T15" fmla="*/ 191 h 326"/>
                <a:gd name="T16" fmla="*/ 2 w 364"/>
                <a:gd name="T17" fmla="*/ 231 h 326"/>
                <a:gd name="T18" fmla="*/ 42 w 364"/>
                <a:gd name="T19" fmla="*/ 266 h 326"/>
                <a:gd name="T20" fmla="*/ 56 w 364"/>
                <a:gd name="T21" fmla="*/ 308 h 326"/>
                <a:gd name="T22" fmla="*/ 109 w 364"/>
                <a:gd name="T23" fmla="*/ 304 h 326"/>
                <a:gd name="T24" fmla="*/ 149 w 364"/>
                <a:gd name="T25" fmla="*/ 324 h 326"/>
                <a:gd name="T26" fmla="*/ 184 w 364"/>
                <a:gd name="T27" fmla="*/ 283 h 326"/>
                <a:gd name="T28" fmla="*/ 226 w 364"/>
                <a:gd name="T29" fmla="*/ 270 h 326"/>
                <a:gd name="T30" fmla="*/ 222 w 364"/>
                <a:gd name="T31" fmla="*/ 216 h 326"/>
                <a:gd name="T32" fmla="*/ 127 w 364"/>
                <a:gd name="T33" fmla="*/ 280 h 326"/>
                <a:gd name="T34" fmla="*/ 117 w 364"/>
                <a:gd name="T35" fmla="*/ 127 h 326"/>
                <a:gd name="T36" fmla="*/ 127 w 364"/>
                <a:gd name="T37" fmla="*/ 280 h 326"/>
                <a:gd name="T38" fmla="*/ 364 w 364"/>
                <a:gd name="T39" fmla="*/ 90 h 326"/>
                <a:gd name="T40" fmla="*/ 348 w 364"/>
                <a:gd name="T41" fmla="*/ 66 h 326"/>
                <a:gd name="T42" fmla="*/ 345 w 364"/>
                <a:gd name="T43" fmla="*/ 29 h 326"/>
                <a:gd name="T44" fmla="*/ 316 w 364"/>
                <a:gd name="T45" fmla="*/ 24 h 326"/>
                <a:gd name="T46" fmla="*/ 289 w 364"/>
                <a:gd name="T47" fmla="*/ 0 h 326"/>
                <a:gd name="T48" fmla="*/ 264 w 364"/>
                <a:gd name="T49" fmla="*/ 16 h 326"/>
                <a:gd name="T50" fmla="*/ 228 w 364"/>
                <a:gd name="T51" fmla="*/ 19 h 326"/>
                <a:gd name="T52" fmla="*/ 222 w 364"/>
                <a:gd name="T53" fmla="*/ 48 h 326"/>
                <a:gd name="T54" fmla="*/ 198 w 364"/>
                <a:gd name="T55" fmla="*/ 75 h 326"/>
                <a:gd name="T56" fmla="*/ 215 w 364"/>
                <a:gd name="T57" fmla="*/ 100 h 326"/>
                <a:gd name="T58" fmla="*/ 217 w 364"/>
                <a:gd name="T59" fmla="*/ 136 h 326"/>
                <a:gd name="T60" fmla="*/ 247 w 364"/>
                <a:gd name="T61" fmla="*/ 142 h 326"/>
                <a:gd name="T62" fmla="*/ 274 w 364"/>
                <a:gd name="T63" fmla="*/ 166 h 326"/>
                <a:gd name="T64" fmla="*/ 299 w 364"/>
                <a:gd name="T65" fmla="*/ 149 h 326"/>
                <a:gd name="T66" fmla="*/ 335 w 364"/>
                <a:gd name="T67" fmla="*/ 147 h 326"/>
                <a:gd name="T68" fmla="*/ 340 w 364"/>
                <a:gd name="T69" fmla="*/ 117 h 326"/>
                <a:gd name="T70" fmla="*/ 285 w 364"/>
                <a:gd name="T71" fmla="*/ 135 h 326"/>
                <a:gd name="T72" fmla="*/ 278 w 364"/>
                <a:gd name="T73" fmla="*/ 31 h 326"/>
                <a:gd name="T74" fmla="*/ 285 w 364"/>
                <a:gd name="T75" fmla="*/ 1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4" h="326">
                  <a:moveTo>
                    <a:pt x="244" y="215"/>
                  </a:moveTo>
                  <a:cubicBezTo>
                    <a:pt x="242" y="177"/>
                    <a:pt x="242" y="177"/>
                    <a:pt x="242" y="177"/>
                  </a:cubicBezTo>
                  <a:cubicBezTo>
                    <a:pt x="219" y="179"/>
                    <a:pt x="219" y="179"/>
                    <a:pt x="219" y="179"/>
                  </a:cubicBezTo>
                  <a:cubicBezTo>
                    <a:pt x="216" y="165"/>
                    <a:pt x="210" y="153"/>
                    <a:pt x="202" y="142"/>
                  </a:cubicBezTo>
                  <a:cubicBezTo>
                    <a:pt x="216" y="125"/>
                    <a:pt x="216" y="125"/>
                    <a:pt x="216" y="125"/>
                  </a:cubicBezTo>
                  <a:cubicBezTo>
                    <a:pt x="188" y="100"/>
                    <a:pt x="188" y="100"/>
                    <a:pt x="188" y="100"/>
                  </a:cubicBezTo>
                  <a:cubicBezTo>
                    <a:pt x="173" y="117"/>
                    <a:pt x="173" y="117"/>
                    <a:pt x="173" y="117"/>
                  </a:cubicBezTo>
                  <a:cubicBezTo>
                    <a:pt x="161" y="110"/>
                    <a:pt x="148" y="106"/>
                    <a:pt x="135" y="104"/>
                  </a:cubicBezTo>
                  <a:cubicBezTo>
                    <a:pt x="133" y="81"/>
                    <a:pt x="133" y="81"/>
                    <a:pt x="133" y="81"/>
                  </a:cubicBezTo>
                  <a:cubicBezTo>
                    <a:pt x="95" y="84"/>
                    <a:pt x="95" y="84"/>
                    <a:pt x="95" y="84"/>
                  </a:cubicBezTo>
                  <a:cubicBezTo>
                    <a:pt x="97" y="106"/>
                    <a:pt x="97" y="106"/>
                    <a:pt x="97" y="106"/>
                  </a:cubicBezTo>
                  <a:cubicBezTo>
                    <a:pt x="83" y="110"/>
                    <a:pt x="71" y="116"/>
                    <a:pt x="60" y="124"/>
                  </a:cubicBezTo>
                  <a:cubicBezTo>
                    <a:pt x="43" y="109"/>
                    <a:pt x="43" y="109"/>
                    <a:pt x="43" y="109"/>
                  </a:cubicBezTo>
                  <a:cubicBezTo>
                    <a:pt x="18" y="138"/>
                    <a:pt x="18" y="138"/>
                    <a:pt x="18" y="138"/>
                  </a:cubicBezTo>
                  <a:cubicBezTo>
                    <a:pt x="35" y="153"/>
                    <a:pt x="35" y="153"/>
                    <a:pt x="35" y="153"/>
                  </a:cubicBezTo>
                  <a:cubicBezTo>
                    <a:pt x="28" y="164"/>
                    <a:pt x="24" y="177"/>
                    <a:pt x="22" y="191"/>
                  </a:cubicBezTo>
                  <a:cubicBezTo>
                    <a:pt x="0" y="193"/>
                    <a:pt x="0" y="193"/>
                    <a:pt x="0" y="193"/>
                  </a:cubicBezTo>
                  <a:cubicBezTo>
                    <a:pt x="2" y="231"/>
                    <a:pt x="2" y="231"/>
                    <a:pt x="2" y="231"/>
                  </a:cubicBezTo>
                  <a:cubicBezTo>
                    <a:pt x="25" y="229"/>
                    <a:pt x="25" y="229"/>
                    <a:pt x="25" y="229"/>
                  </a:cubicBezTo>
                  <a:cubicBezTo>
                    <a:pt x="28" y="243"/>
                    <a:pt x="34" y="255"/>
                    <a:pt x="42" y="266"/>
                  </a:cubicBezTo>
                  <a:cubicBezTo>
                    <a:pt x="28" y="282"/>
                    <a:pt x="28" y="282"/>
                    <a:pt x="28" y="282"/>
                  </a:cubicBezTo>
                  <a:cubicBezTo>
                    <a:pt x="56" y="308"/>
                    <a:pt x="56" y="308"/>
                    <a:pt x="56" y="308"/>
                  </a:cubicBezTo>
                  <a:cubicBezTo>
                    <a:pt x="71" y="291"/>
                    <a:pt x="71" y="291"/>
                    <a:pt x="71" y="291"/>
                  </a:cubicBezTo>
                  <a:cubicBezTo>
                    <a:pt x="83" y="297"/>
                    <a:pt x="96" y="302"/>
                    <a:pt x="109" y="304"/>
                  </a:cubicBezTo>
                  <a:cubicBezTo>
                    <a:pt x="111" y="326"/>
                    <a:pt x="111" y="326"/>
                    <a:pt x="111" y="326"/>
                  </a:cubicBezTo>
                  <a:cubicBezTo>
                    <a:pt x="149" y="324"/>
                    <a:pt x="149" y="324"/>
                    <a:pt x="149" y="324"/>
                  </a:cubicBezTo>
                  <a:cubicBezTo>
                    <a:pt x="147" y="301"/>
                    <a:pt x="147" y="301"/>
                    <a:pt x="147" y="301"/>
                  </a:cubicBezTo>
                  <a:cubicBezTo>
                    <a:pt x="161" y="298"/>
                    <a:pt x="173" y="292"/>
                    <a:pt x="184" y="283"/>
                  </a:cubicBezTo>
                  <a:cubicBezTo>
                    <a:pt x="201" y="298"/>
                    <a:pt x="201" y="298"/>
                    <a:pt x="201" y="298"/>
                  </a:cubicBezTo>
                  <a:cubicBezTo>
                    <a:pt x="226" y="270"/>
                    <a:pt x="226" y="270"/>
                    <a:pt x="226" y="270"/>
                  </a:cubicBezTo>
                  <a:cubicBezTo>
                    <a:pt x="209" y="255"/>
                    <a:pt x="209" y="255"/>
                    <a:pt x="209" y="255"/>
                  </a:cubicBezTo>
                  <a:cubicBezTo>
                    <a:pt x="216" y="243"/>
                    <a:pt x="220" y="230"/>
                    <a:pt x="222" y="216"/>
                  </a:cubicBezTo>
                  <a:lnTo>
                    <a:pt x="244" y="215"/>
                  </a:lnTo>
                  <a:close/>
                  <a:moveTo>
                    <a:pt x="127" y="280"/>
                  </a:moveTo>
                  <a:cubicBezTo>
                    <a:pt x="85" y="283"/>
                    <a:pt x="48" y="251"/>
                    <a:pt x="45" y="209"/>
                  </a:cubicBezTo>
                  <a:cubicBezTo>
                    <a:pt x="43" y="167"/>
                    <a:pt x="75" y="130"/>
                    <a:pt x="117" y="127"/>
                  </a:cubicBezTo>
                  <a:cubicBezTo>
                    <a:pt x="159" y="124"/>
                    <a:pt x="196" y="157"/>
                    <a:pt x="199" y="199"/>
                  </a:cubicBezTo>
                  <a:cubicBezTo>
                    <a:pt x="201" y="241"/>
                    <a:pt x="169" y="278"/>
                    <a:pt x="127" y="280"/>
                  </a:cubicBezTo>
                  <a:close/>
                  <a:moveTo>
                    <a:pt x="349" y="91"/>
                  </a:moveTo>
                  <a:cubicBezTo>
                    <a:pt x="364" y="90"/>
                    <a:pt x="364" y="90"/>
                    <a:pt x="364" y="90"/>
                  </a:cubicBezTo>
                  <a:cubicBezTo>
                    <a:pt x="363" y="65"/>
                    <a:pt x="363" y="65"/>
                    <a:pt x="363" y="65"/>
                  </a:cubicBezTo>
                  <a:cubicBezTo>
                    <a:pt x="348" y="66"/>
                    <a:pt x="348" y="66"/>
                    <a:pt x="348" y="66"/>
                  </a:cubicBezTo>
                  <a:cubicBezTo>
                    <a:pt x="345" y="56"/>
                    <a:pt x="341" y="48"/>
                    <a:pt x="335" y="41"/>
                  </a:cubicBezTo>
                  <a:cubicBezTo>
                    <a:pt x="345" y="29"/>
                    <a:pt x="345" y="29"/>
                    <a:pt x="345" y="29"/>
                  </a:cubicBezTo>
                  <a:cubicBezTo>
                    <a:pt x="326" y="12"/>
                    <a:pt x="326" y="12"/>
                    <a:pt x="326" y="12"/>
                  </a:cubicBezTo>
                  <a:cubicBezTo>
                    <a:pt x="316" y="24"/>
                    <a:pt x="316" y="24"/>
                    <a:pt x="316" y="24"/>
                  </a:cubicBezTo>
                  <a:cubicBezTo>
                    <a:pt x="308" y="19"/>
                    <a:pt x="299" y="16"/>
                    <a:pt x="290" y="15"/>
                  </a:cubicBezTo>
                  <a:cubicBezTo>
                    <a:pt x="289" y="0"/>
                    <a:pt x="289" y="0"/>
                    <a:pt x="289" y="0"/>
                  </a:cubicBezTo>
                  <a:cubicBezTo>
                    <a:pt x="263" y="1"/>
                    <a:pt x="263" y="1"/>
                    <a:pt x="263" y="1"/>
                  </a:cubicBezTo>
                  <a:cubicBezTo>
                    <a:pt x="264" y="16"/>
                    <a:pt x="264" y="16"/>
                    <a:pt x="264" y="16"/>
                  </a:cubicBezTo>
                  <a:cubicBezTo>
                    <a:pt x="255" y="19"/>
                    <a:pt x="247" y="23"/>
                    <a:pt x="239" y="29"/>
                  </a:cubicBezTo>
                  <a:cubicBezTo>
                    <a:pt x="228" y="19"/>
                    <a:pt x="228" y="19"/>
                    <a:pt x="228" y="19"/>
                  </a:cubicBezTo>
                  <a:cubicBezTo>
                    <a:pt x="211" y="38"/>
                    <a:pt x="211" y="38"/>
                    <a:pt x="211" y="38"/>
                  </a:cubicBezTo>
                  <a:cubicBezTo>
                    <a:pt x="222" y="48"/>
                    <a:pt x="222" y="48"/>
                    <a:pt x="222" y="48"/>
                  </a:cubicBezTo>
                  <a:cubicBezTo>
                    <a:pt x="218" y="56"/>
                    <a:pt x="215" y="65"/>
                    <a:pt x="213" y="74"/>
                  </a:cubicBezTo>
                  <a:cubicBezTo>
                    <a:pt x="198" y="75"/>
                    <a:pt x="198" y="75"/>
                    <a:pt x="198" y="75"/>
                  </a:cubicBezTo>
                  <a:cubicBezTo>
                    <a:pt x="200" y="101"/>
                    <a:pt x="200" y="101"/>
                    <a:pt x="200" y="101"/>
                  </a:cubicBezTo>
                  <a:cubicBezTo>
                    <a:pt x="215" y="100"/>
                    <a:pt x="215" y="100"/>
                    <a:pt x="215" y="100"/>
                  </a:cubicBezTo>
                  <a:cubicBezTo>
                    <a:pt x="218" y="109"/>
                    <a:pt x="222" y="117"/>
                    <a:pt x="227" y="125"/>
                  </a:cubicBezTo>
                  <a:cubicBezTo>
                    <a:pt x="217" y="136"/>
                    <a:pt x="217" y="136"/>
                    <a:pt x="217" y="136"/>
                  </a:cubicBezTo>
                  <a:cubicBezTo>
                    <a:pt x="237" y="153"/>
                    <a:pt x="237" y="153"/>
                    <a:pt x="237" y="153"/>
                  </a:cubicBezTo>
                  <a:cubicBezTo>
                    <a:pt x="247" y="142"/>
                    <a:pt x="247" y="142"/>
                    <a:pt x="247" y="142"/>
                  </a:cubicBezTo>
                  <a:cubicBezTo>
                    <a:pt x="255" y="146"/>
                    <a:pt x="263" y="149"/>
                    <a:pt x="273" y="151"/>
                  </a:cubicBezTo>
                  <a:cubicBezTo>
                    <a:pt x="274" y="166"/>
                    <a:pt x="274" y="166"/>
                    <a:pt x="274" y="166"/>
                  </a:cubicBezTo>
                  <a:cubicBezTo>
                    <a:pt x="300" y="164"/>
                    <a:pt x="300" y="164"/>
                    <a:pt x="300" y="164"/>
                  </a:cubicBezTo>
                  <a:cubicBezTo>
                    <a:pt x="299" y="149"/>
                    <a:pt x="299" y="149"/>
                    <a:pt x="299" y="149"/>
                  </a:cubicBezTo>
                  <a:cubicBezTo>
                    <a:pt x="308" y="147"/>
                    <a:pt x="316" y="142"/>
                    <a:pt x="323" y="137"/>
                  </a:cubicBezTo>
                  <a:cubicBezTo>
                    <a:pt x="335" y="147"/>
                    <a:pt x="335" y="147"/>
                    <a:pt x="335" y="147"/>
                  </a:cubicBezTo>
                  <a:cubicBezTo>
                    <a:pt x="352" y="127"/>
                    <a:pt x="352" y="127"/>
                    <a:pt x="352" y="127"/>
                  </a:cubicBezTo>
                  <a:cubicBezTo>
                    <a:pt x="340" y="117"/>
                    <a:pt x="340" y="117"/>
                    <a:pt x="340" y="117"/>
                  </a:cubicBezTo>
                  <a:cubicBezTo>
                    <a:pt x="345" y="110"/>
                    <a:pt x="348" y="101"/>
                    <a:pt x="349" y="91"/>
                  </a:cubicBezTo>
                  <a:close/>
                  <a:moveTo>
                    <a:pt x="285" y="135"/>
                  </a:moveTo>
                  <a:cubicBezTo>
                    <a:pt x="256" y="137"/>
                    <a:pt x="231" y="115"/>
                    <a:pt x="229" y="86"/>
                  </a:cubicBezTo>
                  <a:cubicBezTo>
                    <a:pt x="227" y="57"/>
                    <a:pt x="249" y="32"/>
                    <a:pt x="278" y="31"/>
                  </a:cubicBezTo>
                  <a:cubicBezTo>
                    <a:pt x="307" y="29"/>
                    <a:pt x="332" y="51"/>
                    <a:pt x="333" y="79"/>
                  </a:cubicBezTo>
                  <a:cubicBezTo>
                    <a:pt x="335" y="108"/>
                    <a:pt x="313" y="133"/>
                    <a:pt x="285" y="135"/>
                  </a:cubicBezTo>
                  <a:close/>
                </a:path>
              </a:pathLst>
            </a:custGeom>
            <a:grpFill/>
            <a:ln>
              <a:noFill/>
            </a:ln>
            <a:effectLst/>
          </p:spPr>
          <p:txBody>
            <a:bodyPr vert="horz" wrap="square" lIns="68580" tIns="34290" rIns="68580" bIns="34290" numCol="1" anchor="t" anchorCtr="0" compatLnSpc="1"/>
            <a:lstStyle/>
            <a:p>
              <a:endParaRPr lang="zh-CN" altLang="en-US" sz="1015">
                <a:solidFill>
                  <a:prstClr val="black"/>
                </a:solidFill>
                <a:latin typeface="Microsoft JhengHei UI" panose="020B0604030504040204" pitchFamily="34" charset="-120"/>
                <a:ea typeface="Microsoft JhengHei UI" panose="020B0604030504040204" pitchFamily="34" charset="-120"/>
              </a:endParaRPr>
            </a:p>
          </p:txBody>
        </p:sp>
      </p:grpSp>
      <p:grpSp>
        <p:nvGrpSpPr>
          <p:cNvPr id="16" name="组合 15"/>
          <p:cNvGrpSpPr/>
          <p:nvPr/>
        </p:nvGrpSpPr>
        <p:grpSpPr>
          <a:xfrm>
            <a:off x="1411379" y="1332039"/>
            <a:ext cx="3313926" cy="2626564"/>
            <a:chOff x="3332180" y="1398739"/>
            <a:chExt cx="5486851" cy="4348789"/>
          </a:xfrm>
          <a:effectLst>
            <a:outerShdw blurRad="355600" dist="127000" dir="2700000" algn="tl" rotWithShape="0">
              <a:prstClr val="black">
                <a:alpha val="40000"/>
              </a:prstClr>
            </a:outerShdw>
          </a:effectLst>
        </p:grpSpPr>
        <p:sp>
          <p:nvSpPr>
            <p:cNvPr id="17" name="任意多边形 16"/>
            <p:cNvSpPr/>
            <p:nvPr/>
          </p:nvSpPr>
          <p:spPr>
            <a:xfrm>
              <a:off x="3332180" y="3392488"/>
              <a:ext cx="2724353" cy="2355040"/>
            </a:xfrm>
            <a:custGeom>
              <a:avLst/>
              <a:gdLst>
                <a:gd name="connsiteX0" fmla="*/ 1365925 w 2724354"/>
                <a:gd name="connsiteY0" fmla="*/ 0 h 2355042"/>
                <a:gd name="connsiteX1" fmla="*/ 2724354 w 2724354"/>
                <a:gd name="connsiteY1" fmla="*/ 784290 h 2355042"/>
                <a:gd name="connsiteX2" fmla="*/ 2724354 w 2724354"/>
                <a:gd name="connsiteY2" fmla="*/ 2355042 h 2355042"/>
                <a:gd name="connsiteX3" fmla="*/ 0 w 2724354"/>
                <a:gd name="connsiteY3" fmla="*/ 2355042 h 2355042"/>
              </a:gdLst>
              <a:ahLst/>
              <a:cxnLst>
                <a:cxn ang="0">
                  <a:pos x="connsiteX0" y="connsiteY0"/>
                </a:cxn>
                <a:cxn ang="0">
                  <a:pos x="connsiteX1" y="connsiteY1"/>
                </a:cxn>
                <a:cxn ang="0">
                  <a:pos x="connsiteX2" y="connsiteY2"/>
                </a:cxn>
                <a:cxn ang="0">
                  <a:pos x="connsiteX3" y="connsiteY3"/>
                </a:cxn>
              </a:cxnLst>
              <a:rect l="l" t="t" r="r" b="b"/>
              <a:pathLst>
                <a:path w="2724354" h="2355042">
                  <a:moveTo>
                    <a:pt x="1365925" y="0"/>
                  </a:moveTo>
                  <a:lnTo>
                    <a:pt x="2724354" y="784290"/>
                  </a:lnTo>
                  <a:lnTo>
                    <a:pt x="2724354" y="2355042"/>
                  </a:lnTo>
                  <a:lnTo>
                    <a:pt x="0" y="2355042"/>
                  </a:lnTo>
                  <a:close/>
                </a:path>
              </a:pathLst>
            </a:custGeom>
            <a:gradFill flip="none" rotWithShape="1">
              <a:gsLst>
                <a:gs pos="100000">
                  <a:schemeClr val="bg1">
                    <a:lumMod val="95000"/>
                  </a:schemeClr>
                </a:gs>
                <a:gs pos="0">
                  <a:schemeClr val="bg1">
                    <a:lumMod val="75000"/>
                  </a:schemeClr>
                </a:gs>
              </a:gsLst>
              <a:lin ang="2700000" scaled="1"/>
              <a:tileRect/>
            </a:gradFill>
            <a:ln w="25400">
              <a:gradFill flip="none" rotWithShape="1">
                <a:gsLst>
                  <a:gs pos="0">
                    <a:schemeClr val="bg1"/>
                  </a:gs>
                  <a:gs pos="100000">
                    <a:schemeClr val="bg1">
                      <a:lumMod val="8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Microsoft JhengHei UI" panose="020B0604030504040204" pitchFamily="34" charset="-120"/>
                <a:ea typeface="Microsoft JhengHei UI" panose="020B0604030504040204" pitchFamily="34" charset="-120"/>
              </a:endParaRPr>
            </a:p>
          </p:txBody>
        </p:sp>
        <p:sp>
          <p:nvSpPr>
            <p:cNvPr id="18" name="任意多边形 17"/>
            <p:cNvSpPr/>
            <p:nvPr/>
          </p:nvSpPr>
          <p:spPr>
            <a:xfrm flipH="1">
              <a:off x="6094676" y="3388412"/>
              <a:ext cx="2724355" cy="2355040"/>
            </a:xfrm>
            <a:custGeom>
              <a:avLst/>
              <a:gdLst>
                <a:gd name="connsiteX0" fmla="*/ 1365925 w 2724354"/>
                <a:gd name="connsiteY0" fmla="*/ 0 h 2355042"/>
                <a:gd name="connsiteX1" fmla="*/ 2724354 w 2724354"/>
                <a:gd name="connsiteY1" fmla="*/ 784290 h 2355042"/>
                <a:gd name="connsiteX2" fmla="*/ 2724354 w 2724354"/>
                <a:gd name="connsiteY2" fmla="*/ 2355042 h 2355042"/>
                <a:gd name="connsiteX3" fmla="*/ 0 w 2724354"/>
                <a:gd name="connsiteY3" fmla="*/ 2355042 h 2355042"/>
              </a:gdLst>
              <a:ahLst/>
              <a:cxnLst>
                <a:cxn ang="0">
                  <a:pos x="connsiteX0" y="connsiteY0"/>
                </a:cxn>
                <a:cxn ang="0">
                  <a:pos x="connsiteX1" y="connsiteY1"/>
                </a:cxn>
                <a:cxn ang="0">
                  <a:pos x="connsiteX2" y="connsiteY2"/>
                </a:cxn>
                <a:cxn ang="0">
                  <a:pos x="connsiteX3" y="connsiteY3"/>
                </a:cxn>
              </a:cxnLst>
              <a:rect l="l" t="t" r="r" b="b"/>
              <a:pathLst>
                <a:path w="2724354" h="2355042">
                  <a:moveTo>
                    <a:pt x="1365925" y="0"/>
                  </a:moveTo>
                  <a:lnTo>
                    <a:pt x="2724354" y="784290"/>
                  </a:lnTo>
                  <a:lnTo>
                    <a:pt x="2724354" y="2355042"/>
                  </a:lnTo>
                  <a:lnTo>
                    <a:pt x="0" y="2355042"/>
                  </a:lnTo>
                  <a:close/>
                </a:path>
              </a:pathLst>
            </a:custGeom>
            <a:gradFill>
              <a:gsLst>
                <a:gs pos="0">
                  <a:schemeClr val="bg1">
                    <a:lumMod val="95000"/>
                  </a:schemeClr>
                </a:gs>
                <a:gs pos="100000">
                  <a:schemeClr val="bg1">
                    <a:lumMod val="75000"/>
                  </a:schemeClr>
                </a:gs>
              </a:gsLst>
              <a:lin ang="18900000" scaled="0"/>
            </a:gradFill>
            <a:ln w="25400">
              <a:gradFill>
                <a:gsLst>
                  <a:gs pos="0">
                    <a:schemeClr val="bg1"/>
                  </a:gs>
                  <a:gs pos="100000">
                    <a:schemeClr val="bg1">
                      <a:lumMod val="8500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Microsoft JhengHei UI" panose="020B0604030504040204" pitchFamily="34" charset="-120"/>
                <a:ea typeface="Microsoft JhengHei UI" panose="020B0604030504040204" pitchFamily="34" charset="-120"/>
              </a:endParaRPr>
            </a:p>
          </p:txBody>
        </p:sp>
        <p:sp>
          <p:nvSpPr>
            <p:cNvPr id="19" name="任意多边形 18"/>
            <p:cNvSpPr/>
            <p:nvPr/>
          </p:nvSpPr>
          <p:spPr>
            <a:xfrm rot="14400000" flipH="1">
              <a:off x="4372288" y="1583395"/>
              <a:ext cx="2724354" cy="2355042"/>
            </a:xfrm>
            <a:custGeom>
              <a:avLst/>
              <a:gdLst>
                <a:gd name="connsiteX0" fmla="*/ 1365925 w 2724354"/>
                <a:gd name="connsiteY0" fmla="*/ 0 h 2355042"/>
                <a:gd name="connsiteX1" fmla="*/ 2724354 w 2724354"/>
                <a:gd name="connsiteY1" fmla="*/ 784290 h 2355042"/>
                <a:gd name="connsiteX2" fmla="*/ 2724354 w 2724354"/>
                <a:gd name="connsiteY2" fmla="*/ 2355042 h 2355042"/>
                <a:gd name="connsiteX3" fmla="*/ 0 w 2724354"/>
                <a:gd name="connsiteY3" fmla="*/ 2355042 h 2355042"/>
              </a:gdLst>
              <a:ahLst/>
              <a:cxnLst>
                <a:cxn ang="0">
                  <a:pos x="connsiteX0" y="connsiteY0"/>
                </a:cxn>
                <a:cxn ang="0">
                  <a:pos x="connsiteX1" y="connsiteY1"/>
                </a:cxn>
                <a:cxn ang="0">
                  <a:pos x="connsiteX2" y="connsiteY2"/>
                </a:cxn>
                <a:cxn ang="0">
                  <a:pos x="connsiteX3" y="connsiteY3"/>
                </a:cxn>
              </a:cxnLst>
              <a:rect l="l" t="t" r="r" b="b"/>
              <a:pathLst>
                <a:path w="2724354" h="2355042">
                  <a:moveTo>
                    <a:pt x="1365925" y="0"/>
                  </a:moveTo>
                  <a:lnTo>
                    <a:pt x="2724354" y="784290"/>
                  </a:lnTo>
                  <a:lnTo>
                    <a:pt x="2724354" y="2355042"/>
                  </a:lnTo>
                  <a:lnTo>
                    <a:pt x="0" y="2355042"/>
                  </a:lnTo>
                  <a:close/>
                </a:path>
              </a:pathLst>
            </a:custGeom>
            <a:gradFill flip="none" rotWithShape="1">
              <a:gsLst>
                <a:gs pos="100000">
                  <a:schemeClr val="bg1">
                    <a:lumMod val="95000"/>
                  </a:schemeClr>
                </a:gs>
                <a:gs pos="0">
                  <a:schemeClr val="bg1">
                    <a:lumMod val="75000"/>
                  </a:schemeClr>
                </a:gs>
              </a:gsLst>
              <a:lin ang="900000" scaled="0"/>
              <a:tileRect/>
            </a:gradFill>
            <a:ln w="25400">
              <a:gradFill flip="none" rotWithShape="1">
                <a:gsLst>
                  <a:gs pos="0">
                    <a:schemeClr val="bg1"/>
                  </a:gs>
                  <a:gs pos="100000">
                    <a:schemeClr val="bg1">
                      <a:lumMod val="85000"/>
                    </a:schemeClr>
                  </a:gs>
                </a:gsLst>
                <a:lin ang="9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Microsoft JhengHei UI" panose="020B0604030504040204" pitchFamily="34" charset="-120"/>
                <a:ea typeface="Microsoft JhengHei UI" panose="020B0604030504040204" pitchFamily="34" charset="-120"/>
              </a:endParaRPr>
            </a:p>
          </p:txBody>
        </p:sp>
      </p:grpSp>
      <p:grpSp>
        <p:nvGrpSpPr>
          <p:cNvPr id="20" name="组合 19"/>
          <p:cNvGrpSpPr/>
          <p:nvPr/>
        </p:nvGrpSpPr>
        <p:grpSpPr>
          <a:xfrm>
            <a:off x="2004819" y="1751878"/>
            <a:ext cx="1118422" cy="914313"/>
            <a:chOff x="2673091" y="2335836"/>
            <a:chExt cx="1491229" cy="1219084"/>
          </a:xfrm>
        </p:grpSpPr>
        <p:sp>
          <p:nvSpPr>
            <p:cNvPr id="21" name="等腰三角形 20"/>
            <p:cNvSpPr/>
            <p:nvPr/>
          </p:nvSpPr>
          <p:spPr>
            <a:xfrm rot="7200000" flipV="1">
              <a:off x="2632803" y="3199797"/>
              <a:ext cx="477094" cy="233152"/>
            </a:xfrm>
            <a:prstGeom prst="triangle">
              <a:avLst>
                <a:gd name="adj" fmla="val 50907"/>
              </a:avLst>
            </a:prstGeom>
            <a:solidFill>
              <a:srgbClr val="01ACBE"/>
            </a:solidFill>
            <a:ln>
              <a:noFill/>
            </a:ln>
            <a:effectLst>
              <a:innerShdw blurRad="152400" dist="762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Microsoft JhengHei UI" panose="020B0604030504040204" pitchFamily="34" charset="-120"/>
                <a:ea typeface="Microsoft JhengHei UI" panose="020B0604030504040204" pitchFamily="34" charset="-120"/>
              </a:endParaRPr>
            </a:p>
          </p:txBody>
        </p:sp>
        <p:sp>
          <p:nvSpPr>
            <p:cNvPr id="22" name="任意多边形 21"/>
            <p:cNvSpPr/>
            <p:nvPr/>
          </p:nvSpPr>
          <p:spPr>
            <a:xfrm rot="15321110">
              <a:off x="2951573" y="2057354"/>
              <a:ext cx="934265" cy="1491229"/>
            </a:xfrm>
            <a:custGeom>
              <a:avLst/>
              <a:gdLst>
                <a:gd name="connsiteX0" fmla="*/ 0 w 1543050"/>
                <a:gd name="connsiteY0" fmla="*/ 1730751 h 2462944"/>
                <a:gd name="connsiteX1" fmla="*/ 309567 w 1543050"/>
                <a:gd name="connsiteY1" fmla="*/ 1730751 h 2462944"/>
                <a:gd name="connsiteX2" fmla="*/ 309567 w 1543050"/>
                <a:gd name="connsiteY2" fmla="*/ 0 h 2462944"/>
                <a:gd name="connsiteX3" fmla="*/ 1233483 w 1543050"/>
                <a:gd name="connsiteY3" fmla="*/ 912638 h 2462944"/>
                <a:gd name="connsiteX4" fmla="*/ 1233483 w 1543050"/>
                <a:gd name="connsiteY4" fmla="*/ 1730751 h 2462944"/>
                <a:gd name="connsiteX5" fmla="*/ 1543050 w 1543050"/>
                <a:gd name="connsiteY5" fmla="*/ 1730751 h 2462944"/>
                <a:gd name="connsiteX6" fmla="*/ 771525 w 1543050"/>
                <a:gd name="connsiteY6" fmla="*/ 2462944 h 246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2462944">
                  <a:moveTo>
                    <a:pt x="0" y="1730751"/>
                  </a:moveTo>
                  <a:lnTo>
                    <a:pt x="309567" y="1730751"/>
                  </a:lnTo>
                  <a:lnTo>
                    <a:pt x="309567" y="0"/>
                  </a:lnTo>
                  <a:lnTo>
                    <a:pt x="1233483" y="912638"/>
                  </a:lnTo>
                  <a:lnTo>
                    <a:pt x="1233483" y="1730751"/>
                  </a:lnTo>
                  <a:lnTo>
                    <a:pt x="1543050" y="1730751"/>
                  </a:lnTo>
                  <a:lnTo>
                    <a:pt x="771525" y="2462944"/>
                  </a:lnTo>
                  <a:close/>
                </a:path>
              </a:pathLst>
            </a:custGeom>
            <a:solidFill>
              <a:srgbClr val="01ACBE"/>
            </a:solidFill>
            <a:ln>
              <a:noFill/>
            </a:ln>
            <a:effectLst>
              <a:outerShdw blurRad="152400" dist="177800" dir="2700000" sx="95000" sy="95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Microsoft JhengHei UI" panose="020B0604030504040204" pitchFamily="34" charset="-120"/>
                <a:ea typeface="Microsoft JhengHei UI" panose="020B0604030504040204" pitchFamily="34" charset="-120"/>
              </a:endParaRPr>
            </a:p>
          </p:txBody>
        </p:sp>
        <p:sp>
          <p:nvSpPr>
            <p:cNvPr id="23" name="文本框 22"/>
            <p:cNvSpPr txBox="1"/>
            <p:nvPr/>
          </p:nvSpPr>
          <p:spPr>
            <a:xfrm>
              <a:off x="3380420" y="2516864"/>
              <a:ext cx="700368" cy="492443"/>
            </a:xfrm>
            <a:prstGeom prst="rect">
              <a:avLst/>
            </a:prstGeom>
            <a:noFill/>
          </p:spPr>
          <p:txBody>
            <a:bodyPr wrap="square" rtlCol="0">
              <a:spAutoFit/>
            </a:bodyPr>
            <a:lstStyle/>
            <a:p>
              <a:pPr algn="ctr"/>
              <a:r>
                <a:rPr lang="en-US" altLang="zh-CN" sz="1800" dirty="0">
                  <a:solidFill>
                    <a:prstClr val="white"/>
                  </a:solidFill>
                  <a:latin typeface="Microsoft JhengHei UI" panose="020B0604030504040204" pitchFamily="34" charset="-120"/>
                  <a:ea typeface="Microsoft JhengHei UI" panose="020B0604030504040204" pitchFamily="34" charset="-120"/>
                  <a:cs typeface="Iskoola Pota" panose="020B0502040204020203" pitchFamily="34" charset="0"/>
                </a:rPr>
                <a:t>01</a:t>
              </a:r>
              <a:endParaRPr lang="zh-CN" altLang="en-US" sz="1800" dirty="0">
                <a:solidFill>
                  <a:prstClr val="white"/>
                </a:solidFill>
                <a:latin typeface="Microsoft JhengHei UI" panose="020B0604030504040204" pitchFamily="34" charset="-120"/>
                <a:ea typeface="Microsoft JhengHei UI" panose="020B0604030504040204" pitchFamily="34" charset="-120"/>
                <a:cs typeface="Iskoola Pota" panose="020B0502040204020203" pitchFamily="34" charset="0"/>
              </a:endParaRPr>
            </a:p>
          </p:txBody>
        </p:sp>
      </p:grpSp>
      <p:grpSp>
        <p:nvGrpSpPr>
          <p:cNvPr id="24" name="组合 23"/>
          <p:cNvGrpSpPr/>
          <p:nvPr/>
        </p:nvGrpSpPr>
        <p:grpSpPr>
          <a:xfrm>
            <a:off x="2056049" y="3332109"/>
            <a:ext cx="1196902" cy="1118422"/>
            <a:chOff x="2741397" y="4442811"/>
            <a:chExt cx="1595869" cy="1491229"/>
          </a:xfrm>
        </p:grpSpPr>
        <p:sp>
          <p:nvSpPr>
            <p:cNvPr id="25" name="等腰三角形 24"/>
            <p:cNvSpPr/>
            <p:nvPr/>
          </p:nvSpPr>
          <p:spPr>
            <a:xfrm flipV="1">
              <a:off x="3860172" y="5289172"/>
              <a:ext cx="477094" cy="233152"/>
            </a:xfrm>
            <a:prstGeom prst="triangle">
              <a:avLst>
                <a:gd name="adj" fmla="val 50907"/>
              </a:avLst>
            </a:prstGeom>
            <a:solidFill>
              <a:srgbClr val="FFB850"/>
            </a:solidFill>
            <a:ln>
              <a:noFill/>
            </a:ln>
            <a:effectLst>
              <a:innerShdw blurRad="152400" dist="762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Microsoft JhengHei UI" panose="020B0604030504040204" pitchFamily="34" charset="-120"/>
                <a:ea typeface="Microsoft JhengHei UI" panose="020B0604030504040204" pitchFamily="34" charset="-120"/>
              </a:endParaRPr>
            </a:p>
          </p:txBody>
        </p:sp>
        <p:sp>
          <p:nvSpPr>
            <p:cNvPr id="26" name="任意多边形 25"/>
            <p:cNvSpPr/>
            <p:nvPr/>
          </p:nvSpPr>
          <p:spPr>
            <a:xfrm rot="8121110">
              <a:off x="2913287" y="4442811"/>
              <a:ext cx="934265" cy="1491229"/>
            </a:xfrm>
            <a:custGeom>
              <a:avLst/>
              <a:gdLst>
                <a:gd name="connsiteX0" fmla="*/ 0 w 1543050"/>
                <a:gd name="connsiteY0" fmla="*/ 1730751 h 2462944"/>
                <a:gd name="connsiteX1" fmla="*/ 309567 w 1543050"/>
                <a:gd name="connsiteY1" fmla="*/ 1730751 h 2462944"/>
                <a:gd name="connsiteX2" fmla="*/ 309567 w 1543050"/>
                <a:gd name="connsiteY2" fmla="*/ 0 h 2462944"/>
                <a:gd name="connsiteX3" fmla="*/ 1233483 w 1543050"/>
                <a:gd name="connsiteY3" fmla="*/ 912638 h 2462944"/>
                <a:gd name="connsiteX4" fmla="*/ 1233483 w 1543050"/>
                <a:gd name="connsiteY4" fmla="*/ 1730751 h 2462944"/>
                <a:gd name="connsiteX5" fmla="*/ 1543050 w 1543050"/>
                <a:gd name="connsiteY5" fmla="*/ 1730751 h 2462944"/>
                <a:gd name="connsiteX6" fmla="*/ 771525 w 1543050"/>
                <a:gd name="connsiteY6" fmla="*/ 2462944 h 246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2462944">
                  <a:moveTo>
                    <a:pt x="0" y="1730751"/>
                  </a:moveTo>
                  <a:lnTo>
                    <a:pt x="309567" y="1730751"/>
                  </a:lnTo>
                  <a:lnTo>
                    <a:pt x="309567" y="0"/>
                  </a:lnTo>
                  <a:lnTo>
                    <a:pt x="1233483" y="912638"/>
                  </a:lnTo>
                  <a:lnTo>
                    <a:pt x="1233483" y="1730751"/>
                  </a:lnTo>
                  <a:lnTo>
                    <a:pt x="1543050" y="1730751"/>
                  </a:lnTo>
                  <a:lnTo>
                    <a:pt x="771525" y="2462944"/>
                  </a:lnTo>
                  <a:close/>
                </a:path>
              </a:pathLst>
            </a:custGeom>
            <a:solidFill>
              <a:srgbClr val="FFB850"/>
            </a:solidFill>
            <a:ln>
              <a:noFill/>
            </a:ln>
            <a:effectLst>
              <a:outerShdw blurRad="152400" dist="177800" dir="2700000" sx="95000" sy="95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Microsoft JhengHei UI" panose="020B0604030504040204" pitchFamily="34" charset="-120"/>
                <a:ea typeface="Microsoft JhengHei UI" panose="020B0604030504040204" pitchFamily="34" charset="-120"/>
              </a:endParaRPr>
            </a:p>
          </p:txBody>
        </p:sp>
        <p:sp>
          <p:nvSpPr>
            <p:cNvPr id="27" name="文本框 26"/>
            <p:cNvSpPr txBox="1"/>
            <p:nvPr/>
          </p:nvSpPr>
          <p:spPr>
            <a:xfrm>
              <a:off x="2741397" y="4735114"/>
              <a:ext cx="700368" cy="492443"/>
            </a:xfrm>
            <a:prstGeom prst="rect">
              <a:avLst/>
            </a:prstGeom>
            <a:noFill/>
          </p:spPr>
          <p:txBody>
            <a:bodyPr wrap="square" rtlCol="0">
              <a:spAutoFit/>
            </a:bodyPr>
            <a:lstStyle/>
            <a:p>
              <a:pPr algn="ctr"/>
              <a:r>
                <a:rPr lang="en-US" altLang="zh-CN" sz="1800" dirty="0">
                  <a:solidFill>
                    <a:prstClr val="white"/>
                  </a:solidFill>
                  <a:latin typeface="Microsoft JhengHei UI" panose="020B0604030504040204" pitchFamily="34" charset="-120"/>
                  <a:ea typeface="Microsoft JhengHei UI" panose="020B0604030504040204" pitchFamily="34" charset="-120"/>
                  <a:cs typeface="Iskoola Pota" panose="020B0502040204020203" pitchFamily="34" charset="0"/>
                </a:rPr>
                <a:t>03</a:t>
              </a:r>
              <a:endParaRPr lang="zh-CN" altLang="en-US" sz="1800" dirty="0">
                <a:solidFill>
                  <a:prstClr val="white"/>
                </a:solidFill>
                <a:latin typeface="Microsoft JhengHei UI" panose="020B0604030504040204" pitchFamily="34" charset="-120"/>
                <a:ea typeface="Microsoft JhengHei UI" panose="020B0604030504040204" pitchFamily="34" charset="-120"/>
                <a:cs typeface="Iskoola Pota" panose="020B0502040204020203" pitchFamily="34" charset="0"/>
              </a:endParaRPr>
            </a:p>
          </p:txBody>
        </p:sp>
      </p:grpSp>
      <p:grpSp>
        <p:nvGrpSpPr>
          <p:cNvPr id="28" name="组合 27"/>
          <p:cNvGrpSpPr/>
          <p:nvPr/>
        </p:nvGrpSpPr>
        <p:grpSpPr>
          <a:xfrm>
            <a:off x="3716472" y="2223181"/>
            <a:ext cx="700699" cy="1286165"/>
            <a:chOff x="4955294" y="2964239"/>
            <a:chExt cx="934265" cy="1714887"/>
          </a:xfrm>
        </p:grpSpPr>
        <p:sp>
          <p:nvSpPr>
            <p:cNvPr id="29" name="等腰三角形 28"/>
            <p:cNvSpPr/>
            <p:nvPr/>
          </p:nvSpPr>
          <p:spPr>
            <a:xfrm rot="14400000" flipV="1">
              <a:off x="5012936" y="3086210"/>
              <a:ext cx="477094" cy="233152"/>
            </a:xfrm>
            <a:prstGeom prst="triangle">
              <a:avLst>
                <a:gd name="adj" fmla="val 50907"/>
              </a:avLst>
            </a:prstGeom>
            <a:solidFill>
              <a:srgbClr val="E87071"/>
            </a:solidFill>
            <a:ln>
              <a:noFill/>
            </a:ln>
            <a:effectLst>
              <a:innerShdw blurRad="152400" dist="762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Microsoft JhengHei UI" panose="020B0604030504040204" pitchFamily="34" charset="-120"/>
                <a:ea typeface="Microsoft JhengHei UI" panose="020B0604030504040204" pitchFamily="34" charset="-120"/>
              </a:endParaRPr>
            </a:p>
          </p:txBody>
        </p:sp>
        <p:sp>
          <p:nvSpPr>
            <p:cNvPr id="30" name="任意多边形 29"/>
            <p:cNvSpPr/>
            <p:nvPr/>
          </p:nvSpPr>
          <p:spPr>
            <a:xfrm rot="921110">
              <a:off x="4955294" y="3187897"/>
              <a:ext cx="934265" cy="1491229"/>
            </a:xfrm>
            <a:custGeom>
              <a:avLst/>
              <a:gdLst>
                <a:gd name="connsiteX0" fmla="*/ 0 w 1543050"/>
                <a:gd name="connsiteY0" fmla="*/ 1730751 h 2462944"/>
                <a:gd name="connsiteX1" fmla="*/ 309567 w 1543050"/>
                <a:gd name="connsiteY1" fmla="*/ 1730751 h 2462944"/>
                <a:gd name="connsiteX2" fmla="*/ 309567 w 1543050"/>
                <a:gd name="connsiteY2" fmla="*/ 0 h 2462944"/>
                <a:gd name="connsiteX3" fmla="*/ 1233483 w 1543050"/>
                <a:gd name="connsiteY3" fmla="*/ 912638 h 2462944"/>
                <a:gd name="connsiteX4" fmla="*/ 1233483 w 1543050"/>
                <a:gd name="connsiteY4" fmla="*/ 1730751 h 2462944"/>
                <a:gd name="connsiteX5" fmla="*/ 1543050 w 1543050"/>
                <a:gd name="connsiteY5" fmla="*/ 1730751 h 2462944"/>
                <a:gd name="connsiteX6" fmla="*/ 771525 w 1543050"/>
                <a:gd name="connsiteY6" fmla="*/ 2462944 h 246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2462944">
                  <a:moveTo>
                    <a:pt x="0" y="1730751"/>
                  </a:moveTo>
                  <a:lnTo>
                    <a:pt x="309567" y="1730751"/>
                  </a:lnTo>
                  <a:lnTo>
                    <a:pt x="309567" y="0"/>
                  </a:lnTo>
                  <a:lnTo>
                    <a:pt x="1233483" y="912638"/>
                  </a:lnTo>
                  <a:lnTo>
                    <a:pt x="1233483" y="1730751"/>
                  </a:lnTo>
                  <a:lnTo>
                    <a:pt x="1543050" y="1730751"/>
                  </a:lnTo>
                  <a:lnTo>
                    <a:pt x="771525" y="2462944"/>
                  </a:lnTo>
                  <a:close/>
                </a:path>
              </a:pathLst>
            </a:custGeom>
            <a:solidFill>
              <a:srgbClr val="E87071"/>
            </a:solidFill>
            <a:ln>
              <a:noFill/>
            </a:ln>
            <a:effectLst>
              <a:outerShdw blurRad="152400" dist="177800" dir="2700000" sx="95000" sy="95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Microsoft JhengHei UI" panose="020B0604030504040204" pitchFamily="34" charset="-120"/>
                <a:ea typeface="Microsoft JhengHei UI" panose="020B0604030504040204" pitchFamily="34" charset="-120"/>
              </a:endParaRPr>
            </a:p>
          </p:txBody>
        </p:sp>
        <p:sp>
          <p:nvSpPr>
            <p:cNvPr id="31" name="文本框 30"/>
            <p:cNvSpPr txBox="1"/>
            <p:nvPr/>
          </p:nvSpPr>
          <p:spPr>
            <a:xfrm>
              <a:off x="5050591" y="3845902"/>
              <a:ext cx="700368" cy="492443"/>
            </a:xfrm>
            <a:prstGeom prst="rect">
              <a:avLst/>
            </a:prstGeom>
            <a:noFill/>
          </p:spPr>
          <p:txBody>
            <a:bodyPr wrap="square" rtlCol="0">
              <a:spAutoFit/>
            </a:bodyPr>
            <a:lstStyle/>
            <a:p>
              <a:pPr algn="ctr"/>
              <a:r>
                <a:rPr lang="en-US" altLang="zh-CN" sz="1800" dirty="0">
                  <a:solidFill>
                    <a:prstClr val="white"/>
                  </a:solidFill>
                  <a:latin typeface="Microsoft JhengHei UI" panose="020B0604030504040204" pitchFamily="34" charset="-120"/>
                  <a:ea typeface="Microsoft JhengHei UI" panose="020B0604030504040204" pitchFamily="34" charset="-120"/>
                  <a:cs typeface="Iskoola Pota" panose="020B0502040204020203" pitchFamily="34" charset="0"/>
                </a:rPr>
                <a:t>02</a:t>
              </a:r>
              <a:endParaRPr lang="zh-CN" altLang="en-US" sz="1800" dirty="0">
                <a:solidFill>
                  <a:prstClr val="white"/>
                </a:solidFill>
                <a:latin typeface="Microsoft JhengHei UI" panose="020B0604030504040204" pitchFamily="34" charset="-120"/>
                <a:ea typeface="Microsoft JhengHei UI" panose="020B0604030504040204" pitchFamily="34" charset="-120"/>
                <a:cs typeface="Iskoola Pota" panose="020B0502040204020203" pitchFamily="34" charset="0"/>
              </a:endParaRPr>
            </a:p>
          </p:txBody>
        </p:sp>
      </p:grpSp>
      <p:sp>
        <p:nvSpPr>
          <p:cNvPr id="32" name="文本框 31"/>
          <p:cNvSpPr txBox="1"/>
          <p:nvPr/>
        </p:nvSpPr>
        <p:spPr>
          <a:xfrm>
            <a:off x="2418660" y="2383765"/>
            <a:ext cx="1482106" cy="323165"/>
          </a:xfrm>
          <a:prstGeom prst="rect">
            <a:avLst/>
          </a:prstGeom>
          <a:noFill/>
        </p:spPr>
        <p:txBody>
          <a:bodyPr wrap="square" rtlCol="0">
            <a:spAutoFit/>
          </a:bodyPr>
          <a:lstStyle/>
          <a:p>
            <a:r>
              <a:rPr lang="zh-CN" altLang="en-US" sz="1500" dirty="0" smtClean="0">
                <a:solidFill>
                  <a:prstClr val="black">
                    <a:lumMod val="50000"/>
                    <a:lumOff val="50000"/>
                  </a:prstClr>
                </a:solidFill>
                <a:latin typeface="造字工房悦黑体验版细体" pitchFamily="50" charset="-122"/>
                <a:ea typeface="造字工房悦黑体验版细体" pitchFamily="50" charset="-122"/>
              </a:rPr>
              <a:t>研究成果之一</a:t>
            </a:r>
            <a:endParaRPr lang="zh-CN" altLang="en-US" sz="1500" dirty="0">
              <a:solidFill>
                <a:prstClr val="black">
                  <a:lumMod val="50000"/>
                  <a:lumOff val="50000"/>
                </a:prstClr>
              </a:solidFill>
              <a:latin typeface="造字工房悦黑体验版细体" pitchFamily="50" charset="-122"/>
              <a:ea typeface="造字工房悦黑体验版细体" pitchFamily="50" charset="-122"/>
            </a:endParaRPr>
          </a:p>
        </p:txBody>
      </p:sp>
      <p:sp>
        <p:nvSpPr>
          <p:cNvPr id="33" name="文本框 32"/>
          <p:cNvSpPr txBox="1"/>
          <p:nvPr/>
        </p:nvSpPr>
        <p:spPr>
          <a:xfrm>
            <a:off x="1818471" y="3129987"/>
            <a:ext cx="1201310" cy="248209"/>
          </a:xfrm>
          <a:prstGeom prst="rect">
            <a:avLst/>
          </a:prstGeom>
          <a:noFill/>
        </p:spPr>
        <p:txBody>
          <a:bodyPr wrap="square" rtlCol="0">
            <a:spAutoFit/>
          </a:bodyPr>
          <a:lstStyle/>
          <a:p>
            <a:r>
              <a:rPr lang="zh-CN" altLang="en-US" sz="1015" dirty="0" smtClean="0">
                <a:solidFill>
                  <a:prstClr val="black">
                    <a:lumMod val="50000"/>
                    <a:lumOff val="50000"/>
                  </a:prstClr>
                </a:solidFill>
                <a:latin typeface="造字工房悦黑体验版细体" pitchFamily="50" charset="-122"/>
                <a:ea typeface="造字工房悦黑体验版细体" pitchFamily="50" charset="-122"/>
              </a:rPr>
              <a:t>研究成果之三</a:t>
            </a:r>
            <a:endParaRPr lang="zh-CN" altLang="en-US" sz="1015" dirty="0">
              <a:solidFill>
                <a:prstClr val="black">
                  <a:lumMod val="50000"/>
                  <a:lumOff val="50000"/>
                </a:prstClr>
              </a:solidFill>
              <a:latin typeface="造字工房悦黑体验版细体" pitchFamily="50" charset="-122"/>
              <a:ea typeface="造字工房悦黑体验版细体" pitchFamily="50" charset="-122"/>
            </a:endParaRPr>
          </a:p>
        </p:txBody>
      </p:sp>
      <p:sp>
        <p:nvSpPr>
          <p:cNvPr id="34" name="文本框 33"/>
          <p:cNvSpPr txBox="1"/>
          <p:nvPr/>
        </p:nvSpPr>
        <p:spPr>
          <a:xfrm>
            <a:off x="3231852" y="3507684"/>
            <a:ext cx="1171606" cy="248209"/>
          </a:xfrm>
          <a:prstGeom prst="rect">
            <a:avLst/>
          </a:prstGeom>
          <a:noFill/>
        </p:spPr>
        <p:txBody>
          <a:bodyPr wrap="square" rtlCol="0">
            <a:spAutoFit/>
          </a:bodyPr>
          <a:lstStyle/>
          <a:p>
            <a:r>
              <a:rPr lang="zh-CN" altLang="en-US" sz="1015" dirty="0" smtClean="0">
                <a:solidFill>
                  <a:prstClr val="black">
                    <a:lumMod val="50000"/>
                    <a:lumOff val="50000"/>
                  </a:prstClr>
                </a:solidFill>
                <a:latin typeface="造字工房悦黑体验版细体" pitchFamily="50" charset="-122"/>
                <a:ea typeface="造字工房悦黑体验版细体" pitchFamily="50" charset="-122"/>
              </a:rPr>
              <a:t>研究成果之二</a:t>
            </a:r>
            <a:endParaRPr lang="zh-CN" altLang="en-US" sz="1015" dirty="0">
              <a:solidFill>
                <a:prstClr val="black">
                  <a:lumMod val="50000"/>
                  <a:lumOff val="50000"/>
                </a:prstClr>
              </a:solidFill>
              <a:latin typeface="造字工房悦黑体验版细体" pitchFamily="50" charset="-122"/>
              <a:ea typeface="造字工房悦黑体验版细体" pitchFamily="50" charset="-122"/>
            </a:endParaRPr>
          </a:p>
        </p:txBody>
      </p:sp>
      <p:sp>
        <p:nvSpPr>
          <p:cNvPr id="35" name="文本框 34"/>
          <p:cNvSpPr txBox="1"/>
          <p:nvPr/>
        </p:nvSpPr>
        <p:spPr>
          <a:xfrm>
            <a:off x="5152661" y="1878206"/>
            <a:ext cx="3337503" cy="461665"/>
          </a:xfrm>
          <a:prstGeom prst="rect">
            <a:avLst/>
          </a:prstGeom>
          <a:noFill/>
        </p:spPr>
        <p:txBody>
          <a:bodyPr wrap="square" rtlCol="0">
            <a:spAutoFit/>
          </a:bodyPr>
          <a:lstStyle/>
          <a:p>
            <a:r>
              <a:rPr lang="zh-CN" altLang="en-US" sz="2400" dirty="0">
                <a:solidFill>
                  <a:srgbClr val="E45C5B"/>
                </a:solidFill>
                <a:latin typeface="造字工房悦黑体验版细体" pitchFamily="50" charset="-122"/>
                <a:ea typeface="造字工房悦黑体验版细体" pitchFamily="50" charset="-122"/>
              </a:rPr>
              <a:t>在此添加标题</a:t>
            </a:r>
            <a:endParaRPr lang="zh-CN" altLang="en-US" sz="2400" dirty="0">
              <a:solidFill>
                <a:srgbClr val="E45C5B"/>
              </a:solidFill>
              <a:latin typeface="造字工房悦黑体验版细体" pitchFamily="50" charset="-122"/>
              <a:ea typeface="造字工房悦黑体验版细体" pitchFamily="50" charset="-122"/>
            </a:endParaRPr>
          </a:p>
        </p:txBody>
      </p:sp>
      <p:cxnSp>
        <p:nvCxnSpPr>
          <p:cNvPr id="36" name="直接连接符 35"/>
          <p:cNvCxnSpPr/>
          <p:nvPr/>
        </p:nvCxnSpPr>
        <p:spPr>
          <a:xfrm>
            <a:off x="5218736" y="2275768"/>
            <a:ext cx="1822145"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5145532" y="2351089"/>
            <a:ext cx="2512569" cy="1168077"/>
          </a:xfrm>
          <a:prstGeom prst="rect">
            <a:avLst/>
          </a:prstGeom>
          <a:noFill/>
        </p:spPr>
        <p:txBody>
          <a:bodyPr wrap="square" rtlCol="0">
            <a:spAutoFit/>
          </a:bodyPr>
          <a:lstStyle/>
          <a:p>
            <a:pPr algn="ctr" fontAlgn="base">
              <a:lnSpc>
                <a:spcPct val="150000"/>
              </a:lnSpc>
              <a:spcBef>
                <a:spcPct val="0"/>
              </a:spcBef>
              <a:spcAft>
                <a:spcPct val="0"/>
              </a:spcAft>
            </a:pPr>
            <a:r>
              <a:rPr lang="zh-CN" altLang="en-US" sz="1200" dirty="0">
                <a:solidFill>
                  <a:schemeClr val="tx1">
                    <a:lumMod val="50000"/>
                    <a:lumOff val="50000"/>
                  </a:schemeClr>
                </a:solidFill>
                <a:latin typeface="Microsoft JhengHei UI" panose="020B0604030504040204" pitchFamily="34" charset="-120"/>
                <a:ea typeface="Microsoft JhengHei UI" panose="020B0604030504040204" pitchFamily="34" charset="-120"/>
                <a:sym typeface="Gill Sans" charset="0"/>
              </a:rPr>
              <a:t>此处添加详细文本描述，建议与标题相关并符合整体语言风格，语言描述尽量简洁生动。尽量将每页幻灯片的字数控制在 </a:t>
            </a:r>
            <a:r>
              <a:rPr lang="en-US" altLang="zh-CN" sz="1200" dirty="0">
                <a:solidFill>
                  <a:schemeClr val="tx1">
                    <a:lumMod val="50000"/>
                    <a:lumOff val="50000"/>
                  </a:schemeClr>
                </a:solidFill>
                <a:latin typeface="Microsoft JhengHei UI" panose="020B0604030504040204" pitchFamily="34" charset="-120"/>
                <a:ea typeface="Microsoft JhengHei UI" panose="020B0604030504040204" pitchFamily="34" charset="-120"/>
                <a:sym typeface="Gill Sans" charset="0"/>
              </a:rPr>
              <a:t>200</a:t>
            </a:r>
            <a:r>
              <a:rPr lang="zh-CN" altLang="en-US" sz="1200" dirty="0">
                <a:solidFill>
                  <a:schemeClr val="tx1">
                    <a:lumMod val="50000"/>
                    <a:lumOff val="50000"/>
                  </a:schemeClr>
                </a:solidFill>
                <a:latin typeface="Microsoft JhengHei UI" panose="020B0604030504040204" pitchFamily="34" charset="-120"/>
                <a:ea typeface="Microsoft JhengHei UI" panose="020B0604030504040204" pitchFamily="34" charset="-120"/>
                <a:sym typeface="Gill Sans" charset="0"/>
              </a:rPr>
              <a:t>字以内。</a:t>
            </a:r>
            <a:endParaRPr lang="en-US" altLang="zh-CN" sz="1200" dirty="0">
              <a:solidFill>
                <a:schemeClr val="tx1">
                  <a:lumMod val="50000"/>
                  <a:lumOff val="50000"/>
                </a:schemeClr>
              </a:solidFill>
              <a:latin typeface="Microsoft JhengHei UI" panose="020B0604030504040204" pitchFamily="34" charset="-120"/>
              <a:ea typeface="Microsoft JhengHei UI" panose="020B0604030504040204" pitchFamily="34" charset="-120"/>
              <a:cs typeface="Lato Light" charset="0"/>
              <a:sym typeface="Lato Light" charset="0"/>
            </a:endParaRPr>
          </a:p>
        </p:txBody>
      </p:sp>
    </p:spTree>
  </p:cSld>
  <p:clrMapOvr>
    <a:masterClrMapping/>
  </p:clrMapOvr>
  <p:transition spd="slow" advTm="0">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50" presetClass="entr" presetSubtype="0" decel="10000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strVal val="#ppt_w+.3"/>
                                              </p:val>
                                            </p:tav>
                                            <p:tav tm="100000">
                                              <p:val>
                                                <p:strVal val="#ppt_w"/>
                                              </p:val>
                                            </p:tav>
                                          </p:tavLst>
                                        </p:anim>
                                        <p:anim calcmode="lin" valueType="num">
                                          <p:cBhvr>
                                            <p:cTn id="23" dur="500" fill="hold"/>
                                            <p:tgtEl>
                                              <p:spTgt spid="10"/>
                                            </p:tgtEl>
                                            <p:attrNameLst>
                                              <p:attrName>ppt_h</p:attrName>
                                            </p:attrNameLst>
                                          </p:cBhvr>
                                          <p:tavLst>
                                            <p:tav tm="0">
                                              <p:val>
                                                <p:strVal val="#ppt_h"/>
                                              </p:val>
                                            </p:tav>
                                            <p:tav tm="100000">
                                              <p:val>
                                                <p:strVal val="#ppt_h"/>
                                              </p:val>
                                            </p:tav>
                                          </p:tavLst>
                                        </p:anim>
                                        <p:animEffect transition="in" filter="fade">
                                          <p:cBhvr>
                                            <p:cTn id="24" dur="500"/>
                                            <p:tgtEl>
                                              <p:spTgt spid="10"/>
                                            </p:tgtEl>
                                          </p:cBhvr>
                                        </p:animEffect>
                                      </p:childTnLst>
                                    </p:cTn>
                                  </p:par>
                                </p:childTnLst>
                              </p:cTn>
                            </p:par>
                            <p:par>
                              <p:cTn id="25" fill="hold">
                                <p:stCondLst>
                                  <p:cond delay="2300"/>
                                </p:stCondLst>
                                <p:childTnLst>
                                  <p:par>
                                    <p:cTn id="26" presetID="25" presetClass="entr" presetSubtype="0"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29"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0"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1" dur="1000" fill="hold"/>
                                            <p:tgtEl>
                                              <p:spTgt spid="16"/>
                                            </p:tgtEl>
                                            <p:attrNameLst>
                                              <p:attrName>ppt_h</p:attrName>
                                            </p:attrNameLst>
                                          </p:cBhvr>
                                          <p:tavLst>
                                            <p:tav tm="0">
                                              <p:val>
                                                <p:strVal val="#ppt_h"/>
                                              </p:val>
                                            </p:tav>
                                            <p:tav tm="100000">
                                              <p:val>
                                                <p:strVal val="#ppt_h"/>
                                              </p:val>
                                            </p:tav>
                                          </p:tavLst>
                                        </p:anim>
                                        <p:anim calcmode="lin" valueType="num">
                                          <p:cBhvr>
                                            <p:cTn id="32"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3"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5" dur="1000" decel="50000">
                                              <p:stCondLst>
                                                <p:cond delay="0"/>
                                              </p:stCondLst>
                                            </p:cTn>
                                            <p:tgtEl>
                                              <p:spTgt spid="16"/>
                                            </p:tgtEl>
                                          </p:cBhvr>
                                        </p:animEffect>
                                      </p:childTnLst>
                                    </p:cTn>
                                  </p:par>
                                </p:childTnLst>
                              </p:cTn>
                            </p:par>
                            <p:par>
                              <p:cTn id="36" fill="hold">
                                <p:stCondLst>
                                  <p:cond delay="3300"/>
                                </p:stCondLst>
                                <p:childTnLst>
                                  <p:par>
                                    <p:cTn id="37" presetID="22" presetClass="entr" presetSubtype="8" fill="hold"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400"/>
                                            <p:tgtEl>
                                              <p:spTgt spid="20"/>
                                            </p:tgtEl>
                                          </p:cBhvr>
                                        </p:animEffect>
                                      </p:childTnLst>
                                    </p:cTn>
                                  </p:par>
                                </p:childTnLst>
                              </p:cTn>
                            </p:par>
                            <p:par>
                              <p:cTn id="40" fill="hold">
                                <p:stCondLst>
                                  <p:cond delay="3800"/>
                                </p:stCondLst>
                                <p:childTnLst>
                                  <p:par>
                                    <p:cTn id="41" presetID="22" presetClass="entr" presetSubtype="1" fill="hold"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400"/>
                                            <p:tgtEl>
                                              <p:spTgt spid="28"/>
                                            </p:tgtEl>
                                          </p:cBhvr>
                                        </p:animEffect>
                                      </p:childTnLst>
                                    </p:cTn>
                                  </p:par>
                                </p:childTnLst>
                              </p:cTn>
                            </p:par>
                            <p:par>
                              <p:cTn id="44" fill="hold">
                                <p:stCondLst>
                                  <p:cond delay="4300"/>
                                </p:stCondLst>
                                <p:childTnLst>
                                  <p:par>
                                    <p:cTn id="45" presetID="22" presetClass="entr" presetSubtype="2"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right)">
                                          <p:cBhvr>
                                            <p:cTn id="47" dur="400"/>
                                            <p:tgtEl>
                                              <p:spTgt spid="24"/>
                                            </p:tgtEl>
                                          </p:cBhvr>
                                        </p:animEffect>
                                      </p:childTnLst>
                                    </p:cTn>
                                  </p:par>
                                </p:childTnLst>
                              </p:cTn>
                            </p:par>
                            <p:par>
                              <p:cTn id="48" fill="hold">
                                <p:stCondLst>
                                  <p:cond delay="4800"/>
                                </p:stCondLst>
                                <p:childTnLst>
                                  <p:par>
                                    <p:cTn id="49" presetID="2" presetClass="entr" presetSubtype="4" accel="70000" fill="hold" grpId="0" nodeType="afterEffect" p14:presetBounceEnd="40000">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14:bounceEnd="40000">
                                          <p:cBhvr additive="base">
                                            <p:cTn id="51" dur="5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52" dur="500" fill="hold"/>
                                            <p:tgtEl>
                                              <p:spTgt spid="32"/>
                                            </p:tgtEl>
                                            <p:attrNameLst>
                                              <p:attrName>ppt_y</p:attrName>
                                            </p:attrNameLst>
                                          </p:cBhvr>
                                          <p:tavLst>
                                            <p:tav tm="0">
                                              <p:val>
                                                <p:strVal val="1+#ppt_h/2"/>
                                              </p:val>
                                            </p:tav>
                                            <p:tav tm="100000">
                                              <p:val>
                                                <p:strVal val="#ppt_y"/>
                                              </p:val>
                                            </p:tav>
                                          </p:tavLst>
                                        </p:anim>
                                      </p:childTnLst>
                                    </p:cTn>
                                  </p:par>
                                </p:childTnLst>
                              </p:cTn>
                            </p:par>
                            <p:par>
                              <p:cTn id="53" fill="hold">
                                <p:stCondLst>
                                  <p:cond delay="5300"/>
                                </p:stCondLst>
                                <p:childTnLst>
                                  <p:par>
                                    <p:cTn id="54" presetID="2" presetClass="entr" presetSubtype="4" accel="70000" fill="hold" grpId="0" nodeType="afterEffect" p14:presetBounceEnd="40000">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14:bounceEnd="40000">
                                          <p:cBhvr additive="base">
                                            <p:cTn id="56" dur="500" fill="hold"/>
                                            <p:tgtEl>
                                              <p:spTgt spid="34"/>
                                            </p:tgtEl>
                                            <p:attrNameLst>
                                              <p:attrName>ppt_x</p:attrName>
                                            </p:attrNameLst>
                                          </p:cBhvr>
                                          <p:tavLst>
                                            <p:tav tm="0">
                                              <p:val>
                                                <p:strVal val="#ppt_x"/>
                                              </p:val>
                                            </p:tav>
                                            <p:tav tm="100000">
                                              <p:val>
                                                <p:strVal val="#ppt_x"/>
                                              </p:val>
                                            </p:tav>
                                          </p:tavLst>
                                        </p:anim>
                                        <p:anim calcmode="lin" valueType="num" p14:bounceEnd="40000">
                                          <p:cBhvr additive="base">
                                            <p:cTn id="57" dur="500" fill="hold"/>
                                            <p:tgtEl>
                                              <p:spTgt spid="34"/>
                                            </p:tgtEl>
                                            <p:attrNameLst>
                                              <p:attrName>ppt_y</p:attrName>
                                            </p:attrNameLst>
                                          </p:cBhvr>
                                          <p:tavLst>
                                            <p:tav tm="0">
                                              <p:val>
                                                <p:strVal val="1+#ppt_h/2"/>
                                              </p:val>
                                            </p:tav>
                                            <p:tav tm="100000">
                                              <p:val>
                                                <p:strVal val="#ppt_y"/>
                                              </p:val>
                                            </p:tav>
                                          </p:tavLst>
                                        </p:anim>
                                      </p:childTnLst>
                                    </p:cTn>
                                  </p:par>
                                </p:childTnLst>
                              </p:cTn>
                            </p:par>
                            <p:par>
                              <p:cTn id="58" fill="hold">
                                <p:stCondLst>
                                  <p:cond delay="5800"/>
                                </p:stCondLst>
                                <p:childTnLst>
                                  <p:par>
                                    <p:cTn id="59" presetID="2" presetClass="entr" presetSubtype="4" accel="70000" fill="hold" grpId="0" nodeType="afterEffect" p14:presetBounceEnd="40000">
                                      <p:stCondLst>
                                        <p:cond delay="0"/>
                                      </p:stCondLst>
                                      <p:childTnLst>
                                        <p:set>
                                          <p:cBhvr>
                                            <p:cTn id="60" dur="1" fill="hold">
                                              <p:stCondLst>
                                                <p:cond delay="0"/>
                                              </p:stCondLst>
                                            </p:cTn>
                                            <p:tgtEl>
                                              <p:spTgt spid="33"/>
                                            </p:tgtEl>
                                            <p:attrNameLst>
                                              <p:attrName>style.visibility</p:attrName>
                                            </p:attrNameLst>
                                          </p:cBhvr>
                                          <p:to>
                                            <p:strVal val="visible"/>
                                          </p:to>
                                        </p:set>
                                        <p:anim calcmode="lin" valueType="num" p14:bounceEnd="40000">
                                          <p:cBhvr additive="base">
                                            <p:cTn id="61" dur="500" fill="hold"/>
                                            <p:tgtEl>
                                              <p:spTgt spid="33"/>
                                            </p:tgtEl>
                                            <p:attrNameLst>
                                              <p:attrName>ppt_x</p:attrName>
                                            </p:attrNameLst>
                                          </p:cBhvr>
                                          <p:tavLst>
                                            <p:tav tm="0">
                                              <p:val>
                                                <p:strVal val="#ppt_x"/>
                                              </p:val>
                                            </p:tav>
                                            <p:tav tm="100000">
                                              <p:val>
                                                <p:strVal val="#ppt_x"/>
                                              </p:val>
                                            </p:tav>
                                          </p:tavLst>
                                        </p:anim>
                                        <p:anim calcmode="lin" valueType="num" p14:bounceEnd="40000">
                                          <p:cBhvr additive="base">
                                            <p:cTn id="62" dur="500" fill="hold"/>
                                            <p:tgtEl>
                                              <p:spTgt spid="33"/>
                                            </p:tgtEl>
                                            <p:attrNameLst>
                                              <p:attrName>ppt_y</p:attrName>
                                            </p:attrNameLst>
                                          </p:cBhvr>
                                          <p:tavLst>
                                            <p:tav tm="0">
                                              <p:val>
                                                <p:strVal val="1+#ppt_h/2"/>
                                              </p:val>
                                            </p:tav>
                                            <p:tav tm="100000">
                                              <p:val>
                                                <p:strVal val="#ppt_y"/>
                                              </p:val>
                                            </p:tav>
                                          </p:tavLst>
                                        </p:anim>
                                      </p:childTnLst>
                                    </p:cTn>
                                  </p:par>
                                </p:childTnLst>
                              </p:cTn>
                            </p:par>
                            <p:par>
                              <p:cTn id="63" fill="hold">
                                <p:stCondLst>
                                  <p:cond delay="6300"/>
                                </p:stCondLst>
                                <p:childTnLst>
                                  <p:par>
                                    <p:cTn id="64" presetID="2" presetClass="entr" presetSubtype="4" accel="70000" fill="hold" grpId="0" nodeType="afterEffect" p14:presetBounceEnd="40000">
                                      <p:stCondLst>
                                        <p:cond delay="0"/>
                                      </p:stCondLst>
                                      <p:childTnLst>
                                        <p:set>
                                          <p:cBhvr>
                                            <p:cTn id="65" dur="1" fill="hold">
                                              <p:stCondLst>
                                                <p:cond delay="0"/>
                                              </p:stCondLst>
                                            </p:cTn>
                                            <p:tgtEl>
                                              <p:spTgt spid="35"/>
                                            </p:tgtEl>
                                            <p:attrNameLst>
                                              <p:attrName>style.visibility</p:attrName>
                                            </p:attrNameLst>
                                          </p:cBhvr>
                                          <p:to>
                                            <p:strVal val="visible"/>
                                          </p:to>
                                        </p:set>
                                        <p:anim calcmode="lin" valueType="num" p14:bounceEnd="40000">
                                          <p:cBhvr additive="base">
                                            <p:cTn id="66" dur="500" fill="hold"/>
                                            <p:tgtEl>
                                              <p:spTgt spid="35"/>
                                            </p:tgtEl>
                                            <p:attrNameLst>
                                              <p:attrName>ppt_x</p:attrName>
                                            </p:attrNameLst>
                                          </p:cBhvr>
                                          <p:tavLst>
                                            <p:tav tm="0">
                                              <p:val>
                                                <p:strVal val="#ppt_x"/>
                                              </p:val>
                                            </p:tav>
                                            <p:tav tm="100000">
                                              <p:val>
                                                <p:strVal val="#ppt_x"/>
                                              </p:val>
                                            </p:tav>
                                          </p:tavLst>
                                        </p:anim>
                                        <p:anim calcmode="lin" valueType="num" p14:bounceEnd="40000">
                                          <p:cBhvr additive="base">
                                            <p:cTn id="67" dur="500" fill="hold"/>
                                            <p:tgtEl>
                                              <p:spTgt spid="35"/>
                                            </p:tgtEl>
                                            <p:attrNameLst>
                                              <p:attrName>ppt_y</p:attrName>
                                            </p:attrNameLst>
                                          </p:cBhvr>
                                          <p:tavLst>
                                            <p:tav tm="0">
                                              <p:val>
                                                <p:strVal val="1+#ppt_h/2"/>
                                              </p:val>
                                            </p:tav>
                                            <p:tav tm="100000">
                                              <p:val>
                                                <p:strVal val="#ppt_y"/>
                                              </p:val>
                                            </p:tav>
                                          </p:tavLst>
                                        </p:anim>
                                      </p:childTnLst>
                                    </p:cTn>
                                  </p:par>
                                </p:childTnLst>
                              </p:cTn>
                            </p:par>
                            <p:par>
                              <p:cTn id="68" fill="hold">
                                <p:stCondLst>
                                  <p:cond delay="6800"/>
                                </p:stCondLst>
                                <p:childTnLst>
                                  <p:par>
                                    <p:cTn id="69" presetID="22" presetClass="entr" presetSubtype="8" fill="hold" nodeType="after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wipe(left)">
                                          <p:cBhvr>
                                            <p:cTn id="71" dur="500"/>
                                            <p:tgtEl>
                                              <p:spTgt spid="36"/>
                                            </p:tgtEl>
                                          </p:cBhvr>
                                        </p:animEffect>
                                      </p:childTnLst>
                                    </p:cTn>
                                  </p:par>
                                </p:childTnLst>
                              </p:cTn>
                            </p:par>
                            <p:par>
                              <p:cTn id="72" fill="hold">
                                <p:stCondLst>
                                  <p:cond delay="7300"/>
                                </p:stCondLst>
                                <p:childTnLst>
                                  <p:par>
                                    <p:cTn id="73" presetID="16" presetClass="entr" presetSubtype="37" fill="hold" grpId="0" nodeType="after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barn(outVertical)">
                                          <p:cBhvr>
                                            <p:cTn id="7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32" grpId="0"/>
          <p:bldP spid="33" grpId="0"/>
          <p:bldP spid="34" grpId="0"/>
          <p:bldP spid="35" grpId="0"/>
          <p:bldP spid="3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50" presetClass="entr" presetSubtype="0" decel="10000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strVal val="#ppt_w+.3"/>
                                              </p:val>
                                            </p:tav>
                                            <p:tav tm="100000">
                                              <p:val>
                                                <p:strVal val="#ppt_w"/>
                                              </p:val>
                                            </p:tav>
                                          </p:tavLst>
                                        </p:anim>
                                        <p:anim calcmode="lin" valueType="num">
                                          <p:cBhvr>
                                            <p:cTn id="23" dur="500" fill="hold"/>
                                            <p:tgtEl>
                                              <p:spTgt spid="10"/>
                                            </p:tgtEl>
                                            <p:attrNameLst>
                                              <p:attrName>ppt_h</p:attrName>
                                            </p:attrNameLst>
                                          </p:cBhvr>
                                          <p:tavLst>
                                            <p:tav tm="0">
                                              <p:val>
                                                <p:strVal val="#ppt_h"/>
                                              </p:val>
                                            </p:tav>
                                            <p:tav tm="100000">
                                              <p:val>
                                                <p:strVal val="#ppt_h"/>
                                              </p:val>
                                            </p:tav>
                                          </p:tavLst>
                                        </p:anim>
                                        <p:animEffect transition="in" filter="fade">
                                          <p:cBhvr>
                                            <p:cTn id="24" dur="500"/>
                                            <p:tgtEl>
                                              <p:spTgt spid="10"/>
                                            </p:tgtEl>
                                          </p:cBhvr>
                                        </p:animEffect>
                                      </p:childTnLst>
                                    </p:cTn>
                                  </p:par>
                                </p:childTnLst>
                              </p:cTn>
                            </p:par>
                            <p:par>
                              <p:cTn id="25" fill="hold">
                                <p:stCondLst>
                                  <p:cond delay="2300"/>
                                </p:stCondLst>
                                <p:childTnLst>
                                  <p:par>
                                    <p:cTn id="26" presetID="25" presetClass="entr" presetSubtype="0"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29"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0"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1" dur="1000" fill="hold"/>
                                            <p:tgtEl>
                                              <p:spTgt spid="16"/>
                                            </p:tgtEl>
                                            <p:attrNameLst>
                                              <p:attrName>ppt_h</p:attrName>
                                            </p:attrNameLst>
                                          </p:cBhvr>
                                          <p:tavLst>
                                            <p:tav tm="0">
                                              <p:val>
                                                <p:strVal val="#ppt_h"/>
                                              </p:val>
                                            </p:tav>
                                            <p:tav tm="100000">
                                              <p:val>
                                                <p:strVal val="#ppt_h"/>
                                              </p:val>
                                            </p:tav>
                                          </p:tavLst>
                                        </p:anim>
                                        <p:anim calcmode="lin" valueType="num">
                                          <p:cBhvr>
                                            <p:cTn id="32"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3"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5" dur="1000" decel="50000">
                                              <p:stCondLst>
                                                <p:cond delay="0"/>
                                              </p:stCondLst>
                                            </p:cTn>
                                            <p:tgtEl>
                                              <p:spTgt spid="16"/>
                                            </p:tgtEl>
                                          </p:cBhvr>
                                        </p:animEffect>
                                      </p:childTnLst>
                                    </p:cTn>
                                  </p:par>
                                </p:childTnLst>
                              </p:cTn>
                            </p:par>
                            <p:par>
                              <p:cTn id="36" fill="hold">
                                <p:stCondLst>
                                  <p:cond delay="3300"/>
                                </p:stCondLst>
                                <p:childTnLst>
                                  <p:par>
                                    <p:cTn id="37" presetID="22" presetClass="entr" presetSubtype="8" fill="hold"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400"/>
                                            <p:tgtEl>
                                              <p:spTgt spid="20"/>
                                            </p:tgtEl>
                                          </p:cBhvr>
                                        </p:animEffect>
                                      </p:childTnLst>
                                    </p:cTn>
                                  </p:par>
                                </p:childTnLst>
                              </p:cTn>
                            </p:par>
                            <p:par>
                              <p:cTn id="40" fill="hold">
                                <p:stCondLst>
                                  <p:cond delay="3800"/>
                                </p:stCondLst>
                                <p:childTnLst>
                                  <p:par>
                                    <p:cTn id="41" presetID="22" presetClass="entr" presetSubtype="1" fill="hold"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400"/>
                                            <p:tgtEl>
                                              <p:spTgt spid="28"/>
                                            </p:tgtEl>
                                          </p:cBhvr>
                                        </p:animEffect>
                                      </p:childTnLst>
                                    </p:cTn>
                                  </p:par>
                                </p:childTnLst>
                              </p:cTn>
                            </p:par>
                            <p:par>
                              <p:cTn id="44" fill="hold">
                                <p:stCondLst>
                                  <p:cond delay="4300"/>
                                </p:stCondLst>
                                <p:childTnLst>
                                  <p:par>
                                    <p:cTn id="45" presetID="22" presetClass="entr" presetSubtype="2"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right)">
                                          <p:cBhvr>
                                            <p:cTn id="47" dur="400"/>
                                            <p:tgtEl>
                                              <p:spTgt spid="24"/>
                                            </p:tgtEl>
                                          </p:cBhvr>
                                        </p:animEffect>
                                      </p:childTnLst>
                                    </p:cTn>
                                  </p:par>
                                </p:childTnLst>
                              </p:cTn>
                            </p:par>
                            <p:par>
                              <p:cTn id="48" fill="hold">
                                <p:stCondLst>
                                  <p:cond delay="4800"/>
                                </p:stCondLst>
                                <p:childTnLst>
                                  <p:par>
                                    <p:cTn id="49" presetID="2" presetClass="entr" presetSubtype="4" accel="70000"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fill="hold"/>
                                            <p:tgtEl>
                                              <p:spTgt spid="32"/>
                                            </p:tgtEl>
                                            <p:attrNameLst>
                                              <p:attrName>ppt_x</p:attrName>
                                            </p:attrNameLst>
                                          </p:cBhvr>
                                          <p:tavLst>
                                            <p:tav tm="0">
                                              <p:val>
                                                <p:strVal val="#ppt_x"/>
                                              </p:val>
                                            </p:tav>
                                            <p:tav tm="100000">
                                              <p:val>
                                                <p:strVal val="#ppt_x"/>
                                              </p:val>
                                            </p:tav>
                                          </p:tavLst>
                                        </p:anim>
                                        <p:anim calcmode="lin" valueType="num">
                                          <p:cBhvr additive="base">
                                            <p:cTn id="52" dur="500" fill="hold"/>
                                            <p:tgtEl>
                                              <p:spTgt spid="32"/>
                                            </p:tgtEl>
                                            <p:attrNameLst>
                                              <p:attrName>ppt_y</p:attrName>
                                            </p:attrNameLst>
                                          </p:cBhvr>
                                          <p:tavLst>
                                            <p:tav tm="0">
                                              <p:val>
                                                <p:strVal val="1+#ppt_h/2"/>
                                              </p:val>
                                            </p:tav>
                                            <p:tav tm="100000">
                                              <p:val>
                                                <p:strVal val="#ppt_y"/>
                                              </p:val>
                                            </p:tav>
                                          </p:tavLst>
                                        </p:anim>
                                      </p:childTnLst>
                                    </p:cTn>
                                  </p:par>
                                </p:childTnLst>
                              </p:cTn>
                            </p:par>
                            <p:par>
                              <p:cTn id="53" fill="hold">
                                <p:stCondLst>
                                  <p:cond delay="5300"/>
                                </p:stCondLst>
                                <p:childTnLst>
                                  <p:par>
                                    <p:cTn id="54" presetID="2" presetClass="entr" presetSubtype="4" accel="70000" fill="hold" grpId="0" nodeType="after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additive="base">
                                            <p:cTn id="56" dur="500" fill="hold"/>
                                            <p:tgtEl>
                                              <p:spTgt spid="34"/>
                                            </p:tgtEl>
                                            <p:attrNameLst>
                                              <p:attrName>ppt_x</p:attrName>
                                            </p:attrNameLst>
                                          </p:cBhvr>
                                          <p:tavLst>
                                            <p:tav tm="0">
                                              <p:val>
                                                <p:strVal val="#ppt_x"/>
                                              </p:val>
                                            </p:tav>
                                            <p:tav tm="100000">
                                              <p:val>
                                                <p:strVal val="#ppt_x"/>
                                              </p:val>
                                            </p:tav>
                                          </p:tavLst>
                                        </p:anim>
                                        <p:anim calcmode="lin" valueType="num">
                                          <p:cBhvr additive="base">
                                            <p:cTn id="57" dur="500" fill="hold"/>
                                            <p:tgtEl>
                                              <p:spTgt spid="34"/>
                                            </p:tgtEl>
                                            <p:attrNameLst>
                                              <p:attrName>ppt_y</p:attrName>
                                            </p:attrNameLst>
                                          </p:cBhvr>
                                          <p:tavLst>
                                            <p:tav tm="0">
                                              <p:val>
                                                <p:strVal val="1+#ppt_h/2"/>
                                              </p:val>
                                            </p:tav>
                                            <p:tav tm="100000">
                                              <p:val>
                                                <p:strVal val="#ppt_y"/>
                                              </p:val>
                                            </p:tav>
                                          </p:tavLst>
                                        </p:anim>
                                      </p:childTnLst>
                                    </p:cTn>
                                  </p:par>
                                </p:childTnLst>
                              </p:cTn>
                            </p:par>
                            <p:par>
                              <p:cTn id="58" fill="hold">
                                <p:stCondLst>
                                  <p:cond delay="5800"/>
                                </p:stCondLst>
                                <p:childTnLst>
                                  <p:par>
                                    <p:cTn id="59" presetID="2" presetClass="entr" presetSubtype="4" accel="70000"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 calcmode="lin" valueType="num">
                                          <p:cBhvr additive="base">
                                            <p:cTn id="61" dur="500" fill="hold"/>
                                            <p:tgtEl>
                                              <p:spTgt spid="33"/>
                                            </p:tgtEl>
                                            <p:attrNameLst>
                                              <p:attrName>ppt_x</p:attrName>
                                            </p:attrNameLst>
                                          </p:cBhvr>
                                          <p:tavLst>
                                            <p:tav tm="0">
                                              <p:val>
                                                <p:strVal val="#ppt_x"/>
                                              </p:val>
                                            </p:tav>
                                            <p:tav tm="100000">
                                              <p:val>
                                                <p:strVal val="#ppt_x"/>
                                              </p:val>
                                            </p:tav>
                                          </p:tavLst>
                                        </p:anim>
                                        <p:anim calcmode="lin" valueType="num">
                                          <p:cBhvr additive="base">
                                            <p:cTn id="62" dur="500" fill="hold"/>
                                            <p:tgtEl>
                                              <p:spTgt spid="33"/>
                                            </p:tgtEl>
                                            <p:attrNameLst>
                                              <p:attrName>ppt_y</p:attrName>
                                            </p:attrNameLst>
                                          </p:cBhvr>
                                          <p:tavLst>
                                            <p:tav tm="0">
                                              <p:val>
                                                <p:strVal val="1+#ppt_h/2"/>
                                              </p:val>
                                            </p:tav>
                                            <p:tav tm="100000">
                                              <p:val>
                                                <p:strVal val="#ppt_y"/>
                                              </p:val>
                                            </p:tav>
                                          </p:tavLst>
                                        </p:anim>
                                      </p:childTnLst>
                                    </p:cTn>
                                  </p:par>
                                </p:childTnLst>
                              </p:cTn>
                            </p:par>
                            <p:par>
                              <p:cTn id="63" fill="hold">
                                <p:stCondLst>
                                  <p:cond delay="6300"/>
                                </p:stCondLst>
                                <p:childTnLst>
                                  <p:par>
                                    <p:cTn id="64" presetID="2" presetClass="entr" presetSubtype="4" accel="70000" fill="hold" grpId="0" nodeType="afterEffect">
                                      <p:stCondLst>
                                        <p:cond delay="0"/>
                                      </p:stCondLst>
                                      <p:childTnLst>
                                        <p:set>
                                          <p:cBhvr>
                                            <p:cTn id="65" dur="1" fill="hold">
                                              <p:stCondLst>
                                                <p:cond delay="0"/>
                                              </p:stCondLst>
                                            </p:cTn>
                                            <p:tgtEl>
                                              <p:spTgt spid="35"/>
                                            </p:tgtEl>
                                            <p:attrNameLst>
                                              <p:attrName>style.visibility</p:attrName>
                                            </p:attrNameLst>
                                          </p:cBhvr>
                                          <p:to>
                                            <p:strVal val="visible"/>
                                          </p:to>
                                        </p:set>
                                        <p:anim calcmode="lin" valueType="num">
                                          <p:cBhvr additive="base">
                                            <p:cTn id="66" dur="500" fill="hold"/>
                                            <p:tgtEl>
                                              <p:spTgt spid="35"/>
                                            </p:tgtEl>
                                            <p:attrNameLst>
                                              <p:attrName>ppt_x</p:attrName>
                                            </p:attrNameLst>
                                          </p:cBhvr>
                                          <p:tavLst>
                                            <p:tav tm="0">
                                              <p:val>
                                                <p:strVal val="#ppt_x"/>
                                              </p:val>
                                            </p:tav>
                                            <p:tav tm="100000">
                                              <p:val>
                                                <p:strVal val="#ppt_x"/>
                                              </p:val>
                                            </p:tav>
                                          </p:tavLst>
                                        </p:anim>
                                        <p:anim calcmode="lin" valueType="num">
                                          <p:cBhvr additive="base">
                                            <p:cTn id="67" dur="500" fill="hold"/>
                                            <p:tgtEl>
                                              <p:spTgt spid="35"/>
                                            </p:tgtEl>
                                            <p:attrNameLst>
                                              <p:attrName>ppt_y</p:attrName>
                                            </p:attrNameLst>
                                          </p:cBhvr>
                                          <p:tavLst>
                                            <p:tav tm="0">
                                              <p:val>
                                                <p:strVal val="1+#ppt_h/2"/>
                                              </p:val>
                                            </p:tav>
                                            <p:tav tm="100000">
                                              <p:val>
                                                <p:strVal val="#ppt_y"/>
                                              </p:val>
                                            </p:tav>
                                          </p:tavLst>
                                        </p:anim>
                                      </p:childTnLst>
                                    </p:cTn>
                                  </p:par>
                                </p:childTnLst>
                              </p:cTn>
                            </p:par>
                            <p:par>
                              <p:cTn id="68" fill="hold">
                                <p:stCondLst>
                                  <p:cond delay="6800"/>
                                </p:stCondLst>
                                <p:childTnLst>
                                  <p:par>
                                    <p:cTn id="69" presetID="22" presetClass="entr" presetSubtype="8" fill="hold" nodeType="after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wipe(left)">
                                          <p:cBhvr>
                                            <p:cTn id="71" dur="500"/>
                                            <p:tgtEl>
                                              <p:spTgt spid="36"/>
                                            </p:tgtEl>
                                          </p:cBhvr>
                                        </p:animEffect>
                                      </p:childTnLst>
                                    </p:cTn>
                                  </p:par>
                                </p:childTnLst>
                              </p:cTn>
                            </p:par>
                            <p:par>
                              <p:cTn id="72" fill="hold">
                                <p:stCondLst>
                                  <p:cond delay="7300"/>
                                </p:stCondLst>
                                <p:childTnLst>
                                  <p:par>
                                    <p:cTn id="73" presetID="16" presetClass="entr" presetSubtype="37" fill="hold" grpId="0" nodeType="after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barn(outVertical)">
                                          <p:cBhvr>
                                            <p:cTn id="7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32" grpId="0"/>
          <p:bldP spid="33" grpId="0"/>
          <p:bldP spid="34" grpId="0"/>
          <p:bldP spid="35" grpId="0"/>
          <p:bldP spid="37"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851755" y="1505713"/>
            <a:ext cx="2065817" cy="2584754"/>
            <a:chOff x="3295850" y="1895995"/>
            <a:chExt cx="3725149" cy="4660916"/>
          </a:xfrm>
        </p:grpSpPr>
        <p:sp>
          <p:nvSpPr>
            <p:cNvPr id="20" name="圆角矩形 19"/>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1"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22" name="圆角矩形 21"/>
            <p:cNvSpPr/>
            <p:nvPr/>
          </p:nvSpPr>
          <p:spPr>
            <a:xfrm rot="2760000">
              <a:off x="3384391" y="2878566"/>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3"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0000"/>
                </a:gs>
                <a:gs pos="100000">
                  <a:srgbClr val="C00000"/>
                </a:gs>
              </a:gsLst>
              <a:lin ang="2700000" scaled="1"/>
              <a:tileRect/>
            </a:gradFill>
            <a:ln w="25400">
              <a:gradFill flip="none" rotWithShape="1">
                <a:gsLst>
                  <a:gs pos="0">
                    <a:srgbClr val="C00000"/>
                  </a:gs>
                  <a:gs pos="100000">
                    <a:srgbClr val="FF0000"/>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sp>
        <p:nvSpPr>
          <p:cNvPr id="24" name="圆角矩形 23"/>
          <p:cNvSpPr/>
          <p:nvPr/>
        </p:nvSpPr>
        <p:spPr>
          <a:xfrm>
            <a:off x="3397295" y="1980707"/>
            <a:ext cx="3894951" cy="751080"/>
          </a:xfrm>
          <a:prstGeom prst="roundRect">
            <a:avLst>
              <a:gd name="adj" fmla="val 9976"/>
            </a:avLst>
          </a:prstGeom>
          <a:solidFill>
            <a:srgbClr val="FF000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25" name="组合 24"/>
          <p:cNvGrpSpPr/>
          <p:nvPr/>
        </p:nvGrpSpPr>
        <p:grpSpPr>
          <a:xfrm>
            <a:off x="3467584" y="2294564"/>
            <a:ext cx="118508" cy="118509"/>
            <a:chOff x="4486616" y="3001075"/>
            <a:chExt cx="274695" cy="274699"/>
          </a:xfrm>
        </p:grpSpPr>
        <p:sp>
          <p:nvSpPr>
            <p:cNvPr id="26" name="椭圆 25"/>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7" name="椭圆 26"/>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8" name="组合 27"/>
          <p:cNvGrpSpPr/>
          <p:nvPr/>
        </p:nvGrpSpPr>
        <p:grpSpPr>
          <a:xfrm>
            <a:off x="3168079" y="2294564"/>
            <a:ext cx="118508" cy="118509"/>
            <a:chOff x="4486616" y="3001075"/>
            <a:chExt cx="274695" cy="274699"/>
          </a:xfrm>
        </p:grpSpPr>
        <p:sp>
          <p:nvSpPr>
            <p:cNvPr id="29" name="椭圆 28"/>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0" name="椭圆 29"/>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31" name="组合 30"/>
          <p:cNvGrpSpPr/>
          <p:nvPr/>
        </p:nvGrpSpPr>
        <p:grpSpPr>
          <a:xfrm>
            <a:off x="3234638" y="2328226"/>
            <a:ext cx="288238" cy="46073"/>
            <a:chOff x="4312849" y="3104300"/>
            <a:chExt cx="384317" cy="61430"/>
          </a:xfrm>
        </p:grpSpPr>
        <p:sp>
          <p:nvSpPr>
            <p:cNvPr id="32" name="圆角矩形 31"/>
            <p:cNvSpPr/>
            <p:nvPr/>
          </p:nvSpPr>
          <p:spPr>
            <a:xfrm rot="16200000">
              <a:off x="4493802" y="296236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3" name="圆角矩形 32"/>
            <p:cNvSpPr/>
            <p:nvPr/>
          </p:nvSpPr>
          <p:spPr>
            <a:xfrm rot="16200000">
              <a:off x="4493803" y="292334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34" name="组合 33"/>
          <p:cNvGrpSpPr/>
          <p:nvPr/>
        </p:nvGrpSpPr>
        <p:grpSpPr>
          <a:xfrm>
            <a:off x="3748507" y="2158411"/>
            <a:ext cx="513267" cy="426728"/>
            <a:chOff x="4998010" y="2877878"/>
            <a:chExt cx="684356" cy="568970"/>
          </a:xfrm>
        </p:grpSpPr>
        <p:sp>
          <p:nvSpPr>
            <p:cNvPr id="35" name="椭圆 34"/>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6" name="文本框 35"/>
            <p:cNvSpPr txBox="1"/>
            <p:nvPr/>
          </p:nvSpPr>
          <p:spPr>
            <a:xfrm>
              <a:off x="4998010" y="2877878"/>
              <a:ext cx="684356" cy="553996"/>
            </a:xfrm>
            <a:prstGeom prst="rect">
              <a:avLst/>
            </a:prstGeom>
            <a:noFill/>
          </p:spPr>
          <p:txBody>
            <a:bodyPr wrap="square" rtlCol="0">
              <a:spAutoFit/>
            </a:bodyPr>
            <a:lstStyle/>
            <a:p>
              <a:pPr algn="ctr"/>
              <a:r>
                <a:rPr lang="en-US" altLang="zh-CN" sz="2100" dirty="0" smtClean="0">
                  <a:solidFill>
                    <a:srgbClr val="FF0000"/>
                  </a:solidFill>
                  <a:latin typeface="Impact" panose="020B0806030902050204" pitchFamily="34" charset="0"/>
                </a:rPr>
                <a:t>06</a:t>
              </a:r>
              <a:endParaRPr lang="zh-CN" altLang="en-US" sz="2100" dirty="0">
                <a:solidFill>
                  <a:srgbClr val="FF0000"/>
                </a:solidFill>
                <a:latin typeface="Impact" panose="020B0806030902050204" pitchFamily="34" charset="0"/>
              </a:endParaRPr>
            </a:p>
          </p:txBody>
        </p:sp>
      </p:grpSp>
      <p:sp>
        <p:nvSpPr>
          <p:cNvPr id="37" name="文本框 36"/>
          <p:cNvSpPr txBox="1"/>
          <p:nvPr/>
        </p:nvSpPr>
        <p:spPr>
          <a:xfrm>
            <a:off x="4035550" y="2115048"/>
            <a:ext cx="2629909" cy="507831"/>
          </a:xfrm>
          <a:prstGeom prst="rect">
            <a:avLst/>
          </a:prstGeom>
          <a:noFill/>
        </p:spPr>
        <p:txBody>
          <a:bodyPr wrap="square" rtlCol="0">
            <a:spAutoFit/>
          </a:bodyPr>
          <a:lstStyle/>
          <a:p>
            <a:pPr algn="ctr"/>
            <a:r>
              <a:rPr lang="zh-CN" altLang="en-US" sz="2700" dirty="0" smtClean="0">
                <a:solidFill>
                  <a:schemeClr val="bg1"/>
                </a:solidFill>
                <a:latin typeface="造字工房悦黑体验版细体" pitchFamily="50" charset="-122"/>
                <a:ea typeface="造字工房悦黑体验版细体" pitchFamily="50" charset="-122"/>
              </a:rPr>
              <a:t>参考文献</a:t>
            </a:r>
            <a:endParaRPr lang="zh-CN" altLang="en-US" sz="2700" dirty="0">
              <a:solidFill>
                <a:schemeClr val="bg1"/>
              </a:solidFill>
              <a:latin typeface="造字工房悦黑体验版细体" pitchFamily="50" charset="-122"/>
              <a:ea typeface="造字工房悦黑体验版细体" pitchFamily="50" charset="-122"/>
            </a:endParaRPr>
          </a:p>
        </p:txBody>
      </p:sp>
      <p:sp>
        <p:nvSpPr>
          <p:cNvPr id="38" name="矩形 37"/>
          <p:cNvSpPr/>
          <p:nvPr/>
        </p:nvSpPr>
        <p:spPr>
          <a:xfrm>
            <a:off x="3773198" y="2808648"/>
            <a:ext cx="1180451" cy="248209"/>
          </a:xfrm>
          <a:prstGeom prst="rect">
            <a:avLst/>
          </a:prstGeom>
        </p:spPr>
        <p:txBody>
          <a:bodyPr wrap="none">
            <a:spAutoFit/>
          </a:bodyPr>
          <a:lstStyle/>
          <a:p>
            <a:pPr marL="214630" indent="-214630">
              <a:buFont typeface="Wingdings" panose="05000000000000000000" pitchFamily="2" charset="2"/>
              <a:buChar char="l"/>
            </a:pPr>
            <a:r>
              <a:rPr lang="zh-CN" altLang="en-US" sz="1015" dirty="0" smtClean="0">
                <a:solidFill>
                  <a:schemeClr val="bg1">
                    <a:lumMod val="50000"/>
                  </a:schemeClr>
                </a:solidFill>
                <a:latin typeface="造字工房悦黑体验版细体" pitchFamily="50" charset="-122"/>
                <a:ea typeface="造字工房悦黑体验版细体" pitchFamily="50" charset="-122"/>
              </a:rPr>
              <a:t>主要参考文献</a:t>
            </a:r>
            <a:endParaRPr lang="zh-CN" altLang="en-US" sz="1015" dirty="0">
              <a:solidFill>
                <a:schemeClr val="bg1">
                  <a:lumMod val="50000"/>
                </a:schemeClr>
              </a:solidFill>
              <a:latin typeface="造字工房悦黑体验版细体" pitchFamily="50" charset="-122"/>
              <a:ea typeface="造字工房悦黑体验版细体" pitchFamily="50" charset="-122"/>
            </a:endParaRPr>
          </a:p>
        </p:txBody>
      </p:sp>
      <p:sp>
        <p:nvSpPr>
          <p:cNvPr id="39" name="矩形 38"/>
          <p:cNvSpPr/>
          <p:nvPr/>
        </p:nvSpPr>
        <p:spPr>
          <a:xfrm>
            <a:off x="5401973" y="2792593"/>
            <a:ext cx="1180451" cy="248209"/>
          </a:xfrm>
          <a:prstGeom prst="rect">
            <a:avLst/>
          </a:prstGeom>
        </p:spPr>
        <p:txBody>
          <a:bodyPr wrap="none">
            <a:spAutoFit/>
          </a:bodyPr>
          <a:lstStyle/>
          <a:p>
            <a:pPr marL="214630" indent="-214630">
              <a:buFont typeface="Wingdings" panose="05000000000000000000" pitchFamily="2" charset="2"/>
              <a:buChar char="l"/>
            </a:pPr>
            <a:r>
              <a:rPr lang="zh-CN" altLang="en-US" sz="1015" dirty="0" smtClean="0">
                <a:solidFill>
                  <a:schemeClr val="bg1">
                    <a:lumMod val="50000"/>
                  </a:schemeClr>
                </a:solidFill>
                <a:latin typeface="造字工房悦黑体验版细体" pitchFamily="50" charset="-122"/>
                <a:ea typeface="造字工房悦黑体验版细体" pitchFamily="50" charset="-122"/>
              </a:rPr>
              <a:t>其他参考文献</a:t>
            </a:r>
            <a:endParaRPr lang="zh-CN" altLang="en-US" sz="1015" dirty="0">
              <a:solidFill>
                <a:schemeClr val="bg1">
                  <a:lumMod val="50000"/>
                </a:schemeClr>
              </a:solidFill>
              <a:latin typeface="造字工房悦黑体验版细体" pitchFamily="50" charset="-122"/>
              <a:ea typeface="造字工房悦黑体验版细体" pitchFamily="50" charset="-122"/>
            </a:endParaRPr>
          </a:p>
        </p:txBody>
      </p:sp>
      <p:sp>
        <p:nvSpPr>
          <p:cNvPr id="41" name="KSO_Shape"/>
          <p:cNvSpPr/>
          <p:nvPr/>
        </p:nvSpPr>
        <p:spPr>
          <a:xfrm>
            <a:off x="2178093" y="2073787"/>
            <a:ext cx="818990" cy="584213"/>
          </a:xfrm>
          <a:custGeom>
            <a:avLst/>
            <a:gdLst>
              <a:gd name="connsiteX0" fmla="*/ 1331748 w 2590131"/>
              <a:gd name="connsiteY0" fmla="*/ 0 h 1737108"/>
              <a:gd name="connsiteX1" fmla="*/ 1824329 w 2590131"/>
              <a:gd name="connsiteY1" fmla="*/ 269982 h 1737108"/>
              <a:gd name="connsiteX2" fmla="*/ 1989086 w 2590131"/>
              <a:gd name="connsiteY2" fmla="*/ 1299712 h 1737108"/>
              <a:gd name="connsiteX3" fmla="*/ 1981650 w 2590131"/>
              <a:gd name="connsiteY3" fmla="*/ 1301669 h 1737108"/>
              <a:gd name="connsiteX4" fmla="*/ 1981573 w 2590131"/>
              <a:gd name="connsiteY4" fmla="*/ 1302505 h 1737108"/>
              <a:gd name="connsiteX5" fmla="*/ 1912938 w 2590131"/>
              <a:gd name="connsiteY5" fmla="*/ 1531930 h 1737108"/>
              <a:gd name="connsiteX6" fmla="*/ 1486636 w 2590131"/>
              <a:gd name="connsiteY6" fmla="*/ 1737108 h 1737108"/>
              <a:gd name="connsiteX7" fmla="*/ 1696726 w 2590131"/>
              <a:gd name="connsiteY7" fmla="*/ 1399645 h 1737108"/>
              <a:gd name="connsiteX8" fmla="*/ 1687689 w 2590131"/>
              <a:gd name="connsiteY8" fmla="*/ 1379027 h 1737108"/>
              <a:gd name="connsiteX9" fmla="*/ 1676048 w 2590131"/>
              <a:gd name="connsiteY9" fmla="*/ 1382090 h 1737108"/>
              <a:gd name="connsiteX10" fmla="*/ 847095 w 2590131"/>
              <a:gd name="connsiteY10" fmla="*/ 1357865 h 1737108"/>
              <a:gd name="connsiteX11" fmla="*/ 765530 w 2590131"/>
              <a:gd name="connsiteY11" fmla="*/ 1295103 h 1737108"/>
              <a:gd name="connsiteX12" fmla="*/ 762632 w 2590131"/>
              <a:gd name="connsiteY12" fmla="*/ 1296676 h 1737108"/>
              <a:gd name="connsiteX13" fmla="*/ 560291 w 2590131"/>
              <a:gd name="connsiteY13" fmla="*/ 1337526 h 1737108"/>
              <a:gd name="connsiteX14" fmla="*/ 519829 w 2590131"/>
              <a:gd name="connsiteY14" fmla="*/ 1337526 h 1737108"/>
              <a:gd name="connsiteX15" fmla="*/ 0 w 2590131"/>
              <a:gd name="connsiteY15" fmla="*/ 817697 h 1737108"/>
              <a:gd name="connsiteX16" fmla="*/ 0 w 2590131"/>
              <a:gd name="connsiteY16" fmla="*/ 777235 h 1737108"/>
              <a:gd name="connsiteX17" fmla="*/ 519829 w 2590131"/>
              <a:gd name="connsiteY17" fmla="*/ 257406 h 1737108"/>
              <a:gd name="connsiteX18" fmla="*/ 560291 w 2590131"/>
              <a:gd name="connsiteY18" fmla="*/ 257406 h 1737108"/>
              <a:gd name="connsiteX19" fmla="*/ 665055 w 2590131"/>
              <a:gd name="connsiteY19" fmla="*/ 267967 h 1737108"/>
              <a:gd name="connsiteX20" fmla="*/ 760997 w 2590131"/>
              <a:gd name="connsiteY20" fmla="*/ 297749 h 1737108"/>
              <a:gd name="connsiteX21" fmla="*/ 761648 w 2590131"/>
              <a:gd name="connsiteY21" fmla="*/ 278220 h 1737108"/>
              <a:gd name="connsiteX22" fmla="*/ 1331748 w 2590131"/>
              <a:gd name="connsiteY22" fmla="*/ 0 h 1737108"/>
              <a:gd name="connsiteX0-1" fmla="*/ 1331748 w 2590131"/>
              <a:gd name="connsiteY0-2" fmla="*/ 0 h 1737108"/>
              <a:gd name="connsiteX1-3" fmla="*/ 1824329 w 2590131"/>
              <a:gd name="connsiteY1-4" fmla="*/ 269982 h 1737108"/>
              <a:gd name="connsiteX2-5" fmla="*/ 1989086 w 2590131"/>
              <a:gd name="connsiteY2-6" fmla="*/ 1299712 h 1737108"/>
              <a:gd name="connsiteX3-7" fmla="*/ 1981650 w 2590131"/>
              <a:gd name="connsiteY3-8" fmla="*/ 1301669 h 1737108"/>
              <a:gd name="connsiteX4-9" fmla="*/ 1981573 w 2590131"/>
              <a:gd name="connsiteY4-10" fmla="*/ 1302505 h 1737108"/>
              <a:gd name="connsiteX5-11" fmla="*/ 1912938 w 2590131"/>
              <a:gd name="connsiteY5-12" fmla="*/ 1531930 h 1737108"/>
              <a:gd name="connsiteX6-13" fmla="*/ 1486636 w 2590131"/>
              <a:gd name="connsiteY6-14" fmla="*/ 1737108 h 1737108"/>
              <a:gd name="connsiteX7-15" fmla="*/ 1696726 w 2590131"/>
              <a:gd name="connsiteY7-16" fmla="*/ 1399645 h 1737108"/>
              <a:gd name="connsiteX8-17" fmla="*/ 1687689 w 2590131"/>
              <a:gd name="connsiteY8-18" fmla="*/ 1379027 h 1737108"/>
              <a:gd name="connsiteX9-19" fmla="*/ 1676048 w 2590131"/>
              <a:gd name="connsiteY9-20" fmla="*/ 1382090 h 1737108"/>
              <a:gd name="connsiteX10-21" fmla="*/ 847095 w 2590131"/>
              <a:gd name="connsiteY10-22" fmla="*/ 1357865 h 1737108"/>
              <a:gd name="connsiteX11-23" fmla="*/ 765530 w 2590131"/>
              <a:gd name="connsiteY11-24" fmla="*/ 1295103 h 1737108"/>
              <a:gd name="connsiteX12-25" fmla="*/ 762632 w 2590131"/>
              <a:gd name="connsiteY12-26" fmla="*/ 1296676 h 1737108"/>
              <a:gd name="connsiteX13-27" fmla="*/ 560291 w 2590131"/>
              <a:gd name="connsiteY13-28" fmla="*/ 1337526 h 1737108"/>
              <a:gd name="connsiteX14-29" fmla="*/ 519829 w 2590131"/>
              <a:gd name="connsiteY14-30" fmla="*/ 1337526 h 1737108"/>
              <a:gd name="connsiteX15-31" fmla="*/ 0 w 2590131"/>
              <a:gd name="connsiteY15-32" fmla="*/ 817697 h 1737108"/>
              <a:gd name="connsiteX16-33" fmla="*/ 0 w 2590131"/>
              <a:gd name="connsiteY16-34" fmla="*/ 777235 h 1737108"/>
              <a:gd name="connsiteX17-35" fmla="*/ 519829 w 2590131"/>
              <a:gd name="connsiteY17-36" fmla="*/ 257406 h 1737108"/>
              <a:gd name="connsiteX18-37" fmla="*/ 560291 w 2590131"/>
              <a:gd name="connsiteY18-38" fmla="*/ 257406 h 1737108"/>
              <a:gd name="connsiteX19-39" fmla="*/ 665055 w 2590131"/>
              <a:gd name="connsiteY19-40" fmla="*/ 267967 h 1737108"/>
              <a:gd name="connsiteX20-41" fmla="*/ 760997 w 2590131"/>
              <a:gd name="connsiteY20-42" fmla="*/ 297749 h 1737108"/>
              <a:gd name="connsiteX21-43" fmla="*/ 1331748 w 2590131"/>
              <a:gd name="connsiteY21-44" fmla="*/ 0 h 1737108"/>
              <a:gd name="connsiteX0-45" fmla="*/ 1331748 w 2590131"/>
              <a:gd name="connsiteY0-46" fmla="*/ 0 h 1737108"/>
              <a:gd name="connsiteX1-47" fmla="*/ 1824329 w 2590131"/>
              <a:gd name="connsiteY1-48" fmla="*/ 269982 h 1737108"/>
              <a:gd name="connsiteX2-49" fmla="*/ 1989086 w 2590131"/>
              <a:gd name="connsiteY2-50" fmla="*/ 1299712 h 1737108"/>
              <a:gd name="connsiteX3-51" fmla="*/ 1981650 w 2590131"/>
              <a:gd name="connsiteY3-52" fmla="*/ 1301669 h 1737108"/>
              <a:gd name="connsiteX4-53" fmla="*/ 1981573 w 2590131"/>
              <a:gd name="connsiteY4-54" fmla="*/ 1302505 h 1737108"/>
              <a:gd name="connsiteX5-55" fmla="*/ 1912938 w 2590131"/>
              <a:gd name="connsiteY5-56" fmla="*/ 1531930 h 1737108"/>
              <a:gd name="connsiteX6-57" fmla="*/ 1486636 w 2590131"/>
              <a:gd name="connsiteY6-58" fmla="*/ 1737108 h 1737108"/>
              <a:gd name="connsiteX7-59" fmla="*/ 1696726 w 2590131"/>
              <a:gd name="connsiteY7-60" fmla="*/ 1399645 h 1737108"/>
              <a:gd name="connsiteX8-61" fmla="*/ 1687689 w 2590131"/>
              <a:gd name="connsiteY8-62" fmla="*/ 1379027 h 1737108"/>
              <a:gd name="connsiteX9-63" fmla="*/ 1676048 w 2590131"/>
              <a:gd name="connsiteY9-64" fmla="*/ 1382090 h 1737108"/>
              <a:gd name="connsiteX10-65" fmla="*/ 847095 w 2590131"/>
              <a:gd name="connsiteY10-66" fmla="*/ 1357865 h 1737108"/>
              <a:gd name="connsiteX11-67" fmla="*/ 765530 w 2590131"/>
              <a:gd name="connsiteY11-68" fmla="*/ 1295103 h 1737108"/>
              <a:gd name="connsiteX12-69" fmla="*/ 762632 w 2590131"/>
              <a:gd name="connsiteY12-70" fmla="*/ 1296676 h 1737108"/>
              <a:gd name="connsiteX13-71" fmla="*/ 560291 w 2590131"/>
              <a:gd name="connsiteY13-72" fmla="*/ 1337526 h 1737108"/>
              <a:gd name="connsiteX14-73" fmla="*/ 519829 w 2590131"/>
              <a:gd name="connsiteY14-74" fmla="*/ 1337526 h 1737108"/>
              <a:gd name="connsiteX15-75" fmla="*/ 0 w 2590131"/>
              <a:gd name="connsiteY15-76" fmla="*/ 817697 h 1737108"/>
              <a:gd name="connsiteX16-77" fmla="*/ 0 w 2590131"/>
              <a:gd name="connsiteY16-78" fmla="*/ 777235 h 1737108"/>
              <a:gd name="connsiteX17-79" fmla="*/ 519829 w 2590131"/>
              <a:gd name="connsiteY17-80" fmla="*/ 257406 h 1737108"/>
              <a:gd name="connsiteX18-81" fmla="*/ 560291 w 2590131"/>
              <a:gd name="connsiteY18-82" fmla="*/ 257406 h 1737108"/>
              <a:gd name="connsiteX19-83" fmla="*/ 665055 w 2590131"/>
              <a:gd name="connsiteY19-84" fmla="*/ 267967 h 1737108"/>
              <a:gd name="connsiteX20-85" fmla="*/ 760997 w 2590131"/>
              <a:gd name="connsiteY20-86" fmla="*/ 297749 h 1737108"/>
              <a:gd name="connsiteX21-87" fmla="*/ 1331748 w 2590131"/>
              <a:gd name="connsiteY21-88" fmla="*/ 0 h 1737108"/>
              <a:gd name="connsiteX0-89" fmla="*/ 1331748 w 2590131"/>
              <a:gd name="connsiteY0-90" fmla="*/ 3586 h 1740694"/>
              <a:gd name="connsiteX1-91" fmla="*/ 1824329 w 2590131"/>
              <a:gd name="connsiteY1-92" fmla="*/ 273568 h 1740694"/>
              <a:gd name="connsiteX2-93" fmla="*/ 1989086 w 2590131"/>
              <a:gd name="connsiteY2-94" fmla="*/ 1303298 h 1740694"/>
              <a:gd name="connsiteX3-95" fmla="*/ 1981650 w 2590131"/>
              <a:gd name="connsiteY3-96" fmla="*/ 1305255 h 1740694"/>
              <a:gd name="connsiteX4-97" fmla="*/ 1981573 w 2590131"/>
              <a:gd name="connsiteY4-98" fmla="*/ 1306091 h 1740694"/>
              <a:gd name="connsiteX5-99" fmla="*/ 1912938 w 2590131"/>
              <a:gd name="connsiteY5-100" fmla="*/ 1535516 h 1740694"/>
              <a:gd name="connsiteX6-101" fmla="*/ 1486636 w 2590131"/>
              <a:gd name="connsiteY6-102" fmla="*/ 1740694 h 1740694"/>
              <a:gd name="connsiteX7-103" fmla="*/ 1696726 w 2590131"/>
              <a:gd name="connsiteY7-104" fmla="*/ 1403231 h 1740694"/>
              <a:gd name="connsiteX8-105" fmla="*/ 1687689 w 2590131"/>
              <a:gd name="connsiteY8-106" fmla="*/ 1382613 h 1740694"/>
              <a:gd name="connsiteX9-107" fmla="*/ 1676048 w 2590131"/>
              <a:gd name="connsiteY9-108" fmla="*/ 1385676 h 1740694"/>
              <a:gd name="connsiteX10-109" fmla="*/ 847095 w 2590131"/>
              <a:gd name="connsiteY10-110" fmla="*/ 1361451 h 1740694"/>
              <a:gd name="connsiteX11-111" fmla="*/ 765530 w 2590131"/>
              <a:gd name="connsiteY11-112" fmla="*/ 1298689 h 1740694"/>
              <a:gd name="connsiteX12-113" fmla="*/ 762632 w 2590131"/>
              <a:gd name="connsiteY12-114" fmla="*/ 1300262 h 1740694"/>
              <a:gd name="connsiteX13-115" fmla="*/ 560291 w 2590131"/>
              <a:gd name="connsiteY13-116" fmla="*/ 1341112 h 1740694"/>
              <a:gd name="connsiteX14-117" fmla="*/ 519829 w 2590131"/>
              <a:gd name="connsiteY14-118" fmla="*/ 1341112 h 1740694"/>
              <a:gd name="connsiteX15-119" fmla="*/ 0 w 2590131"/>
              <a:gd name="connsiteY15-120" fmla="*/ 821283 h 1740694"/>
              <a:gd name="connsiteX16-121" fmla="*/ 0 w 2590131"/>
              <a:gd name="connsiteY16-122" fmla="*/ 780821 h 1740694"/>
              <a:gd name="connsiteX17-123" fmla="*/ 519829 w 2590131"/>
              <a:gd name="connsiteY17-124" fmla="*/ 260992 h 1740694"/>
              <a:gd name="connsiteX18-125" fmla="*/ 560291 w 2590131"/>
              <a:gd name="connsiteY18-126" fmla="*/ 260992 h 1740694"/>
              <a:gd name="connsiteX19-127" fmla="*/ 665055 w 2590131"/>
              <a:gd name="connsiteY19-128" fmla="*/ 271553 h 1740694"/>
              <a:gd name="connsiteX20-129" fmla="*/ 760997 w 2590131"/>
              <a:gd name="connsiteY20-130" fmla="*/ 301335 h 1740694"/>
              <a:gd name="connsiteX21-131" fmla="*/ 1331748 w 2590131"/>
              <a:gd name="connsiteY21-132" fmla="*/ 3586 h 1740694"/>
              <a:gd name="connsiteX0-133" fmla="*/ 1342153 w 2590131"/>
              <a:gd name="connsiteY0-134" fmla="*/ 0 h 1782197"/>
              <a:gd name="connsiteX1-135" fmla="*/ 1824329 w 2590131"/>
              <a:gd name="connsiteY1-136" fmla="*/ 315071 h 1782197"/>
              <a:gd name="connsiteX2-137" fmla="*/ 1989086 w 2590131"/>
              <a:gd name="connsiteY2-138" fmla="*/ 1344801 h 1782197"/>
              <a:gd name="connsiteX3-139" fmla="*/ 1981650 w 2590131"/>
              <a:gd name="connsiteY3-140" fmla="*/ 1346758 h 1782197"/>
              <a:gd name="connsiteX4-141" fmla="*/ 1981573 w 2590131"/>
              <a:gd name="connsiteY4-142" fmla="*/ 1347594 h 1782197"/>
              <a:gd name="connsiteX5-143" fmla="*/ 1912938 w 2590131"/>
              <a:gd name="connsiteY5-144" fmla="*/ 1577019 h 1782197"/>
              <a:gd name="connsiteX6-145" fmla="*/ 1486636 w 2590131"/>
              <a:gd name="connsiteY6-146" fmla="*/ 1782197 h 1782197"/>
              <a:gd name="connsiteX7-147" fmla="*/ 1696726 w 2590131"/>
              <a:gd name="connsiteY7-148" fmla="*/ 1444734 h 1782197"/>
              <a:gd name="connsiteX8-149" fmla="*/ 1687689 w 2590131"/>
              <a:gd name="connsiteY8-150" fmla="*/ 1424116 h 1782197"/>
              <a:gd name="connsiteX9-151" fmla="*/ 1676048 w 2590131"/>
              <a:gd name="connsiteY9-152" fmla="*/ 1427179 h 1782197"/>
              <a:gd name="connsiteX10-153" fmla="*/ 847095 w 2590131"/>
              <a:gd name="connsiteY10-154" fmla="*/ 1402954 h 1782197"/>
              <a:gd name="connsiteX11-155" fmla="*/ 765530 w 2590131"/>
              <a:gd name="connsiteY11-156" fmla="*/ 1340192 h 1782197"/>
              <a:gd name="connsiteX12-157" fmla="*/ 762632 w 2590131"/>
              <a:gd name="connsiteY12-158" fmla="*/ 1341765 h 1782197"/>
              <a:gd name="connsiteX13-159" fmla="*/ 560291 w 2590131"/>
              <a:gd name="connsiteY13-160" fmla="*/ 1382615 h 1782197"/>
              <a:gd name="connsiteX14-161" fmla="*/ 519829 w 2590131"/>
              <a:gd name="connsiteY14-162" fmla="*/ 1382615 h 1782197"/>
              <a:gd name="connsiteX15-163" fmla="*/ 0 w 2590131"/>
              <a:gd name="connsiteY15-164" fmla="*/ 862786 h 1782197"/>
              <a:gd name="connsiteX16-165" fmla="*/ 0 w 2590131"/>
              <a:gd name="connsiteY16-166" fmla="*/ 822324 h 1782197"/>
              <a:gd name="connsiteX17-167" fmla="*/ 519829 w 2590131"/>
              <a:gd name="connsiteY17-168" fmla="*/ 302495 h 1782197"/>
              <a:gd name="connsiteX18-169" fmla="*/ 560291 w 2590131"/>
              <a:gd name="connsiteY18-170" fmla="*/ 302495 h 1782197"/>
              <a:gd name="connsiteX19-171" fmla="*/ 665055 w 2590131"/>
              <a:gd name="connsiteY19-172" fmla="*/ 313056 h 1782197"/>
              <a:gd name="connsiteX20-173" fmla="*/ 760997 w 2590131"/>
              <a:gd name="connsiteY20-174" fmla="*/ 342838 h 1782197"/>
              <a:gd name="connsiteX21-175" fmla="*/ 1342153 w 2590131"/>
              <a:gd name="connsiteY21-176" fmla="*/ 0 h 1782197"/>
              <a:gd name="connsiteX0-177" fmla="*/ 1342153 w 2590131"/>
              <a:gd name="connsiteY0-178" fmla="*/ 0 h 1782197"/>
              <a:gd name="connsiteX1-179" fmla="*/ 1824329 w 2590131"/>
              <a:gd name="connsiteY1-180" fmla="*/ 315071 h 1782197"/>
              <a:gd name="connsiteX2-181" fmla="*/ 1989086 w 2590131"/>
              <a:gd name="connsiteY2-182" fmla="*/ 1344801 h 1782197"/>
              <a:gd name="connsiteX3-183" fmla="*/ 1981650 w 2590131"/>
              <a:gd name="connsiteY3-184" fmla="*/ 1346758 h 1782197"/>
              <a:gd name="connsiteX4-185" fmla="*/ 1981573 w 2590131"/>
              <a:gd name="connsiteY4-186" fmla="*/ 1347594 h 1782197"/>
              <a:gd name="connsiteX5-187" fmla="*/ 1912938 w 2590131"/>
              <a:gd name="connsiteY5-188" fmla="*/ 1577019 h 1782197"/>
              <a:gd name="connsiteX6-189" fmla="*/ 1486636 w 2590131"/>
              <a:gd name="connsiteY6-190" fmla="*/ 1782197 h 1782197"/>
              <a:gd name="connsiteX7-191" fmla="*/ 1696726 w 2590131"/>
              <a:gd name="connsiteY7-192" fmla="*/ 1444734 h 1782197"/>
              <a:gd name="connsiteX8-193" fmla="*/ 1687689 w 2590131"/>
              <a:gd name="connsiteY8-194" fmla="*/ 1424116 h 1782197"/>
              <a:gd name="connsiteX9-195" fmla="*/ 1676048 w 2590131"/>
              <a:gd name="connsiteY9-196" fmla="*/ 1427179 h 1782197"/>
              <a:gd name="connsiteX10-197" fmla="*/ 847095 w 2590131"/>
              <a:gd name="connsiteY10-198" fmla="*/ 1402954 h 1782197"/>
              <a:gd name="connsiteX11-199" fmla="*/ 765530 w 2590131"/>
              <a:gd name="connsiteY11-200" fmla="*/ 1340192 h 1782197"/>
              <a:gd name="connsiteX12-201" fmla="*/ 762632 w 2590131"/>
              <a:gd name="connsiteY12-202" fmla="*/ 1341765 h 1782197"/>
              <a:gd name="connsiteX13-203" fmla="*/ 560291 w 2590131"/>
              <a:gd name="connsiteY13-204" fmla="*/ 1382615 h 1782197"/>
              <a:gd name="connsiteX14-205" fmla="*/ 519829 w 2590131"/>
              <a:gd name="connsiteY14-206" fmla="*/ 1382615 h 1782197"/>
              <a:gd name="connsiteX15-207" fmla="*/ 0 w 2590131"/>
              <a:gd name="connsiteY15-208" fmla="*/ 862786 h 1782197"/>
              <a:gd name="connsiteX16-209" fmla="*/ 0 w 2590131"/>
              <a:gd name="connsiteY16-210" fmla="*/ 822324 h 1782197"/>
              <a:gd name="connsiteX17-211" fmla="*/ 519829 w 2590131"/>
              <a:gd name="connsiteY17-212" fmla="*/ 302495 h 1782197"/>
              <a:gd name="connsiteX18-213" fmla="*/ 560291 w 2590131"/>
              <a:gd name="connsiteY18-214" fmla="*/ 302495 h 1782197"/>
              <a:gd name="connsiteX19-215" fmla="*/ 665055 w 2590131"/>
              <a:gd name="connsiteY19-216" fmla="*/ 313056 h 1782197"/>
              <a:gd name="connsiteX20-217" fmla="*/ 760997 w 2590131"/>
              <a:gd name="connsiteY20-218" fmla="*/ 342838 h 1782197"/>
              <a:gd name="connsiteX21-219" fmla="*/ 1342153 w 2590131"/>
              <a:gd name="connsiteY21-220" fmla="*/ 0 h 1782197"/>
              <a:gd name="connsiteX0-221" fmla="*/ 1342153 w 2590131"/>
              <a:gd name="connsiteY0-222" fmla="*/ 0 h 1782197"/>
              <a:gd name="connsiteX1-223" fmla="*/ 1824329 w 2590131"/>
              <a:gd name="connsiteY1-224" fmla="*/ 315071 h 1782197"/>
              <a:gd name="connsiteX2-225" fmla="*/ 1989086 w 2590131"/>
              <a:gd name="connsiteY2-226" fmla="*/ 1344801 h 1782197"/>
              <a:gd name="connsiteX3-227" fmla="*/ 1981650 w 2590131"/>
              <a:gd name="connsiteY3-228" fmla="*/ 1346758 h 1782197"/>
              <a:gd name="connsiteX4-229" fmla="*/ 1981573 w 2590131"/>
              <a:gd name="connsiteY4-230" fmla="*/ 1347594 h 1782197"/>
              <a:gd name="connsiteX5-231" fmla="*/ 1912938 w 2590131"/>
              <a:gd name="connsiteY5-232" fmla="*/ 1577019 h 1782197"/>
              <a:gd name="connsiteX6-233" fmla="*/ 1486636 w 2590131"/>
              <a:gd name="connsiteY6-234" fmla="*/ 1782197 h 1782197"/>
              <a:gd name="connsiteX7-235" fmla="*/ 1696726 w 2590131"/>
              <a:gd name="connsiteY7-236" fmla="*/ 1444734 h 1782197"/>
              <a:gd name="connsiteX8-237" fmla="*/ 1687689 w 2590131"/>
              <a:gd name="connsiteY8-238" fmla="*/ 1424116 h 1782197"/>
              <a:gd name="connsiteX9-239" fmla="*/ 1676048 w 2590131"/>
              <a:gd name="connsiteY9-240" fmla="*/ 1427179 h 1782197"/>
              <a:gd name="connsiteX10-241" fmla="*/ 847095 w 2590131"/>
              <a:gd name="connsiteY10-242" fmla="*/ 1402954 h 1782197"/>
              <a:gd name="connsiteX11-243" fmla="*/ 765530 w 2590131"/>
              <a:gd name="connsiteY11-244" fmla="*/ 1340192 h 1782197"/>
              <a:gd name="connsiteX12-245" fmla="*/ 762632 w 2590131"/>
              <a:gd name="connsiteY12-246" fmla="*/ 1341765 h 1782197"/>
              <a:gd name="connsiteX13-247" fmla="*/ 560291 w 2590131"/>
              <a:gd name="connsiteY13-248" fmla="*/ 1382615 h 1782197"/>
              <a:gd name="connsiteX14-249" fmla="*/ 519829 w 2590131"/>
              <a:gd name="connsiteY14-250" fmla="*/ 1382615 h 1782197"/>
              <a:gd name="connsiteX15-251" fmla="*/ 0 w 2590131"/>
              <a:gd name="connsiteY15-252" fmla="*/ 862786 h 1782197"/>
              <a:gd name="connsiteX16-253" fmla="*/ 0 w 2590131"/>
              <a:gd name="connsiteY16-254" fmla="*/ 822324 h 1782197"/>
              <a:gd name="connsiteX17-255" fmla="*/ 519829 w 2590131"/>
              <a:gd name="connsiteY17-256" fmla="*/ 302495 h 1782197"/>
              <a:gd name="connsiteX18-257" fmla="*/ 560291 w 2590131"/>
              <a:gd name="connsiteY18-258" fmla="*/ 302495 h 1782197"/>
              <a:gd name="connsiteX19-259" fmla="*/ 665055 w 2590131"/>
              <a:gd name="connsiteY19-260" fmla="*/ 313056 h 1782197"/>
              <a:gd name="connsiteX20-261" fmla="*/ 760997 w 2590131"/>
              <a:gd name="connsiteY20-262" fmla="*/ 342838 h 1782197"/>
              <a:gd name="connsiteX21-263" fmla="*/ 1342153 w 2590131"/>
              <a:gd name="connsiteY21-264" fmla="*/ 0 h 1782197"/>
              <a:gd name="connsiteX0-265" fmla="*/ 1342153 w 2590131"/>
              <a:gd name="connsiteY0-266" fmla="*/ 0 h 1782197"/>
              <a:gd name="connsiteX1-267" fmla="*/ 1824329 w 2590131"/>
              <a:gd name="connsiteY1-268" fmla="*/ 315071 h 1782197"/>
              <a:gd name="connsiteX2-269" fmla="*/ 1989086 w 2590131"/>
              <a:gd name="connsiteY2-270" fmla="*/ 1344801 h 1782197"/>
              <a:gd name="connsiteX3-271" fmla="*/ 1981650 w 2590131"/>
              <a:gd name="connsiteY3-272" fmla="*/ 1346758 h 1782197"/>
              <a:gd name="connsiteX4-273" fmla="*/ 1981573 w 2590131"/>
              <a:gd name="connsiteY4-274" fmla="*/ 1347594 h 1782197"/>
              <a:gd name="connsiteX5-275" fmla="*/ 1912938 w 2590131"/>
              <a:gd name="connsiteY5-276" fmla="*/ 1577019 h 1782197"/>
              <a:gd name="connsiteX6-277" fmla="*/ 1486636 w 2590131"/>
              <a:gd name="connsiteY6-278" fmla="*/ 1782197 h 1782197"/>
              <a:gd name="connsiteX7-279" fmla="*/ 1696726 w 2590131"/>
              <a:gd name="connsiteY7-280" fmla="*/ 1444734 h 1782197"/>
              <a:gd name="connsiteX8-281" fmla="*/ 1687689 w 2590131"/>
              <a:gd name="connsiteY8-282" fmla="*/ 1424116 h 1782197"/>
              <a:gd name="connsiteX9-283" fmla="*/ 1676048 w 2590131"/>
              <a:gd name="connsiteY9-284" fmla="*/ 1427179 h 1782197"/>
              <a:gd name="connsiteX10-285" fmla="*/ 847095 w 2590131"/>
              <a:gd name="connsiteY10-286" fmla="*/ 1402954 h 1782197"/>
              <a:gd name="connsiteX11-287" fmla="*/ 765530 w 2590131"/>
              <a:gd name="connsiteY11-288" fmla="*/ 1340192 h 1782197"/>
              <a:gd name="connsiteX12-289" fmla="*/ 762632 w 2590131"/>
              <a:gd name="connsiteY12-290" fmla="*/ 1341765 h 1782197"/>
              <a:gd name="connsiteX13-291" fmla="*/ 560291 w 2590131"/>
              <a:gd name="connsiteY13-292" fmla="*/ 1382615 h 1782197"/>
              <a:gd name="connsiteX14-293" fmla="*/ 519829 w 2590131"/>
              <a:gd name="connsiteY14-294" fmla="*/ 1382615 h 1782197"/>
              <a:gd name="connsiteX15-295" fmla="*/ 0 w 2590131"/>
              <a:gd name="connsiteY15-296" fmla="*/ 862786 h 1782197"/>
              <a:gd name="connsiteX16-297" fmla="*/ 0 w 2590131"/>
              <a:gd name="connsiteY16-298" fmla="*/ 822324 h 1782197"/>
              <a:gd name="connsiteX17-299" fmla="*/ 519829 w 2590131"/>
              <a:gd name="connsiteY17-300" fmla="*/ 302495 h 1782197"/>
              <a:gd name="connsiteX18-301" fmla="*/ 560291 w 2590131"/>
              <a:gd name="connsiteY18-302" fmla="*/ 302495 h 1782197"/>
              <a:gd name="connsiteX19-303" fmla="*/ 665055 w 2590131"/>
              <a:gd name="connsiteY19-304" fmla="*/ 313056 h 1782197"/>
              <a:gd name="connsiteX20-305" fmla="*/ 760997 w 2590131"/>
              <a:gd name="connsiteY20-306" fmla="*/ 342838 h 1782197"/>
              <a:gd name="connsiteX21-307" fmla="*/ 1342153 w 2590131"/>
              <a:gd name="connsiteY21-308" fmla="*/ 0 h 1782197"/>
              <a:gd name="connsiteX0-309" fmla="*/ 1286659 w 2590131"/>
              <a:gd name="connsiteY0-310" fmla="*/ 1 h 1750983"/>
              <a:gd name="connsiteX1-311" fmla="*/ 1824329 w 2590131"/>
              <a:gd name="connsiteY1-312" fmla="*/ 283857 h 1750983"/>
              <a:gd name="connsiteX2-313" fmla="*/ 1989086 w 2590131"/>
              <a:gd name="connsiteY2-314" fmla="*/ 1313587 h 1750983"/>
              <a:gd name="connsiteX3-315" fmla="*/ 1981650 w 2590131"/>
              <a:gd name="connsiteY3-316" fmla="*/ 1315544 h 1750983"/>
              <a:gd name="connsiteX4-317" fmla="*/ 1981573 w 2590131"/>
              <a:gd name="connsiteY4-318" fmla="*/ 1316380 h 1750983"/>
              <a:gd name="connsiteX5-319" fmla="*/ 1912938 w 2590131"/>
              <a:gd name="connsiteY5-320" fmla="*/ 1545805 h 1750983"/>
              <a:gd name="connsiteX6-321" fmla="*/ 1486636 w 2590131"/>
              <a:gd name="connsiteY6-322" fmla="*/ 1750983 h 1750983"/>
              <a:gd name="connsiteX7-323" fmla="*/ 1696726 w 2590131"/>
              <a:gd name="connsiteY7-324" fmla="*/ 1413520 h 1750983"/>
              <a:gd name="connsiteX8-325" fmla="*/ 1687689 w 2590131"/>
              <a:gd name="connsiteY8-326" fmla="*/ 1392902 h 1750983"/>
              <a:gd name="connsiteX9-327" fmla="*/ 1676048 w 2590131"/>
              <a:gd name="connsiteY9-328" fmla="*/ 1395965 h 1750983"/>
              <a:gd name="connsiteX10-329" fmla="*/ 847095 w 2590131"/>
              <a:gd name="connsiteY10-330" fmla="*/ 1371740 h 1750983"/>
              <a:gd name="connsiteX11-331" fmla="*/ 765530 w 2590131"/>
              <a:gd name="connsiteY11-332" fmla="*/ 1308978 h 1750983"/>
              <a:gd name="connsiteX12-333" fmla="*/ 762632 w 2590131"/>
              <a:gd name="connsiteY12-334" fmla="*/ 1310551 h 1750983"/>
              <a:gd name="connsiteX13-335" fmla="*/ 560291 w 2590131"/>
              <a:gd name="connsiteY13-336" fmla="*/ 1351401 h 1750983"/>
              <a:gd name="connsiteX14-337" fmla="*/ 519829 w 2590131"/>
              <a:gd name="connsiteY14-338" fmla="*/ 1351401 h 1750983"/>
              <a:gd name="connsiteX15-339" fmla="*/ 0 w 2590131"/>
              <a:gd name="connsiteY15-340" fmla="*/ 831572 h 1750983"/>
              <a:gd name="connsiteX16-341" fmla="*/ 0 w 2590131"/>
              <a:gd name="connsiteY16-342" fmla="*/ 791110 h 1750983"/>
              <a:gd name="connsiteX17-343" fmla="*/ 519829 w 2590131"/>
              <a:gd name="connsiteY17-344" fmla="*/ 271281 h 1750983"/>
              <a:gd name="connsiteX18-345" fmla="*/ 560291 w 2590131"/>
              <a:gd name="connsiteY18-346" fmla="*/ 271281 h 1750983"/>
              <a:gd name="connsiteX19-347" fmla="*/ 665055 w 2590131"/>
              <a:gd name="connsiteY19-348" fmla="*/ 281842 h 1750983"/>
              <a:gd name="connsiteX20-349" fmla="*/ 760997 w 2590131"/>
              <a:gd name="connsiteY20-350" fmla="*/ 311624 h 1750983"/>
              <a:gd name="connsiteX21-351" fmla="*/ 1286659 w 2590131"/>
              <a:gd name="connsiteY21-352" fmla="*/ 1 h 1750983"/>
              <a:gd name="connsiteX0-353" fmla="*/ 1286659 w 2590131"/>
              <a:gd name="connsiteY0-354" fmla="*/ 1 h 1760911"/>
              <a:gd name="connsiteX1-355" fmla="*/ 1824329 w 2590131"/>
              <a:gd name="connsiteY1-356" fmla="*/ 283857 h 1760911"/>
              <a:gd name="connsiteX2-357" fmla="*/ 1989086 w 2590131"/>
              <a:gd name="connsiteY2-358" fmla="*/ 1313587 h 1760911"/>
              <a:gd name="connsiteX3-359" fmla="*/ 1981650 w 2590131"/>
              <a:gd name="connsiteY3-360" fmla="*/ 1315544 h 1760911"/>
              <a:gd name="connsiteX4-361" fmla="*/ 1981573 w 2590131"/>
              <a:gd name="connsiteY4-362" fmla="*/ 1316380 h 1760911"/>
              <a:gd name="connsiteX5-363" fmla="*/ 1912938 w 2590131"/>
              <a:gd name="connsiteY5-364" fmla="*/ 1545805 h 1760911"/>
              <a:gd name="connsiteX6-365" fmla="*/ 1517453 w 2590131"/>
              <a:gd name="connsiteY6-366" fmla="*/ 1760911 h 1760911"/>
              <a:gd name="connsiteX7-367" fmla="*/ 1696726 w 2590131"/>
              <a:gd name="connsiteY7-368" fmla="*/ 1413520 h 1760911"/>
              <a:gd name="connsiteX8-369" fmla="*/ 1687689 w 2590131"/>
              <a:gd name="connsiteY8-370" fmla="*/ 1392902 h 1760911"/>
              <a:gd name="connsiteX9-371" fmla="*/ 1676048 w 2590131"/>
              <a:gd name="connsiteY9-372" fmla="*/ 1395965 h 1760911"/>
              <a:gd name="connsiteX10-373" fmla="*/ 847095 w 2590131"/>
              <a:gd name="connsiteY10-374" fmla="*/ 1371740 h 1760911"/>
              <a:gd name="connsiteX11-375" fmla="*/ 765530 w 2590131"/>
              <a:gd name="connsiteY11-376" fmla="*/ 1308978 h 1760911"/>
              <a:gd name="connsiteX12-377" fmla="*/ 762632 w 2590131"/>
              <a:gd name="connsiteY12-378" fmla="*/ 1310551 h 1760911"/>
              <a:gd name="connsiteX13-379" fmla="*/ 560291 w 2590131"/>
              <a:gd name="connsiteY13-380" fmla="*/ 1351401 h 1760911"/>
              <a:gd name="connsiteX14-381" fmla="*/ 519829 w 2590131"/>
              <a:gd name="connsiteY14-382" fmla="*/ 1351401 h 1760911"/>
              <a:gd name="connsiteX15-383" fmla="*/ 0 w 2590131"/>
              <a:gd name="connsiteY15-384" fmla="*/ 831572 h 1760911"/>
              <a:gd name="connsiteX16-385" fmla="*/ 0 w 2590131"/>
              <a:gd name="connsiteY16-386" fmla="*/ 791110 h 1760911"/>
              <a:gd name="connsiteX17-387" fmla="*/ 519829 w 2590131"/>
              <a:gd name="connsiteY17-388" fmla="*/ 271281 h 1760911"/>
              <a:gd name="connsiteX18-389" fmla="*/ 560291 w 2590131"/>
              <a:gd name="connsiteY18-390" fmla="*/ 271281 h 1760911"/>
              <a:gd name="connsiteX19-391" fmla="*/ 665055 w 2590131"/>
              <a:gd name="connsiteY19-392" fmla="*/ 281842 h 1760911"/>
              <a:gd name="connsiteX20-393" fmla="*/ 760997 w 2590131"/>
              <a:gd name="connsiteY20-394" fmla="*/ 311624 h 1760911"/>
              <a:gd name="connsiteX21-395" fmla="*/ 1286659 w 2590131"/>
              <a:gd name="connsiteY21-396" fmla="*/ 1 h 1760911"/>
              <a:gd name="connsiteX0-397" fmla="*/ 1286659 w 2590131"/>
              <a:gd name="connsiteY0-398" fmla="*/ 1 h 1760911"/>
              <a:gd name="connsiteX1-399" fmla="*/ 1824329 w 2590131"/>
              <a:gd name="connsiteY1-400" fmla="*/ 283857 h 1760911"/>
              <a:gd name="connsiteX2-401" fmla="*/ 1989086 w 2590131"/>
              <a:gd name="connsiteY2-402" fmla="*/ 1313587 h 1760911"/>
              <a:gd name="connsiteX3-403" fmla="*/ 1981650 w 2590131"/>
              <a:gd name="connsiteY3-404" fmla="*/ 1315544 h 1760911"/>
              <a:gd name="connsiteX4-405" fmla="*/ 1981573 w 2590131"/>
              <a:gd name="connsiteY4-406" fmla="*/ 1316380 h 1760911"/>
              <a:gd name="connsiteX5-407" fmla="*/ 1912938 w 2590131"/>
              <a:gd name="connsiteY5-408" fmla="*/ 1545805 h 1760911"/>
              <a:gd name="connsiteX6-409" fmla="*/ 1517453 w 2590131"/>
              <a:gd name="connsiteY6-410" fmla="*/ 1760911 h 1760911"/>
              <a:gd name="connsiteX7-411" fmla="*/ 1696726 w 2590131"/>
              <a:gd name="connsiteY7-412" fmla="*/ 1413520 h 1760911"/>
              <a:gd name="connsiteX8-413" fmla="*/ 1687689 w 2590131"/>
              <a:gd name="connsiteY8-414" fmla="*/ 1392902 h 1760911"/>
              <a:gd name="connsiteX9-415" fmla="*/ 1676048 w 2590131"/>
              <a:gd name="connsiteY9-416" fmla="*/ 1395965 h 1760911"/>
              <a:gd name="connsiteX10-417" fmla="*/ 847095 w 2590131"/>
              <a:gd name="connsiteY10-418" fmla="*/ 1371740 h 1760911"/>
              <a:gd name="connsiteX11-419" fmla="*/ 765530 w 2590131"/>
              <a:gd name="connsiteY11-420" fmla="*/ 1308978 h 1760911"/>
              <a:gd name="connsiteX12-421" fmla="*/ 762632 w 2590131"/>
              <a:gd name="connsiteY12-422" fmla="*/ 1310551 h 1760911"/>
              <a:gd name="connsiteX13-423" fmla="*/ 560291 w 2590131"/>
              <a:gd name="connsiteY13-424" fmla="*/ 1351401 h 1760911"/>
              <a:gd name="connsiteX14-425" fmla="*/ 519829 w 2590131"/>
              <a:gd name="connsiteY14-426" fmla="*/ 1351401 h 1760911"/>
              <a:gd name="connsiteX15-427" fmla="*/ 0 w 2590131"/>
              <a:gd name="connsiteY15-428" fmla="*/ 831572 h 1760911"/>
              <a:gd name="connsiteX16-429" fmla="*/ 0 w 2590131"/>
              <a:gd name="connsiteY16-430" fmla="*/ 791110 h 1760911"/>
              <a:gd name="connsiteX17-431" fmla="*/ 519829 w 2590131"/>
              <a:gd name="connsiteY17-432" fmla="*/ 271281 h 1760911"/>
              <a:gd name="connsiteX18-433" fmla="*/ 560291 w 2590131"/>
              <a:gd name="connsiteY18-434" fmla="*/ 271281 h 1760911"/>
              <a:gd name="connsiteX19-435" fmla="*/ 665055 w 2590131"/>
              <a:gd name="connsiteY19-436" fmla="*/ 281842 h 1760911"/>
              <a:gd name="connsiteX20-437" fmla="*/ 760997 w 2590131"/>
              <a:gd name="connsiteY20-438" fmla="*/ 311624 h 1760911"/>
              <a:gd name="connsiteX21-439" fmla="*/ 1286659 w 2590131"/>
              <a:gd name="connsiteY21-440" fmla="*/ 1 h 1760911"/>
              <a:gd name="connsiteX0-441" fmla="*/ 1286659 w 2590131"/>
              <a:gd name="connsiteY0-442" fmla="*/ 1 h 1760911"/>
              <a:gd name="connsiteX1-443" fmla="*/ 1824329 w 2590131"/>
              <a:gd name="connsiteY1-444" fmla="*/ 283857 h 1760911"/>
              <a:gd name="connsiteX2-445" fmla="*/ 1989086 w 2590131"/>
              <a:gd name="connsiteY2-446" fmla="*/ 1313587 h 1760911"/>
              <a:gd name="connsiteX3-447" fmla="*/ 1981650 w 2590131"/>
              <a:gd name="connsiteY3-448" fmla="*/ 1315544 h 1760911"/>
              <a:gd name="connsiteX4-449" fmla="*/ 1981573 w 2590131"/>
              <a:gd name="connsiteY4-450" fmla="*/ 1316380 h 1760911"/>
              <a:gd name="connsiteX5-451" fmla="*/ 1912938 w 2590131"/>
              <a:gd name="connsiteY5-452" fmla="*/ 1545805 h 1760911"/>
              <a:gd name="connsiteX6-453" fmla="*/ 1517453 w 2590131"/>
              <a:gd name="connsiteY6-454" fmla="*/ 1760911 h 1760911"/>
              <a:gd name="connsiteX7-455" fmla="*/ 1696726 w 2590131"/>
              <a:gd name="connsiteY7-456" fmla="*/ 1413520 h 1760911"/>
              <a:gd name="connsiteX8-457" fmla="*/ 1687689 w 2590131"/>
              <a:gd name="connsiteY8-458" fmla="*/ 1392902 h 1760911"/>
              <a:gd name="connsiteX9-459" fmla="*/ 1676048 w 2590131"/>
              <a:gd name="connsiteY9-460" fmla="*/ 1395965 h 1760911"/>
              <a:gd name="connsiteX10-461" fmla="*/ 847095 w 2590131"/>
              <a:gd name="connsiteY10-462" fmla="*/ 1371740 h 1760911"/>
              <a:gd name="connsiteX11-463" fmla="*/ 765530 w 2590131"/>
              <a:gd name="connsiteY11-464" fmla="*/ 1308978 h 1760911"/>
              <a:gd name="connsiteX12-465" fmla="*/ 762632 w 2590131"/>
              <a:gd name="connsiteY12-466" fmla="*/ 1310551 h 1760911"/>
              <a:gd name="connsiteX13-467" fmla="*/ 560291 w 2590131"/>
              <a:gd name="connsiteY13-468" fmla="*/ 1351401 h 1760911"/>
              <a:gd name="connsiteX14-469" fmla="*/ 519829 w 2590131"/>
              <a:gd name="connsiteY14-470" fmla="*/ 1351401 h 1760911"/>
              <a:gd name="connsiteX15-471" fmla="*/ 0 w 2590131"/>
              <a:gd name="connsiteY15-472" fmla="*/ 831572 h 1760911"/>
              <a:gd name="connsiteX16-473" fmla="*/ 0 w 2590131"/>
              <a:gd name="connsiteY16-474" fmla="*/ 791110 h 1760911"/>
              <a:gd name="connsiteX17-475" fmla="*/ 519829 w 2590131"/>
              <a:gd name="connsiteY17-476" fmla="*/ 271281 h 1760911"/>
              <a:gd name="connsiteX18-477" fmla="*/ 560291 w 2590131"/>
              <a:gd name="connsiteY18-478" fmla="*/ 271281 h 1760911"/>
              <a:gd name="connsiteX19-479" fmla="*/ 665055 w 2590131"/>
              <a:gd name="connsiteY19-480" fmla="*/ 281842 h 1760911"/>
              <a:gd name="connsiteX20-481" fmla="*/ 760997 w 2590131"/>
              <a:gd name="connsiteY20-482" fmla="*/ 311624 h 1760911"/>
              <a:gd name="connsiteX21-483" fmla="*/ 1286659 w 2590131"/>
              <a:gd name="connsiteY21-484" fmla="*/ 1 h 1760911"/>
              <a:gd name="connsiteX0-485" fmla="*/ 1286659 w 2590131"/>
              <a:gd name="connsiteY0-486" fmla="*/ 1 h 1760911"/>
              <a:gd name="connsiteX1-487" fmla="*/ 1824329 w 2590131"/>
              <a:gd name="connsiteY1-488" fmla="*/ 283857 h 1760911"/>
              <a:gd name="connsiteX2-489" fmla="*/ 1989086 w 2590131"/>
              <a:gd name="connsiteY2-490" fmla="*/ 1313587 h 1760911"/>
              <a:gd name="connsiteX3-491" fmla="*/ 1981650 w 2590131"/>
              <a:gd name="connsiteY3-492" fmla="*/ 1315544 h 1760911"/>
              <a:gd name="connsiteX4-493" fmla="*/ 1981573 w 2590131"/>
              <a:gd name="connsiteY4-494" fmla="*/ 1316380 h 1760911"/>
              <a:gd name="connsiteX5-495" fmla="*/ 1912938 w 2590131"/>
              <a:gd name="connsiteY5-496" fmla="*/ 1545805 h 1760911"/>
              <a:gd name="connsiteX6-497" fmla="*/ 1517453 w 2590131"/>
              <a:gd name="connsiteY6-498" fmla="*/ 1760911 h 1760911"/>
              <a:gd name="connsiteX7-499" fmla="*/ 1696726 w 2590131"/>
              <a:gd name="connsiteY7-500" fmla="*/ 1413520 h 1760911"/>
              <a:gd name="connsiteX8-501" fmla="*/ 1687689 w 2590131"/>
              <a:gd name="connsiteY8-502" fmla="*/ 1392902 h 1760911"/>
              <a:gd name="connsiteX9-503" fmla="*/ 1676048 w 2590131"/>
              <a:gd name="connsiteY9-504" fmla="*/ 1395965 h 1760911"/>
              <a:gd name="connsiteX10-505" fmla="*/ 854235 w 2590131"/>
              <a:gd name="connsiteY10-506" fmla="*/ 1368430 h 1760911"/>
              <a:gd name="connsiteX11-507" fmla="*/ 765530 w 2590131"/>
              <a:gd name="connsiteY11-508" fmla="*/ 1308978 h 1760911"/>
              <a:gd name="connsiteX12-509" fmla="*/ 762632 w 2590131"/>
              <a:gd name="connsiteY12-510" fmla="*/ 1310551 h 1760911"/>
              <a:gd name="connsiteX13-511" fmla="*/ 560291 w 2590131"/>
              <a:gd name="connsiteY13-512" fmla="*/ 1351401 h 1760911"/>
              <a:gd name="connsiteX14-513" fmla="*/ 519829 w 2590131"/>
              <a:gd name="connsiteY14-514" fmla="*/ 1351401 h 1760911"/>
              <a:gd name="connsiteX15-515" fmla="*/ 0 w 2590131"/>
              <a:gd name="connsiteY15-516" fmla="*/ 831572 h 1760911"/>
              <a:gd name="connsiteX16-517" fmla="*/ 0 w 2590131"/>
              <a:gd name="connsiteY16-518" fmla="*/ 791110 h 1760911"/>
              <a:gd name="connsiteX17-519" fmla="*/ 519829 w 2590131"/>
              <a:gd name="connsiteY17-520" fmla="*/ 271281 h 1760911"/>
              <a:gd name="connsiteX18-521" fmla="*/ 560291 w 2590131"/>
              <a:gd name="connsiteY18-522" fmla="*/ 271281 h 1760911"/>
              <a:gd name="connsiteX19-523" fmla="*/ 665055 w 2590131"/>
              <a:gd name="connsiteY19-524" fmla="*/ 281842 h 1760911"/>
              <a:gd name="connsiteX20-525" fmla="*/ 760997 w 2590131"/>
              <a:gd name="connsiteY20-526" fmla="*/ 311624 h 1760911"/>
              <a:gd name="connsiteX21-527" fmla="*/ 1286659 w 2590131"/>
              <a:gd name="connsiteY21-528" fmla="*/ 1 h 1760911"/>
              <a:gd name="connsiteX0-529" fmla="*/ 1279519 w 2590131"/>
              <a:gd name="connsiteY0-530" fmla="*/ 1 h 1717890"/>
              <a:gd name="connsiteX1-531" fmla="*/ 1824329 w 2590131"/>
              <a:gd name="connsiteY1-532" fmla="*/ 240836 h 1717890"/>
              <a:gd name="connsiteX2-533" fmla="*/ 1989086 w 2590131"/>
              <a:gd name="connsiteY2-534" fmla="*/ 1270566 h 1717890"/>
              <a:gd name="connsiteX3-535" fmla="*/ 1981650 w 2590131"/>
              <a:gd name="connsiteY3-536" fmla="*/ 1272523 h 1717890"/>
              <a:gd name="connsiteX4-537" fmla="*/ 1981573 w 2590131"/>
              <a:gd name="connsiteY4-538" fmla="*/ 1273359 h 1717890"/>
              <a:gd name="connsiteX5-539" fmla="*/ 1912938 w 2590131"/>
              <a:gd name="connsiteY5-540" fmla="*/ 1502784 h 1717890"/>
              <a:gd name="connsiteX6-541" fmla="*/ 1517453 w 2590131"/>
              <a:gd name="connsiteY6-542" fmla="*/ 1717890 h 1717890"/>
              <a:gd name="connsiteX7-543" fmla="*/ 1696726 w 2590131"/>
              <a:gd name="connsiteY7-544" fmla="*/ 1370499 h 1717890"/>
              <a:gd name="connsiteX8-545" fmla="*/ 1687689 w 2590131"/>
              <a:gd name="connsiteY8-546" fmla="*/ 1349881 h 1717890"/>
              <a:gd name="connsiteX9-547" fmla="*/ 1676048 w 2590131"/>
              <a:gd name="connsiteY9-548" fmla="*/ 1352944 h 1717890"/>
              <a:gd name="connsiteX10-549" fmla="*/ 854235 w 2590131"/>
              <a:gd name="connsiteY10-550" fmla="*/ 1325409 h 1717890"/>
              <a:gd name="connsiteX11-551" fmla="*/ 765530 w 2590131"/>
              <a:gd name="connsiteY11-552" fmla="*/ 1265957 h 1717890"/>
              <a:gd name="connsiteX12-553" fmla="*/ 762632 w 2590131"/>
              <a:gd name="connsiteY12-554" fmla="*/ 1267530 h 1717890"/>
              <a:gd name="connsiteX13-555" fmla="*/ 560291 w 2590131"/>
              <a:gd name="connsiteY13-556" fmla="*/ 1308380 h 1717890"/>
              <a:gd name="connsiteX14-557" fmla="*/ 519829 w 2590131"/>
              <a:gd name="connsiteY14-558" fmla="*/ 1308380 h 1717890"/>
              <a:gd name="connsiteX15-559" fmla="*/ 0 w 2590131"/>
              <a:gd name="connsiteY15-560" fmla="*/ 788551 h 1717890"/>
              <a:gd name="connsiteX16-561" fmla="*/ 0 w 2590131"/>
              <a:gd name="connsiteY16-562" fmla="*/ 748089 h 1717890"/>
              <a:gd name="connsiteX17-563" fmla="*/ 519829 w 2590131"/>
              <a:gd name="connsiteY17-564" fmla="*/ 228260 h 1717890"/>
              <a:gd name="connsiteX18-565" fmla="*/ 560291 w 2590131"/>
              <a:gd name="connsiteY18-566" fmla="*/ 228260 h 1717890"/>
              <a:gd name="connsiteX19-567" fmla="*/ 665055 w 2590131"/>
              <a:gd name="connsiteY19-568" fmla="*/ 238821 h 1717890"/>
              <a:gd name="connsiteX20-569" fmla="*/ 760997 w 2590131"/>
              <a:gd name="connsiteY20-570" fmla="*/ 268603 h 1717890"/>
              <a:gd name="connsiteX21-571" fmla="*/ 1279519 w 2590131"/>
              <a:gd name="connsiteY21-572" fmla="*/ 1 h 1717890"/>
              <a:gd name="connsiteX0-573" fmla="*/ 1308079 w 2590131"/>
              <a:gd name="connsiteY0-574" fmla="*/ 1 h 1711271"/>
              <a:gd name="connsiteX1-575" fmla="*/ 1824329 w 2590131"/>
              <a:gd name="connsiteY1-576" fmla="*/ 234217 h 1711271"/>
              <a:gd name="connsiteX2-577" fmla="*/ 1989086 w 2590131"/>
              <a:gd name="connsiteY2-578" fmla="*/ 1263947 h 1711271"/>
              <a:gd name="connsiteX3-579" fmla="*/ 1981650 w 2590131"/>
              <a:gd name="connsiteY3-580" fmla="*/ 1265904 h 1711271"/>
              <a:gd name="connsiteX4-581" fmla="*/ 1981573 w 2590131"/>
              <a:gd name="connsiteY4-582" fmla="*/ 1266740 h 1711271"/>
              <a:gd name="connsiteX5-583" fmla="*/ 1912938 w 2590131"/>
              <a:gd name="connsiteY5-584" fmla="*/ 1496165 h 1711271"/>
              <a:gd name="connsiteX6-585" fmla="*/ 1517453 w 2590131"/>
              <a:gd name="connsiteY6-586" fmla="*/ 1711271 h 1711271"/>
              <a:gd name="connsiteX7-587" fmla="*/ 1696726 w 2590131"/>
              <a:gd name="connsiteY7-588" fmla="*/ 1363880 h 1711271"/>
              <a:gd name="connsiteX8-589" fmla="*/ 1687689 w 2590131"/>
              <a:gd name="connsiteY8-590" fmla="*/ 1343262 h 1711271"/>
              <a:gd name="connsiteX9-591" fmla="*/ 1676048 w 2590131"/>
              <a:gd name="connsiteY9-592" fmla="*/ 1346325 h 1711271"/>
              <a:gd name="connsiteX10-593" fmla="*/ 854235 w 2590131"/>
              <a:gd name="connsiteY10-594" fmla="*/ 1318790 h 1711271"/>
              <a:gd name="connsiteX11-595" fmla="*/ 765530 w 2590131"/>
              <a:gd name="connsiteY11-596" fmla="*/ 1259338 h 1711271"/>
              <a:gd name="connsiteX12-597" fmla="*/ 762632 w 2590131"/>
              <a:gd name="connsiteY12-598" fmla="*/ 1260911 h 1711271"/>
              <a:gd name="connsiteX13-599" fmla="*/ 560291 w 2590131"/>
              <a:gd name="connsiteY13-600" fmla="*/ 1301761 h 1711271"/>
              <a:gd name="connsiteX14-601" fmla="*/ 519829 w 2590131"/>
              <a:gd name="connsiteY14-602" fmla="*/ 1301761 h 1711271"/>
              <a:gd name="connsiteX15-603" fmla="*/ 0 w 2590131"/>
              <a:gd name="connsiteY15-604" fmla="*/ 781932 h 1711271"/>
              <a:gd name="connsiteX16-605" fmla="*/ 0 w 2590131"/>
              <a:gd name="connsiteY16-606" fmla="*/ 741470 h 1711271"/>
              <a:gd name="connsiteX17-607" fmla="*/ 519829 w 2590131"/>
              <a:gd name="connsiteY17-608" fmla="*/ 221641 h 1711271"/>
              <a:gd name="connsiteX18-609" fmla="*/ 560291 w 2590131"/>
              <a:gd name="connsiteY18-610" fmla="*/ 221641 h 1711271"/>
              <a:gd name="connsiteX19-611" fmla="*/ 665055 w 2590131"/>
              <a:gd name="connsiteY19-612" fmla="*/ 232202 h 1711271"/>
              <a:gd name="connsiteX20-613" fmla="*/ 760997 w 2590131"/>
              <a:gd name="connsiteY20-614" fmla="*/ 261984 h 1711271"/>
              <a:gd name="connsiteX21-615" fmla="*/ 1308079 w 2590131"/>
              <a:gd name="connsiteY21-616" fmla="*/ 1 h 17112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2590131" h="1711271">
                <a:moveTo>
                  <a:pt x="1308079" y="1"/>
                </a:moveTo>
                <a:cubicBezTo>
                  <a:pt x="1566396" y="-107"/>
                  <a:pt x="1752248" y="158703"/>
                  <a:pt x="1824329" y="234217"/>
                </a:cubicBezTo>
                <a:cubicBezTo>
                  <a:pt x="2958405" y="74951"/>
                  <a:pt x="2675572" y="1414975"/>
                  <a:pt x="1989086" y="1263947"/>
                </a:cubicBezTo>
                <a:lnTo>
                  <a:pt x="1981650" y="1265904"/>
                </a:lnTo>
                <a:cubicBezTo>
                  <a:pt x="1981624" y="1266183"/>
                  <a:pt x="1981599" y="1266461"/>
                  <a:pt x="1981573" y="1266740"/>
                </a:cubicBezTo>
                <a:cubicBezTo>
                  <a:pt x="1969032" y="1345227"/>
                  <a:pt x="1945334" y="1429962"/>
                  <a:pt x="1912938" y="1496165"/>
                </a:cubicBezTo>
                <a:cubicBezTo>
                  <a:pt x="1870183" y="1579875"/>
                  <a:pt x="1838329" y="1707330"/>
                  <a:pt x="1517453" y="1711271"/>
                </a:cubicBezTo>
                <a:cubicBezTo>
                  <a:pt x="1626176" y="1677603"/>
                  <a:pt x="1749492" y="1546894"/>
                  <a:pt x="1696726" y="1363880"/>
                </a:cubicBezTo>
                <a:lnTo>
                  <a:pt x="1687689" y="1343262"/>
                </a:lnTo>
                <a:lnTo>
                  <a:pt x="1676048" y="1346325"/>
                </a:lnTo>
                <a:cubicBezTo>
                  <a:pt x="1501091" y="1409580"/>
                  <a:pt x="1382653" y="1608349"/>
                  <a:pt x="854235" y="1318790"/>
                </a:cubicBezTo>
                <a:lnTo>
                  <a:pt x="765530" y="1259338"/>
                </a:lnTo>
                <a:lnTo>
                  <a:pt x="762632" y="1260911"/>
                </a:lnTo>
                <a:cubicBezTo>
                  <a:pt x="700440" y="1287215"/>
                  <a:pt x="632064" y="1301761"/>
                  <a:pt x="560291" y="1301761"/>
                </a:cubicBezTo>
                <a:lnTo>
                  <a:pt x="519829" y="1301761"/>
                </a:lnTo>
                <a:cubicBezTo>
                  <a:pt x="232735" y="1301761"/>
                  <a:pt x="0" y="1069026"/>
                  <a:pt x="0" y="781932"/>
                </a:cubicBezTo>
                <a:lnTo>
                  <a:pt x="0" y="741470"/>
                </a:lnTo>
                <a:cubicBezTo>
                  <a:pt x="0" y="454376"/>
                  <a:pt x="232735" y="221641"/>
                  <a:pt x="519829" y="221641"/>
                </a:cubicBezTo>
                <a:lnTo>
                  <a:pt x="560291" y="221641"/>
                </a:lnTo>
                <a:cubicBezTo>
                  <a:pt x="596178" y="221641"/>
                  <a:pt x="631215" y="225278"/>
                  <a:pt x="665055" y="232202"/>
                </a:cubicBezTo>
                <a:lnTo>
                  <a:pt x="760997" y="261984"/>
                </a:lnTo>
                <a:cubicBezTo>
                  <a:pt x="873847" y="209808"/>
                  <a:pt x="1049762" y="109"/>
                  <a:pt x="1308079" y="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300" fill="hold"/>
                                            <p:tgtEl>
                                              <p:spTgt spid="19"/>
                                            </p:tgtEl>
                                            <p:attrNameLst>
                                              <p:attrName>ppt_w</p:attrName>
                                            </p:attrNameLst>
                                          </p:cBhvr>
                                          <p:tavLst>
                                            <p:tav tm="0">
                                              <p:val>
                                                <p:fltVal val="0"/>
                                              </p:val>
                                            </p:tav>
                                            <p:tav tm="100000">
                                              <p:val>
                                                <p:strVal val="#ppt_w"/>
                                              </p:val>
                                            </p:tav>
                                          </p:tavLst>
                                        </p:anim>
                                        <p:anim calcmode="lin" valueType="num">
                                          <p:cBhvr>
                                            <p:cTn id="8" dur="300" fill="hold"/>
                                            <p:tgtEl>
                                              <p:spTgt spid="19"/>
                                            </p:tgtEl>
                                            <p:attrNameLst>
                                              <p:attrName>ppt_h</p:attrName>
                                            </p:attrNameLst>
                                          </p:cBhvr>
                                          <p:tavLst>
                                            <p:tav tm="0">
                                              <p:val>
                                                <p:fltVal val="0"/>
                                              </p:val>
                                            </p:tav>
                                            <p:tav tm="100000">
                                              <p:val>
                                                <p:strVal val="#ppt_h"/>
                                              </p:val>
                                            </p:tav>
                                          </p:tavLst>
                                        </p:anim>
                                        <p:animEffect transition="in" filter="fade">
                                          <p:cBhvr>
                                            <p:cTn id="9" dur="300"/>
                                            <p:tgtEl>
                                              <p:spTgt spid="19"/>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60" fill="hold">
                                              <p:stCondLst>
                                                <p:cond delay="0"/>
                                              </p:stCondLst>
                                            </p:cTn>
                                            <p:tgtEl>
                                              <p:spTgt spid="19"/>
                                            </p:tgtEl>
                                            <p:attrNameLst>
                                              <p:attrName>r</p:attrName>
                                            </p:attrNameLst>
                                          </p:cBhvr>
                                        </p:animRot>
                                        <p:animRot by="-240000">
                                          <p:cBhvr>
                                            <p:cTn id="13" dur="120" fill="hold">
                                              <p:stCondLst>
                                                <p:cond delay="120"/>
                                              </p:stCondLst>
                                            </p:cTn>
                                            <p:tgtEl>
                                              <p:spTgt spid="19"/>
                                            </p:tgtEl>
                                            <p:attrNameLst>
                                              <p:attrName>r</p:attrName>
                                            </p:attrNameLst>
                                          </p:cBhvr>
                                        </p:animRot>
                                        <p:animRot by="240000">
                                          <p:cBhvr>
                                            <p:cTn id="14" dur="120" fill="hold">
                                              <p:stCondLst>
                                                <p:cond delay="240"/>
                                              </p:stCondLst>
                                            </p:cTn>
                                            <p:tgtEl>
                                              <p:spTgt spid="19"/>
                                            </p:tgtEl>
                                            <p:attrNameLst>
                                              <p:attrName>r</p:attrName>
                                            </p:attrNameLst>
                                          </p:cBhvr>
                                        </p:animRot>
                                        <p:animRot by="-240000">
                                          <p:cBhvr>
                                            <p:cTn id="15" dur="120" fill="hold">
                                              <p:stCondLst>
                                                <p:cond delay="360"/>
                                              </p:stCondLst>
                                            </p:cTn>
                                            <p:tgtEl>
                                              <p:spTgt spid="19"/>
                                            </p:tgtEl>
                                            <p:attrNameLst>
                                              <p:attrName>r</p:attrName>
                                            </p:attrNameLst>
                                          </p:cBhvr>
                                        </p:animRot>
                                        <p:animRot by="120000">
                                          <p:cBhvr>
                                            <p:cTn id="16" dur="120" fill="hold">
                                              <p:stCondLst>
                                                <p:cond delay="480"/>
                                              </p:stCondLst>
                                            </p:cTn>
                                            <p:tgtEl>
                                              <p:spTgt spid="19"/>
                                            </p:tgtEl>
                                            <p:attrNameLst>
                                              <p:attrName>r</p:attrName>
                                            </p:attrNameLst>
                                          </p:cBhvr>
                                        </p:animRot>
                                      </p:childTnLst>
                                    </p:cTn>
                                  </p:par>
                                </p:childTnLst>
                              </p:cTn>
                            </p:par>
                            <p:par>
                              <p:cTn id="17" fill="hold">
                                <p:stCondLst>
                                  <p:cond delay="1500"/>
                                </p:stCondLst>
                                <p:childTnLst>
                                  <p:par>
                                    <p:cTn id="18" presetID="37" presetClass="entr" presetSubtype="0"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1000"/>
                                            <p:tgtEl>
                                              <p:spTgt spid="41"/>
                                            </p:tgtEl>
                                          </p:cBhvr>
                                        </p:animEffect>
                                        <p:anim calcmode="lin" valueType="num">
                                          <p:cBhvr>
                                            <p:cTn id="21" dur="1000" fill="hold"/>
                                            <p:tgtEl>
                                              <p:spTgt spid="41"/>
                                            </p:tgtEl>
                                            <p:attrNameLst>
                                              <p:attrName>ppt_x</p:attrName>
                                            </p:attrNameLst>
                                          </p:cBhvr>
                                          <p:tavLst>
                                            <p:tav tm="0">
                                              <p:val>
                                                <p:strVal val="#ppt_x"/>
                                              </p:val>
                                            </p:tav>
                                            <p:tav tm="100000">
                                              <p:val>
                                                <p:strVal val="#ppt_x"/>
                                              </p:val>
                                            </p:tav>
                                          </p:tavLst>
                                        </p:anim>
                                        <p:anim calcmode="lin" valueType="num">
                                          <p:cBhvr>
                                            <p:cTn id="22" dur="900" decel="100000" fill="hold"/>
                                            <p:tgtEl>
                                              <p:spTgt spid="41"/>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41"/>
                                            </p:tgtEl>
                                            <p:attrNameLst>
                                              <p:attrName>ppt_y</p:attrName>
                                            </p:attrNameLst>
                                          </p:cBhvr>
                                          <p:tavLst>
                                            <p:tav tm="0">
                                              <p:val>
                                                <p:strVal val="#ppt_y-.03"/>
                                              </p:val>
                                            </p:tav>
                                            <p:tav tm="100000">
                                              <p:val>
                                                <p:strVal val="#ppt_y"/>
                                              </p:val>
                                            </p:tav>
                                          </p:tavLst>
                                        </p:anim>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left)">
                                          <p:cBhvr>
                                            <p:cTn id="30" dur="500"/>
                                            <p:tgtEl>
                                              <p:spTgt spid="31"/>
                                            </p:tgtEl>
                                          </p:cBhvr>
                                        </p:animEffect>
                                      </p:childTnLst>
                                    </p:cTn>
                                  </p:par>
                                </p:childTnLst>
                              </p:cTn>
                            </p:par>
                            <p:par>
                              <p:cTn id="31" fill="hold">
                                <p:stCondLst>
                                  <p:cond delay="3000"/>
                                </p:stCondLst>
                                <p:childTnLst>
                                  <p:par>
                                    <p:cTn id="32" presetID="1" presetClass="entr" presetSubtype="0" fill="hold" nodeType="afterEffect">
                                      <p:stCondLst>
                                        <p:cond delay="0"/>
                                      </p:stCondLst>
                                      <p:childTnLst>
                                        <p:set>
                                          <p:cBhvr>
                                            <p:cTn id="33" dur="1" fill="hold">
                                              <p:stCondLst>
                                                <p:cond delay="0"/>
                                              </p:stCondLst>
                                            </p:cTn>
                                            <p:tgtEl>
                                              <p:spTgt spid="25"/>
                                            </p:tgtEl>
                                            <p:attrNameLst>
                                              <p:attrName>style.visibility</p:attrName>
                                            </p:attrNameLst>
                                          </p:cBhvr>
                                          <p:to>
                                            <p:strVal val="visible"/>
                                          </p:to>
                                        </p:set>
                                      </p:childTnLst>
                                    </p:cTn>
                                  </p:par>
                                </p:childTnLst>
                              </p:cTn>
                            </p:par>
                            <p:par>
                              <p:cTn id="34" fill="hold">
                                <p:stCondLst>
                                  <p:cond delay="3000"/>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14:bounceEnd="50000">
                                          <p:cBhvr additive="base">
                                            <p:cTn id="37" dur="500" fill="hold"/>
                                            <p:tgtEl>
                                              <p:spTgt spid="24"/>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24"/>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p:cTn id="42" dur="200" fill="hold"/>
                                            <p:tgtEl>
                                              <p:spTgt spid="34"/>
                                            </p:tgtEl>
                                            <p:attrNameLst>
                                              <p:attrName>ppt_w</p:attrName>
                                            </p:attrNameLst>
                                          </p:cBhvr>
                                          <p:tavLst>
                                            <p:tav tm="0">
                                              <p:val>
                                                <p:fltVal val="0"/>
                                              </p:val>
                                            </p:tav>
                                            <p:tav tm="100000">
                                              <p:val>
                                                <p:strVal val="#ppt_w"/>
                                              </p:val>
                                            </p:tav>
                                          </p:tavLst>
                                        </p:anim>
                                        <p:anim calcmode="lin" valueType="num">
                                          <p:cBhvr>
                                            <p:cTn id="43" dur="200" fill="hold"/>
                                            <p:tgtEl>
                                              <p:spTgt spid="34"/>
                                            </p:tgtEl>
                                            <p:attrNameLst>
                                              <p:attrName>ppt_h</p:attrName>
                                            </p:attrNameLst>
                                          </p:cBhvr>
                                          <p:tavLst>
                                            <p:tav tm="0">
                                              <p:val>
                                                <p:fltVal val="0"/>
                                              </p:val>
                                            </p:tav>
                                            <p:tav tm="100000">
                                              <p:val>
                                                <p:strVal val="#ppt_h"/>
                                              </p:val>
                                            </p:tav>
                                          </p:tavLst>
                                        </p:anim>
                                        <p:animEffect transition="in" filter="fade">
                                          <p:cBhvr>
                                            <p:cTn id="44" dur="200"/>
                                            <p:tgtEl>
                                              <p:spTgt spid="34"/>
                                            </p:tgtEl>
                                          </p:cBhvr>
                                        </p:animEffect>
                                      </p:childTnLst>
                                    </p:cTn>
                                  </p:par>
                                </p:childTnLst>
                              </p:cTn>
                            </p:par>
                            <p:par>
                              <p:cTn id="45" fill="hold">
                                <p:stCondLst>
                                  <p:cond delay="4000"/>
                                </p:stCondLst>
                                <p:childTnLst>
                                  <p:par>
                                    <p:cTn id="46" presetID="26" presetClass="emph" presetSubtype="0" fill="hold" nodeType="afterEffect">
                                      <p:stCondLst>
                                        <p:cond delay="0"/>
                                      </p:stCondLst>
                                      <p:childTnLst>
                                        <p:animEffect transition="out" filter="fade">
                                          <p:cBhvr>
                                            <p:cTn id="47" dur="500" tmFilter="0, 0; .2, .5; .8, .5; 1, 0"/>
                                            <p:tgtEl>
                                              <p:spTgt spid="34"/>
                                            </p:tgtEl>
                                          </p:cBhvr>
                                        </p:animEffect>
                                        <p:animScale>
                                          <p:cBhvr>
                                            <p:cTn id="48" dur="250" autoRev="1" fill="hold"/>
                                            <p:tgtEl>
                                              <p:spTgt spid="34"/>
                                            </p:tgtEl>
                                          </p:cBhvr>
                                          <p:by x="105000" y="105000"/>
                                        </p:animScale>
                                      </p:childTnLst>
                                    </p:cTn>
                                  </p:par>
                                </p:childTnLst>
                              </p:cTn>
                            </p:par>
                            <p:par>
                              <p:cTn id="49" fill="hold">
                                <p:stCondLst>
                                  <p:cond delay="4500"/>
                                </p:stCondLst>
                                <p:childTnLst>
                                  <p:par>
                                    <p:cTn id="50" presetID="16" presetClass="entr" presetSubtype="37" fill="hold" grpId="0" nodeType="afterEffect">
                                      <p:stCondLst>
                                        <p:cond delay="200"/>
                                      </p:stCondLst>
                                      <p:childTnLst>
                                        <p:set>
                                          <p:cBhvr>
                                            <p:cTn id="51" dur="1" fill="hold">
                                              <p:stCondLst>
                                                <p:cond delay="0"/>
                                              </p:stCondLst>
                                            </p:cTn>
                                            <p:tgtEl>
                                              <p:spTgt spid="37"/>
                                            </p:tgtEl>
                                            <p:attrNameLst>
                                              <p:attrName>style.visibility</p:attrName>
                                            </p:attrNameLst>
                                          </p:cBhvr>
                                          <p:to>
                                            <p:strVal val="visible"/>
                                          </p:to>
                                        </p:set>
                                        <p:animEffect transition="in" filter="barn(outVertical)">
                                          <p:cBhvr>
                                            <p:cTn id="52" dur="500"/>
                                            <p:tgtEl>
                                              <p:spTgt spid="37"/>
                                            </p:tgtEl>
                                          </p:cBhvr>
                                        </p:animEffect>
                                      </p:childTnLst>
                                    </p:cTn>
                                  </p:par>
                                </p:childTnLst>
                              </p:cTn>
                            </p:par>
                            <p:par>
                              <p:cTn id="53" fill="hold">
                                <p:stCondLst>
                                  <p:cond delay="5200"/>
                                </p:stCondLst>
                                <p:childTnLst>
                                  <p:par>
                                    <p:cTn id="54" presetID="50" presetClass="entr" presetSubtype="0" decel="100000" fill="hold" grpId="0" nodeType="afterEffect">
                                      <p:stCondLst>
                                        <p:cond delay="0"/>
                                      </p:stCondLst>
                                      <p:childTnLst>
                                        <p:set>
                                          <p:cBhvr>
                                            <p:cTn id="55" dur="1" fill="hold">
                                              <p:stCondLst>
                                                <p:cond delay="0"/>
                                              </p:stCondLst>
                                            </p:cTn>
                                            <p:tgtEl>
                                              <p:spTgt spid="38"/>
                                            </p:tgtEl>
                                            <p:attrNameLst>
                                              <p:attrName>style.visibility</p:attrName>
                                            </p:attrNameLst>
                                          </p:cBhvr>
                                          <p:to>
                                            <p:strVal val="visible"/>
                                          </p:to>
                                        </p:set>
                                        <p:anim calcmode="lin" valueType="num">
                                          <p:cBhvr>
                                            <p:cTn id="56" dur="1000" fill="hold"/>
                                            <p:tgtEl>
                                              <p:spTgt spid="38"/>
                                            </p:tgtEl>
                                            <p:attrNameLst>
                                              <p:attrName>ppt_w</p:attrName>
                                            </p:attrNameLst>
                                          </p:cBhvr>
                                          <p:tavLst>
                                            <p:tav tm="0">
                                              <p:val>
                                                <p:strVal val="#ppt_w+.3"/>
                                              </p:val>
                                            </p:tav>
                                            <p:tav tm="100000">
                                              <p:val>
                                                <p:strVal val="#ppt_w"/>
                                              </p:val>
                                            </p:tav>
                                          </p:tavLst>
                                        </p:anim>
                                        <p:anim calcmode="lin" valueType="num">
                                          <p:cBhvr>
                                            <p:cTn id="57" dur="1000" fill="hold"/>
                                            <p:tgtEl>
                                              <p:spTgt spid="38"/>
                                            </p:tgtEl>
                                            <p:attrNameLst>
                                              <p:attrName>ppt_h</p:attrName>
                                            </p:attrNameLst>
                                          </p:cBhvr>
                                          <p:tavLst>
                                            <p:tav tm="0">
                                              <p:val>
                                                <p:strVal val="#ppt_h"/>
                                              </p:val>
                                            </p:tav>
                                            <p:tav tm="100000">
                                              <p:val>
                                                <p:strVal val="#ppt_h"/>
                                              </p:val>
                                            </p:tav>
                                          </p:tavLst>
                                        </p:anim>
                                        <p:animEffect transition="in" filter="fade">
                                          <p:cBhvr>
                                            <p:cTn id="58" dur="1000"/>
                                            <p:tgtEl>
                                              <p:spTgt spid="38"/>
                                            </p:tgtEl>
                                          </p:cBhvr>
                                        </p:animEffect>
                                      </p:childTnLst>
                                    </p:cTn>
                                  </p:par>
                                  <p:par>
                                    <p:cTn id="59" presetID="50" presetClass="entr" presetSubtype="0" decel="100000" fill="hold" grpId="0" nodeType="withEffect">
                                      <p:stCondLst>
                                        <p:cond delay="350"/>
                                      </p:stCondLst>
                                      <p:childTnLst>
                                        <p:set>
                                          <p:cBhvr>
                                            <p:cTn id="60" dur="1" fill="hold">
                                              <p:stCondLst>
                                                <p:cond delay="0"/>
                                              </p:stCondLst>
                                            </p:cTn>
                                            <p:tgtEl>
                                              <p:spTgt spid="39"/>
                                            </p:tgtEl>
                                            <p:attrNameLst>
                                              <p:attrName>style.visibility</p:attrName>
                                            </p:attrNameLst>
                                          </p:cBhvr>
                                          <p:to>
                                            <p:strVal val="visible"/>
                                          </p:to>
                                        </p:set>
                                        <p:anim calcmode="lin" valueType="num">
                                          <p:cBhvr>
                                            <p:cTn id="61" dur="1000" fill="hold"/>
                                            <p:tgtEl>
                                              <p:spTgt spid="39"/>
                                            </p:tgtEl>
                                            <p:attrNameLst>
                                              <p:attrName>ppt_w</p:attrName>
                                            </p:attrNameLst>
                                          </p:cBhvr>
                                          <p:tavLst>
                                            <p:tav tm="0">
                                              <p:val>
                                                <p:strVal val="#ppt_w+.3"/>
                                              </p:val>
                                            </p:tav>
                                            <p:tav tm="100000">
                                              <p:val>
                                                <p:strVal val="#ppt_w"/>
                                              </p:val>
                                            </p:tav>
                                          </p:tavLst>
                                        </p:anim>
                                        <p:anim calcmode="lin" valueType="num">
                                          <p:cBhvr>
                                            <p:cTn id="62" dur="1000" fill="hold"/>
                                            <p:tgtEl>
                                              <p:spTgt spid="39"/>
                                            </p:tgtEl>
                                            <p:attrNameLst>
                                              <p:attrName>ppt_h</p:attrName>
                                            </p:attrNameLst>
                                          </p:cBhvr>
                                          <p:tavLst>
                                            <p:tav tm="0">
                                              <p:val>
                                                <p:strVal val="#ppt_h"/>
                                              </p:val>
                                            </p:tav>
                                            <p:tav tm="100000">
                                              <p:val>
                                                <p:strVal val="#ppt_h"/>
                                              </p:val>
                                            </p:tav>
                                          </p:tavLst>
                                        </p:anim>
                                        <p:animEffect transition="in" filter="fade">
                                          <p:cBhvr>
                                            <p:cTn id="63"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7" grpId="0"/>
          <p:bldP spid="38" grpId="0"/>
          <p:bldP spid="39" grpId="0"/>
          <p:bldP spid="41"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300" fill="hold"/>
                                            <p:tgtEl>
                                              <p:spTgt spid="19"/>
                                            </p:tgtEl>
                                            <p:attrNameLst>
                                              <p:attrName>ppt_w</p:attrName>
                                            </p:attrNameLst>
                                          </p:cBhvr>
                                          <p:tavLst>
                                            <p:tav tm="0">
                                              <p:val>
                                                <p:fltVal val="0"/>
                                              </p:val>
                                            </p:tav>
                                            <p:tav tm="100000">
                                              <p:val>
                                                <p:strVal val="#ppt_w"/>
                                              </p:val>
                                            </p:tav>
                                          </p:tavLst>
                                        </p:anim>
                                        <p:anim calcmode="lin" valueType="num">
                                          <p:cBhvr>
                                            <p:cTn id="8" dur="300" fill="hold"/>
                                            <p:tgtEl>
                                              <p:spTgt spid="19"/>
                                            </p:tgtEl>
                                            <p:attrNameLst>
                                              <p:attrName>ppt_h</p:attrName>
                                            </p:attrNameLst>
                                          </p:cBhvr>
                                          <p:tavLst>
                                            <p:tav tm="0">
                                              <p:val>
                                                <p:fltVal val="0"/>
                                              </p:val>
                                            </p:tav>
                                            <p:tav tm="100000">
                                              <p:val>
                                                <p:strVal val="#ppt_h"/>
                                              </p:val>
                                            </p:tav>
                                          </p:tavLst>
                                        </p:anim>
                                        <p:animEffect transition="in" filter="fade">
                                          <p:cBhvr>
                                            <p:cTn id="9" dur="300"/>
                                            <p:tgtEl>
                                              <p:spTgt spid="19"/>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60" fill="hold">
                                              <p:stCondLst>
                                                <p:cond delay="0"/>
                                              </p:stCondLst>
                                            </p:cTn>
                                            <p:tgtEl>
                                              <p:spTgt spid="19"/>
                                            </p:tgtEl>
                                            <p:attrNameLst>
                                              <p:attrName>r</p:attrName>
                                            </p:attrNameLst>
                                          </p:cBhvr>
                                        </p:animRot>
                                        <p:animRot by="-240000">
                                          <p:cBhvr>
                                            <p:cTn id="13" dur="120" fill="hold">
                                              <p:stCondLst>
                                                <p:cond delay="120"/>
                                              </p:stCondLst>
                                            </p:cTn>
                                            <p:tgtEl>
                                              <p:spTgt spid="19"/>
                                            </p:tgtEl>
                                            <p:attrNameLst>
                                              <p:attrName>r</p:attrName>
                                            </p:attrNameLst>
                                          </p:cBhvr>
                                        </p:animRot>
                                        <p:animRot by="240000">
                                          <p:cBhvr>
                                            <p:cTn id="14" dur="120" fill="hold">
                                              <p:stCondLst>
                                                <p:cond delay="240"/>
                                              </p:stCondLst>
                                            </p:cTn>
                                            <p:tgtEl>
                                              <p:spTgt spid="19"/>
                                            </p:tgtEl>
                                            <p:attrNameLst>
                                              <p:attrName>r</p:attrName>
                                            </p:attrNameLst>
                                          </p:cBhvr>
                                        </p:animRot>
                                        <p:animRot by="-240000">
                                          <p:cBhvr>
                                            <p:cTn id="15" dur="120" fill="hold">
                                              <p:stCondLst>
                                                <p:cond delay="360"/>
                                              </p:stCondLst>
                                            </p:cTn>
                                            <p:tgtEl>
                                              <p:spTgt spid="19"/>
                                            </p:tgtEl>
                                            <p:attrNameLst>
                                              <p:attrName>r</p:attrName>
                                            </p:attrNameLst>
                                          </p:cBhvr>
                                        </p:animRot>
                                        <p:animRot by="120000">
                                          <p:cBhvr>
                                            <p:cTn id="16" dur="120" fill="hold">
                                              <p:stCondLst>
                                                <p:cond delay="480"/>
                                              </p:stCondLst>
                                            </p:cTn>
                                            <p:tgtEl>
                                              <p:spTgt spid="19"/>
                                            </p:tgtEl>
                                            <p:attrNameLst>
                                              <p:attrName>r</p:attrName>
                                            </p:attrNameLst>
                                          </p:cBhvr>
                                        </p:animRot>
                                      </p:childTnLst>
                                    </p:cTn>
                                  </p:par>
                                </p:childTnLst>
                              </p:cTn>
                            </p:par>
                            <p:par>
                              <p:cTn id="17" fill="hold">
                                <p:stCondLst>
                                  <p:cond delay="1500"/>
                                </p:stCondLst>
                                <p:childTnLst>
                                  <p:par>
                                    <p:cTn id="18" presetID="37" presetClass="entr" presetSubtype="0"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1000"/>
                                            <p:tgtEl>
                                              <p:spTgt spid="41"/>
                                            </p:tgtEl>
                                          </p:cBhvr>
                                        </p:animEffect>
                                        <p:anim calcmode="lin" valueType="num">
                                          <p:cBhvr>
                                            <p:cTn id="21" dur="1000" fill="hold"/>
                                            <p:tgtEl>
                                              <p:spTgt spid="41"/>
                                            </p:tgtEl>
                                            <p:attrNameLst>
                                              <p:attrName>ppt_x</p:attrName>
                                            </p:attrNameLst>
                                          </p:cBhvr>
                                          <p:tavLst>
                                            <p:tav tm="0">
                                              <p:val>
                                                <p:strVal val="#ppt_x"/>
                                              </p:val>
                                            </p:tav>
                                            <p:tav tm="100000">
                                              <p:val>
                                                <p:strVal val="#ppt_x"/>
                                              </p:val>
                                            </p:tav>
                                          </p:tavLst>
                                        </p:anim>
                                        <p:anim calcmode="lin" valueType="num">
                                          <p:cBhvr>
                                            <p:cTn id="22" dur="900" decel="100000" fill="hold"/>
                                            <p:tgtEl>
                                              <p:spTgt spid="41"/>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41"/>
                                            </p:tgtEl>
                                            <p:attrNameLst>
                                              <p:attrName>ppt_y</p:attrName>
                                            </p:attrNameLst>
                                          </p:cBhvr>
                                          <p:tavLst>
                                            <p:tav tm="0">
                                              <p:val>
                                                <p:strVal val="#ppt_y-.03"/>
                                              </p:val>
                                            </p:tav>
                                            <p:tav tm="100000">
                                              <p:val>
                                                <p:strVal val="#ppt_y"/>
                                              </p:val>
                                            </p:tav>
                                          </p:tavLst>
                                        </p:anim>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left)">
                                          <p:cBhvr>
                                            <p:cTn id="30" dur="500"/>
                                            <p:tgtEl>
                                              <p:spTgt spid="31"/>
                                            </p:tgtEl>
                                          </p:cBhvr>
                                        </p:animEffect>
                                      </p:childTnLst>
                                    </p:cTn>
                                  </p:par>
                                </p:childTnLst>
                              </p:cTn>
                            </p:par>
                            <p:par>
                              <p:cTn id="31" fill="hold">
                                <p:stCondLst>
                                  <p:cond delay="3000"/>
                                </p:stCondLst>
                                <p:childTnLst>
                                  <p:par>
                                    <p:cTn id="32" presetID="1" presetClass="entr" presetSubtype="0" fill="hold" nodeType="afterEffect">
                                      <p:stCondLst>
                                        <p:cond delay="0"/>
                                      </p:stCondLst>
                                      <p:childTnLst>
                                        <p:set>
                                          <p:cBhvr>
                                            <p:cTn id="33" dur="1" fill="hold">
                                              <p:stCondLst>
                                                <p:cond delay="0"/>
                                              </p:stCondLst>
                                            </p:cTn>
                                            <p:tgtEl>
                                              <p:spTgt spid="25"/>
                                            </p:tgtEl>
                                            <p:attrNameLst>
                                              <p:attrName>style.visibility</p:attrName>
                                            </p:attrNameLst>
                                          </p:cBhvr>
                                          <p:to>
                                            <p:strVal val="visible"/>
                                          </p:to>
                                        </p:set>
                                      </p:childTnLst>
                                    </p:cTn>
                                  </p:par>
                                </p:childTnLst>
                              </p:cTn>
                            </p:par>
                            <p:par>
                              <p:cTn id="34" fill="hold">
                                <p:stCondLst>
                                  <p:cond delay="3000"/>
                                </p:stCondLst>
                                <p:childTnLst>
                                  <p:par>
                                    <p:cTn id="35" presetID="2" presetClass="entr" presetSubtype="2" accel="7000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1+#ppt_w/2"/>
                                              </p:val>
                                            </p:tav>
                                            <p:tav tm="100000">
                                              <p:val>
                                                <p:strVal val="#ppt_x"/>
                                              </p:val>
                                            </p:tav>
                                          </p:tavLst>
                                        </p:anim>
                                        <p:anim calcmode="lin" valueType="num">
                                          <p:cBhvr additive="base">
                                            <p:cTn id="38" dur="500" fill="hold"/>
                                            <p:tgtEl>
                                              <p:spTgt spid="24"/>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p:cTn id="42" dur="200" fill="hold"/>
                                            <p:tgtEl>
                                              <p:spTgt spid="34"/>
                                            </p:tgtEl>
                                            <p:attrNameLst>
                                              <p:attrName>ppt_w</p:attrName>
                                            </p:attrNameLst>
                                          </p:cBhvr>
                                          <p:tavLst>
                                            <p:tav tm="0">
                                              <p:val>
                                                <p:fltVal val="0"/>
                                              </p:val>
                                            </p:tav>
                                            <p:tav tm="100000">
                                              <p:val>
                                                <p:strVal val="#ppt_w"/>
                                              </p:val>
                                            </p:tav>
                                          </p:tavLst>
                                        </p:anim>
                                        <p:anim calcmode="lin" valueType="num">
                                          <p:cBhvr>
                                            <p:cTn id="43" dur="200" fill="hold"/>
                                            <p:tgtEl>
                                              <p:spTgt spid="34"/>
                                            </p:tgtEl>
                                            <p:attrNameLst>
                                              <p:attrName>ppt_h</p:attrName>
                                            </p:attrNameLst>
                                          </p:cBhvr>
                                          <p:tavLst>
                                            <p:tav tm="0">
                                              <p:val>
                                                <p:fltVal val="0"/>
                                              </p:val>
                                            </p:tav>
                                            <p:tav tm="100000">
                                              <p:val>
                                                <p:strVal val="#ppt_h"/>
                                              </p:val>
                                            </p:tav>
                                          </p:tavLst>
                                        </p:anim>
                                        <p:animEffect transition="in" filter="fade">
                                          <p:cBhvr>
                                            <p:cTn id="44" dur="200"/>
                                            <p:tgtEl>
                                              <p:spTgt spid="34"/>
                                            </p:tgtEl>
                                          </p:cBhvr>
                                        </p:animEffect>
                                      </p:childTnLst>
                                    </p:cTn>
                                  </p:par>
                                </p:childTnLst>
                              </p:cTn>
                            </p:par>
                            <p:par>
                              <p:cTn id="45" fill="hold">
                                <p:stCondLst>
                                  <p:cond delay="4000"/>
                                </p:stCondLst>
                                <p:childTnLst>
                                  <p:par>
                                    <p:cTn id="46" presetID="26" presetClass="emph" presetSubtype="0" fill="hold" nodeType="afterEffect">
                                      <p:stCondLst>
                                        <p:cond delay="0"/>
                                      </p:stCondLst>
                                      <p:childTnLst>
                                        <p:animEffect transition="out" filter="fade">
                                          <p:cBhvr>
                                            <p:cTn id="47" dur="500" tmFilter="0, 0; .2, .5; .8, .5; 1, 0"/>
                                            <p:tgtEl>
                                              <p:spTgt spid="34"/>
                                            </p:tgtEl>
                                          </p:cBhvr>
                                        </p:animEffect>
                                        <p:animScale>
                                          <p:cBhvr>
                                            <p:cTn id="48" dur="250" autoRev="1" fill="hold"/>
                                            <p:tgtEl>
                                              <p:spTgt spid="34"/>
                                            </p:tgtEl>
                                          </p:cBhvr>
                                          <p:by x="105000" y="105000"/>
                                        </p:animScale>
                                      </p:childTnLst>
                                    </p:cTn>
                                  </p:par>
                                </p:childTnLst>
                              </p:cTn>
                            </p:par>
                            <p:par>
                              <p:cTn id="49" fill="hold">
                                <p:stCondLst>
                                  <p:cond delay="4500"/>
                                </p:stCondLst>
                                <p:childTnLst>
                                  <p:par>
                                    <p:cTn id="50" presetID="16" presetClass="entr" presetSubtype="37" fill="hold" grpId="0" nodeType="afterEffect">
                                      <p:stCondLst>
                                        <p:cond delay="200"/>
                                      </p:stCondLst>
                                      <p:childTnLst>
                                        <p:set>
                                          <p:cBhvr>
                                            <p:cTn id="51" dur="1" fill="hold">
                                              <p:stCondLst>
                                                <p:cond delay="0"/>
                                              </p:stCondLst>
                                            </p:cTn>
                                            <p:tgtEl>
                                              <p:spTgt spid="37"/>
                                            </p:tgtEl>
                                            <p:attrNameLst>
                                              <p:attrName>style.visibility</p:attrName>
                                            </p:attrNameLst>
                                          </p:cBhvr>
                                          <p:to>
                                            <p:strVal val="visible"/>
                                          </p:to>
                                        </p:set>
                                        <p:animEffect transition="in" filter="barn(outVertical)">
                                          <p:cBhvr>
                                            <p:cTn id="52" dur="500"/>
                                            <p:tgtEl>
                                              <p:spTgt spid="37"/>
                                            </p:tgtEl>
                                          </p:cBhvr>
                                        </p:animEffect>
                                      </p:childTnLst>
                                    </p:cTn>
                                  </p:par>
                                </p:childTnLst>
                              </p:cTn>
                            </p:par>
                            <p:par>
                              <p:cTn id="53" fill="hold">
                                <p:stCondLst>
                                  <p:cond delay="5200"/>
                                </p:stCondLst>
                                <p:childTnLst>
                                  <p:par>
                                    <p:cTn id="54" presetID="50" presetClass="entr" presetSubtype="0" decel="100000" fill="hold" grpId="0" nodeType="afterEffect">
                                      <p:stCondLst>
                                        <p:cond delay="0"/>
                                      </p:stCondLst>
                                      <p:childTnLst>
                                        <p:set>
                                          <p:cBhvr>
                                            <p:cTn id="55" dur="1" fill="hold">
                                              <p:stCondLst>
                                                <p:cond delay="0"/>
                                              </p:stCondLst>
                                            </p:cTn>
                                            <p:tgtEl>
                                              <p:spTgt spid="38"/>
                                            </p:tgtEl>
                                            <p:attrNameLst>
                                              <p:attrName>style.visibility</p:attrName>
                                            </p:attrNameLst>
                                          </p:cBhvr>
                                          <p:to>
                                            <p:strVal val="visible"/>
                                          </p:to>
                                        </p:set>
                                        <p:anim calcmode="lin" valueType="num">
                                          <p:cBhvr>
                                            <p:cTn id="56" dur="1000" fill="hold"/>
                                            <p:tgtEl>
                                              <p:spTgt spid="38"/>
                                            </p:tgtEl>
                                            <p:attrNameLst>
                                              <p:attrName>ppt_w</p:attrName>
                                            </p:attrNameLst>
                                          </p:cBhvr>
                                          <p:tavLst>
                                            <p:tav tm="0">
                                              <p:val>
                                                <p:strVal val="#ppt_w+.3"/>
                                              </p:val>
                                            </p:tav>
                                            <p:tav tm="100000">
                                              <p:val>
                                                <p:strVal val="#ppt_w"/>
                                              </p:val>
                                            </p:tav>
                                          </p:tavLst>
                                        </p:anim>
                                        <p:anim calcmode="lin" valueType="num">
                                          <p:cBhvr>
                                            <p:cTn id="57" dur="1000" fill="hold"/>
                                            <p:tgtEl>
                                              <p:spTgt spid="38"/>
                                            </p:tgtEl>
                                            <p:attrNameLst>
                                              <p:attrName>ppt_h</p:attrName>
                                            </p:attrNameLst>
                                          </p:cBhvr>
                                          <p:tavLst>
                                            <p:tav tm="0">
                                              <p:val>
                                                <p:strVal val="#ppt_h"/>
                                              </p:val>
                                            </p:tav>
                                            <p:tav tm="100000">
                                              <p:val>
                                                <p:strVal val="#ppt_h"/>
                                              </p:val>
                                            </p:tav>
                                          </p:tavLst>
                                        </p:anim>
                                        <p:animEffect transition="in" filter="fade">
                                          <p:cBhvr>
                                            <p:cTn id="58" dur="1000"/>
                                            <p:tgtEl>
                                              <p:spTgt spid="38"/>
                                            </p:tgtEl>
                                          </p:cBhvr>
                                        </p:animEffect>
                                      </p:childTnLst>
                                    </p:cTn>
                                  </p:par>
                                  <p:par>
                                    <p:cTn id="59" presetID="50" presetClass="entr" presetSubtype="0" decel="100000" fill="hold" grpId="0" nodeType="withEffect">
                                      <p:stCondLst>
                                        <p:cond delay="350"/>
                                      </p:stCondLst>
                                      <p:childTnLst>
                                        <p:set>
                                          <p:cBhvr>
                                            <p:cTn id="60" dur="1" fill="hold">
                                              <p:stCondLst>
                                                <p:cond delay="0"/>
                                              </p:stCondLst>
                                            </p:cTn>
                                            <p:tgtEl>
                                              <p:spTgt spid="39"/>
                                            </p:tgtEl>
                                            <p:attrNameLst>
                                              <p:attrName>style.visibility</p:attrName>
                                            </p:attrNameLst>
                                          </p:cBhvr>
                                          <p:to>
                                            <p:strVal val="visible"/>
                                          </p:to>
                                        </p:set>
                                        <p:anim calcmode="lin" valueType="num">
                                          <p:cBhvr>
                                            <p:cTn id="61" dur="1000" fill="hold"/>
                                            <p:tgtEl>
                                              <p:spTgt spid="39"/>
                                            </p:tgtEl>
                                            <p:attrNameLst>
                                              <p:attrName>ppt_w</p:attrName>
                                            </p:attrNameLst>
                                          </p:cBhvr>
                                          <p:tavLst>
                                            <p:tav tm="0">
                                              <p:val>
                                                <p:strVal val="#ppt_w+.3"/>
                                              </p:val>
                                            </p:tav>
                                            <p:tav tm="100000">
                                              <p:val>
                                                <p:strVal val="#ppt_w"/>
                                              </p:val>
                                            </p:tav>
                                          </p:tavLst>
                                        </p:anim>
                                        <p:anim calcmode="lin" valueType="num">
                                          <p:cBhvr>
                                            <p:cTn id="62" dur="1000" fill="hold"/>
                                            <p:tgtEl>
                                              <p:spTgt spid="39"/>
                                            </p:tgtEl>
                                            <p:attrNameLst>
                                              <p:attrName>ppt_h</p:attrName>
                                            </p:attrNameLst>
                                          </p:cBhvr>
                                          <p:tavLst>
                                            <p:tav tm="0">
                                              <p:val>
                                                <p:strVal val="#ppt_h"/>
                                              </p:val>
                                            </p:tav>
                                            <p:tav tm="100000">
                                              <p:val>
                                                <p:strVal val="#ppt_h"/>
                                              </p:val>
                                            </p:tav>
                                          </p:tavLst>
                                        </p:anim>
                                        <p:animEffect transition="in" filter="fade">
                                          <p:cBhvr>
                                            <p:cTn id="63"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7" grpId="0"/>
          <p:bldP spid="38" grpId="0"/>
          <p:bldP spid="39" grpId="0"/>
          <p:bldP spid="41" grpId="0" animBg="1"/>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180693" y="105774"/>
            <a:ext cx="1909267"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参考文献（补充）</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1" name="文本框 31"/>
          <p:cNvSpPr txBox="1"/>
          <p:nvPr/>
        </p:nvSpPr>
        <p:spPr>
          <a:xfrm>
            <a:off x="1562938" y="2346416"/>
            <a:ext cx="1165980" cy="276999"/>
          </a:xfrm>
          <a:prstGeom prst="rect">
            <a:avLst/>
          </a:prstGeom>
          <a:noFill/>
        </p:spPr>
        <p:txBody>
          <a:bodyPr wrap="square" rtlCol="0">
            <a:spAutoFit/>
          </a:bodyPr>
          <a:lstStyle/>
          <a:p>
            <a:pPr algn="ctr"/>
            <a:r>
              <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rPr>
              <a:t>在此添加标题</a:t>
            </a:r>
            <a:endPar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82" name="文本框 37"/>
          <p:cNvSpPr txBox="1"/>
          <p:nvPr/>
        </p:nvSpPr>
        <p:spPr>
          <a:xfrm>
            <a:off x="1562938" y="4207666"/>
            <a:ext cx="1165980" cy="276999"/>
          </a:xfrm>
          <a:prstGeom prst="rect">
            <a:avLst/>
          </a:prstGeom>
          <a:noFill/>
        </p:spPr>
        <p:txBody>
          <a:bodyPr wrap="square" rtlCol="0">
            <a:spAutoFit/>
          </a:bodyPr>
          <a:lstStyle/>
          <a:p>
            <a:pPr algn="ctr"/>
            <a:r>
              <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rPr>
              <a:t>在此添加标题</a:t>
            </a:r>
            <a:endPar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83" name="文本框 40"/>
          <p:cNvSpPr txBox="1"/>
          <p:nvPr/>
        </p:nvSpPr>
        <p:spPr>
          <a:xfrm>
            <a:off x="3849926" y="2346416"/>
            <a:ext cx="1165980" cy="276999"/>
          </a:xfrm>
          <a:prstGeom prst="rect">
            <a:avLst/>
          </a:prstGeom>
          <a:noFill/>
        </p:spPr>
        <p:txBody>
          <a:bodyPr wrap="square" rtlCol="0">
            <a:spAutoFit/>
          </a:bodyPr>
          <a:lstStyle/>
          <a:p>
            <a:pPr algn="ctr"/>
            <a:r>
              <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rPr>
              <a:t>在此添加标题</a:t>
            </a:r>
            <a:endPar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84" name="文本框 43"/>
          <p:cNvSpPr txBox="1"/>
          <p:nvPr/>
        </p:nvSpPr>
        <p:spPr>
          <a:xfrm>
            <a:off x="3844826" y="4207666"/>
            <a:ext cx="1165980" cy="276999"/>
          </a:xfrm>
          <a:prstGeom prst="rect">
            <a:avLst/>
          </a:prstGeom>
          <a:noFill/>
        </p:spPr>
        <p:txBody>
          <a:bodyPr wrap="square" rtlCol="0">
            <a:spAutoFit/>
          </a:bodyPr>
          <a:lstStyle/>
          <a:p>
            <a:pPr algn="ctr"/>
            <a:r>
              <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rPr>
              <a:t>在此添加标题</a:t>
            </a:r>
            <a:endPar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85" name="文本框 46"/>
          <p:cNvSpPr txBox="1"/>
          <p:nvPr/>
        </p:nvSpPr>
        <p:spPr>
          <a:xfrm>
            <a:off x="6386529" y="2346416"/>
            <a:ext cx="1165980" cy="276999"/>
          </a:xfrm>
          <a:prstGeom prst="rect">
            <a:avLst/>
          </a:prstGeom>
          <a:noFill/>
        </p:spPr>
        <p:txBody>
          <a:bodyPr wrap="square" rtlCol="0">
            <a:spAutoFit/>
          </a:bodyPr>
          <a:lstStyle/>
          <a:p>
            <a:pPr algn="ctr"/>
            <a:r>
              <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rPr>
              <a:t>在此添加标题</a:t>
            </a:r>
            <a:endPar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86" name="文本框 49"/>
          <p:cNvSpPr txBox="1"/>
          <p:nvPr/>
        </p:nvSpPr>
        <p:spPr>
          <a:xfrm>
            <a:off x="6386529" y="4207666"/>
            <a:ext cx="1165980" cy="276999"/>
          </a:xfrm>
          <a:prstGeom prst="rect">
            <a:avLst/>
          </a:prstGeom>
          <a:noFill/>
        </p:spPr>
        <p:txBody>
          <a:bodyPr wrap="square" rtlCol="0">
            <a:spAutoFit/>
          </a:bodyPr>
          <a:lstStyle/>
          <a:p>
            <a:pPr algn="ctr"/>
            <a:r>
              <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rPr>
              <a:t>在此添加标题</a:t>
            </a:r>
            <a:endPar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endParaRPr>
          </a:p>
        </p:txBody>
      </p:sp>
      <p:grpSp>
        <p:nvGrpSpPr>
          <p:cNvPr id="87" name="组合 86"/>
          <p:cNvGrpSpPr/>
          <p:nvPr/>
        </p:nvGrpSpPr>
        <p:grpSpPr>
          <a:xfrm>
            <a:off x="1527173" y="1167920"/>
            <a:ext cx="1222003" cy="1089458"/>
            <a:chOff x="1664181" y="1184759"/>
            <a:chExt cx="1629125" cy="1452947"/>
          </a:xfrm>
        </p:grpSpPr>
        <p:grpSp>
          <p:nvGrpSpPr>
            <p:cNvPr id="88" name="组合 87"/>
            <p:cNvGrpSpPr/>
            <p:nvPr/>
          </p:nvGrpSpPr>
          <p:grpSpPr>
            <a:xfrm>
              <a:off x="1664181" y="1184759"/>
              <a:ext cx="1629125" cy="1452947"/>
              <a:chOff x="3337529" y="1161598"/>
              <a:chExt cx="2138277" cy="1907040"/>
            </a:xfrm>
          </p:grpSpPr>
          <p:sp>
            <p:nvSpPr>
              <p:cNvPr id="92" name="任意多边形 91"/>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FFB850"/>
              </a:solidFill>
              <a:ln w="19050">
                <a:noFill/>
              </a:ln>
              <a:effectLst>
                <a:innerShdw blurRad="63500" dist="63500" dir="2700000">
                  <a:prstClr val="black">
                    <a:alpha val="50000"/>
                  </a:prstClr>
                </a:inn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93" name="Freeform 5"/>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sp>
            <p:nvSpPr>
              <p:cNvPr id="94" name="Freeform 5"/>
              <p:cNvSpPr/>
              <p:nvPr/>
            </p:nvSpPr>
            <p:spPr bwMode="auto">
              <a:xfrm rot="10800000">
                <a:off x="3656172" y="1456205"/>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89" name="Group 8"/>
            <p:cNvGrpSpPr>
              <a:grpSpLocks noChangeAspect="1"/>
            </p:cNvGrpSpPr>
            <p:nvPr/>
          </p:nvGrpSpPr>
          <p:grpSpPr bwMode="auto">
            <a:xfrm>
              <a:off x="2220715" y="1606440"/>
              <a:ext cx="511860" cy="560857"/>
              <a:chOff x="3437" y="2282"/>
              <a:chExt cx="679" cy="744"/>
            </a:xfrm>
            <a:solidFill>
              <a:srgbClr val="FFB850"/>
            </a:solidFill>
          </p:grpSpPr>
          <p:sp>
            <p:nvSpPr>
              <p:cNvPr id="90" name="Freeform 9"/>
              <p:cNvSpPr/>
              <p:nvPr/>
            </p:nvSpPr>
            <p:spPr bwMode="auto">
              <a:xfrm>
                <a:off x="3595" y="2282"/>
                <a:ext cx="364" cy="379"/>
              </a:xfrm>
              <a:custGeom>
                <a:avLst/>
                <a:gdLst>
                  <a:gd name="T0" fmla="*/ 50 w 152"/>
                  <a:gd name="T1" fmla="*/ 147 h 159"/>
                  <a:gd name="T2" fmla="*/ 39 w 152"/>
                  <a:gd name="T3" fmla="*/ 147 h 159"/>
                  <a:gd name="T4" fmla="*/ 76 w 152"/>
                  <a:gd name="T5" fmla="*/ 159 h 159"/>
                  <a:gd name="T6" fmla="*/ 114 w 152"/>
                  <a:gd name="T7" fmla="*/ 147 h 159"/>
                  <a:gd name="T8" fmla="*/ 103 w 152"/>
                  <a:gd name="T9" fmla="*/ 147 h 159"/>
                  <a:gd name="T10" fmla="*/ 152 w 152"/>
                  <a:gd name="T11" fmla="*/ 76 h 159"/>
                  <a:gd name="T12" fmla="*/ 76 w 152"/>
                  <a:gd name="T13" fmla="*/ 0 h 159"/>
                  <a:gd name="T14" fmla="*/ 0 w 152"/>
                  <a:gd name="T15" fmla="*/ 76 h 159"/>
                  <a:gd name="T16" fmla="*/ 50 w 152"/>
                  <a:gd name="T17" fmla="*/ 14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159">
                    <a:moveTo>
                      <a:pt x="50" y="147"/>
                    </a:moveTo>
                    <a:cubicBezTo>
                      <a:pt x="39" y="147"/>
                      <a:pt x="39" y="147"/>
                      <a:pt x="39" y="147"/>
                    </a:cubicBezTo>
                    <a:cubicBezTo>
                      <a:pt x="39" y="152"/>
                      <a:pt x="53" y="159"/>
                      <a:pt x="76" y="159"/>
                    </a:cubicBezTo>
                    <a:cubicBezTo>
                      <a:pt x="99" y="159"/>
                      <a:pt x="113" y="152"/>
                      <a:pt x="114" y="147"/>
                    </a:cubicBezTo>
                    <a:cubicBezTo>
                      <a:pt x="103" y="147"/>
                      <a:pt x="103" y="147"/>
                      <a:pt x="103" y="147"/>
                    </a:cubicBezTo>
                    <a:cubicBezTo>
                      <a:pt x="131" y="136"/>
                      <a:pt x="152" y="108"/>
                      <a:pt x="152" y="76"/>
                    </a:cubicBezTo>
                    <a:cubicBezTo>
                      <a:pt x="152" y="34"/>
                      <a:pt x="118" y="0"/>
                      <a:pt x="76" y="0"/>
                    </a:cubicBezTo>
                    <a:cubicBezTo>
                      <a:pt x="34" y="0"/>
                      <a:pt x="0" y="34"/>
                      <a:pt x="0" y="76"/>
                    </a:cubicBezTo>
                    <a:cubicBezTo>
                      <a:pt x="0" y="108"/>
                      <a:pt x="21" y="136"/>
                      <a:pt x="5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91" name="Freeform 10"/>
              <p:cNvSpPr/>
              <p:nvPr/>
            </p:nvSpPr>
            <p:spPr bwMode="auto">
              <a:xfrm>
                <a:off x="3437" y="2633"/>
                <a:ext cx="679" cy="393"/>
              </a:xfrm>
              <a:custGeom>
                <a:avLst/>
                <a:gdLst>
                  <a:gd name="T0" fmla="*/ 222 w 284"/>
                  <a:gd name="T1" fmla="*/ 0 h 165"/>
                  <a:gd name="T2" fmla="*/ 188 w 284"/>
                  <a:gd name="T3" fmla="*/ 0 h 165"/>
                  <a:gd name="T4" fmla="*/ 154 w 284"/>
                  <a:gd name="T5" fmla="*/ 19 h 165"/>
                  <a:gd name="T6" fmla="*/ 154 w 284"/>
                  <a:gd name="T7" fmla="*/ 134 h 165"/>
                  <a:gd name="T8" fmla="*/ 143 w 284"/>
                  <a:gd name="T9" fmla="*/ 146 h 165"/>
                  <a:gd name="T10" fmla="*/ 131 w 284"/>
                  <a:gd name="T11" fmla="*/ 134 h 165"/>
                  <a:gd name="T12" fmla="*/ 131 w 284"/>
                  <a:gd name="T13" fmla="*/ 19 h 165"/>
                  <a:gd name="T14" fmla="*/ 97 w 284"/>
                  <a:gd name="T15" fmla="*/ 0 h 165"/>
                  <a:gd name="T16" fmla="*/ 63 w 284"/>
                  <a:gd name="T17" fmla="*/ 0 h 165"/>
                  <a:gd name="T18" fmla="*/ 0 w 284"/>
                  <a:gd name="T19" fmla="*/ 86 h 165"/>
                  <a:gd name="T20" fmla="*/ 0 w 284"/>
                  <a:gd name="T21" fmla="*/ 165 h 165"/>
                  <a:gd name="T22" fmla="*/ 284 w 284"/>
                  <a:gd name="T23" fmla="*/ 165 h 165"/>
                  <a:gd name="T24" fmla="*/ 284 w 284"/>
                  <a:gd name="T25" fmla="*/ 86 h 165"/>
                  <a:gd name="T26" fmla="*/ 222 w 284"/>
                  <a:gd name="T2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165">
                    <a:moveTo>
                      <a:pt x="222" y="0"/>
                    </a:moveTo>
                    <a:cubicBezTo>
                      <a:pt x="188" y="0"/>
                      <a:pt x="188" y="0"/>
                      <a:pt x="188" y="0"/>
                    </a:cubicBezTo>
                    <a:cubicBezTo>
                      <a:pt x="188" y="10"/>
                      <a:pt x="172" y="17"/>
                      <a:pt x="154" y="19"/>
                    </a:cubicBezTo>
                    <a:cubicBezTo>
                      <a:pt x="154" y="134"/>
                      <a:pt x="154" y="134"/>
                      <a:pt x="154" y="134"/>
                    </a:cubicBezTo>
                    <a:cubicBezTo>
                      <a:pt x="154" y="140"/>
                      <a:pt x="149" y="146"/>
                      <a:pt x="143" y="146"/>
                    </a:cubicBezTo>
                    <a:cubicBezTo>
                      <a:pt x="136" y="146"/>
                      <a:pt x="131" y="140"/>
                      <a:pt x="131" y="134"/>
                    </a:cubicBezTo>
                    <a:cubicBezTo>
                      <a:pt x="131" y="19"/>
                      <a:pt x="131" y="19"/>
                      <a:pt x="131" y="19"/>
                    </a:cubicBezTo>
                    <a:cubicBezTo>
                      <a:pt x="113" y="17"/>
                      <a:pt x="97" y="11"/>
                      <a:pt x="97" y="0"/>
                    </a:cubicBezTo>
                    <a:cubicBezTo>
                      <a:pt x="63" y="0"/>
                      <a:pt x="63" y="0"/>
                      <a:pt x="63" y="0"/>
                    </a:cubicBezTo>
                    <a:cubicBezTo>
                      <a:pt x="28" y="0"/>
                      <a:pt x="0" y="39"/>
                      <a:pt x="0" y="86"/>
                    </a:cubicBezTo>
                    <a:cubicBezTo>
                      <a:pt x="0" y="165"/>
                      <a:pt x="0" y="165"/>
                      <a:pt x="0" y="165"/>
                    </a:cubicBezTo>
                    <a:cubicBezTo>
                      <a:pt x="284" y="165"/>
                      <a:pt x="284" y="165"/>
                      <a:pt x="284" y="165"/>
                    </a:cubicBezTo>
                    <a:cubicBezTo>
                      <a:pt x="284" y="86"/>
                      <a:pt x="284" y="86"/>
                      <a:pt x="284" y="86"/>
                    </a:cubicBezTo>
                    <a:cubicBezTo>
                      <a:pt x="284" y="39"/>
                      <a:pt x="256" y="0"/>
                      <a:pt x="2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95" name="组合 94"/>
          <p:cNvGrpSpPr/>
          <p:nvPr/>
        </p:nvGrpSpPr>
        <p:grpSpPr>
          <a:xfrm>
            <a:off x="3823070" y="1167920"/>
            <a:ext cx="1222003" cy="1089458"/>
            <a:chOff x="6112735" y="838508"/>
            <a:chExt cx="1629125" cy="1452947"/>
          </a:xfrm>
        </p:grpSpPr>
        <p:grpSp>
          <p:nvGrpSpPr>
            <p:cNvPr id="96" name="组合 95"/>
            <p:cNvGrpSpPr/>
            <p:nvPr/>
          </p:nvGrpSpPr>
          <p:grpSpPr>
            <a:xfrm>
              <a:off x="6112735" y="838508"/>
              <a:ext cx="1629125" cy="1452947"/>
              <a:chOff x="3337530" y="1161598"/>
              <a:chExt cx="2138278" cy="1907040"/>
            </a:xfrm>
          </p:grpSpPr>
          <p:sp>
            <p:nvSpPr>
              <p:cNvPr id="100" name="任意多边形 99"/>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1ACBE"/>
              </a:solidFill>
              <a:ln w="19050">
                <a:noFill/>
              </a:ln>
              <a:effectLst>
                <a:innerShdw blurRad="63500" dist="63500" dir="2700000">
                  <a:prstClr val="black">
                    <a:alpha val="50000"/>
                  </a:prstClr>
                </a:inn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101" name="Freeform 5"/>
              <p:cNvSpPr/>
              <p:nvPr/>
            </p:nvSpPr>
            <p:spPr bwMode="auto">
              <a:xfrm rot="10800000">
                <a:off x="3337530" y="1173505"/>
                <a:ext cx="2138278" cy="189513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sp>
            <p:nvSpPr>
              <p:cNvPr id="102" name="Freeform 5"/>
              <p:cNvSpPr/>
              <p:nvPr/>
            </p:nvSpPr>
            <p:spPr bwMode="auto">
              <a:xfrm rot="10800000">
                <a:off x="3656172" y="1456205"/>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97" name="Group 13"/>
            <p:cNvGrpSpPr>
              <a:grpSpLocks noChangeAspect="1"/>
            </p:cNvGrpSpPr>
            <p:nvPr/>
          </p:nvGrpSpPr>
          <p:grpSpPr bwMode="auto">
            <a:xfrm>
              <a:off x="6644553" y="1309632"/>
              <a:ext cx="561290" cy="567916"/>
              <a:chOff x="2426" y="2781"/>
              <a:chExt cx="593" cy="600"/>
            </a:xfrm>
            <a:solidFill>
              <a:srgbClr val="01ACBE"/>
            </a:solidFill>
          </p:grpSpPr>
          <p:sp>
            <p:nvSpPr>
              <p:cNvPr id="98" name="Freeform 14"/>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99"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103" name="组合 102"/>
          <p:cNvGrpSpPr/>
          <p:nvPr/>
        </p:nvGrpSpPr>
        <p:grpSpPr>
          <a:xfrm>
            <a:off x="6330506" y="1167920"/>
            <a:ext cx="1222003" cy="1089458"/>
            <a:chOff x="10561288" y="838508"/>
            <a:chExt cx="1629125" cy="1452947"/>
          </a:xfrm>
        </p:grpSpPr>
        <p:grpSp>
          <p:nvGrpSpPr>
            <p:cNvPr id="104" name="组合 103"/>
            <p:cNvGrpSpPr/>
            <p:nvPr/>
          </p:nvGrpSpPr>
          <p:grpSpPr>
            <a:xfrm>
              <a:off x="10561288" y="838508"/>
              <a:ext cx="1629125" cy="1452947"/>
              <a:chOff x="3337529" y="1161598"/>
              <a:chExt cx="2138277" cy="1907040"/>
            </a:xfrm>
          </p:grpSpPr>
          <p:sp>
            <p:nvSpPr>
              <p:cNvPr id="111" name="任意多边形 110"/>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E87071"/>
              </a:solidFill>
              <a:ln w="19050">
                <a:noFill/>
              </a:ln>
              <a:effectLst>
                <a:innerShdw blurRad="63500" dist="63500" dir="2700000">
                  <a:prstClr val="black">
                    <a:alpha val="50000"/>
                  </a:prstClr>
                </a:inn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112" name="Freeform 5"/>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sp>
            <p:nvSpPr>
              <p:cNvPr id="113" name="Freeform 5"/>
              <p:cNvSpPr/>
              <p:nvPr/>
            </p:nvSpPr>
            <p:spPr bwMode="auto">
              <a:xfrm rot="10800000">
                <a:off x="3656172" y="1456205"/>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05" name="Group 18"/>
            <p:cNvGrpSpPr>
              <a:grpSpLocks noChangeAspect="1"/>
            </p:cNvGrpSpPr>
            <p:nvPr/>
          </p:nvGrpSpPr>
          <p:grpSpPr bwMode="auto">
            <a:xfrm>
              <a:off x="11072790" y="1304768"/>
              <a:ext cx="583062" cy="543307"/>
              <a:chOff x="3802" y="2858"/>
              <a:chExt cx="616" cy="574"/>
            </a:xfrm>
            <a:solidFill>
              <a:srgbClr val="E87071"/>
            </a:solidFill>
          </p:grpSpPr>
          <p:sp>
            <p:nvSpPr>
              <p:cNvPr id="106"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07"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08"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09"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10" name="Freeform 23"/>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114" name="组合 113"/>
          <p:cNvGrpSpPr/>
          <p:nvPr/>
        </p:nvGrpSpPr>
        <p:grpSpPr>
          <a:xfrm>
            <a:off x="1527173" y="3071959"/>
            <a:ext cx="1222003" cy="1089458"/>
            <a:chOff x="2035964" y="4096893"/>
            <a:chExt cx="1629125" cy="1452947"/>
          </a:xfrm>
        </p:grpSpPr>
        <p:grpSp>
          <p:nvGrpSpPr>
            <p:cNvPr id="115" name="组合 114"/>
            <p:cNvGrpSpPr/>
            <p:nvPr/>
          </p:nvGrpSpPr>
          <p:grpSpPr>
            <a:xfrm>
              <a:off x="2035964" y="4096893"/>
              <a:ext cx="1629125" cy="1452947"/>
              <a:chOff x="3337529" y="1161598"/>
              <a:chExt cx="2138277" cy="1907040"/>
            </a:xfrm>
          </p:grpSpPr>
          <p:sp>
            <p:nvSpPr>
              <p:cNvPr id="132" name="任意多边形 131"/>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133" name="Freeform 5"/>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sp>
            <p:nvSpPr>
              <p:cNvPr id="134" name="Freeform 5"/>
              <p:cNvSpPr/>
              <p:nvPr/>
            </p:nvSpPr>
            <p:spPr bwMode="auto">
              <a:xfrm rot="10800000">
                <a:off x="3656172" y="1456205"/>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16" name="Group 26"/>
            <p:cNvGrpSpPr>
              <a:grpSpLocks noChangeAspect="1"/>
            </p:cNvGrpSpPr>
            <p:nvPr/>
          </p:nvGrpSpPr>
          <p:grpSpPr bwMode="auto">
            <a:xfrm>
              <a:off x="2480049" y="4645036"/>
              <a:ext cx="754522" cy="374060"/>
              <a:chOff x="5676" y="2597"/>
              <a:chExt cx="1061" cy="526"/>
            </a:xfrm>
            <a:solidFill>
              <a:srgbClr val="00AF92"/>
            </a:solidFill>
          </p:grpSpPr>
          <p:sp>
            <p:nvSpPr>
              <p:cNvPr id="117" name="Freeform 27"/>
              <p:cNvSpPr/>
              <p:nvPr/>
            </p:nvSpPr>
            <p:spPr bwMode="auto">
              <a:xfrm>
                <a:off x="5747" y="2597"/>
                <a:ext cx="181" cy="115"/>
              </a:xfrm>
              <a:custGeom>
                <a:avLst/>
                <a:gdLst>
                  <a:gd name="T0" fmla="*/ 25 w 76"/>
                  <a:gd name="T1" fmla="*/ 48 h 48"/>
                  <a:gd name="T2" fmla="*/ 64 w 76"/>
                  <a:gd name="T3" fmla="*/ 44 h 48"/>
                  <a:gd name="T4" fmla="*/ 76 w 76"/>
                  <a:gd name="T5" fmla="*/ 13 h 48"/>
                  <a:gd name="T6" fmla="*/ 39 w 76"/>
                  <a:gd name="T7" fmla="*/ 15 h 48"/>
                  <a:gd name="T8" fmla="*/ 23 w 76"/>
                  <a:gd name="T9" fmla="*/ 10 h 48"/>
                  <a:gd name="T10" fmla="*/ 7 w 76"/>
                  <a:gd name="T11" fmla="*/ 20 h 48"/>
                  <a:gd name="T12" fmla="*/ 25 w 76"/>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76" h="48">
                    <a:moveTo>
                      <a:pt x="25" y="48"/>
                    </a:moveTo>
                    <a:cubicBezTo>
                      <a:pt x="64" y="44"/>
                      <a:pt x="64" y="44"/>
                      <a:pt x="64" y="44"/>
                    </a:cubicBezTo>
                    <a:cubicBezTo>
                      <a:pt x="66" y="36"/>
                      <a:pt x="69" y="26"/>
                      <a:pt x="76" y="13"/>
                    </a:cubicBezTo>
                    <a:cubicBezTo>
                      <a:pt x="76" y="13"/>
                      <a:pt x="70" y="0"/>
                      <a:pt x="39" y="15"/>
                    </a:cubicBezTo>
                    <a:cubicBezTo>
                      <a:pt x="39" y="15"/>
                      <a:pt x="32" y="14"/>
                      <a:pt x="23" y="10"/>
                    </a:cubicBezTo>
                    <a:cubicBezTo>
                      <a:pt x="23" y="10"/>
                      <a:pt x="0" y="4"/>
                      <a:pt x="7" y="20"/>
                    </a:cubicBezTo>
                    <a:lnTo>
                      <a:pt x="25"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18" name="Freeform 28"/>
              <p:cNvSpPr>
                <a:spLocks noEditPoints="1"/>
              </p:cNvSpPr>
              <p:nvPr/>
            </p:nvSpPr>
            <p:spPr bwMode="auto">
              <a:xfrm>
                <a:off x="5759" y="2613"/>
                <a:ext cx="169" cy="101"/>
              </a:xfrm>
              <a:custGeom>
                <a:avLst/>
                <a:gdLst>
                  <a:gd name="T0" fmla="*/ 20 w 71"/>
                  <a:gd name="T1" fmla="*/ 42 h 42"/>
                  <a:gd name="T2" fmla="*/ 2 w 71"/>
                  <a:gd name="T3" fmla="*/ 13 h 42"/>
                  <a:gd name="T4" fmla="*/ 1 w 71"/>
                  <a:gd name="T5" fmla="*/ 4 h 42"/>
                  <a:gd name="T6" fmla="*/ 10 w 71"/>
                  <a:gd name="T7" fmla="*/ 1 h 42"/>
                  <a:gd name="T8" fmla="*/ 18 w 71"/>
                  <a:gd name="T9" fmla="*/ 2 h 42"/>
                  <a:gd name="T10" fmla="*/ 18 w 71"/>
                  <a:gd name="T11" fmla="*/ 2 h 42"/>
                  <a:gd name="T12" fmla="*/ 34 w 71"/>
                  <a:gd name="T13" fmla="*/ 8 h 42"/>
                  <a:gd name="T14" fmla="*/ 59 w 71"/>
                  <a:gd name="T15" fmla="*/ 0 h 42"/>
                  <a:gd name="T16" fmla="*/ 71 w 71"/>
                  <a:gd name="T17" fmla="*/ 6 h 42"/>
                  <a:gd name="T18" fmla="*/ 71 w 71"/>
                  <a:gd name="T19" fmla="*/ 6 h 42"/>
                  <a:gd name="T20" fmla="*/ 71 w 71"/>
                  <a:gd name="T21" fmla="*/ 6 h 42"/>
                  <a:gd name="T22" fmla="*/ 60 w 71"/>
                  <a:gd name="T23" fmla="*/ 37 h 42"/>
                  <a:gd name="T24" fmla="*/ 60 w 71"/>
                  <a:gd name="T25" fmla="*/ 37 h 42"/>
                  <a:gd name="T26" fmla="*/ 20 w 71"/>
                  <a:gd name="T27" fmla="*/ 42 h 42"/>
                  <a:gd name="T28" fmla="*/ 10 w 71"/>
                  <a:gd name="T29" fmla="*/ 2 h 42"/>
                  <a:gd name="T30" fmla="*/ 2 w 71"/>
                  <a:gd name="T31" fmla="*/ 5 h 42"/>
                  <a:gd name="T32" fmla="*/ 3 w 71"/>
                  <a:gd name="T33" fmla="*/ 13 h 42"/>
                  <a:gd name="T34" fmla="*/ 20 w 71"/>
                  <a:gd name="T35" fmla="*/ 40 h 42"/>
                  <a:gd name="T36" fmla="*/ 59 w 71"/>
                  <a:gd name="T37" fmla="*/ 36 h 42"/>
                  <a:gd name="T38" fmla="*/ 70 w 71"/>
                  <a:gd name="T39" fmla="*/ 6 h 42"/>
                  <a:gd name="T40" fmla="*/ 59 w 71"/>
                  <a:gd name="T41" fmla="*/ 1 h 42"/>
                  <a:gd name="T42" fmla="*/ 34 w 71"/>
                  <a:gd name="T43" fmla="*/ 9 h 42"/>
                  <a:gd name="T44" fmla="*/ 34 w 71"/>
                  <a:gd name="T45" fmla="*/ 9 h 42"/>
                  <a:gd name="T46" fmla="*/ 34 w 71"/>
                  <a:gd name="T47" fmla="*/ 9 h 42"/>
                  <a:gd name="T48" fmla="*/ 18 w 71"/>
                  <a:gd name="T49" fmla="*/ 3 h 42"/>
                  <a:gd name="T50" fmla="*/ 10 w 71"/>
                  <a:gd name="T51"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1" h="42">
                    <a:moveTo>
                      <a:pt x="20" y="42"/>
                    </a:moveTo>
                    <a:cubicBezTo>
                      <a:pt x="2" y="13"/>
                      <a:pt x="2" y="13"/>
                      <a:pt x="2" y="13"/>
                    </a:cubicBezTo>
                    <a:cubicBezTo>
                      <a:pt x="0" y="9"/>
                      <a:pt x="0" y="6"/>
                      <a:pt x="1" y="4"/>
                    </a:cubicBezTo>
                    <a:cubicBezTo>
                      <a:pt x="3" y="2"/>
                      <a:pt x="6" y="1"/>
                      <a:pt x="10" y="1"/>
                    </a:cubicBezTo>
                    <a:cubicBezTo>
                      <a:pt x="14" y="1"/>
                      <a:pt x="18" y="2"/>
                      <a:pt x="18" y="2"/>
                    </a:cubicBezTo>
                    <a:cubicBezTo>
                      <a:pt x="18" y="2"/>
                      <a:pt x="18" y="2"/>
                      <a:pt x="18" y="2"/>
                    </a:cubicBezTo>
                    <a:cubicBezTo>
                      <a:pt x="26" y="6"/>
                      <a:pt x="33" y="7"/>
                      <a:pt x="34" y="8"/>
                    </a:cubicBezTo>
                    <a:cubicBezTo>
                      <a:pt x="44" y="3"/>
                      <a:pt x="52" y="0"/>
                      <a:pt x="59" y="0"/>
                    </a:cubicBezTo>
                    <a:cubicBezTo>
                      <a:pt x="69" y="0"/>
                      <a:pt x="71" y="6"/>
                      <a:pt x="71" y="6"/>
                    </a:cubicBezTo>
                    <a:cubicBezTo>
                      <a:pt x="71" y="6"/>
                      <a:pt x="71" y="6"/>
                      <a:pt x="71" y="6"/>
                    </a:cubicBezTo>
                    <a:cubicBezTo>
                      <a:pt x="71" y="6"/>
                      <a:pt x="71" y="6"/>
                      <a:pt x="71" y="6"/>
                    </a:cubicBezTo>
                    <a:cubicBezTo>
                      <a:pt x="66" y="17"/>
                      <a:pt x="62" y="28"/>
                      <a:pt x="60" y="37"/>
                    </a:cubicBezTo>
                    <a:cubicBezTo>
                      <a:pt x="60" y="37"/>
                      <a:pt x="60" y="37"/>
                      <a:pt x="60" y="37"/>
                    </a:cubicBezTo>
                    <a:lnTo>
                      <a:pt x="20" y="42"/>
                    </a:lnTo>
                    <a:close/>
                    <a:moveTo>
                      <a:pt x="10" y="2"/>
                    </a:moveTo>
                    <a:cubicBezTo>
                      <a:pt x="7" y="2"/>
                      <a:pt x="4" y="3"/>
                      <a:pt x="2" y="5"/>
                    </a:cubicBezTo>
                    <a:cubicBezTo>
                      <a:pt x="1" y="7"/>
                      <a:pt x="1" y="9"/>
                      <a:pt x="3" y="13"/>
                    </a:cubicBezTo>
                    <a:cubicBezTo>
                      <a:pt x="20" y="40"/>
                      <a:pt x="20" y="40"/>
                      <a:pt x="20" y="40"/>
                    </a:cubicBezTo>
                    <a:cubicBezTo>
                      <a:pt x="59" y="36"/>
                      <a:pt x="59" y="36"/>
                      <a:pt x="59" y="36"/>
                    </a:cubicBezTo>
                    <a:cubicBezTo>
                      <a:pt x="61" y="27"/>
                      <a:pt x="64" y="17"/>
                      <a:pt x="70" y="6"/>
                    </a:cubicBezTo>
                    <a:cubicBezTo>
                      <a:pt x="70" y="5"/>
                      <a:pt x="67" y="1"/>
                      <a:pt x="59" y="1"/>
                    </a:cubicBezTo>
                    <a:cubicBezTo>
                      <a:pt x="52" y="1"/>
                      <a:pt x="44" y="4"/>
                      <a:pt x="34" y="9"/>
                    </a:cubicBezTo>
                    <a:cubicBezTo>
                      <a:pt x="34" y="9"/>
                      <a:pt x="34" y="9"/>
                      <a:pt x="34" y="9"/>
                    </a:cubicBezTo>
                    <a:cubicBezTo>
                      <a:pt x="34" y="9"/>
                      <a:pt x="34" y="9"/>
                      <a:pt x="34" y="9"/>
                    </a:cubicBezTo>
                    <a:cubicBezTo>
                      <a:pt x="34" y="9"/>
                      <a:pt x="27" y="8"/>
                      <a:pt x="18" y="3"/>
                    </a:cubicBezTo>
                    <a:cubicBezTo>
                      <a:pt x="17" y="3"/>
                      <a:pt x="14" y="2"/>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19" name="Freeform 29"/>
              <p:cNvSpPr/>
              <p:nvPr/>
            </p:nvSpPr>
            <p:spPr bwMode="auto">
              <a:xfrm>
                <a:off x="5795" y="2709"/>
                <a:ext cx="119" cy="43"/>
              </a:xfrm>
              <a:custGeom>
                <a:avLst/>
                <a:gdLst>
                  <a:gd name="T0" fmla="*/ 41 w 50"/>
                  <a:gd name="T1" fmla="*/ 0 h 18"/>
                  <a:gd name="T2" fmla="*/ 7 w 50"/>
                  <a:gd name="T3" fmla="*/ 4 h 18"/>
                  <a:gd name="T4" fmla="*/ 1 w 50"/>
                  <a:gd name="T5" fmla="*/ 12 h 18"/>
                  <a:gd name="T6" fmla="*/ 8 w 50"/>
                  <a:gd name="T7" fmla="*/ 17 h 18"/>
                  <a:gd name="T8" fmla="*/ 43 w 50"/>
                  <a:gd name="T9" fmla="*/ 14 h 18"/>
                  <a:gd name="T10" fmla="*/ 49 w 50"/>
                  <a:gd name="T11" fmla="*/ 6 h 18"/>
                  <a:gd name="T12" fmla="*/ 41 w 5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50" h="18">
                    <a:moveTo>
                      <a:pt x="41" y="0"/>
                    </a:moveTo>
                    <a:cubicBezTo>
                      <a:pt x="7" y="4"/>
                      <a:pt x="7" y="4"/>
                      <a:pt x="7" y="4"/>
                    </a:cubicBezTo>
                    <a:cubicBezTo>
                      <a:pt x="3" y="5"/>
                      <a:pt x="0" y="8"/>
                      <a:pt x="1" y="12"/>
                    </a:cubicBezTo>
                    <a:cubicBezTo>
                      <a:pt x="1" y="15"/>
                      <a:pt x="5" y="18"/>
                      <a:pt x="8" y="17"/>
                    </a:cubicBezTo>
                    <a:cubicBezTo>
                      <a:pt x="43" y="14"/>
                      <a:pt x="43" y="14"/>
                      <a:pt x="43" y="14"/>
                    </a:cubicBezTo>
                    <a:cubicBezTo>
                      <a:pt x="47" y="13"/>
                      <a:pt x="50" y="10"/>
                      <a:pt x="49" y="6"/>
                    </a:cubicBezTo>
                    <a:cubicBezTo>
                      <a:pt x="49" y="3"/>
                      <a:pt x="45"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20" name="Freeform 30"/>
              <p:cNvSpPr>
                <a:spLocks noEditPoints="1"/>
              </p:cNvSpPr>
              <p:nvPr/>
            </p:nvSpPr>
            <p:spPr bwMode="auto">
              <a:xfrm>
                <a:off x="5795" y="2707"/>
                <a:ext cx="119" cy="45"/>
              </a:xfrm>
              <a:custGeom>
                <a:avLst/>
                <a:gdLst>
                  <a:gd name="T0" fmla="*/ 8 w 50"/>
                  <a:gd name="T1" fmla="*/ 19 h 19"/>
                  <a:gd name="T2" fmla="*/ 0 w 50"/>
                  <a:gd name="T3" fmla="*/ 13 h 19"/>
                  <a:gd name="T4" fmla="*/ 2 w 50"/>
                  <a:gd name="T5" fmla="*/ 7 h 19"/>
                  <a:gd name="T6" fmla="*/ 7 w 50"/>
                  <a:gd name="T7" fmla="*/ 5 h 19"/>
                  <a:gd name="T8" fmla="*/ 41 w 50"/>
                  <a:gd name="T9" fmla="*/ 1 h 19"/>
                  <a:gd name="T10" fmla="*/ 50 w 50"/>
                  <a:gd name="T11" fmla="*/ 7 h 19"/>
                  <a:gd name="T12" fmla="*/ 48 w 50"/>
                  <a:gd name="T13" fmla="*/ 12 h 19"/>
                  <a:gd name="T14" fmla="*/ 43 w 50"/>
                  <a:gd name="T15" fmla="*/ 15 h 19"/>
                  <a:gd name="T16" fmla="*/ 9 w 50"/>
                  <a:gd name="T17" fmla="*/ 19 h 19"/>
                  <a:gd name="T18" fmla="*/ 8 w 50"/>
                  <a:gd name="T19" fmla="*/ 19 h 19"/>
                  <a:gd name="T20" fmla="*/ 42 w 50"/>
                  <a:gd name="T21" fmla="*/ 2 h 19"/>
                  <a:gd name="T22" fmla="*/ 41 w 50"/>
                  <a:gd name="T23" fmla="*/ 2 h 19"/>
                  <a:gd name="T24" fmla="*/ 7 w 50"/>
                  <a:gd name="T25" fmla="*/ 6 h 19"/>
                  <a:gd name="T26" fmla="*/ 3 w 50"/>
                  <a:gd name="T27" fmla="*/ 8 h 19"/>
                  <a:gd name="T28" fmla="*/ 1 w 50"/>
                  <a:gd name="T29" fmla="*/ 12 h 19"/>
                  <a:gd name="T30" fmla="*/ 8 w 50"/>
                  <a:gd name="T31" fmla="*/ 18 h 19"/>
                  <a:gd name="T32" fmla="*/ 43 w 50"/>
                  <a:gd name="T33" fmla="*/ 14 h 19"/>
                  <a:gd name="T34" fmla="*/ 47 w 50"/>
                  <a:gd name="T35" fmla="*/ 12 h 19"/>
                  <a:gd name="T36" fmla="*/ 49 w 50"/>
                  <a:gd name="T37" fmla="*/ 7 h 19"/>
                  <a:gd name="T38" fmla="*/ 42 w 50"/>
                  <a:gd name="T39"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0" h="19">
                    <a:moveTo>
                      <a:pt x="8" y="19"/>
                    </a:moveTo>
                    <a:cubicBezTo>
                      <a:pt x="4" y="19"/>
                      <a:pt x="0" y="16"/>
                      <a:pt x="0" y="13"/>
                    </a:cubicBezTo>
                    <a:cubicBezTo>
                      <a:pt x="0" y="11"/>
                      <a:pt x="0" y="9"/>
                      <a:pt x="2" y="7"/>
                    </a:cubicBezTo>
                    <a:cubicBezTo>
                      <a:pt x="3" y="6"/>
                      <a:pt x="5" y="5"/>
                      <a:pt x="7" y="5"/>
                    </a:cubicBezTo>
                    <a:cubicBezTo>
                      <a:pt x="41" y="1"/>
                      <a:pt x="41" y="1"/>
                      <a:pt x="41" y="1"/>
                    </a:cubicBezTo>
                    <a:cubicBezTo>
                      <a:pt x="45" y="0"/>
                      <a:pt x="49" y="3"/>
                      <a:pt x="50" y="7"/>
                    </a:cubicBezTo>
                    <a:cubicBezTo>
                      <a:pt x="50" y="9"/>
                      <a:pt x="49" y="11"/>
                      <a:pt x="48" y="12"/>
                    </a:cubicBezTo>
                    <a:cubicBezTo>
                      <a:pt x="47" y="14"/>
                      <a:pt x="45" y="15"/>
                      <a:pt x="43" y="15"/>
                    </a:cubicBezTo>
                    <a:cubicBezTo>
                      <a:pt x="9" y="19"/>
                      <a:pt x="9" y="19"/>
                      <a:pt x="9" y="19"/>
                    </a:cubicBezTo>
                    <a:cubicBezTo>
                      <a:pt x="8" y="19"/>
                      <a:pt x="8" y="19"/>
                      <a:pt x="8" y="19"/>
                    </a:cubicBezTo>
                    <a:close/>
                    <a:moveTo>
                      <a:pt x="42" y="2"/>
                    </a:moveTo>
                    <a:cubicBezTo>
                      <a:pt x="42" y="2"/>
                      <a:pt x="42" y="2"/>
                      <a:pt x="41" y="2"/>
                    </a:cubicBezTo>
                    <a:cubicBezTo>
                      <a:pt x="7" y="6"/>
                      <a:pt x="7" y="6"/>
                      <a:pt x="7" y="6"/>
                    </a:cubicBezTo>
                    <a:cubicBezTo>
                      <a:pt x="5" y="6"/>
                      <a:pt x="4" y="7"/>
                      <a:pt x="3" y="8"/>
                    </a:cubicBezTo>
                    <a:cubicBezTo>
                      <a:pt x="1" y="9"/>
                      <a:pt x="1" y="11"/>
                      <a:pt x="1" y="12"/>
                    </a:cubicBezTo>
                    <a:cubicBezTo>
                      <a:pt x="2" y="16"/>
                      <a:pt x="5" y="18"/>
                      <a:pt x="8" y="18"/>
                    </a:cubicBezTo>
                    <a:cubicBezTo>
                      <a:pt x="43" y="14"/>
                      <a:pt x="43" y="14"/>
                      <a:pt x="43" y="14"/>
                    </a:cubicBezTo>
                    <a:cubicBezTo>
                      <a:pt x="45" y="14"/>
                      <a:pt x="46" y="13"/>
                      <a:pt x="47" y="12"/>
                    </a:cubicBezTo>
                    <a:cubicBezTo>
                      <a:pt x="48" y="10"/>
                      <a:pt x="49" y="9"/>
                      <a:pt x="49" y="7"/>
                    </a:cubicBezTo>
                    <a:cubicBezTo>
                      <a:pt x="48" y="4"/>
                      <a:pt x="45" y="2"/>
                      <a:pt x="4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21" name="Freeform 31"/>
              <p:cNvSpPr>
                <a:spLocks noEditPoints="1"/>
              </p:cNvSpPr>
              <p:nvPr/>
            </p:nvSpPr>
            <p:spPr bwMode="auto">
              <a:xfrm>
                <a:off x="5676" y="2752"/>
                <a:ext cx="424" cy="371"/>
              </a:xfrm>
              <a:custGeom>
                <a:avLst/>
                <a:gdLst>
                  <a:gd name="T0" fmla="*/ 153 w 178"/>
                  <a:gd name="T1" fmla="*/ 137 h 155"/>
                  <a:gd name="T2" fmla="*/ 157 w 178"/>
                  <a:gd name="T3" fmla="*/ 137 h 155"/>
                  <a:gd name="T4" fmla="*/ 165 w 178"/>
                  <a:gd name="T5" fmla="*/ 138 h 155"/>
                  <a:gd name="T6" fmla="*/ 168 w 178"/>
                  <a:gd name="T7" fmla="*/ 139 h 155"/>
                  <a:gd name="T8" fmla="*/ 176 w 178"/>
                  <a:gd name="T9" fmla="*/ 135 h 155"/>
                  <a:gd name="T10" fmla="*/ 172 w 178"/>
                  <a:gd name="T11" fmla="*/ 128 h 155"/>
                  <a:gd name="T12" fmla="*/ 166 w 178"/>
                  <a:gd name="T13" fmla="*/ 105 h 155"/>
                  <a:gd name="T14" fmla="*/ 134 w 178"/>
                  <a:gd name="T15" fmla="*/ 34 h 155"/>
                  <a:gd name="T16" fmla="*/ 95 w 178"/>
                  <a:gd name="T17" fmla="*/ 2 h 155"/>
                  <a:gd name="T18" fmla="*/ 94 w 178"/>
                  <a:gd name="T19" fmla="*/ 0 h 155"/>
                  <a:gd name="T20" fmla="*/ 58 w 178"/>
                  <a:gd name="T21" fmla="*/ 4 h 155"/>
                  <a:gd name="T22" fmla="*/ 35 w 178"/>
                  <a:gd name="T23" fmla="*/ 37 h 155"/>
                  <a:gd name="T24" fmla="*/ 21 w 178"/>
                  <a:gd name="T25" fmla="*/ 133 h 155"/>
                  <a:gd name="T26" fmla="*/ 15 w 178"/>
                  <a:gd name="T27" fmla="*/ 148 h 155"/>
                  <a:gd name="T28" fmla="*/ 15 w 178"/>
                  <a:gd name="T29" fmla="*/ 153 h 155"/>
                  <a:gd name="T30" fmla="*/ 24 w 178"/>
                  <a:gd name="T31" fmla="*/ 153 h 155"/>
                  <a:gd name="T32" fmla="*/ 36 w 178"/>
                  <a:gd name="T33" fmla="*/ 150 h 155"/>
                  <a:gd name="T34" fmla="*/ 36 w 178"/>
                  <a:gd name="T35" fmla="*/ 150 h 155"/>
                  <a:gd name="T36" fmla="*/ 36 w 178"/>
                  <a:gd name="T37" fmla="*/ 150 h 155"/>
                  <a:gd name="T38" fmla="*/ 68 w 178"/>
                  <a:gd name="T39" fmla="*/ 153 h 155"/>
                  <a:gd name="T40" fmla="*/ 153 w 178"/>
                  <a:gd name="T41" fmla="*/ 137 h 155"/>
                  <a:gd name="T42" fmla="*/ 67 w 178"/>
                  <a:gd name="T43" fmla="*/ 57 h 155"/>
                  <a:gd name="T44" fmla="*/ 81 w 178"/>
                  <a:gd name="T45" fmla="*/ 50 h 155"/>
                  <a:gd name="T46" fmla="*/ 80 w 178"/>
                  <a:gd name="T47" fmla="*/ 42 h 155"/>
                  <a:gd name="T48" fmla="*/ 86 w 178"/>
                  <a:gd name="T49" fmla="*/ 41 h 155"/>
                  <a:gd name="T50" fmla="*/ 88 w 178"/>
                  <a:gd name="T51" fmla="*/ 49 h 155"/>
                  <a:gd name="T52" fmla="*/ 102 w 178"/>
                  <a:gd name="T53" fmla="*/ 50 h 155"/>
                  <a:gd name="T54" fmla="*/ 100 w 178"/>
                  <a:gd name="T55" fmla="*/ 55 h 155"/>
                  <a:gd name="T56" fmla="*/ 75 w 178"/>
                  <a:gd name="T57" fmla="*/ 62 h 155"/>
                  <a:gd name="T58" fmla="*/ 92 w 178"/>
                  <a:gd name="T59" fmla="*/ 70 h 155"/>
                  <a:gd name="T60" fmla="*/ 106 w 178"/>
                  <a:gd name="T61" fmla="*/ 92 h 155"/>
                  <a:gd name="T62" fmla="*/ 93 w 178"/>
                  <a:gd name="T63" fmla="*/ 98 h 155"/>
                  <a:gd name="T64" fmla="*/ 94 w 178"/>
                  <a:gd name="T65" fmla="*/ 106 h 155"/>
                  <a:gd name="T66" fmla="*/ 87 w 178"/>
                  <a:gd name="T67" fmla="*/ 107 h 155"/>
                  <a:gd name="T68" fmla="*/ 86 w 178"/>
                  <a:gd name="T69" fmla="*/ 99 h 155"/>
                  <a:gd name="T70" fmla="*/ 69 w 178"/>
                  <a:gd name="T71" fmla="*/ 97 h 155"/>
                  <a:gd name="T72" fmla="*/ 70 w 178"/>
                  <a:gd name="T73" fmla="*/ 92 h 155"/>
                  <a:gd name="T74" fmla="*/ 97 w 178"/>
                  <a:gd name="T75" fmla="*/ 90 h 155"/>
                  <a:gd name="T76" fmla="*/ 93 w 178"/>
                  <a:gd name="T77" fmla="*/ 78 h 155"/>
                  <a:gd name="T78" fmla="*/ 78 w 178"/>
                  <a:gd name="T79" fmla="*/ 74 h 155"/>
                  <a:gd name="T80" fmla="*/ 67 w 178"/>
                  <a:gd name="T81" fmla="*/ 5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8" h="155">
                    <a:moveTo>
                      <a:pt x="153" y="137"/>
                    </a:moveTo>
                    <a:cubicBezTo>
                      <a:pt x="153" y="137"/>
                      <a:pt x="154" y="137"/>
                      <a:pt x="157" y="137"/>
                    </a:cubicBezTo>
                    <a:cubicBezTo>
                      <a:pt x="160" y="137"/>
                      <a:pt x="162" y="137"/>
                      <a:pt x="165" y="138"/>
                    </a:cubicBezTo>
                    <a:cubicBezTo>
                      <a:pt x="165" y="138"/>
                      <a:pt x="166" y="139"/>
                      <a:pt x="168" y="139"/>
                    </a:cubicBezTo>
                    <a:cubicBezTo>
                      <a:pt x="172" y="139"/>
                      <a:pt x="174" y="137"/>
                      <a:pt x="176" y="135"/>
                    </a:cubicBezTo>
                    <a:cubicBezTo>
                      <a:pt x="176" y="135"/>
                      <a:pt x="178" y="132"/>
                      <a:pt x="172" y="128"/>
                    </a:cubicBezTo>
                    <a:cubicBezTo>
                      <a:pt x="172" y="128"/>
                      <a:pt x="162" y="123"/>
                      <a:pt x="166" y="105"/>
                    </a:cubicBezTo>
                    <a:cubicBezTo>
                      <a:pt x="166" y="105"/>
                      <a:pt x="171" y="57"/>
                      <a:pt x="134" y="34"/>
                    </a:cubicBezTo>
                    <a:cubicBezTo>
                      <a:pt x="133" y="33"/>
                      <a:pt x="96" y="10"/>
                      <a:pt x="95" y="2"/>
                    </a:cubicBezTo>
                    <a:cubicBezTo>
                      <a:pt x="95" y="2"/>
                      <a:pt x="95" y="1"/>
                      <a:pt x="94" y="0"/>
                    </a:cubicBezTo>
                    <a:cubicBezTo>
                      <a:pt x="58" y="4"/>
                      <a:pt x="58" y="4"/>
                      <a:pt x="58" y="4"/>
                    </a:cubicBezTo>
                    <a:cubicBezTo>
                      <a:pt x="54" y="12"/>
                      <a:pt x="46" y="24"/>
                      <a:pt x="35" y="37"/>
                    </a:cubicBezTo>
                    <a:cubicBezTo>
                      <a:pt x="35" y="37"/>
                      <a:pt x="0" y="78"/>
                      <a:pt x="21" y="133"/>
                    </a:cubicBezTo>
                    <a:cubicBezTo>
                      <a:pt x="21" y="134"/>
                      <a:pt x="22" y="137"/>
                      <a:pt x="15" y="148"/>
                    </a:cubicBezTo>
                    <a:cubicBezTo>
                      <a:pt x="15" y="148"/>
                      <a:pt x="14" y="151"/>
                      <a:pt x="15" y="153"/>
                    </a:cubicBezTo>
                    <a:cubicBezTo>
                      <a:pt x="16" y="155"/>
                      <a:pt x="19" y="155"/>
                      <a:pt x="24" y="153"/>
                    </a:cubicBezTo>
                    <a:cubicBezTo>
                      <a:pt x="24" y="153"/>
                      <a:pt x="28" y="151"/>
                      <a:pt x="36" y="150"/>
                    </a:cubicBezTo>
                    <a:cubicBezTo>
                      <a:pt x="36" y="150"/>
                      <a:pt x="36" y="150"/>
                      <a:pt x="36" y="150"/>
                    </a:cubicBezTo>
                    <a:cubicBezTo>
                      <a:pt x="36" y="150"/>
                      <a:pt x="36" y="150"/>
                      <a:pt x="36" y="150"/>
                    </a:cubicBezTo>
                    <a:cubicBezTo>
                      <a:pt x="36" y="150"/>
                      <a:pt x="49" y="153"/>
                      <a:pt x="68" y="153"/>
                    </a:cubicBezTo>
                    <a:cubicBezTo>
                      <a:pt x="88" y="153"/>
                      <a:pt x="119" y="150"/>
                      <a:pt x="153" y="137"/>
                    </a:cubicBezTo>
                    <a:close/>
                    <a:moveTo>
                      <a:pt x="67" y="57"/>
                    </a:moveTo>
                    <a:cubicBezTo>
                      <a:pt x="67" y="57"/>
                      <a:pt x="69" y="52"/>
                      <a:pt x="81" y="50"/>
                    </a:cubicBezTo>
                    <a:cubicBezTo>
                      <a:pt x="80" y="42"/>
                      <a:pt x="80" y="42"/>
                      <a:pt x="80" y="42"/>
                    </a:cubicBezTo>
                    <a:cubicBezTo>
                      <a:pt x="86" y="41"/>
                      <a:pt x="86" y="41"/>
                      <a:pt x="86" y="41"/>
                    </a:cubicBezTo>
                    <a:cubicBezTo>
                      <a:pt x="88" y="49"/>
                      <a:pt x="88" y="49"/>
                      <a:pt x="88" y="49"/>
                    </a:cubicBezTo>
                    <a:cubicBezTo>
                      <a:pt x="88" y="49"/>
                      <a:pt x="96" y="48"/>
                      <a:pt x="102" y="50"/>
                    </a:cubicBezTo>
                    <a:cubicBezTo>
                      <a:pt x="100" y="55"/>
                      <a:pt x="100" y="55"/>
                      <a:pt x="100" y="55"/>
                    </a:cubicBezTo>
                    <a:cubicBezTo>
                      <a:pt x="100" y="55"/>
                      <a:pt x="78" y="52"/>
                      <a:pt x="75" y="62"/>
                    </a:cubicBezTo>
                    <a:cubicBezTo>
                      <a:pt x="75" y="62"/>
                      <a:pt x="73" y="69"/>
                      <a:pt x="92" y="70"/>
                    </a:cubicBezTo>
                    <a:cubicBezTo>
                      <a:pt x="92" y="70"/>
                      <a:pt x="119" y="73"/>
                      <a:pt x="106" y="92"/>
                    </a:cubicBezTo>
                    <a:cubicBezTo>
                      <a:pt x="106" y="92"/>
                      <a:pt x="102" y="97"/>
                      <a:pt x="93" y="98"/>
                    </a:cubicBezTo>
                    <a:cubicBezTo>
                      <a:pt x="94" y="106"/>
                      <a:pt x="94" y="106"/>
                      <a:pt x="94" y="106"/>
                    </a:cubicBezTo>
                    <a:cubicBezTo>
                      <a:pt x="87" y="107"/>
                      <a:pt x="87" y="107"/>
                      <a:pt x="87" y="107"/>
                    </a:cubicBezTo>
                    <a:cubicBezTo>
                      <a:pt x="86" y="99"/>
                      <a:pt x="86" y="99"/>
                      <a:pt x="86" y="99"/>
                    </a:cubicBezTo>
                    <a:cubicBezTo>
                      <a:pt x="86" y="99"/>
                      <a:pt x="75" y="100"/>
                      <a:pt x="69" y="97"/>
                    </a:cubicBezTo>
                    <a:cubicBezTo>
                      <a:pt x="70" y="92"/>
                      <a:pt x="70" y="92"/>
                      <a:pt x="70" y="92"/>
                    </a:cubicBezTo>
                    <a:cubicBezTo>
                      <a:pt x="70" y="92"/>
                      <a:pt x="84" y="98"/>
                      <a:pt x="97" y="90"/>
                    </a:cubicBezTo>
                    <a:cubicBezTo>
                      <a:pt x="97" y="90"/>
                      <a:pt x="108" y="82"/>
                      <a:pt x="93" y="78"/>
                    </a:cubicBezTo>
                    <a:cubicBezTo>
                      <a:pt x="93" y="78"/>
                      <a:pt x="85" y="76"/>
                      <a:pt x="78" y="74"/>
                    </a:cubicBezTo>
                    <a:cubicBezTo>
                      <a:pt x="78" y="74"/>
                      <a:pt x="60" y="70"/>
                      <a:pt x="67"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22" name="Freeform 32"/>
              <p:cNvSpPr/>
              <p:nvPr/>
            </p:nvSpPr>
            <p:spPr bwMode="auto">
              <a:xfrm>
                <a:off x="6433" y="2606"/>
                <a:ext cx="176" cy="108"/>
              </a:xfrm>
              <a:custGeom>
                <a:avLst/>
                <a:gdLst>
                  <a:gd name="T0" fmla="*/ 21 w 74"/>
                  <a:gd name="T1" fmla="*/ 45 h 45"/>
                  <a:gd name="T2" fmla="*/ 60 w 74"/>
                  <a:gd name="T3" fmla="*/ 44 h 45"/>
                  <a:gd name="T4" fmla="*/ 74 w 74"/>
                  <a:gd name="T5" fmla="*/ 15 h 45"/>
                  <a:gd name="T6" fmla="*/ 38 w 74"/>
                  <a:gd name="T7" fmla="*/ 14 h 45"/>
                  <a:gd name="T8" fmla="*/ 23 w 74"/>
                  <a:gd name="T9" fmla="*/ 8 h 45"/>
                  <a:gd name="T10" fmla="*/ 6 w 74"/>
                  <a:gd name="T11" fmla="*/ 17 h 45"/>
                  <a:gd name="T12" fmla="*/ 21 w 74"/>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74" h="45">
                    <a:moveTo>
                      <a:pt x="21" y="45"/>
                    </a:moveTo>
                    <a:cubicBezTo>
                      <a:pt x="60" y="44"/>
                      <a:pt x="60" y="44"/>
                      <a:pt x="60" y="44"/>
                    </a:cubicBezTo>
                    <a:cubicBezTo>
                      <a:pt x="62" y="37"/>
                      <a:pt x="66" y="27"/>
                      <a:pt x="74" y="15"/>
                    </a:cubicBezTo>
                    <a:cubicBezTo>
                      <a:pt x="74" y="15"/>
                      <a:pt x="69" y="2"/>
                      <a:pt x="38" y="14"/>
                    </a:cubicBezTo>
                    <a:cubicBezTo>
                      <a:pt x="38" y="14"/>
                      <a:pt x="31" y="13"/>
                      <a:pt x="23" y="8"/>
                    </a:cubicBezTo>
                    <a:cubicBezTo>
                      <a:pt x="23" y="8"/>
                      <a:pt x="0" y="0"/>
                      <a:pt x="6" y="17"/>
                    </a:cubicBezTo>
                    <a:lnTo>
                      <a:pt x="21"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23" name="Freeform 33"/>
              <p:cNvSpPr>
                <a:spLocks noEditPoints="1"/>
              </p:cNvSpPr>
              <p:nvPr/>
            </p:nvSpPr>
            <p:spPr bwMode="auto">
              <a:xfrm>
                <a:off x="6442" y="2621"/>
                <a:ext cx="167" cy="95"/>
              </a:xfrm>
              <a:custGeom>
                <a:avLst/>
                <a:gdLst>
                  <a:gd name="T0" fmla="*/ 17 w 70"/>
                  <a:gd name="T1" fmla="*/ 40 h 40"/>
                  <a:gd name="T2" fmla="*/ 2 w 70"/>
                  <a:gd name="T3" fmla="*/ 11 h 40"/>
                  <a:gd name="T4" fmla="*/ 2 w 70"/>
                  <a:gd name="T5" fmla="*/ 2 h 40"/>
                  <a:gd name="T6" fmla="*/ 9 w 70"/>
                  <a:gd name="T7" fmla="*/ 0 h 40"/>
                  <a:gd name="T8" fmla="*/ 19 w 70"/>
                  <a:gd name="T9" fmla="*/ 1 h 40"/>
                  <a:gd name="T10" fmla="*/ 19 w 70"/>
                  <a:gd name="T11" fmla="*/ 1 h 40"/>
                  <a:gd name="T12" fmla="*/ 34 w 70"/>
                  <a:gd name="T13" fmla="*/ 8 h 40"/>
                  <a:gd name="T14" fmla="*/ 56 w 70"/>
                  <a:gd name="T15" fmla="*/ 2 h 40"/>
                  <a:gd name="T16" fmla="*/ 70 w 70"/>
                  <a:gd name="T17" fmla="*/ 9 h 40"/>
                  <a:gd name="T18" fmla="*/ 70 w 70"/>
                  <a:gd name="T19" fmla="*/ 9 h 40"/>
                  <a:gd name="T20" fmla="*/ 70 w 70"/>
                  <a:gd name="T21" fmla="*/ 10 h 40"/>
                  <a:gd name="T22" fmla="*/ 56 w 70"/>
                  <a:gd name="T23" fmla="*/ 39 h 40"/>
                  <a:gd name="T24" fmla="*/ 56 w 70"/>
                  <a:gd name="T25" fmla="*/ 39 h 40"/>
                  <a:gd name="T26" fmla="*/ 17 w 70"/>
                  <a:gd name="T27" fmla="*/ 40 h 40"/>
                  <a:gd name="T28" fmla="*/ 9 w 70"/>
                  <a:gd name="T29" fmla="*/ 1 h 40"/>
                  <a:gd name="T30" fmla="*/ 3 w 70"/>
                  <a:gd name="T31" fmla="*/ 3 h 40"/>
                  <a:gd name="T32" fmla="*/ 3 w 70"/>
                  <a:gd name="T33" fmla="*/ 11 h 40"/>
                  <a:gd name="T34" fmla="*/ 17 w 70"/>
                  <a:gd name="T35" fmla="*/ 39 h 40"/>
                  <a:gd name="T36" fmla="*/ 55 w 70"/>
                  <a:gd name="T37" fmla="*/ 38 h 40"/>
                  <a:gd name="T38" fmla="*/ 69 w 70"/>
                  <a:gd name="T39" fmla="*/ 9 h 40"/>
                  <a:gd name="T40" fmla="*/ 56 w 70"/>
                  <a:gd name="T41" fmla="*/ 4 h 40"/>
                  <a:gd name="T42" fmla="*/ 34 w 70"/>
                  <a:gd name="T43" fmla="*/ 9 h 40"/>
                  <a:gd name="T44" fmla="*/ 34 w 70"/>
                  <a:gd name="T45" fmla="*/ 9 h 40"/>
                  <a:gd name="T46" fmla="*/ 34 w 70"/>
                  <a:gd name="T47" fmla="*/ 9 h 40"/>
                  <a:gd name="T48" fmla="*/ 18 w 70"/>
                  <a:gd name="T49" fmla="*/ 2 h 40"/>
                  <a:gd name="T50" fmla="*/ 9 w 70"/>
                  <a:gd name="T51"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40">
                    <a:moveTo>
                      <a:pt x="17" y="40"/>
                    </a:moveTo>
                    <a:cubicBezTo>
                      <a:pt x="2" y="11"/>
                      <a:pt x="2" y="11"/>
                      <a:pt x="2" y="11"/>
                    </a:cubicBezTo>
                    <a:cubicBezTo>
                      <a:pt x="0" y="7"/>
                      <a:pt x="0" y="4"/>
                      <a:pt x="2" y="2"/>
                    </a:cubicBezTo>
                    <a:cubicBezTo>
                      <a:pt x="3" y="0"/>
                      <a:pt x="5" y="0"/>
                      <a:pt x="9" y="0"/>
                    </a:cubicBezTo>
                    <a:cubicBezTo>
                      <a:pt x="14" y="0"/>
                      <a:pt x="19" y="1"/>
                      <a:pt x="19" y="1"/>
                    </a:cubicBezTo>
                    <a:cubicBezTo>
                      <a:pt x="19" y="1"/>
                      <a:pt x="19" y="1"/>
                      <a:pt x="19" y="1"/>
                    </a:cubicBezTo>
                    <a:cubicBezTo>
                      <a:pt x="26" y="6"/>
                      <a:pt x="33" y="8"/>
                      <a:pt x="34" y="8"/>
                    </a:cubicBezTo>
                    <a:cubicBezTo>
                      <a:pt x="43" y="4"/>
                      <a:pt x="50" y="2"/>
                      <a:pt x="56" y="2"/>
                    </a:cubicBezTo>
                    <a:cubicBezTo>
                      <a:pt x="68" y="2"/>
                      <a:pt x="70" y="9"/>
                      <a:pt x="70" y="9"/>
                    </a:cubicBezTo>
                    <a:cubicBezTo>
                      <a:pt x="70" y="9"/>
                      <a:pt x="70" y="9"/>
                      <a:pt x="70" y="9"/>
                    </a:cubicBezTo>
                    <a:cubicBezTo>
                      <a:pt x="70" y="10"/>
                      <a:pt x="70" y="10"/>
                      <a:pt x="70" y="10"/>
                    </a:cubicBezTo>
                    <a:cubicBezTo>
                      <a:pt x="64" y="20"/>
                      <a:pt x="59" y="30"/>
                      <a:pt x="56" y="39"/>
                    </a:cubicBezTo>
                    <a:cubicBezTo>
                      <a:pt x="56" y="39"/>
                      <a:pt x="56" y="39"/>
                      <a:pt x="56" y="39"/>
                    </a:cubicBezTo>
                    <a:lnTo>
                      <a:pt x="17" y="40"/>
                    </a:lnTo>
                    <a:close/>
                    <a:moveTo>
                      <a:pt x="9" y="1"/>
                    </a:moveTo>
                    <a:cubicBezTo>
                      <a:pt x="6" y="1"/>
                      <a:pt x="4" y="1"/>
                      <a:pt x="3" y="3"/>
                    </a:cubicBezTo>
                    <a:cubicBezTo>
                      <a:pt x="1" y="4"/>
                      <a:pt x="1" y="7"/>
                      <a:pt x="3" y="11"/>
                    </a:cubicBezTo>
                    <a:cubicBezTo>
                      <a:pt x="17" y="39"/>
                      <a:pt x="17" y="39"/>
                      <a:pt x="17" y="39"/>
                    </a:cubicBezTo>
                    <a:cubicBezTo>
                      <a:pt x="55" y="38"/>
                      <a:pt x="55" y="38"/>
                      <a:pt x="55" y="38"/>
                    </a:cubicBezTo>
                    <a:cubicBezTo>
                      <a:pt x="58" y="29"/>
                      <a:pt x="63" y="19"/>
                      <a:pt x="69" y="9"/>
                    </a:cubicBezTo>
                    <a:cubicBezTo>
                      <a:pt x="69" y="8"/>
                      <a:pt x="66" y="4"/>
                      <a:pt x="56" y="4"/>
                    </a:cubicBezTo>
                    <a:cubicBezTo>
                      <a:pt x="50" y="4"/>
                      <a:pt x="43" y="5"/>
                      <a:pt x="34" y="9"/>
                    </a:cubicBezTo>
                    <a:cubicBezTo>
                      <a:pt x="34" y="9"/>
                      <a:pt x="34" y="9"/>
                      <a:pt x="34" y="9"/>
                    </a:cubicBezTo>
                    <a:cubicBezTo>
                      <a:pt x="34" y="9"/>
                      <a:pt x="34" y="9"/>
                      <a:pt x="34" y="9"/>
                    </a:cubicBezTo>
                    <a:cubicBezTo>
                      <a:pt x="33" y="9"/>
                      <a:pt x="27" y="8"/>
                      <a:pt x="18" y="2"/>
                    </a:cubicBezTo>
                    <a:cubicBezTo>
                      <a:pt x="18" y="2"/>
                      <a:pt x="13" y="1"/>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24" name="Freeform 34"/>
              <p:cNvSpPr/>
              <p:nvPr/>
            </p:nvSpPr>
            <p:spPr bwMode="auto">
              <a:xfrm>
                <a:off x="6471" y="2721"/>
                <a:ext cx="114" cy="34"/>
              </a:xfrm>
              <a:custGeom>
                <a:avLst/>
                <a:gdLst>
                  <a:gd name="T0" fmla="*/ 40 w 48"/>
                  <a:gd name="T1" fmla="*/ 0 h 14"/>
                  <a:gd name="T2" fmla="*/ 6 w 48"/>
                  <a:gd name="T3" fmla="*/ 1 h 14"/>
                  <a:gd name="T4" fmla="*/ 0 w 48"/>
                  <a:gd name="T5" fmla="*/ 7 h 14"/>
                  <a:gd name="T6" fmla="*/ 7 w 48"/>
                  <a:gd name="T7" fmla="*/ 14 h 14"/>
                  <a:gd name="T8" fmla="*/ 41 w 48"/>
                  <a:gd name="T9" fmla="*/ 13 h 14"/>
                  <a:gd name="T10" fmla="*/ 48 w 48"/>
                  <a:gd name="T11" fmla="*/ 6 h 14"/>
                  <a:gd name="T12" fmla="*/ 40 w 48"/>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0" y="0"/>
                    </a:moveTo>
                    <a:cubicBezTo>
                      <a:pt x="6" y="1"/>
                      <a:pt x="6" y="1"/>
                      <a:pt x="6" y="1"/>
                    </a:cubicBezTo>
                    <a:cubicBezTo>
                      <a:pt x="3" y="1"/>
                      <a:pt x="0" y="4"/>
                      <a:pt x="0" y="7"/>
                    </a:cubicBezTo>
                    <a:cubicBezTo>
                      <a:pt x="0" y="11"/>
                      <a:pt x="3" y="14"/>
                      <a:pt x="7" y="14"/>
                    </a:cubicBezTo>
                    <a:cubicBezTo>
                      <a:pt x="41" y="13"/>
                      <a:pt x="41" y="13"/>
                      <a:pt x="41" y="13"/>
                    </a:cubicBezTo>
                    <a:cubicBezTo>
                      <a:pt x="45" y="12"/>
                      <a:pt x="48" y="10"/>
                      <a:pt x="48" y="6"/>
                    </a:cubicBezTo>
                    <a:cubicBezTo>
                      <a:pt x="47" y="2"/>
                      <a:pt x="44" y="0"/>
                      <a:pt x="4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25" name="Freeform 35"/>
              <p:cNvSpPr>
                <a:spLocks noEditPoints="1"/>
              </p:cNvSpPr>
              <p:nvPr/>
            </p:nvSpPr>
            <p:spPr bwMode="auto">
              <a:xfrm>
                <a:off x="6468" y="2719"/>
                <a:ext cx="117" cy="36"/>
              </a:xfrm>
              <a:custGeom>
                <a:avLst/>
                <a:gdLst>
                  <a:gd name="T0" fmla="*/ 8 w 49"/>
                  <a:gd name="T1" fmla="*/ 15 h 15"/>
                  <a:gd name="T2" fmla="*/ 0 w 49"/>
                  <a:gd name="T3" fmla="*/ 8 h 15"/>
                  <a:gd name="T4" fmla="*/ 2 w 49"/>
                  <a:gd name="T5" fmla="*/ 3 h 15"/>
                  <a:gd name="T6" fmla="*/ 7 w 49"/>
                  <a:gd name="T7" fmla="*/ 1 h 15"/>
                  <a:gd name="T8" fmla="*/ 42 w 49"/>
                  <a:gd name="T9" fmla="*/ 0 h 15"/>
                  <a:gd name="T10" fmla="*/ 49 w 49"/>
                  <a:gd name="T11" fmla="*/ 7 h 15"/>
                  <a:gd name="T12" fmla="*/ 42 w 49"/>
                  <a:gd name="T13" fmla="*/ 14 h 15"/>
                  <a:gd name="T14" fmla="*/ 8 w 49"/>
                  <a:gd name="T15" fmla="*/ 15 h 15"/>
                  <a:gd name="T16" fmla="*/ 42 w 49"/>
                  <a:gd name="T17" fmla="*/ 1 h 15"/>
                  <a:gd name="T18" fmla="*/ 41 w 49"/>
                  <a:gd name="T19" fmla="*/ 1 h 15"/>
                  <a:gd name="T20" fmla="*/ 7 w 49"/>
                  <a:gd name="T21" fmla="*/ 2 h 15"/>
                  <a:gd name="T22" fmla="*/ 3 w 49"/>
                  <a:gd name="T23" fmla="*/ 4 h 15"/>
                  <a:gd name="T24" fmla="*/ 1 w 49"/>
                  <a:gd name="T25" fmla="*/ 8 h 15"/>
                  <a:gd name="T26" fmla="*/ 8 w 49"/>
                  <a:gd name="T27" fmla="*/ 14 h 15"/>
                  <a:gd name="T28" fmla="*/ 8 w 49"/>
                  <a:gd name="T29" fmla="*/ 14 h 15"/>
                  <a:gd name="T30" fmla="*/ 42 w 49"/>
                  <a:gd name="T31" fmla="*/ 13 h 15"/>
                  <a:gd name="T32" fmla="*/ 48 w 49"/>
                  <a:gd name="T33" fmla="*/ 7 h 15"/>
                  <a:gd name="T34" fmla="*/ 42 w 49"/>
                  <a:gd name="T35"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15">
                    <a:moveTo>
                      <a:pt x="8" y="15"/>
                    </a:moveTo>
                    <a:cubicBezTo>
                      <a:pt x="4" y="15"/>
                      <a:pt x="0" y="12"/>
                      <a:pt x="0" y="8"/>
                    </a:cubicBezTo>
                    <a:cubicBezTo>
                      <a:pt x="0" y="6"/>
                      <a:pt x="1" y="5"/>
                      <a:pt x="2" y="3"/>
                    </a:cubicBezTo>
                    <a:cubicBezTo>
                      <a:pt x="4" y="2"/>
                      <a:pt x="5" y="1"/>
                      <a:pt x="7" y="1"/>
                    </a:cubicBezTo>
                    <a:cubicBezTo>
                      <a:pt x="42" y="0"/>
                      <a:pt x="42" y="0"/>
                      <a:pt x="42" y="0"/>
                    </a:cubicBezTo>
                    <a:cubicBezTo>
                      <a:pt x="46" y="0"/>
                      <a:pt x="49" y="3"/>
                      <a:pt x="49" y="7"/>
                    </a:cubicBezTo>
                    <a:cubicBezTo>
                      <a:pt x="49" y="11"/>
                      <a:pt x="46" y="14"/>
                      <a:pt x="42" y="14"/>
                    </a:cubicBezTo>
                    <a:lnTo>
                      <a:pt x="8" y="15"/>
                    </a:lnTo>
                    <a:close/>
                    <a:moveTo>
                      <a:pt x="42" y="1"/>
                    </a:moveTo>
                    <a:cubicBezTo>
                      <a:pt x="41" y="1"/>
                      <a:pt x="41" y="1"/>
                      <a:pt x="41" y="1"/>
                    </a:cubicBezTo>
                    <a:cubicBezTo>
                      <a:pt x="7" y="2"/>
                      <a:pt x="7" y="2"/>
                      <a:pt x="7" y="2"/>
                    </a:cubicBezTo>
                    <a:cubicBezTo>
                      <a:pt x="6" y="2"/>
                      <a:pt x="4" y="3"/>
                      <a:pt x="3" y="4"/>
                    </a:cubicBezTo>
                    <a:cubicBezTo>
                      <a:pt x="2" y="5"/>
                      <a:pt x="1" y="7"/>
                      <a:pt x="1" y="8"/>
                    </a:cubicBezTo>
                    <a:cubicBezTo>
                      <a:pt x="1" y="12"/>
                      <a:pt x="4" y="14"/>
                      <a:pt x="8" y="14"/>
                    </a:cubicBezTo>
                    <a:cubicBezTo>
                      <a:pt x="8" y="14"/>
                      <a:pt x="8" y="14"/>
                      <a:pt x="8" y="14"/>
                    </a:cubicBezTo>
                    <a:cubicBezTo>
                      <a:pt x="42" y="13"/>
                      <a:pt x="42" y="13"/>
                      <a:pt x="42" y="13"/>
                    </a:cubicBezTo>
                    <a:cubicBezTo>
                      <a:pt x="45" y="13"/>
                      <a:pt x="48" y="10"/>
                      <a:pt x="48" y="7"/>
                    </a:cubicBezTo>
                    <a:cubicBezTo>
                      <a:pt x="48" y="4"/>
                      <a:pt x="45" y="1"/>
                      <a:pt x="4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26" name="Freeform 36"/>
              <p:cNvSpPr>
                <a:spLocks noEditPoints="1"/>
              </p:cNvSpPr>
              <p:nvPr/>
            </p:nvSpPr>
            <p:spPr bwMode="auto">
              <a:xfrm>
                <a:off x="6335" y="2762"/>
                <a:ext cx="402" cy="354"/>
              </a:xfrm>
              <a:custGeom>
                <a:avLst/>
                <a:gdLst>
                  <a:gd name="T0" fmla="*/ 163 w 169"/>
                  <a:gd name="T1" fmla="*/ 131 h 148"/>
                  <a:gd name="T2" fmla="*/ 159 w 169"/>
                  <a:gd name="T3" fmla="*/ 108 h 148"/>
                  <a:gd name="T4" fmla="*/ 135 w 169"/>
                  <a:gd name="T5" fmla="*/ 36 h 148"/>
                  <a:gd name="T6" fmla="*/ 99 w 169"/>
                  <a:gd name="T7" fmla="*/ 2 h 148"/>
                  <a:gd name="T8" fmla="*/ 99 w 169"/>
                  <a:gd name="T9" fmla="*/ 0 h 148"/>
                  <a:gd name="T10" fmla="*/ 63 w 169"/>
                  <a:gd name="T11" fmla="*/ 1 h 148"/>
                  <a:gd name="T12" fmla="*/ 38 w 169"/>
                  <a:gd name="T13" fmla="*/ 31 h 148"/>
                  <a:gd name="T14" fmla="*/ 15 w 169"/>
                  <a:gd name="T15" fmla="*/ 124 h 148"/>
                  <a:gd name="T16" fmla="*/ 8 w 169"/>
                  <a:gd name="T17" fmla="*/ 139 h 148"/>
                  <a:gd name="T18" fmla="*/ 8 w 169"/>
                  <a:gd name="T19" fmla="*/ 139 h 148"/>
                  <a:gd name="T20" fmla="*/ 7 w 169"/>
                  <a:gd name="T21" fmla="*/ 143 h 148"/>
                  <a:gd name="T22" fmla="*/ 16 w 169"/>
                  <a:gd name="T23" fmla="*/ 144 h 148"/>
                  <a:gd name="T24" fmla="*/ 28 w 169"/>
                  <a:gd name="T25" fmla="*/ 142 h 148"/>
                  <a:gd name="T26" fmla="*/ 28 w 169"/>
                  <a:gd name="T27" fmla="*/ 142 h 148"/>
                  <a:gd name="T28" fmla="*/ 29 w 169"/>
                  <a:gd name="T29" fmla="*/ 142 h 148"/>
                  <a:gd name="T30" fmla="*/ 78 w 169"/>
                  <a:gd name="T31" fmla="*/ 148 h 148"/>
                  <a:gd name="T32" fmla="*/ 143 w 169"/>
                  <a:gd name="T33" fmla="*/ 139 h 148"/>
                  <a:gd name="T34" fmla="*/ 155 w 169"/>
                  <a:gd name="T35" fmla="*/ 141 h 148"/>
                  <a:gd name="T36" fmla="*/ 159 w 169"/>
                  <a:gd name="T37" fmla="*/ 142 h 148"/>
                  <a:gd name="T38" fmla="*/ 167 w 169"/>
                  <a:gd name="T39" fmla="*/ 138 h 148"/>
                  <a:gd name="T40" fmla="*/ 163 w 169"/>
                  <a:gd name="T41" fmla="*/ 131 h 148"/>
                  <a:gd name="T42" fmla="*/ 107 w 169"/>
                  <a:gd name="T43" fmla="*/ 101 h 148"/>
                  <a:gd name="T44" fmla="*/ 56 w 169"/>
                  <a:gd name="T45" fmla="*/ 100 h 148"/>
                  <a:gd name="T46" fmla="*/ 56 w 169"/>
                  <a:gd name="T47" fmla="*/ 96 h 148"/>
                  <a:gd name="T48" fmla="*/ 70 w 169"/>
                  <a:gd name="T49" fmla="*/ 79 h 148"/>
                  <a:gd name="T50" fmla="*/ 70 w 169"/>
                  <a:gd name="T51" fmla="*/ 73 h 148"/>
                  <a:gd name="T52" fmla="*/ 57 w 169"/>
                  <a:gd name="T53" fmla="*/ 73 h 148"/>
                  <a:gd name="T54" fmla="*/ 57 w 169"/>
                  <a:gd name="T55" fmla="*/ 67 h 148"/>
                  <a:gd name="T56" fmla="*/ 68 w 169"/>
                  <a:gd name="T57" fmla="*/ 67 h 148"/>
                  <a:gd name="T58" fmla="*/ 67 w 169"/>
                  <a:gd name="T59" fmla="*/ 57 h 148"/>
                  <a:gd name="T60" fmla="*/ 91 w 169"/>
                  <a:gd name="T61" fmla="*/ 39 h 148"/>
                  <a:gd name="T62" fmla="*/ 104 w 169"/>
                  <a:gd name="T63" fmla="*/ 41 h 148"/>
                  <a:gd name="T64" fmla="*/ 102 w 169"/>
                  <a:gd name="T65" fmla="*/ 47 h 148"/>
                  <a:gd name="T66" fmla="*/ 91 w 169"/>
                  <a:gd name="T67" fmla="*/ 45 h 148"/>
                  <a:gd name="T68" fmla="*/ 77 w 169"/>
                  <a:gd name="T69" fmla="*/ 57 h 148"/>
                  <a:gd name="T70" fmla="*/ 79 w 169"/>
                  <a:gd name="T71" fmla="*/ 67 h 148"/>
                  <a:gd name="T72" fmla="*/ 97 w 169"/>
                  <a:gd name="T73" fmla="*/ 67 h 148"/>
                  <a:gd name="T74" fmla="*/ 96 w 169"/>
                  <a:gd name="T75" fmla="*/ 73 h 148"/>
                  <a:gd name="T76" fmla="*/ 80 w 169"/>
                  <a:gd name="T77" fmla="*/ 73 h 148"/>
                  <a:gd name="T78" fmla="*/ 79 w 169"/>
                  <a:gd name="T79" fmla="*/ 83 h 148"/>
                  <a:gd name="T80" fmla="*/ 71 w 169"/>
                  <a:gd name="T81" fmla="*/ 93 h 148"/>
                  <a:gd name="T82" fmla="*/ 71 w 169"/>
                  <a:gd name="T83" fmla="*/ 94 h 148"/>
                  <a:gd name="T84" fmla="*/ 107 w 169"/>
                  <a:gd name="T85" fmla="*/ 94 h 148"/>
                  <a:gd name="T86" fmla="*/ 107 w 169"/>
                  <a:gd name="T87" fmla="*/ 10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9" h="148">
                    <a:moveTo>
                      <a:pt x="163" y="131"/>
                    </a:moveTo>
                    <a:cubicBezTo>
                      <a:pt x="163" y="131"/>
                      <a:pt x="154" y="125"/>
                      <a:pt x="159" y="108"/>
                    </a:cubicBezTo>
                    <a:cubicBezTo>
                      <a:pt x="159" y="108"/>
                      <a:pt x="168" y="62"/>
                      <a:pt x="135" y="36"/>
                    </a:cubicBezTo>
                    <a:cubicBezTo>
                      <a:pt x="133" y="35"/>
                      <a:pt x="100" y="10"/>
                      <a:pt x="99" y="2"/>
                    </a:cubicBezTo>
                    <a:cubicBezTo>
                      <a:pt x="99" y="2"/>
                      <a:pt x="99" y="1"/>
                      <a:pt x="99" y="0"/>
                    </a:cubicBezTo>
                    <a:cubicBezTo>
                      <a:pt x="63" y="1"/>
                      <a:pt x="63" y="1"/>
                      <a:pt x="63" y="1"/>
                    </a:cubicBezTo>
                    <a:cubicBezTo>
                      <a:pt x="58" y="9"/>
                      <a:pt x="50" y="19"/>
                      <a:pt x="38" y="31"/>
                    </a:cubicBezTo>
                    <a:cubicBezTo>
                      <a:pt x="37" y="32"/>
                      <a:pt x="0" y="69"/>
                      <a:pt x="15" y="124"/>
                    </a:cubicBezTo>
                    <a:cubicBezTo>
                      <a:pt x="15" y="125"/>
                      <a:pt x="16" y="128"/>
                      <a:pt x="8" y="139"/>
                    </a:cubicBezTo>
                    <a:cubicBezTo>
                      <a:pt x="8" y="139"/>
                      <a:pt x="8" y="139"/>
                      <a:pt x="8" y="139"/>
                    </a:cubicBezTo>
                    <a:cubicBezTo>
                      <a:pt x="8" y="139"/>
                      <a:pt x="6" y="142"/>
                      <a:pt x="7" y="143"/>
                    </a:cubicBezTo>
                    <a:cubicBezTo>
                      <a:pt x="9" y="145"/>
                      <a:pt x="12" y="145"/>
                      <a:pt x="16" y="144"/>
                    </a:cubicBezTo>
                    <a:cubicBezTo>
                      <a:pt x="16" y="144"/>
                      <a:pt x="21" y="143"/>
                      <a:pt x="28" y="142"/>
                    </a:cubicBezTo>
                    <a:cubicBezTo>
                      <a:pt x="28" y="142"/>
                      <a:pt x="28" y="142"/>
                      <a:pt x="28" y="142"/>
                    </a:cubicBezTo>
                    <a:cubicBezTo>
                      <a:pt x="29" y="142"/>
                      <a:pt x="29" y="142"/>
                      <a:pt x="29" y="142"/>
                    </a:cubicBezTo>
                    <a:cubicBezTo>
                      <a:pt x="29" y="142"/>
                      <a:pt x="48" y="148"/>
                      <a:pt x="78" y="148"/>
                    </a:cubicBezTo>
                    <a:cubicBezTo>
                      <a:pt x="100" y="148"/>
                      <a:pt x="122" y="145"/>
                      <a:pt x="143" y="139"/>
                    </a:cubicBezTo>
                    <a:cubicBezTo>
                      <a:pt x="143" y="139"/>
                      <a:pt x="149" y="138"/>
                      <a:pt x="155" y="141"/>
                    </a:cubicBezTo>
                    <a:cubicBezTo>
                      <a:pt x="155" y="141"/>
                      <a:pt x="157" y="142"/>
                      <a:pt x="159" y="142"/>
                    </a:cubicBezTo>
                    <a:cubicBezTo>
                      <a:pt x="162" y="142"/>
                      <a:pt x="165" y="140"/>
                      <a:pt x="167" y="138"/>
                    </a:cubicBezTo>
                    <a:cubicBezTo>
                      <a:pt x="167" y="138"/>
                      <a:pt x="169" y="135"/>
                      <a:pt x="163" y="131"/>
                    </a:cubicBezTo>
                    <a:close/>
                    <a:moveTo>
                      <a:pt x="107" y="101"/>
                    </a:moveTo>
                    <a:cubicBezTo>
                      <a:pt x="56" y="100"/>
                      <a:pt x="56" y="100"/>
                      <a:pt x="56" y="100"/>
                    </a:cubicBezTo>
                    <a:cubicBezTo>
                      <a:pt x="56" y="96"/>
                      <a:pt x="56" y="96"/>
                      <a:pt x="56" y="96"/>
                    </a:cubicBezTo>
                    <a:cubicBezTo>
                      <a:pt x="64" y="93"/>
                      <a:pt x="70" y="86"/>
                      <a:pt x="70" y="79"/>
                    </a:cubicBezTo>
                    <a:cubicBezTo>
                      <a:pt x="70" y="77"/>
                      <a:pt x="70" y="75"/>
                      <a:pt x="70" y="73"/>
                    </a:cubicBezTo>
                    <a:cubicBezTo>
                      <a:pt x="57" y="73"/>
                      <a:pt x="57" y="73"/>
                      <a:pt x="57" y="73"/>
                    </a:cubicBezTo>
                    <a:cubicBezTo>
                      <a:pt x="57" y="67"/>
                      <a:pt x="57" y="67"/>
                      <a:pt x="57" y="67"/>
                    </a:cubicBezTo>
                    <a:cubicBezTo>
                      <a:pt x="68" y="67"/>
                      <a:pt x="68" y="67"/>
                      <a:pt x="68" y="67"/>
                    </a:cubicBezTo>
                    <a:cubicBezTo>
                      <a:pt x="68" y="64"/>
                      <a:pt x="67" y="61"/>
                      <a:pt x="67" y="57"/>
                    </a:cubicBezTo>
                    <a:cubicBezTo>
                      <a:pt x="67" y="46"/>
                      <a:pt x="77" y="39"/>
                      <a:pt x="91" y="39"/>
                    </a:cubicBezTo>
                    <a:cubicBezTo>
                      <a:pt x="97" y="39"/>
                      <a:pt x="102" y="40"/>
                      <a:pt x="104" y="41"/>
                    </a:cubicBezTo>
                    <a:cubicBezTo>
                      <a:pt x="102" y="47"/>
                      <a:pt x="102" y="47"/>
                      <a:pt x="102" y="47"/>
                    </a:cubicBezTo>
                    <a:cubicBezTo>
                      <a:pt x="100" y="46"/>
                      <a:pt x="96" y="45"/>
                      <a:pt x="91" y="45"/>
                    </a:cubicBezTo>
                    <a:cubicBezTo>
                      <a:pt x="81" y="45"/>
                      <a:pt x="77" y="50"/>
                      <a:pt x="77" y="57"/>
                    </a:cubicBezTo>
                    <a:cubicBezTo>
                      <a:pt x="77" y="61"/>
                      <a:pt x="78" y="64"/>
                      <a:pt x="79" y="67"/>
                    </a:cubicBezTo>
                    <a:cubicBezTo>
                      <a:pt x="97" y="67"/>
                      <a:pt x="97" y="67"/>
                      <a:pt x="97" y="67"/>
                    </a:cubicBezTo>
                    <a:cubicBezTo>
                      <a:pt x="96" y="73"/>
                      <a:pt x="96" y="73"/>
                      <a:pt x="96" y="73"/>
                    </a:cubicBezTo>
                    <a:cubicBezTo>
                      <a:pt x="80" y="73"/>
                      <a:pt x="80" y="73"/>
                      <a:pt x="80" y="73"/>
                    </a:cubicBezTo>
                    <a:cubicBezTo>
                      <a:pt x="80" y="76"/>
                      <a:pt x="80" y="80"/>
                      <a:pt x="79" y="83"/>
                    </a:cubicBezTo>
                    <a:cubicBezTo>
                      <a:pt x="78" y="87"/>
                      <a:pt x="75" y="91"/>
                      <a:pt x="71" y="93"/>
                    </a:cubicBezTo>
                    <a:cubicBezTo>
                      <a:pt x="71" y="94"/>
                      <a:pt x="71" y="94"/>
                      <a:pt x="71" y="94"/>
                    </a:cubicBezTo>
                    <a:cubicBezTo>
                      <a:pt x="107" y="94"/>
                      <a:pt x="107" y="94"/>
                      <a:pt x="107" y="94"/>
                    </a:cubicBezTo>
                    <a:lnTo>
                      <a:pt x="107"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27" name="Freeform 37"/>
              <p:cNvSpPr/>
              <p:nvPr/>
            </p:nvSpPr>
            <p:spPr bwMode="auto">
              <a:xfrm>
                <a:off x="6147" y="2633"/>
                <a:ext cx="129" cy="81"/>
              </a:xfrm>
              <a:custGeom>
                <a:avLst/>
                <a:gdLst>
                  <a:gd name="T0" fmla="*/ 14 w 54"/>
                  <a:gd name="T1" fmla="*/ 34 h 34"/>
                  <a:gd name="T2" fmla="*/ 43 w 54"/>
                  <a:gd name="T3" fmla="*/ 34 h 34"/>
                  <a:gd name="T4" fmla="*/ 54 w 54"/>
                  <a:gd name="T5" fmla="*/ 13 h 34"/>
                  <a:gd name="T6" fmla="*/ 28 w 54"/>
                  <a:gd name="T7" fmla="*/ 12 h 34"/>
                  <a:gd name="T8" fmla="*/ 16 w 54"/>
                  <a:gd name="T9" fmla="*/ 6 h 34"/>
                  <a:gd name="T10" fmla="*/ 4 w 54"/>
                  <a:gd name="T11" fmla="*/ 13 h 34"/>
                  <a:gd name="T12" fmla="*/ 14 w 54"/>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54" h="34">
                    <a:moveTo>
                      <a:pt x="14" y="34"/>
                    </a:moveTo>
                    <a:cubicBezTo>
                      <a:pt x="43" y="34"/>
                      <a:pt x="43" y="34"/>
                      <a:pt x="43" y="34"/>
                    </a:cubicBezTo>
                    <a:cubicBezTo>
                      <a:pt x="45" y="29"/>
                      <a:pt x="48" y="22"/>
                      <a:pt x="54" y="13"/>
                    </a:cubicBezTo>
                    <a:cubicBezTo>
                      <a:pt x="54" y="13"/>
                      <a:pt x="51" y="3"/>
                      <a:pt x="28" y="12"/>
                    </a:cubicBezTo>
                    <a:cubicBezTo>
                      <a:pt x="28" y="12"/>
                      <a:pt x="22" y="11"/>
                      <a:pt x="16" y="6"/>
                    </a:cubicBezTo>
                    <a:cubicBezTo>
                      <a:pt x="16" y="6"/>
                      <a:pt x="0" y="0"/>
                      <a:pt x="4" y="13"/>
                    </a:cubicBezTo>
                    <a:lnTo>
                      <a:pt x="14"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28" name="Freeform 38"/>
              <p:cNvSpPr>
                <a:spLocks noEditPoints="1"/>
              </p:cNvSpPr>
              <p:nvPr/>
            </p:nvSpPr>
            <p:spPr bwMode="auto">
              <a:xfrm>
                <a:off x="6152" y="2642"/>
                <a:ext cx="126" cy="74"/>
              </a:xfrm>
              <a:custGeom>
                <a:avLst/>
                <a:gdLst>
                  <a:gd name="T0" fmla="*/ 12 w 53"/>
                  <a:gd name="T1" fmla="*/ 31 h 31"/>
                  <a:gd name="T2" fmla="*/ 1 w 53"/>
                  <a:gd name="T3" fmla="*/ 9 h 31"/>
                  <a:gd name="T4" fmla="*/ 2 w 53"/>
                  <a:gd name="T5" fmla="*/ 2 h 31"/>
                  <a:gd name="T6" fmla="*/ 7 w 53"/>
                  <a:gd name="T7" fmla="*/ 0 h 31"/>
                  <a:gd name="T8" fmla="*/ 15 w 53"/>
                  <a:gd name="T9" fmla="*/ 2 h 31"/>
                  <a:gd name="T10" fmla="*/ 15 w 53"/>
                  <a:gd name="T11" fmla="*/ 2 h 31"/>
                  <a:gd name="T12" fmla="*/ 25 w 53"/>
                  <a:gd name="T13" fmla="*/ 7 h 31"/>
                  <a:gd name="T14" fmla="*/ 42 w 53"/>
                  <a:gd name="T15" fmla="*/ 3 h 31"/>
                  <a:gd name="T16" fmla="*/ 53 w 53"/>
                  <a:gd name="T17" fmla="*/ 9 h 31"/>
                  <a:gd name="T18" fmla="*/ 53 w 53"/>
                  <a:gd name="T19" fmla="*/ 9 h 31"/>
                  <a:gd name="T20" fmla="*/ 53 w 53"/>
                  <a:gd name="T21" fmla="*/ 9 h 31"/>
                  <a:gd name="T22" fmla="*/ 42 w 53"/>
                  <a:gd name="T23" fmla="*/ 31 h 31"/>
                  <a:gd name="T24" fmla="*/ 42 w 53"/>
                  <a:gd name="T25" fmla="*/ 31 h 31"/>
                  <a:gd name="T26" fmla="*/ 12 w 53"/>
                  <a:gd name="T27" fmla="*/ 31 h 31"/>
                  <a:gd name="T28" fmla="*/ 7 w 53"/>
                  <a:gd name="T29" fmla="*/ 1 h 31"/>
                  <a:gd name="T30" fmla="*/ 2 w 53"/>
                  <a:gd name="T31" fmla="*/ 3 h 31"/>
                  <a:gd name="T32" fmla="*/ 2 w 53"/>
                  <a:gd name="T33" fmla="*/ 9 h 31"/>
                  <a:gd name="T34" fmla="*/ 13 w 53"/>
                  <a:gd name="T35" fmla="*/ 30 h 31"/>
                  <a:gd name="T36" fmla="*/ 41 w 53"/>
                  <a:gd name="T37" fmla="*/ 30 h 31"/>
                  <a:gd name="T38" fmla="*/ 52 w 53"/>
                  <a:gd name="T39" fmla="*/ 9 h 31"/>
                  <a:gd name="T40" fmla="*/ 42 w 53"/>
                  <a:gd name="T41" fmla="*/ 4 h 31"/>
                  <a:gd name="T42" fmla="*/ 26 w 53"/>
                  <a:gd name="T43" fmla="*/ 8 h 31"/>
                  <a:gd name="T44" fmla="*/ 26 w 53"/>
                  <a:gd name="T45" fmla="*/ 8 h 31"/>
                  <a:gd name="T46" fmla="*/ 25 w 53"/>
                  <a:gd name="T47" fmla="*/ 8 h 31"/>
                  <a:gd name="T48" fmla="*/ 14 w 53"/>
                  <a:gd name="T49" fmla="*/ 3 h 31"/>
                  <a:gd name="T50" fmla="*/ 7 w 53"/>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31">
                    <a:moveTo>
                      <a:pt x="12" y="31"/>
                    </a:moveTo>
                    <a:cubicBezTo>
                      <a:pt x="1" y="9"/>
                      <a:pt x="1" y="9"/>
                      <a:pt x="1" y="9"/>
                    </a:cubicBezTo>
                    <a:cubicBezTo>
                      <a:pt x="0" y="6"/>
                      <a:pt x="0" y="4"/>
                      <a:pt x="2" y="2"/>
                    </a:cubicBezTo>
                    <a:cubicBezTo>
                      <a:pt x="3" y="1"/>
                      <a:pt x="4" y="0"/>
                      <a:pt x="7" y="0"/>
                    </a:cubicBezTo>
                    <a:cubicBezTo>
                      <a:pt x="10" y="0"/>
                      <a:pt x="14" y="2"/>
                      <a:pt x="15" y="2"/>
                    </a:cubicBezTo>
                    <a:cubicBezTo>
                      <a:pt x="15" y="2"/>
                      <a:pt x="15" y="2"/>
                      <a:pt x="15" y="2"/>
                    </a:cubicBezTo>
                    <a:cubicBezTo>
                      <a:pt x="20" y="6"/>
                      <a:pt x="25" y="7"/>
                      <a:pt x="25" y="7"/>
                    </a:cubicBezTo>
                    <a:cubicBezTo>
                      <a:pt x="32" y="5"/>
                      <a:pt x="37" y="3"/>
                      <a:pt x="42" y="3"/>
                    </a:cubicBezTo>
                    <a:cubicBezTo>
                      <a:pt x="51" y="3"/>
                      <a:pt x="53" y="9"/>
                      <a:pt x="53" y="9"/>
                    </a:cubicBezTo>
                    <a:cubicBezTo>
                      <a:pt x="53" y="9"/>
                      <a:pt x="53" y="9"/>
                      <a:pt x="53" y="9"/>
                    </a:cubicBezTo>
                    <a:cubicBezTo>
                      <a:pt x="53" y="9"/>
                      <a:pt x="53" y="9"/>
                      <a:pt x="53" y="9"/>
                    </a:cubicBezTo>
                    <a:cubicBezTo>
                      <a:pt x="48" y="17"/>
                      <a:pt x="44" y="24"/>
                      <a:pt x="42" y="31"/>
                    </a:cubicBezTo>
                    <a:cubicBezTo>
                      <a:pt x="42" y="31"/>
                      <a:pt x="42" y="31"/>
                      <a:pt x="42" y="31"/>
                    </a:cubicBezTo>
                    <a:lnTo>
                      <a:pt x="12" y="31"/>
                    </a:lnTo>
                    <a:close/>
                    <a:moveTo>
                      <a:pt x="7" y="1"/>
                    </a:moveTo>
                    <a:cubicBezTo>
                      <a:pt x="5" y="1"/>
                      <a:pt x="3" y="2"/>
                      <a:pt x="2" y="3"/>
                    </a:cubicBezTo>
                    <a:cubicBezTo>
                      <a:pt x="1" y="4"/>
                      <a:pt x="1" y="6"/>
                      <a:pt x="2" y="9"/>
                    </a:cubicBezTo>
                    <a:cubicBezTo>
                      <a:pt x="13" y="30"/>
                      <a:pt x="13" y="30"/>
                      <a:pt x="13" y="30"/>
                    </a:cubicBezTo>
                    <a:cubicBezTo>
                      <a:pt x="41" y="30"/>
                      <a:pt x="41" y="30"/>
                      <a:pt x="41" y="30"/>
                    </a:cubicBezTo>
                    <a:cubicBezTo>
                      <a:pt x="43" y="23"/>
                      <a:pt x="47" y="16"/>
                      <a:pt x="52" y="9"/>
                    </a:cubicBezTo>
                    <a:cubicBezTo>
                      <a:pt x="51" y="8"/>
                      <a:pt x="49" y="4"/>
                      <a:pt x="42" y="4"/>
                    </a:cubicBezTo>
                    <a:cubicBezTo>
                      <a:pt x="37" y="4"/>
                      <a:pt x="32" y="6"/>
                      <a:pt x="26" y="8"/>
                    </a:cubicBezTo>
                    <a:cubicBezTo>
                      <a:pt x="26" y="8"/>
                      <a:pt x="26" y="8"/>
                      <a:pt x="26" y="8"/>
                    </a:cubicBezTo>
                    <a:cubicBezTo>
                      <a:pt x="25" y="8"/>
                      <a:pt x="25" y="8"/>
                      <a:pt x="25" y="8"/>
                    </a:cubicBezTo>
                    <a:cubicBezTo>
                      <a:pt x="25" y="8"/>
                      <a:pt x="20" y="7"/>
                      <a:pt x="14" y="3"/>
                    </a:cubicBezTo>
                    <a:cubicBezTo>
                      <a:pt x="14" y="3"/>
                      <a:pt x="10" y="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29" name="Freeform 39"/>
              <p:cNvSpPr/>
              <p:nvPr/>
            </p:nvSpPr>
            <p:spPr bwMode="auto">
              <a:xfrm>
                <a:off x="6171" y="2721"/>
                <a:ext cx="86" cy="24"/>
              </a:xfrm>
              <a:custGeom>
                <a:avLst/>
                <a:gdLst>
                  <a:gd name="T0" fmla="*/ 31 w 36"/>
                  <a:gd name="T1" fmla="*/ 0 h 10"/>
                  <a:gd name="T2" fmla="*/ 5 w 36"/>
                  <a:gd name="T3" fmla="*/ 0 h 10"/>
                  <a:gd name="T4" fmla="*/ 0 w 36"/>
                  <a:gd name="T5" fmla="*/ 5 h 10"/>
                  <a:gd name="T6" fmla="*/ 5 w 36"/>
                  <a:gd name="T7" fmla="*/ 10 h 10"/>
                  <a:gd name="T8" fmla="*/ 31 w 36"/>
                  <a:gd name="T9" fmla="*/ 10 h 10"/>
                  <a:gd name="T10" fmla="*/ 36 w 36"/>
                  <a:gd name="T11" fmla="*/ 5 h 10"/>
                  <a:gd name="T12" fmla="*/ 31 w 36"/>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6" h="10">
                    <a:moveTo>
                      <a:pt x="31" y="0"/>
                    </a:moveTo>
                    <a:cubicBezTo>
                      <a:pt x="5" y="0"/>
                      <a:pt x="5" y="0"/>
                      <a:pt x="5" y="0"/>
                    </a:cubicBezTo>
                    <a:cubicBezTo>
                      <a:pt x="2" y="0"/>
                      <a:pt x="0" y="2"/>
                      <a:pt x="0" y="5"/>
                    </a:cubicBezTo>
                    <a:cubicBezTo>
                      <a:pt x="0" y="7"/>
                      <a:pt x="2" y="10"/>
                      <a:pt x="5" y="10"/>
                    </a:cubicBezTo>
                    <a:cubicBezTo>
                      <a:pt x="31" y="10"/>
                      <a:pt x="31" y="10"/>
                      <a:pt x="31" y="10"/>
                    </a:cubicBezTo>
                    <a:cubicBezTo>
                      <a:pt x="34" y="10"/>
                      <a:pt x="36" y="7"/>
                      <a:pt x="36" y="5"/>
                    </a:cubicBezTo>
                    <a:cubicBezTo>
                      <a:pt x="36" y="2"/>
                      <a:pt x="34" y="0"/>
                      <a:pt x="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30" name="Freeform 40"/>
              <p:cNvSpPr>
                <a:spLocks noEditPoints="1"/>
              </p:cNvSpPr>
              <p:nvPr/>
            </p:nvSpPr>
            <p:spPr bwMode="auto">
              <a:xfrm>
                <a:off x="6171" y="2719"/>
                <a:ext cx="86" cy="26"/>
              </a:xfrm>
              <a:custGeom>
                <a:avLst/>
                <a:gdLst>
                  <a:gd name="T0" fmla="*/ 5 w 36"/>
                  <a:gd name="T1" fmla="*/ 11 h 11"/>
                  <a:gd name="T2" fmla="*/ 0 w 36"/>
                  <a:gd name="T3" fmla="*/ 6 h 11"/>
                  <a:gd name="T4" fmla="*/ 1 w 36"/>
                  <a:gd name="T5" fmla="*/ 2 h 11"/>
                  <a:gd name="T6" fmla="*/ 5 w 36"/>
                  <a:gd name="T7" fmla="*/ 0 h 11"/>
                  <a:gd name="T8" fmla="*/ 31 w 36"/>
                  <a:gd name="T9" fmla="*/ 0 h 11"/>
                  <a:gd name="T10" fmla="*/ 36 w 36"/>
                  <a:gd name="T11" fmla="*/ 6 h 11"/>
                  <a:gd name="T12" fmla="*/ 31 w 36"/>
                  <a:gd name="T13" fmla="*/ 11 h 11"/>
                  <a:gd name="T14" fmla="*/ 5 w 36"/>
                  <a:gd name="T15" fmla="*/ 11 h 11"/>
                  <a:gd name="T16" fmla="*/ 31 w 36"/>
                  <a:gd name="T17" fmla="*/ 1 h 11"/>
                  <a:gd name="T18" fmla="*/ 5 w 36"/>
                  <a:gd name="T19" fmla="*/ 1 h 11"/>
                  <a:gd name="T20" fmla="*/ 2 w 36"/>
                  <a:gd name="T21" fmla="*/ 3 h 11"/>
                  <a:gd name="T22" fmla="*/ 1 w 36"/>
                  <a:gd name="T23" fmla="*/ 6 h 11"/>
                  <a:gd name="T24" fmla="*/ 5 w 36"/>
                  <a:gd name="T25" fmla="*/ 10 h 11"/>
                  <a:gd name="T26" fmla="*/ 5 w 36"/>
                  <a:gd name="T27" fmla="*/ 11 h 11"/>
                  <a:gd name="T28" fmla="*/ 5 w 36"/>
                  <a:gd name="T29" fmla="*/ 10 h 11"/>
                  <a:gd name="T30" fmla="*/ 31 w 36"/>
                  <a:gd name="T31" fmla="*/ 10 h 11"/>
                  <a:gd name="T32" fmla="*/ 35 w 36"/>
                  <a:gd name="T33" fmla="*/ 6 h 11"/>
                  <a:gd name="T34" fmla="*/ 31 w 36"/>
                  <a:gd name="T3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11">
                    <a:moveTo>
                      <a:pt x="5" y="11"/>
                    </a:moveTo>
                    <a:cubicBezTo>
                      <a:pt x="2" y="11"/>
                      <a:pt x="0" y="9"/>
                      <a:pt x="0" y="6"/>
                    </a:cubicBezTo>
                    <a:cubicBezTo>
                      <a:pt x="0" y="4"/>
                      <a:pt x="0" y="3"/>
                      <a:pt x="1" y="2"/>
                    </a:cubicBezTo>
                    <a:cubicBezTo>
                      <a:pt x="2" y="1"/>
                      <a:pt x="4" y="0"/>
                      <a:pt x="5" y="0"/>
                    </a:cubicBezTo>
                    <a:cubicBezTo>
                      <a:pt x="31" y="0"/>
                      <a:pt x="31" y="0"/>
                      <a:pt x="31" y="0"/>
                    </a:cubicBezTo>
                    <a:cubicBezTo>
                      <a:pt x="34" y="0"/>
                      <a:pt x="36" y="3"/>
                      <a:pt x="36" y="6"/>
                    </a:cubicBezTo>
                    <a:cubicBezTo>
                      <a:pt x="36" y="9"/>
                      <a:pt x="34" y="11"/>
                      <a:pt x="31" y="11"/>
                    </a:cubicBezTo>
                    <a:lnTo>
                      <a:pt x="5" y="11"/>
                    </a:lnTo>
                    <a:close/>
                    <a:moveTo>
                      <a:pt x="31" y="1"/>
                    </a:moveTo>
                    <a:cubicBezTo>
                      <a:pt x="5" y="1"/>
                      <a:pt x="5" y="1"/>
                      <a:pt x="5" y="1"/>
                    </a:cubicBezTo>
                    <a:cubicBezTo>
                      <a:pt x="4" y="1"/>
                      <a:pt x="3" y="2"/>
                      <a:pt x="2" y="3"/>
                    </a:cubicBezTo>
                    <a:cubicBezTo>
                      <a:pt x="1" y="3"/>
                      <a:pt x="1" y="5"/>
                      <a:pt x="1" y="6"/>
                    </a:cubicBezTo>
                    <a:cubicBezTo>
                      <a:pt x="1" y="8"/>
                      <a:pt x="3" y="10"/>
                      <a:pt x="5" y="10"/>
                    </a:cubicBezTo>
                    <a:cubicBezTo>
                      <a:pt x="5" y="11"/>
                      <a:pt x="5" y="11"/>
                      <a:pt x="5" y="11"/>
                    </a:cubicBezTo>
                    <a:cubicBezTo>
                      <a:pt x="5" y="10"/>
                      <a:pt x="5" y="10"/>
                      <a:pt x="5" y="10"/>
                    </a:cubicBezTo>
                    <a:cubicBezTo>
                      <a:pt x="31" y="10"/>
                      <a:pt x="31" y="10"/>
                      <a:pt x="31" y="10"/>
                    </a:cubicBezTo>
                    <a:cubicBezTo>
                      <a:pt x="33" y="10"/>
                      <a:pt x="35" y="8"/>
                      <a:pt x="35" y="6"/>
                    </a:cubicBezTo>
                    <a:cubicBezTo>
                      <a:pt x="35" y="3"/>
                      <a:pt x="33" y="1"/>
                      <a:pt x="3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31" name="Freeform 41"/>
              <p:cNvSpPr>
                <a:spLocks noEditPoints="1"/>
              </p:cNvSpPr>
              <p:nvPr/>
            </p:nvSpPr>
            <p:spPr bwMode="auto">
              <a:xfrm>
                <a:off x="6066" y="2752"/>
                <a:ext cx="300" cy="264"/>
              </a:xfrm>
              <a:custGeom>
                <a:avLst/>
                <a:gdLst>
                  <a:gd name="T0" fmla="*/ 120 w 126"/>
                  <a:gd name="T1" fmla="*/ 99 h 110"/>
                  <a:gd name="T2" fmla="*/ 118 w 126"/>
                  <a:gd name="T3" fmla="*/ 82 h 110"/>
                  <a:gd name="T4" fmla="*/ 101 w 126"/>
                  <a:gd name="T5" fmla="*/ 28 h 110"/>
                  <a:gd name="T6" fmla="*/ 76 w 126"/>
                  <a:gd name="T7" fmla="*/ 2 h 110"/>
                  <a:gd name="T8" fmla="*/ 75 w 126"/>
                  <a:gd name="T9" fmla="*/ 0 h 110"/>
                  <a:gd name="T10" fmla="*/ 48 w 126"/>
                  <a:gd name="T11" fmla="*/ 0 h 110"/>
                  <a:gd name="T12" fmla="*/ 29 w 126"/>
                  <a:gd name="T13" fmla="*/ 22 h 110"/>
                  <a:gd name="T14" fmla="*/ 10 w 126"/>
                  <a:gd name="T15" fmla="*/ 91 h 110"/>
                  <a:gd name="T16" fmla="*/ 4 w 126"/>
                  <a:gd name="T17" fmla="*/ 102 h 110"/>
                  <a:gd name="T18" fmla="*/ 4 w 126"/>
                  <a:gd name="T19" fmla="*/ 105 h 110"/>
                  <a:gd name="T20" fmla="*/ 10 w 126"/>
                  <a:gd name="T21" fmla="*/ 106 h 110"/>
                  <a:gd name="T22" fmla="*/ 19 w 126"/>
                  <a:gd name="T23" fmla="*/ 105 h 110"/>
                  <a:gd name="T24" fmla="*/ 19 w 126"/>
                  <a:gd name="T25" fmla="*/ 105 h 110"/>
                  <a:gd name="T26" fmla="*/ 20 w 126"/>
                  <a:gd name="T27" fmla="*/ 105 h 110"/>
                  <a:gd name="T28" fmla="*/ 61 w 126"/>
                  <a:gd name="T29" fmla="*/ 110 h 110"/>
                  <a:gd name="T30" fmla="*/ 105 w 126"/>
                  <a:gd name="T31" fmla="*/ 104 h 110"/>
                  <a:gd name="T32" fmla="*/ 107 w 126"/>
                  <a:gd name="T33" fmla="*/ 104 h 110"/>
                  <a:gd name="T34" fmla="*/ 114 w 126"/>
                  <a:gd name="T35" fmla="*/ 106 h 110"/>
                  <a:gd name="T36" fmla="*/ 118 w 126"/>
                  <a:gd name="T37" fmla="*/ 107 h 110"/>
                  <a:gd name="T38" fmla="*/ 123 w 126"/>
                  <a:gd name="T39" fmla="*/ 104 h 110"/>
                  <a:gd name="T40" fmla="*/ 120 w 126"/>
                  <a:gd name="T41" fmla="*/ 99 h 110"/>
                  <a:gd name="T42" fmla="*/ 81 w 126"/>
                  <a:gd name="T43" fmla="*/ 55 h 110"/>
                  <a:gd name="T44" fmla="*/ 81 w 126"/>
                  <a:gd name="T45" fmla="*/ 58 h 110"/>
                  <a:gd name="T46" fmla="*/ 53 w 126"/>
                  <a:gd name="T47" fmla="*/ 57 h 110"/>
                  <a:gd name="T48" fmla="*/ 53 w 126"/>
                  <a:gd name="T49" fmla="*/ 62 h 110"/>
                  <a:gd name="T50" fmla="*/ 81 w 126"/>
                  <a:gd name="T51" fmla="*/ 62 h 110"/>
                  <a:gd name="T52" fmla="*/ 81 w 126"/>
                  <a:gd name="T53" fmla="*/ 66 h 110"/>
                  <a:gd name="T54" fmla="*/ 53 w 126"/>
                  <a:gd name="T55" fmla="*/ 65 h 110"/>
                  <a:gd name="T56" fmla="*/ 67 w 126"/>
                  <a:gd name="T57" fmla="*/ 80 h 110"/>
                  <a:gd name="T58" fmla="*/ 83 w 126"/>
                  <a:gd name="T59" fmla="*/ 78 h 110"/>
                  <a:gd name="T60" fmla="*/ 85 w 126"/>
                  <a:gd name="T61" fmla="*/ 83 h 110"/>
                  <a:gd name="T62" fmla="*/ 54 w 126"/>
                  <a:gd name="T63" fmla="*/ 81 h 110"/>
                  <a:gd name="T64" fmla="*/ 45 w 126"/>
                  <a:gd name="T65" fmla="*/ 65 h 110"/>
                  <a:gd name="T66" fmla="*/ 38 w 126"/>
                  <a:gd name="T67" fmla="*/ 65 h 110"/>
                  <a:gd name="T68" fmla="*/ 39 w 126"/>
                  <a:gd name="T69" fmla="*/ 61 h 110"/>
                  <a:gd name="T70" fmla="*/ 44 w 126"/>
                  <a:gd name="T71" fmla="*/ 61 h 110"/>
                  <a:gd name="T72" fmla="*/ 45 w 126"/>
                  <a:gd name="T73" fmla="*/ 58 h 110"/>
                  <a:gd name="T74" fmla="*/ 39 w 126"/>
                  <a:gd name="T75" fmla="*/ 57 h 110"/>
                  <a:gd name="T76" fmla="*/ 39 w 126"/>
                  <a:gd name="T77" fmla="*/ 53 h 110"/>
                  <a:gd name="T78" fmla="*/ 45 w 126"/>
                  <a:gd name="T79" fmla="*/ 53 h 110"/>
                  <a:gd name="T80" fmla="*/ 67 w 126"/>
                  <a:gd name="T81" fmla="*/ 35 h 110"/>
                  <a:gd name="T82" fmla="*/ 86 w 126"/>
                  <a:gd name="T83" fmla="*/ 38 h 110"/>
                  <a:gd name="T84" fmla="*/ 83 w 126"/>
                  <a:gd name="T85" fmla="*/ 43 h 110"/>
                  <a:gd name="T86" fmla="*/ 54 w 126"/>
                  <a:gd name="T87" fmla="*/ 54 h 110"/>
                  <a:gd name="T88" fmla="*/ 81 w 126"/>
                  <a:gd name="T89"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6" h="110">
                    <a:moveTo>
                      <a:pt x="120" y="99"/>
                    </a:moveTo>
                    <a:cubicBezTo>
                      <a:pt x="120" y="99"/>
                      <a:pt x="114" y="94"/>
                      <a:pt x="118" y="82"/>
                    </a:cubicBezTo>
                    <a:cubicBezTo>
                      <a:pt x="118" y="82"/>
                      <a:pt x="126" y="48"/>
                      <a:pt x="101" y="28"/>
                    </a:cubicBezTo>
                    <a:cubicBezTo>
                      <a:pt x="99" y="26"/>
                      <a:pt x="76" y="7"/>
                      <a:pt x="76" y="2"/>
                    </a:cubicBezTo>
                    <a:cubicBezTo>
                      <a:pt x="76" y="1"/>
                      <a:pt x="75" y="1"/>
                      <a:pt x="75" y="0"/>
                    </a:cubicBezTo>
                    <a:cubicBezTo>
                      <a:pt x="48" y="0"/>
                      <a:pt x="48" y="0"/>
                      <a:pt x="48" y="0"/>
                    </a:cubicBezTo>
                    <a:cubicBezTo>
                      <a:pt x="45" y="6"/>
                      <a:pt x="38" y="13"/>
                      <a:pt x="29" y="22"/>
                    </a:cubicBezTo>
                    <a:cubicBezTo>
                      <a:pt x="29" y="22"/>
                      <a:pt x="0" y="49"/>
                      <a:pt x="10" y="91"/>
                    </a:cubicBezTo>
                    <a:cubicBezTo>
                      <a:pt x="10" y="92"/>
                      <a:pt x="10" y="94"/>
                      <a:pt x="4" y="102"/>
                    </a:cubicBezTo>
                    <a:cubicBezTo>
                      <a:pt x="4" y="102"/>
                      <a:pt x="3" y="104"/>
                      <a:pt x="4" y="105"/>
                    </a:cubicBezTo>
                    <a:cubicBezTo>
                      <a:pt x="5" y="106"/>
                      <a:pt x="7" y="107"/>
                      <a:pt x="10" y="106"/>
                    </a:cubicBezTo>
                    <a:cubicBezTo>
                      <a:pt x="10" y="106"/>
                      <a:pt x="14" y="105"/>
                      <a:pt x="19" y="105"/>
                    </a:cubicBezTo>
                    <a:cubicBezTo>
                      <a:pt x="19" y="105"/>
                      <a:pt x="19" y="105"/>
                      <a:pt x="19" y="105"/>
                    </a:cubicBezTo>
                    <a:cubicBezTo>
                      <a:pt x="20" y="105"/>
                      <a:pt x="20" y="105"/>
                      <a:pt x="20" y="105"/>
                    </a:cubicBezTo>
                    <a:cubicBezTo>
                      <a:pt x="20" y="105"/>
                      <a:pt x="36" y="110"/>
                      <a:pt x="61" y="110"/>
                    </a:cubicBezTo>
                    <a:cubicBezTo>
                      <a:pt x="76" y="110"/>
                      <a:pt x="91" y="108"/>
                      <a:pt x="105" y="104"/>
                    </a:cubicBezTo>
                    <a:cubicBezTo>
                      <a:pt x="105" y="104"/>
                      <a:pt x="106" y="104"/>
                      <a:pt x="107" y="104"/>
                    </a:cubicBezTo>
                    <a:cubicBezTo>
                      <a:pt x="109" y="104"/>
                      <a:pt x="112" y="105"/>
                      <a:pt x="114" y="106"/>
                    </a:cubicBezTo>
                    <a:cubicBezTo>
                      <a:pt x="114" y="106"/>
                      <a:pt x="116" y="107"/>
                      <a:pt x="118" y="107"/>
                    </a:cubicBezTo>
                    <a:cubicBezTo>
                      <a:pt x="119" y="107"/>
                      <a:pt x="121" y="106"/>
                      <a:pt x="123" y="104"/>
                    </a:cubicBezTo>
                    <a:cubicBezTo>
                      <a:pt x="123" y="104"/>
                      <a:pt x="125" y="102"/>
                      <a:pt x="120" y="99"/>
                    </a:cubicBezTo>
                    <a:close/>
                    <a:moveTo>
                      <a:pt x="81" y="55"/>
                    </a:moveTo>
                    <a:cubicBezTo>
                      <a:pt x="81" y="58"/>
                      <a:pt x="81" y="58"/>
                      <a:pt x="81" y="58"/>
                    </a:cubicBezTo>
                    <a:cubicBezTo>
                      <a:pt x="53" y="57"/>
                      <a:pt x="53" y="57"/>
                      <a:pt x="53" y="57"/>
                    </a:cubicBezTo>
                    <a:cubicBezTo>
                      <a:pt x="53" y="57"/>
                      <a:pt x="52" y="61"/>
                      <a:pt x="53" y="62"/>
                    </a:cubicBezTo>
                    <a:cubicBezTo>
                      <a:pt x="81" y="62"/>
                      <a:pt x="81" y="62"/>
                      <a:pt x="81" y="62"/>
                    </a:cubicBezTo>
                    <a:cubicBezTo>
                      <a:pt x="81" y="66"/>
                      <a:pt x="81" y="66"/>
                      <a:pt x="81" y="66"/>
                    </a:cubicBezTo>
                    <a:cubicBezTo>
                      <a:pt x="53" y="65"/>
                      <a:pt x="53" y="65"/>
                      <a:pt x="53" y="65"/>
                    </a:cubicBezTo>
                    <a:cubicBezTo>
                      <a:pt x="53" y="65"/>
                      <a:pt x="54" y="78"/>
                      <a:pt x="67" y="80"/>
                    </a:cubicBezTo>
                    <a:cubicBezTo>
                      <a:pt x="67" y="80"/>
                      <a:pt x="76" y="82"/>
                      <a:pt x="83" y="78"/>
                    </a:cubicBezTo>
                    <a:cubicBezTo>
                      <a:pt x="85" y="83"/>
                      <a:pt x="85" y="83"/>
                      <a:pt x="85" y="83"/>
                    </a:cubicBezTo>
                    <a:cubicBezTo>
                      <a:pt x="85" y="83"/>
                      <a:pt x="71" y="91"/>
                      <a:pt x="54" y="81"/>
                    </a:cubicBezTo>
                    <a:cubicBezTo>
                      <a:pt x="54" y="81"/>
                      <a:pt x="46" y="76"/>
                      <a:pt x="45" y="65"/>
                    </a:cubicBezTo>
                    <a:cubicBezTo>
                      <a:pt x="38" y="65"/>
                      <a:pt x="38" y="65"/>
                      <a:pt x="38" y="65"/>
                    </a:cubicBezTo>
                    <a:cubicBezTo>
                      <a:pt x="39" y="61"/>
                      <a:pt x="39" y="61"/>
                      <a:pt x="39" y="61"/>
                    </a:cubicBezTo>
                    <a:cubicBezTo>
                      <a:pt x="44" y="61"/>
                      <a:pt x="44" y="61"/>
                      <a:pt x="44" y="61"/>
                    </a:cubicBezTo>
                    <a:cubicBezTo>
                      <a:pt x="44" y="61"/>
                      <a:pt x="44" y="60"/>
                      <a:pt x="45" y="58"/>
                    </a:cubicBezTo>
                    <a:cubicBezTo>
                      <a:pt x="39" y="57"/>
                      <a:pt x="39" y="57"/>
                      <a:pt x="39" y="57"/>
                    </a:cubicBezTo>
                    <a:cubicBezTo>
                      <a:pt x="39" y="53"/>
                      <a:pt x="39" y="53"/>
                      <a:pt x="39" y="53"/>
                    </a:cubicBezTo>
                    <a:cubicBezTo>
                      <a:pt x="45" y="53"/>
                      <a:pt x="45" y="53"/>
                      <a:pt x="45" y="53"/>
                    </a:cubicBezTo>
                    <a:cubicBezTo>
                      <a:pt x="45" y="53"/>
                      <a:pt x="48" y="37"/>
                      <a:pt x="67" y="35"/>
                    </a:cubicBezTo>
                    <a:cubicBezTo>
                      <a:pt x="67" y="35"/>
                      <a:pt x="81" y="33"/>
                      <a:pt x="86" y="38"/>
                    </a:cubicBezTo>
                    <a:cubicBezTo>
                      <a:pt x="83" y="43"/>
                      <a:pt x="83" y="43"/>
                      <a:pt x="83" y="43"/>
                    </a:cubicBezTo>
                    <a:cubicBezTo>
                      <a:pt x="83" y="43"/>
                      <a:pt x="61" y="33"/>
                      <a:pt x="54" y="54"/>
                    </a:cubicBezTo>
                    <a:lnTo>
                      <a:pt x="81"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135" name="组合 134"/>
          <p:cNvGrpSpPr/>
          <p:nvPr/>
        </p:nvGrpSpPr>
        <p:grpSpPr>
          <a:xfrm>
            <a:off x="6330506" y="3071959"/>
            <a:ext cx="1222003" cy="1089458"/>
            <a:chOff x="10561288" y="3790179"/>
            <a:chExt cx="1629125" cy="1452947"/>
          </a:xfrm>
        </p:grpSpPr>
        <p:grpSp>
          <p:nvGrpSpPr>
            <p:cNvPr id="136" name="组合 135"/>
            <p:cNvGrpSpPr/>
            <p:nvPr/>
          </p:nvGrpSpPr>
          <p:grpSpPr>
            <a:xfrm>
              <a:off x="10561288" y="3790179"/>
              <a:ext cx="1629125" cy="1452947"/>
              <a:chOff x="3337529" y="1161598"/>
              <a:chExt cx="2138277" cy="1907040"/>
            </a:xfrm>
          </p:grpSpPr>
          <p:sp>
            <p:nvSpPr>
              <p:cNvPr id="138" name="任意多边形 137"/>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663A77"/>
              </a:solidFill>
              <a:ln w="19050">
                <a:noFill/>
              </a:ln>
              <a:effectLst>
                <a:innerShdw blurRad="63500" dist="63500" dir="2700000">
                  <a:prstClr val="black">
                    <a:alpha val="50000"/>
                  </a:prstClr>
                </a:inn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139" name="Freeform 5"/>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sp>
            <p:nvSpPr>
              <p:cNvPr id="140" name="Freeform 5"/>
              <p:cNvSpPr/>
              <p:nvPr/>
            </p:nvSpPr>
            <p:spPr bwMode="auto">
              <a:xfrm rot="10800000">
                <a:off x="3656172" y="1456205"/>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grpSp>
        <p:sp>
          <p:nvSpPr>
            <p:cNvPr id="137" name="Freeform 108"/>
            <p:cNvSpPr>
              <a:spLocks noEditPoints="1"/>
            </p:cNvSpPr>
            <p:nvPr/>
          </p:nvSpPr>
          <p:spPr bwMode="auto">
            <a:xfrm>
              <a:off x="11079153" y="4265445"/>
              <a:ext cx="569070" cy="571118"/>
            </a:xfrm>
            <a:custGeom>
              <a:avLst/>
              <a:gdLst>
                <a:gd name="T0" fmla="*/ 97 w 115"/>
                <a:gd name="T1" fmla="*/ 48 h 115"/>
                <a:gd name="T2" fmla="*/ 91 w 115"/>
                <a:gd name="T3" fmla="*/ 41 h 115"/>
                <a:gd name="T4" fmla="*/ 102 w 115"/>
                <a:gd name="T5" fmla="*/ 26 h 115"/>
                <a:gd name="T6" fmla="*/ 94 w 115"/>
                <a:gd name="T7" fmla="*/ 13 h 115"/>
                <a:gd name="T8" fmla="*/ 79 w 115"/>
                <a:gd name="T9" fmla="*/ 23 h 115"/>
                <a:gd name="T10" fmla="*/ 70 w 115"/>
                <a:gd name="T11" fmla="*/ 22 h 115"/>
                <a:gd name="T12" fmla="*/ 67 w 115"/>
                <a:gd name="T13" fmla="*/ 3 h 115"/>
                <a:gd name="T14" fmla="*/ 52 w 115"/>
                <a:gd name="T15" fmla="*/ 0 h 115"/>
                <a:gd name="T16" fmla="*/ 48 w 115"/>
                <a:gd name="T17" fmla="*/ 18 h 115"/>
                <a:gd name="T18" fmla="*/ 41 w 115"/>
                <a:gd name="T19" fmla="*/ 24 h 115"/>
                <a:gd name="T20" fmla="*/ 26 w 115"/>
                <a:gd name="T21" fmla="*/ 13 h 115"/>
                <a:gd name="T22" fmla="*/ 13 w 115"/>
                <a:gd name="T23" fmla="*/ 21 h 115"/>
                <a:gd name="T24" fmla="*/ 23 w 115"/>
                <a:gd name="T25" fmla="*/ 36 h 115"/>
                <a:gd name="T26" fmla="*/ 22 w 115"/>
                <a:gd name="T27" fmla="*/ 45 h 115"/>
                <a:gd name="T28" fmla="*/ 4 w 115"/>
                <a:gd name="T29" fmla="*/ 48 h 115"/>
                <a:gd name="T30" fmla="*/ 0 w 115"/>
                <a:gd name="T31" fmla="*/ 63 h 115"/>
                <a:gd name="T32" fmla="*/ 18 w 115"/>
                <a:gd name="T33" fmla="*/ 66 h 115"/>
                <a:gd name="T34" fmla="*/ 24 w 115"/>
                <a:gd name="T35" fmla="*/ 73 h 115"/>
                <a:gd name="T36" fmla="*/ 13 w 115"/>
                <a:gd name="T37" fmla="*/ 89 h 115"/>
                <a:gd name="T38" fmla="*/ 21 w 115"/>
                <a:gd name="T39" fmla="*/ 102 h 115"/>
                <a:gd name="T40" fmla="*/ 36 w 115"/>
                <a:gd name="T41" fmla="*/ 92 h 115"/>
                <a:gd name="T42" fmla="*/ 45 w 115"/>
                <a:gd name="T43" fmla="*/ 92 h 115"/>
                <a:gd name="T44" fmla="*/ 48 w 115"/>
                <a:gd name="T45" fmla="*/ 111 h 115"/>
                <a:gd name="T46" fmla="*/ 63 w 115"/>
                <a:gd name="T47" fmla="*/ 115 h 115"/>
                <a:gd name="T48" fmla="*/ 67 w 115"/>
                <a:gd name="T49" fmla="*/ 97 h 115"/>
                <a:gd name="T50" fmla="*/ 74 w 115"/>
                <a:gd name="T51" fmla="*/ 91 h 115"/>
                <a:gd name="T52" fmla="*/ 89 w 115"/>
                <a:gd name="T53" fmla="*/ 102 h 115"/>
                <a:gd name="T54" fmla="*/ 102 w 115"/>
                <a:gd name="T55" fmla="*/ 94 h 115"/>
                <a:gd name="T56" fmla="*/ 92 w 115"/>
                <a:gd name="T57" fmla="*/ 79 h 115"/>
                <a:gd name="T58" fmla="*/ 93 w 115"/>
                <a:gd name="T59" fmla="*/ 70 h 115"/>
                <a:gd name="T60" fmla="*/ 112 w 115"/>
                <a:gd name="T61" fmla="*/ 66 h 115"/>
                <a:gd name="T62" fmla="*/ 115 w 115"/>
                <a:gd name="T63" fmla="*/ 52 h 115"/>
                <a:gd name="T64" fmla="*/ 58 w 115"/>
                <a:gd name="T65" fmla="*/ 79 h 115"/>
                <a:gd name="T66" fmla="*/ 58 w 115"/>
                <a:gd name="T67" fmla="*/ 36 h 115"/>
                <a:gd name="T68" fmla="*/ 58 w 115"/>
                <a:gd name="T69" fmla="*/ 79 h 115"/>
                <a:gd name="T70" fmla="*/ 49 w 115"/>
                <a:gd name="T71" fmla="*/ 57 h 115"/>
                <a:gd name="T72" fmla="*/ 67 w 115"/>
                <a:gd name="T73" fmla="*/ 5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115">
                  <a:moveTo>
                    <a:pt x="112" y="48"/>
                  </a:moveTo>
                  <a:cubicBezTo>
                    <a:pt x="97" y="48"/>
                    <a:pt x="97" y="48"/>
                    <a:pt x="97" y="48"/>
                  </a:cubicBezTo>
                  <a:cubicBezTo>
                    <a:pt x="95" y="48"/>
                    <a:pt x="93" y="47"/>
                    <a:pt x="93" y="45"/>
                  </a:cubicBezTo>
                  <a:cubicBezTo>
                    <a:pt x="91" y="41"/>
                    <a:pt x="91" y="41"/>
                    <a:pt x="91" y="41"/>
                  </a:cubicBezTo>
                  <a:cubicBezTo>
                    <a:pt x="90" y="40"/>
                    <a:pt x="91" y="37"/>
                    <a:pt x="92" y="36"/>
                  </a:cubicBezTo>
                  <a:cubicBezTo>
                    <a:pt x="102" y="26"/>
                    <a:pt x="102" y="26"/>
                    <a:pt x="102" y="26"/>
                  </a:cubicBezTo>
                  <a:cubicBezTo>
                    <a:pt x="104" y="24"/>
                    <a:pt x="104" y="22"/>
                    <a:pt x="102" y="21"/>
                  </a:cubicBezTo>
                  <a:cubicBezTo>
                    <a:pt x="94" y="13"/>
                    <a:pt x="94" y="13"/>
                    <a:pt x="94" y="13"/>
                  </a:cubicBezTo>
                  <a:cubicBezTo>
                    <a:pt x="93" y="11"/>
                    <a:pt x="91" y="11"/>
                    <a:pt x="89" y="13"/>
                  </a:cubicBezTo>
                  <a:cubicBezTo>
                    <a:pt x="79" y="23"/>
                    <a:pt x="79" y="23"/>
                    <a:pt x="79" y="23"/>
                  </a:cubicBezTo>
                  <a:cubicBezTo>
                    <a:pt x="78" y="24"/>
                    <a:pt x="75" y="25"/>
                    <a:pt x="74" y="24"/>
                  </a:cubicBezTo>
                  <a:cubicBezTo>
                    <a:pt x="70" y="22"/>
                    <a:pt x="70" y="22"/>
                    <a:pt x="70" y="22"/>
                  </a:cubicBezTo>
                  <a:cubicBezTo>
                    <a:pt x="68" y="22"/>
                    <a:pt x="67" y="20"/>
                    <a:pt x="67" y="18"/>
                  </a:cubicBezTo>
                  <a:cubicBezTo>
                    <a:pt x="67" y="3"/>
                    <a:pt x="67" y="3"/>
                    <a:pt x="67" y="3"/>
                  </a:cubicBezTo>
                  <a:cubicBezTo>
                    <a:pt x="67" y="1"/>
                    <a:pt x="65" y="0"/>
                    <a:pt x="63" y="0"/>
                  </a:cubicBezTo>
                  <a:cubicBezTo>
                    <a:pt x="52" y="0"/>
                    <a:pt x="52" y="0"/>
                    <a:pt x="52" y="0"/>
                  </a:cubicBezTo>
                  <a:cubicBezTo>
                    <a:pt x="50" y="0"/>
                    <a:pt x="48" y="1"/>
                    <a:pt x="48" y="3"/>
                  </a:cubicBezTo>
                  <a:cubicBezTo>
                    <a:pt x="48" y="18"/>
                    <a:pt x="48" y="18"/>
                    <a:pt x="48" y="18"/>
                  </a:cubicBezTo>
                  <a:cubicBezTo>
                    <a:pt x="48" y="20"/>
                    <a:pt x="47" y="22"/>
                    <a:pt x="45" y="22"/>
                  </a:cubicBezTo>
                  <a:cubicBezTo>
                    <a:pt x="41" y="24"/>
                    <a:pt x="41" y="24"/>
                    <a:pt x="41" y="24"/>
                  </a:cubicBezTo>
                  <a:cubicBezTo>
                    <a:pt x="40" y="25"/>
                    <a:pt x="37" y="24"/>
                    <a:pt x="36" y="23"/>
                  </a:cubicBezTo>
                  <a:cubicBezTo>
                    <a:pt x="26" y="13"/>
                    <a:pt x="26" y="13"/>
                    <a:pt x="26" y="13"/>
                  </a:cubicBezTo>
                  <a:cubicBezTo>
                    <a:pt x="25" y="11"/>
                    <a:pt x="22" y="11"/>
                    <a:pt x="21" y="13"/>
                  </a:cubicBezTo>
                  <a:cubicBezTo>
                    <a:pt x="13" y="21"/>
                    <a:pt x="13" y="21"/>
                    <a:pt x="13" y="21"/>
                  </a:cubicBezTo>
                  <a:cubicBezTo>
                    <a:pt x="12" y="22"/>
                    <a:pt x="12" y="24"/>
                    <a:pt x="13" y="26"/>
                  </a:cubicBezTo>
                  <a:cubicBezTo>
                    <a:pt x="23" y="36"/>
                    <a:pt x="23" y="36"/>
                    <a:pt x="23" y="36"/>
                  </a:cubicBezTo>
                  <a:cubicBezTo>
                    <a:pt x="24" y="37"/>
                    <a:pt x="25" y="40"/>
                    <a:pt x="24" y="41"/>
                  </a:cubicBezTo>
                  <a:cubicBezTo>
                    <a:pt x="22" y="45"/>
                    <a:pt x="22" y="45"/>
                    <a:pt x="22" y="45"/>
                  </a:cubicBezTo>
                  <a:cubicBezTo>
                    <a:pt x="22" y="47"/>
                    <a:pt x="20" y="48"/>
                    <a:pt x="18" y="48"/>
                  </a:cubicBezTo>
                  <a:cubicBezTo>
                    <a:pt x="4" y="48"/>
                    <a:pt x="4" y="48"/>
                    <a:pt x="4" y="48"/>
                  </a:cubicBezTo>
                  <a:cubicBezTo>
                    <a:pt x="2" y="48"/>
                    <a:pt x="0" y="50"/>
                    <a:pt x="0" y="52"/>
                  </a:cubicBezTo>
                  <a:cubicBezTo>
                    <a:pt x="0" y="63"/>
                    <a:pt x="0" y="63"/>
                    <a:pt x="0" y="63"/>
                  </a:cubicBezTo>
                  <a:cubicBezTo>
                    <a:pt x="0" y="65"/>
                    <a:pt x="2" y="66"/>
                    <a:pt x="4" y="66"/>
                  </a:cubicBezTo>
                  <a:cubicBezTo>
                    <a:pt x="18" y="66"/>
                    <a:pt x="18" y="66"/>
                    <a:pt x="18" y="66"/>
                  </a:cubicBezTo>
                  <a:cubicBezTo>
                    <a:pt x="20" y="66"/>
                    <a:pt x="22" y="68"/>
                    <a:pt x="22" y="70"/>
                  </a:cubicBezTo>
                  <a:cubicBezTo>
                    <a:pt x="24" y="73"/>
                    <a:pt x="24" y="73"/>
                    <a:pt x="24" y="73"/>
                  </a:cubicBezTo>
                  <a:cubicBezTo>
                    <a:pt x="25" y="75"/>
                    <a:pt x="24" y="78"/>
                    <a:pt x="23" y="79"/>
                  </a:cubicBezTo>
                  <a:cubicBezTo>
                    <a:pt x="13" y="89"/>
                    <a:pt x="13" y="89"/>
                    <a:pt x="13" y="89"/>
                  </a:cubicBezTo>
                  <a:cubicBezTo>
                    <a:pt x="12" y="90"/>
                    <a:pt x="12" y="93"/>
                    <a:pt x="13" y="94"/>
                  </a:cubicBezTo>
                  <a:cubicBezTo>
                    <a:pt x="21" y="102"/>
                    <a:pt x="21" y="102"/>
                    <a:pt x="21" y="102"/>
                  </a:cubicBezTo>
                  <a:cubicBezTo>
                    <a:pt x="22" y="103"/>
                    <a:pt x="25" y="103"/>
                    <a:pt x="26" y="102"/>
                  </a:cubicBezTo>
                  <a:cubicBezTo>
                    <a:pt x="36" y="92"/>
                    <a:pt x="36" y="92"/>
                    <a:pt x="36" y="92"/>
                  </a:cubicBezTo>
                  <a:cubicBezTo>
                    <a:pt x="37" y="90"/>
                    <a:pt x="40" y="90"/>
                    <a:pt x="41" y="91"/>
                  </a:cubicBezTo>
                  <a:cubicBezTo>
                    <a:pt x="45" y="92"/>
                    <a:pt x="45" y="92"/>
                    <a:pt x="45" y="92"/>
                  </a:cubicBezTo>
                  <a:cubicBezTo>
                    <a:pt x="47" y="93"/>
                    <a:pt x="48" y="95"/>
                    <a:pt x="48" y="97"/>
                  </a:cubicBezTo>
                  <a:cubicBezTo>
                    <a:pt x="48" y="111"/>
                    <a:pt x="48" y="111"/>
                    <a:pt x="48" y="111"/>
                  </a:cubicBezTo>
                  <a:cubicBezTo>
                    <a:pt x="48" y="113"/>
                    <a:pt x="50" y="115"/>
                    <a:pt x="52" y="115"/>
                  </a:cubicBezTo>
                  <a:cubicBezTo>
                    <a:pt x="63" y="115"/>
                    <a:pt x="63" y="115"/>
                    <a:pt x="63" y="115"/>
                  </a:cubicBezTo>
                  <a:cubicBezTo>
                    <a:pt x="65" y="115"/>
                    <a:pt x="67" y="113"/>
                    <a:pt x="67" y="111"/>
                  </a:cubicBezTo>
                  <a:cubicBezTo>
                    <a:pt x="67" y="97"/>
                    <a:pt x="67" y="97"/>
                    <a:pt x="67" y="97"/>
                  </a:cubicBezTo>
                  <a:cubicBezTo>
                    <a:pt x="67" y="95"/>
                    <a:pt x="68" y="93"/>
                    <a:pt x="70" y="92"/>
                  </a:cubicBezTo>
                  <a:cubicBezTo>
                    <a:pt x="74" y="91"/>
                    <a:pt x="74" y="91"/>
                    <a:pt x="74" y="91"/>
                  </a:cubicBezTo>
                  <a:cubicBezTo>
                    <a:pt x="75" y="90"/>
                    <a:pt x="78" y="90"/>
                    <a:pt x="79" y="92"/>
                  </a:cubicBezTo>
                  <a:cubicBezTo>
                    <a:pt x="89" y="102"/>
                    <a:pt x="89" y="102"/>
                    <a:pt x="89" y="102"/>
                  </a:cubicBezTo>
                  <a:cubicBezTo>
                    <a:pt x="91" y="103"/>
                    <a:pt x="93" y="103"/>
                    <a:pt x="94" y="102"/>
                  </a:cubicBezTo>
                  <a:cubicBezTo>
                    <a:pt x="102" y="94"/>
                    <a:pt x="102" y="94"/>
                    <a:pt x="102" y="94"/>
                  </a:cubicBezTo>
                  <a:cubicBezTo>
                    <a:pt x="104" y="93"/>
                    <a:pt x="104" y="90"/>
                    <a:pt x="102" y="89"/>
                  </a:cubicBezTo>
                  <a:cubicBezTo>
                    <a:pt x="92" y="79"/>
                    <a:pt x="92" y="79"/>
                    <a:pt x="92" y="79"/>
                  </a:cubicBezTo>
                  <a:cubicBezTo>
                    <a:pt x="91" y="78"/>
                    <a:pt x="90" y="75"/>
                    <a:pt x="91" y="73"/>
                  </a:cubicBezTo>
                  <a:cubicBezTo>
                    <a:pt x="93" y="70"/>
                    <a:pt x="93" y="70"/>
                    <a:pt x="93" y="70"/>
                  </a:cubicBezTo>
                  <a:cubicBezTo>
                    <a:pt x="93" y="68"/>
                    <a:pt x="95" y="66"/>
                    <a:pt x="97" y="66"/>
                  </a:cubicBezTo>
                  <a:cubicBezTo>
                    <a:pt x="112" y="66"/>
                    <a:pt x="112" y="66"/>
                    <a:pt x="112" y="66"/>
                  </a:cubicBezTo>
                  <a:cubicBezTo>
                    <a:pt x="113" y="66"/>
                    <a:pt x="115" y="65"/>
                    <a:pt x="115" y="63"/>
                  </a:cubicBezTo>
                  <a:cubicBezTo>
                    <a:pt x="115" y="52"/>
                    <a:pt x="115" y="52"/>
                    <a:pt x="115" y="52"/>
                  </a:cubicBezTo>
                  <a:cubicBezTo>
                    <a:pt x="115" y="50"/>
                    <a:pt x="113" y="48"/>
                    <a:pt x="112" y="48"/>
                  </a:cubicBezTo>
                  <a:close/>
                  <a:moveTo>
                    <a:pt x="58" y="79"/>
                  </a:moveTo>
                  <a:cubicBezTo>
                    <a:pt x="46" y="79"/>
                    <a:pt x="36" y="69"/>
                    <a:pt x="36" y="57"/>
                  </a:cubicBezTo>
                  <a:cubicBezTo>
                    <a:pt x="36" y="46"/>
                    <a:pt x="46" y="36"/>
                    <a:pt x="58" y="36"/>
                  </a:cubicBezTo>
                  <a:cubicBezTo>
                    <a:pt x="69" y="36"/>
                    <a:pt x="79" y="46"/>
                    <a:pt x="79" y="57"/>
                  </a:cubicBezTo>
                  <a:cubicBezTo>
                    <a:pt x="79" y="69"/>
                    <a:pt x="69" y="79"/>
                    <a:pt x="58" y="79"/>
                  </a:cubicBezTo>
                  <a:close/>
                  <a:moveTo>
                    <a:pt x="58" y="48"/>
                  </a:moveTo>
                  <a:cubicBezTo>
                    <a:pt x="53" y="48"/>
                    <a:pt x="49" y="52"/>
                    <a:pt x="49" y="57"/>
                  </a:cubicBezTo>
                  <a:cubicBezTo>
                    <a:pt x="49" y="62"/>
                    <a:pt x="53" y="66"/>
                    <a:pt x="58" y="66"/>
                  </a:cubicBezTo>
                  <a:cubicBezTo>
                    <a:pt x="63" y="66"/>
                    <a:pt x="67" y="62"/>
                    <a:pt x="67" y="57"/>
                  </a:cubicBezTo>
                  <a:cubicBezTo>
                    <a:pt x="67" y="52"/>
                    <a:pt x="63" y="48"/>
                    <a:pt x="58" y="48"/>
                  </a:cubicBezTo>
                  <a:close/>
                </a:path>
              </a:pathLst>
            </a:custGeom>
            <a:solidFill>
              <a:srgbClr val="663A77"/>
            </a:solidFill>
            <a:ln>
              <a:noFill/>
            </a:ln>
          </p:spPr>
          <p:txBody>
            <a:bodyPr vert="horz" wrap="square" lIns="68580" tIns="34290" rIns="68580" bIns="34290" numCol="1" anchor="t" anchorCtr="0" compatLnSpc="1"/>
            <a:lstStyle/>
            <a:p>
              <a:endParaRPr lang="zh-CN" altLang="en-US" sz="1015">
                <a:solidFill>
                  <a:prstClr val="black"/>
                </a:solidFill>
              </a:endParaRPr>
            </a:p>
          </p:txBody>
        </p:sp>
      </p:grpSp>
      <p:grpSp>
        <p:nvGrpSpPr>
          <p:cNvPr id="141" name="组合 140"/>
          <p:cNvGrpSpPr/>
          <p:nvPr/>
        </p:nvGrpSpPr>
        <p:grpSpPr>
          <a:xfrm>
            <a:off x="3823070" y="3071959"/>
            <a:ext cx="1222003" cy="1089458"/>
            <a:chOff x="6112735" y="3790179"/>
            <a:chExt cx="1629125" cy="1452947"/>
          </a:xfrm>
        </p:grpSpPr>
        <p:grpSp>
          <p:nvGrpSpPr>
            <p:cNvPr id="142" name="组合 141"/>
            <p:cNvGrpSpPr/>
            <p:nvPr/>
          </p:nvGrpSpPr>
          <p:grpSpPr>
            <a:xfrm>
              <a:off x="6112735" y="3790179"/>
              <a:ext cx="1629125" cy="1452947"/>
              <a:chOff x="3337529" y="1161598"/>
              <a:chExt cx="2138277" cy="1907040"/>
            </a:xfrm>
          </p:grpSpPr>
          <p:sp>
            <p:nvSpPr>
              <p:cNvPr id="148" name="任意多边形 147"/>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C65885"/>
              </a:solidFill>
              <a:ln w="19050">
                <a:noFill/>
              </a:ln>
              <a:effectLst>
                <a:innerShdw blurRad="63500" dist="63500" dir="2700000">
                  <a:prstClr val="black">
                    <a:alpha val="50000"/>
                  </a:prstClr>
                </a:inn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149" name="Freeform 5"/>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sp>
            <p:nvSpPr>
              <p:cNvPr id="150" name="Freeform 5"/>
              <p:cNvSpPr/>
              <p:nvPr/>
            </p:nvSpPr>
            <p:spPr bwMode="auto">
              <a:xfrm rot="10800000">
                <a:off x="3656172" y="1456205"/>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43" name="组合 142"/>
            <p:cNvGrpSpPr/>
            <p:nvPr/>
          </p:nvGrpSpPr>
          <p:grpSpPr>
            <a:xfrm>
              <a:off x="6662592" y="4288292"/>
              <a:ext cx="484509" cy="527258"/>
              <a:chOff x="4873626" y="1965325"/>
              <a:chExt cx="269876" cy="293688"/>
            </a:xfrm>
            <a:solidFill>
              <a:srgbClr val="C65885"/>
            </a:solidFill>
          </p:grpSpPr>
          <p:sp>
            <p:nvSpPr>
              <p:cNvPr id="144" name="Freeform 502"/>
              <p:cNvSpPr/>
              <p:nvPr/>
            </p:nvSpPr>
            <p:spPr bwMode="auto">
              <a:xfrm>
                <a:off x="4873626" y="2127250"/>
                <a:ext cx="112713" cy="131763"/>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45" name="Freeform 503"/>
              <p:cNvSpPr/>
              <p:nvPr/>
            </p:nvSpPr>
            <p:spPr bwMode="auto">
              <a:xfrm>
                <a:off x="4884739" y="1973263"/>
                <a:ext cx="41275" cy="146050"/>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46" name="Freeform 504"/>
              <p:cNvSpPr/>
              <p:nvPr/>
            </p:nvSpPr>
            <p:spPr bwMode="auto">
              <a:xfrm>
                <a:off x="4940301" y="1965325"/>
                <a:ext cx="177800" cy="293688"/>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47" name="Freeform 505"/>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sp>
        <p:nvSpPr>
          <p:cNvPr id="151" name="文本框 129"/>
          <p:cNvSpPr txBox="1"/>
          <p:nvPr/>
        </p:nvSpPr>
        <p:spPr>
          <a:xfrm>
            <a:off x="1423049" y="2550700"/>
            <a:ext cx="1429343" cy="438582"/>
          </a:xfrm>
          <a:prstGeom prst="rect">
            <a:avLst/>
          </a:prstGeom>
          <a:noFill/>
        </p:spPr>
        <p:txBody>
          <a:bodyPr wrap="square" rtlCol="0">
            <a:spAutoFit/>
          </a:bodyPr>
          <a:lstStyle/>
          <a:p>
            <a:pPr algn="ctr">
              <a:lnSpc>
                <a:spcPct val="150000"/>
              </a:lnSpc>
            </a:pPr>
            <a:r>
              <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a:t>
            </a:r>
            <a:endPar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152" name="文本框 129"/>
          <p:cNvSpPr txBox="1"/>
          <p:nvPr/>
        </p:nvSpPr>
        <p:spPr>
          <a:xfrm>
            <a:off x="3682787" y="2550699"/>
            <a:ext cx="1429343" cy="438582"/>
          </a:xfrm>
          <a:prstGeom prst="rect">
            <a:avLst/>
          </a:prstGeom>
          <a:noFill/>
        </p:spPr>
        <p:txBody>
          <a:bodyPr wrap="square" rtlCol="0">
            <a:spAutoFit/>
          </a:bodyPr>
          <a:lstStyle/>
          <a:p>
            <a:pPr algn="ctr">
              <a:lnSpc>
                <a:spcPct val="150000"/>
              </a:lnSpc>
            </a:pPr>
            <a:r>
              <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a:t>
            </a:r>
            <a:endPar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153" name="文本框 129"/>
          <p:cNvSpPr txBox="1"/>
          <p:nvPr/>
        </p:nvSpPr>
        <p:spPr>
          <a:xfrm>
            <a:off x="6250409" y="2550698"/>
            <a:ext cx="1429343" cy="438582"/>
          </a:xfrm>
          <a:prstGeom prst="rect">
            <a:avLst/>
          </a:prstGeom>
          <a:noFill/>
        </p:spPr>
        <p:txBody>
          <a:bodyPr wrap="square" rtlCol="0">
            <a:spAutoFit/>
          </a:bodyPr>
          <a:lstStyle/>
          <a:p>
            <a:pPr algn="ctr">
              <a:lnSpc>
                <a:spcPct val="150000"/>
              </a:lnSpc>
            </a:pPr>
            <a:r>
              <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a:t>
            </a:r>
            <a:endPar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154" name="文本框 129"/>
          <p:cNvSpPr txBox="1"/>
          <p:nvPr/>
        </p:nvSpPr>
        <p:spPr>
          <a:xfrm>
            <a:off x="1443250" y="4424075"/>
            <a:ext cx="1429343" cy="438582"/>
          </a:xfrm>
          <a:prstGeom prst="rect">
            <a:avLst/>
          </a:prstGeom>
          <a:noFill/>
        </p:spPr>
        <p:txBody>
          <a:bodyPr wrap="square" rtlCol="0">
            <a:spAutoFit/>
          </a:bodyPr>
          <a:lstStyle/>
          <a:p>
            <a:pPr algn="ctr">
              <a:lnSpc>
                <a:spcPct val="150000"/>
              </a:lnSpc>
            </a:pPr>
            <a:r>
              <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a:t>
            </a:r>
            <a:endPar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155" name="文本框 129"/>
          <p:cNvSpPr txBox="1"/>
          <p:nvPr/>
        </p:nvSpPr>
        <p:spPr>
          <a:xfrm>
            <a:off x="3711796" y="4424074"/>
            <a:ext cx="1429343" cy="438582"/>
          </a:xfrm>
          <a:prstGeom prst="rect">
            <a:avLst/>
          </a:prstGeom>
          <a:noFill/>
        </p:spPr>
        <p:txBody>
          <a:bodyPr wrap="square" rtlCol="0">
            <a:spAutoFit/>
          </a:bodyPr>
          <a:lstStyle/>
          <a:p>
            <a:pPr algn="ctr">
              <a:lnSpc>
                <a:spcPct val="150000"/>
              </a:lnSpc>
            </a:pPr>
            <a:r>
              <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a:t>
            </a:r>
            <a:endPar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156" name="文本框 129"/>
          <p:cNvSpPr txBox="1"/>
          <p:nvPr/>
        </p:nvSpPr>
        <p:spPr>
          <a:xfrm>
            <a:off x="6275413" y="4424074"/>
            <a:ext cx="1429343" cy="438582"/>
          </a:xfrm>
          <a:prstGeom prst="rect">
            <a:avLst/>
          </a:prstGeom>
          <a:noFill/>
        </p:spPr>
        <p:txBody>
          <a:bodyPr wrap="square" rtlCol="0">
            <a:spAutoFit/>
          </a:bodyPr>
          <a:lstStyle/>
          <a:p>
            <a:pPr algn="ctr">
              <a:lnSpc>
                <a:spcPct val="150000"/>
              </a:lnSpc>
            </a:pPr>
            <a:r>
              <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a:t>
            </a:r>
            <a:endPar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157" name="矩形 156"/>
          <p:cNvSpPr/>
          <p:nvPr/>
        </p:nvSpPr>
        <p:spPr>
          <a:xfrm>
            <a:off x="8368864" y="3546425"/>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10" presetClass="entr" presetSubtype="0" fill="hold" nodeType="afterEffect">
                                      <p:stCondLst>
                                        <p:cond delay="0"/>
                                      </p:stCondLst>
                                      <p:childTnLst>
                                        <p:set>
                                          <p:cBhvr>
                                            <p:cTn id="22" dur="1" fill="hold">
                                              <p:stCondLst>
                                                <p:cond delay="0"/>
                                              </p:stCondLst>
                                            </p:cTn>
                                            <p:tgtEl>
                                              <p:spTgt spid="87"/>
                                            </p:tgtEl>
                                            <p:attrNameLst>
                                              <p:attrName>style.visibility</p:attrName>
                                            </p:attrNameLst>
                                          </p:cBhvr>
                                          <p:to>
                                            <p:strVal val="visible"/>
                                          </p:to>
                                        </p:set>
                                        <p:animEffect transition="in" filter="fade">
                                          <p:cBhvr>
                                            <p:cTn id="23" dur="500"/>
                                            <p:tgtEl>
                                              <p:spTgt spid="87"/>
                                            </p:tgtEl>
                                          </p:cBhvr>
                                        </p:animEffect>
                                      </p:childTnLst>
                                    </p:cTn>
                                  </p:par>
                                </p:childTnLst>
                              </p:cTn>
                            </p:par>
                            <p:par>
                              <p:cTn id="24" fill="hold">
                                <p:stCondLst>
                                  <p:cond delay="2800"/>
                                </p:stCondLst>
                                <p:childTnLst>
                                  <p:par>
                                    <p:cTn id="25" presetID="10" presetClass="entr" presetSubtype="0" fill="hold" nodeType="after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fade">
                                          <p:cBhvr>
                                            <p:cTn id="27" dur="500"/>
                                            <p:tgtEl>
                                              <p:spTgt spid="95"/>
                                            </p:tgtEl>
                                          </p:cBhvr>
                                        </p:animEffect>
                                      </p:childTnLst>
                                    </p:cTn>
                                  </p:par>
                                </p:childTnLst>
                              </p:cTn>
                            </p:par>
                            <p:par>
                              <p:cTn id="28" fill="hold">
                                <p:stCondLst>
                                  <p:cond delay="3300"/>
                                </p:stCondLst>
                                <p:childTnLst>
                                  <p:par>
                                    <p:cTn id="29" presetID="10" presetClass="entr" presetSubtype="0" fill="hold" nodeType="afterEffect">
                                      <p:stCondLst>
                                        <p:cond delay="0"/>
                                      </p:stCondLst>
                                      <p:childTnLst>
                                        <p:set>
                                          <p:cBhvr>
                                            <p:cTn id="30" dur="1" fill="hold">
                                              <p:stCondLst>
                                                <p:cond delay="0"/>
                                              </p:stCondLst>
                                            </p:cTn>
                                            <p:tgtEl>
                                              <p:spTgt spid="103"/>
                                            </p:tgtEl>
                                            <p:attrNameLst>
                                              <p:attrName>style.visibility</p:attrName>
                                            </p:attrNameLst>
                                          </p:cBhvr>
                                          <p:to>
                                            <p:strVal val="visible"/>
                                          </p:to>
                                        </p:set>
                                        <p:animEffect transition="in" filter="fade">
                                          <p:cBhvr>
                                            <p:cTn id="31" dur="500"/>
                                            <p:tgtEl>
                                              <p:spTgt spid="103"/>
                                            </p:tgtEl>
                                          </p:cBhvr>
                                        </p:animEffect>
                                      </p:childTnLst>
                                    </p:cTn>
                                  </p:par>
                                </p:childTnLst>
                              </p:cTn>
                            </p:par>
                            <p:par>
                              <p:cTn id="32" fill="hold">
                                <p:stCondLst>
                                  <p:cond delay="3800"/>
                                </p:stCondLst>
                                <p:childTnLst>
                                  <p:par>
                                    <p:cTn id="33" presetID="10" presetClass="entr" presetSubtype="0" fill="hold" nodeType="afterEffect">
                                      <p:stCondLst>
                                        <p:cond delay="0"/>
                                      </p:stCondLst>
                                      <p:childTnLst>
                                        <p:set>
                                          <p:cBhvr>
                                            <p:cTn id="34" dur="1" fill="hold">
                                              <p:stCondLst>
                                                <p:cond delay="0"/>
                                              </p:stCondLst>
                                            </p:cTn>
                                            <p:tgtEl>
                                              <p:spTgt spid="114"/>
                                            </p:tgtEl>
                                            <p:attrNameLst>
                                              <p:attrName>style.visibility</p:attrName>
                                            </p:attrNameLst>
                                          </p:cBhvr>
                                          <p:to>
                                            <p:strVal val="visible"/>
                                          </p:to>
                                        </p:set>
                                        <p:animEffect transition="in" filter="fade">
                                          <p:cBhvr>
                                            <p:cTn id="35" dur="500"/>
                                            <p:tgtEl>
                                              <p:spTgt spid="114"/>
                                            </p:tgtEl>
                                          </p:cBhvr>
                                        </p:animEffect>
                                      </p:childTnLst>
                                    </p:cTn>
                                  </p:par>
                                </p:childTnLst>
                              </p:cTn>
                            </p:par>
                            <p:par>
                              <p:cTn id="36" fill="hold">
                                <p:stCondLst>
                                  <p:cond delay="4300"/>
                                </p:stCondLst>
                                <p:childTnLst>
                                  <p:par>
                                    <p:cTn id="37" presetID="10" presetClass="entr" presetSubtype="0" fill="hold" nodeType="afterEffect">
                                      <p:stCondLst>
                                        <p:cond delay="0"/>
                                      </p:stCondLst>
                                      <p:childTnLst>
                                        <p:set>
                                          <p:cBhvr>
                                            <p:cTn id="38" dur="1" fill="hold">
                                              <p:stCondLst>
                                                <p:cond delay="0"/>
                                              </p:stCondLst>
                                            </p:cTn>
                                            <p:tgtEl>
                                              <p:spTgt spid="141"/>
                                            </p:tgtEl>
                                            <p:attrNameLst>
                                              <p:attrName>style.visibility</p:attrName>
                                            </p:attrNameLst>
                                          </p:cBhvr>
                                          <p:to>
                                            <p:strVal val="visible"/>
                                          </p:to>
                                        </p:set>
                                        <p:animEffect transition="in" filter="fade">
                                          <p:cBhvr>
                                            <p:cTn id="39" dur="500"/>
                                            <p:tgtEl>
                                              <p:spTgt spid="141"/>
                                            </p:tgtEl>
                                          </p:cBhvr>
                                        </p:animEffect>
                                      </p:childTnLst>
                                    </p:cTn>
                                  </p:par>
                                </p:childTnLst>
                              </p:cTn>
                            </p:par>
                            <p:par>
                              <p:cTn id="40" fill="hold">
                                <p:stCondLst>
                                  <p:cond delay="4800"/>
                                </p:stCondLst>
                                <p:childTnLst>
                                  <p:par>
                                    <p:cTn id="41" presetID="10" presetClass="entr" presetSubtype="0" fill="hold" nodeType="afterEffect">
                                      <p:stCondLst>
                                        <p:cond delay="0"/>
                                      </p:stCondLst>
                                      <p:childTnLst>
                                        <p:set>
                                          <p:cBhvr>
                                            <p:cTn id="42" dur="1" fill="hold">
                                              <p:stCondLst>
                                                <p:cond delay="0"/>
                                              </p:stCondLst>
                                            </p:cTn>
                                            <p:tgtEl>
                                              <p:spTgt spid="135"/>
                                            </p:tgtEl>
                                            <p:attrNameLst>
                                              <p:attrName>style.visibility</p:attrName>
                                            </p:attrNameLst>
                                          </p:cBhvr>
                                          <p:to>
                                            <p:strVal val="visible"/>
                                          </p:to>
                                        </p:set>
                                        <p:animEffect transition="in" filter="fade">
                                          <p:cBhvr>
                                            <p:cTn id="43" dur="500"/>
                                            <p:tgtEl>
                                              <p:spTgt spid="135"/>
                                            </p:tgtEl>
                                          </p:cBhvr>
                                        </p:animEffect>
                                      </p:childTnLst>
                                    </p:cTn>
                                  </p:par>
                                </p:childTnLst>
                              </p:cTn>
                            </p:par>
                            <p:par>
                              <p:cTn id="44" fill="hold">
                                <p:stCondLst>
                                  <p:cond delay="5300"/>
                                </p:stCondLst>
                                <p:childTnLst>
                                  <p:par>
                                    <p:cTn id="45" presetID="22" presetClass="entr" presetSubtype="1" fill="hold" grpId="0" nodeType="afterEffect">
                                      <p:stCondLst>
                                        <p:cond delay="0"/>
                                      </p:stCondLst>
                                      <p:childTnLst>
                                        <p:set>
                                          <p:cBhvr>
                                            <p:cTn id="46" dur="1" fill="hold">
                                              <p:stCondLst>
                                                <p:cond delay="0"/>
                                              </p:stCondLst>
                                            </p:cTn>
                                            <p:tgtEl>
                                              <p:spTgt spid="81"/>
                                            </p:tgtEl>
                                            <p:attrNameLst>
                                              <p:attrName>style.visibility</p:attrName>
                                            </p:attrNameLst>
                                          </p:cBhvr>
                                          <p:to>
                                            <p:strVal val="visible"/>
                                          </p:to>
                                        </p:set>
                                        <p:animEffect transition="in" filter="wipe(up)">
                                          <p:cBhvr>
                                            <p:cTn id="47" dur="500"/>
                                            <p:tgtEl>
                                              <p:spTgt spid="81"/>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151"/>
                                            </p:tgtEl>
                                            <p:attrNameLst>
                                              <p:attrName>style.visibility</p:attrName>
                                            </p:attrNameLst>
                                          </p:cBhvr>
                                          <p:to>
                                            <p:strVal val="visible"/>
                                          </p:to>
                                        </p:set>
                                        <p:animEffect transition="in" filter="wipe(up)">
                                          <p:cBhvr>
                                            <p:cTn id="50" dur="500"/>
                                            <p:tgtEl>
                                              <p:spTgt spid="151"/>
                                            </p:tgtEl>
                                          </p:cBhvr>
                                        </p:animEffect>
                                      </p:childTnLst>
                                    </p:cTn>
                                  </p:par>
                                </p:childTnLst>
                              </p:cTn>
                            </p:par>
                            <p:par>
                              <p:cTn id="51" fill="hold">
                                <p:stCondLst>
                                  <p:cond delay="5800"/>
                                </p:stCondLst>
                                <p:childTnLst>
                                  <p:par>
                                    <p:cTn id="52" presetID="22" presetClass="entr" presetSubtype="1" fill="hold" grpId="0" nodeType="afterEffect">
                                      <p:stCondLst>
                                        <p:cond delay="0"/>
                                      </p:stCondLst>
                                      <p:childTnLst>
                                        <p:set>
                                          <p:cBhvr>
                                            <p:cTn id="53" dur="1" fill="hold">
                                              <p:stCondLst>
                                                <p:cond delay="0"/>
                                              </p:stCondLst>
                                            </p:cTn>
                                            <p:tgtEl>
                                              <p:spTgt spid="83"/>
                                            </p:tgtEl>
                                            <p:attrNameLst>
                                              <p:attrName>style.visibility</p:attrName>
                                            </p:attrNameLst>
                                          </p:cBhvr>
                                          <p:to>
                                            <p:strVal val="visible"/>
                                          </p:to>
                                        </p:set>
                                        <p:animEffect transition="in" filter="wipe(up)">
                                          <p:cBhvr>
                                            <p:cTn id="54" dur="500"/>
                                            <p:tgtEl>
                                              <p:spTgt spid="83"/>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52"/>
                                            </p:tgtEl>
                                            <p:attrNameLst>
                                              <p:attrName>style.visibility</p:attrName>
                                            </p:attrNameLst>
                                          </p:cBhvr>
                                          <p:to>
                                            <p:strVal val="visible"/>
                                          </p:to>
                                        </p:set>
                                        <p:animEffect transition="in" filter="wipe(up)">
                                          <p:cBhvr>
                                            <p:cTn id="57" dur="500"/>
                                            <p:tgtEl>
                                              <p:spTgt spid="152"/>
                                            </p:tgtEl>
                                          </p:cBhvr>
                                        </p:animEffect>
                                      </p:childTnLst>
                                    </p:cTn>
                                  </p:par>
                                </p:childTnLst>
                              </p:cTn>
                            </p:par>
                            <p:par>
                              <p:cTn id="58" fill="hold">
                                <p:stCondLst>
                                  <p:cond delay="6300"/>
                                </p:stCondLst>
                                <p:childTnLst>
                                  <p:par>
                                    <p:cTn id="59" presetID="22" presetClass="entr" presetSubtype="1" fill="hold" grpId="0" nodeType="afterEffect">
                                      <p:stCondLst>
                                        <p:cond delay="0"/>
                                      </p:stCondLst>
                                      <p:childTnLst>
                                        <p:set>
                                          <p:cBhvr>
                                            <p:cTn id="60" dur="1" fill="hold">
                                              <p:stCondLst>
                                                <p:cond delay="0"/>
                                              </p:stCondLst>
                                            </p:cTn>
                                            <p:tgtEl>
                                              <p:spTgt spid="85"/>
                                            </p:tgtEl>
                                            <p:attrNameLst>
                                              <p:attrName>style.visibility</p:attrName>
                                            </p:attrNameLst>
                                          </p:cBhvr>
                                          <p:to>
                                            <p:strVal val="visible"/>
                                          </p:to>
                                        </p:set>
                                        <p:animEffect transition="in" filter="wipe(up)">
                                          <p:cBhvr>
                                            <p:cTn id="61" dur="500"/>
                                            <p:tgtEl>
                                              <p:spTgt spid="85"/>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153"/>
                                            </p:tgtEl>
                                            <p:attrNameLst>
                                              <p:attrName>style.visibility</p:attrName>
                                            </p:attrNameLst>
                                          </p:cBhvr>
                                          <p:to>
                                            <p:strVal val="visible"/>
                                          </p:to>
                                        </p:set>
                                        <p:animEffect transition="in" filter="wipe(up)">
                                          <p:cBhvr>
                                            <p:cTn id="64" dur="500"/>
                                            <p:tgtEl>
                                              <p:spTgt spid="153"/>
                                            </p:tgtEl>
                                          </p:cBhvr>
                                        </p:animEffect>
                                      </p:childTnLst>
                                    </p:cTn>
                                  </p:par>
                                </p:childTnLst>
                              </p:cTn>
                            </p:par>
                            <p:par>
                              <p:cTn id="65" fill="hold">
                                <p:stCondLst>
                                  <p:cond delay="6800"/>
                                </p:stCondLst>
                                <p:childTnLst>
                                  <p:par>
                                    <p:cTn id="66" presetID="22" presetClass="entr" presetSubtype="1" fill="hold" grpId="0" nodeType="afterEffect">
                                      <p:stCondLst>
                                        <p:cond delay="0"/>
                                      </p:stCondLst>
                                      <p:childTnLst>
                                        <p:set>
                                          <p:cBhvr>
                                            <p:cTn id="67" dur="1" fill="hold">
                                              <p:stCondLst>
                                                <p:cond delay="0"/>
                                              </p:stCondLst>
                                            </p:cTn>
                                            <p:tgtEl>
                                              <p:spTgt spid="82"/>
                                            </p:tgtEl>
                                            <p:attrNameLst>
                                              <p:attrName>style.visibility</p:attrName>
                                            </p:attrNameLst>
                                          </p:cBhvr>
                                          <p:to>
                                            <p:strVal val="visible"/>
                                          </p:to>
                                        </p:set>
                                        <p:animEffect transition="in" filter="wipe(up)">
                                          <p:cBhvr>
                                            <p:cTn id="68" dur="500"/>
                                            <p:tgtEl>
                                              <p:spTgt spid="82"/>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154"/>
                                            </p:tgtEl>
                                            <p:attrNameLst>
                                              <p:attrName>style.visibility</p:attrName>
                                            </p:attrNameLst>
                                          </p:cBhvr>
                                          <p:to>
                                            <p:strVal val="visible"/>
                                          </p:to>
                                        </p:set>
                                        <p:animEffect transition="in" filter="wipe(up)">
                                          <p:cBhvr>
                                            <p:cTn id="71" dur="500"/>
                                            <p:tgtEl>
                                              <p:spTgt spid="154"/>
                                            </p:tgtEl>
                                          </p:cBhvr>
                                        </p:animEffect>
                                      </p:childTnLst>
                                    </p:cTn>
                                  </p:par>
                                </p:childTnLst>
                              </p:cTn>
                            </p:par>
                            <p:par>
                              <p:cTn id="72" fill="hold">
                                <p:stCondLst>
                                  <p:cond delay="7300"/>
                                </p:stCondLst>
                                <p:childTnLst>
                                  <p:par>
                                    <p:cTn id="73" presetID="22" presetClass="entr" presetSubtype="1" fill="hold" grpId="0" nodeType="after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wipe(up)">
                                          <p:cBhvr>
                                            <p:cTn id="75" dur="500"/>
                                            <p:tgtEl>
                                              <p:spTgt spid="84"/>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155"/>
                                            </p:tgtEl>
                                            <p:attrNameLst>
                                              <p:attrName>style.visibility</p:attrName>
                                            </p:attrNameLst>
                                          </p:cBhvr>
                                          <p:to>
                                            <p:strVal val="visible"/>
                                          </p:to>
                                        </p:set>
                                        <p:animEffect transition="in" filter="wipe(up)">
                                          <p:cBhvr>
                                            <p:cTn id="78" dur="500"/>
                                            <p:tgtEl>
                                              <p:spTgt spid="155"/>
                                            </p:tgtEl>
                                          </p:cBhvr>
                                        </p:animEffect>
                                      </p:childTnLst>
                                    </p:cTn>
                                  </p:par>
                                </p:childTnLst>
                              </p:cTn>
                            </p:par>
                            <p:par>
                              <p:cTn id="79" fill="hold">
                                <p:stCondLst>
                                  <p:cond delay="7800"/>
                                </p:stCondLst>
                                <p:childTnLst>
                                  <p:par>
                                    <p:cTn id="80" presetID="22" presetClass="entr" presetSubtype="1" fill="hold" grpId="0" nodeType="afterEffect">
                                      <p:stCondLst>
                                        <p:cond delay="0"/>
                                      </p:stCondLst>
                                      <p:childTnLst>
                                        <p:set>
                                          <p:cBhvr>
                                            <p:cTn id="81" dur="1" fill="hold">
                                              <p:stCondLst>
                                                <p:cond delay="0"/>
                                              </p:stCondLst>
                                            </p:cTn>
                                            <p:tgtEl>
                                              <p:spTgt spid="86"/>
                                            </p:tgtEl>
                                            <p:attrNameLst>
                                              <p:attrName>style.visibility</p:attrName>
                                            </p:attrNameLst>
                                          </p:cBhvr>
                                          <p:to>
                                            <p:strVal val="visible"/>
                                          </p:to>
                                        </p:set>
                                        <p:animEffect transition="in" filter="wipe(up)">
                                          <p:cBhvr>
                                            <p:cTn id="82" dur="500"/>
                                            <p:tgtEl>
                                              <p:spTgt spid="86"/>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156"/>
                                            </p:tgtEl>
                                            <p:attrNameLst>
                                              <p:attrName>style.visibility</p:attrName>
                                            </p:attrNameLst>
                                          </p:cBhvr>
                                          <p:to>
                                            <p:strVal val="visible"/>
                                          </p:to>
                                        </p:set>
                                        <p:animEffect transition="in" filter="wipe(up)">
                                          <p:cBhvr>
                                            <p:cTn id="85"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81" grpId="0"/>
          <p:bldP spid="82" grpId="0"/>
          <p:bldP spid="83" grpId="0"/>
          <p:bldP spid="84" grpId="0"/>
          <p:bldP spid="85" grpId="0"/>
          <p:bldP spid="86" grpId="0"/>
          <p:bldP spid="151" grpId="0"/>
          <p:bldP spid="152" grpId="0"/>
          <p:bldP spid="153" grpId="0"/>
          <p:bldP spid="154" grpId="0"/>
          <p:bldP spid="155" grpId="0"/>
          <p:bldP spid="15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10" presetClass="entr" presetSubtype="0" fill="hold" nodeType="afterEffect">
                                      <p:stCondLst>
                                        <p:cond delay="0"/>
                                      </p:stCondLst>
                                      <p:childTnLst>
                                        <p:set>
                                          <p:cBhvr>
                                            <p:cTn id="22" dur="1" fill="hold">
                                              <p:stCondLst>
                                                <p:cond delay="0"/>
                                              </p:stCondLst>
                                            </p:cTn>
                                            <p:tgtEl>
                                              <p:spTgt spid="87"/>
                                            </p:tgtEl>
                                            <p:attrNameLst>
                                              <p:attrName>style.visibility</p:attrName>
                                            </p:attrNameLst>
                                          </p:cBhvr>
                                          <p:to>
                                            <p:strVal val="visible"/>
                                          </p:to>
                                        </p:set>
                                        <p:animEffect transition="in" filter="fade">
                                          <p:cBhvr>
                                            <p:cTn id="23" dur="500"/>
                                            <p:tgtEl>
                                              <p:spTgt spid="87"/>
                                            </p:tgtEl>
                                          </p:cBhvr>
                                        </p:animEffect>
                                      </p:childTnLst>
                                    </p:cTn>
                                  </p:par>
                                </p:childTnLst>
                              </p:cTn>
                            </p:par>
                            <p:par>
                              <p:cTn id="24" fill="hold">
                                <p:stCondLst>
                                  <p:cond delay="2800"/>
                                </p:stCondLst>
                                <p:childTnLst>
                                  <p:par>
                                    <p:cTn id="25" presetID="10" presetClass="entr" presetSubtype="0" fill="hold" nodeType="after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fade">
                                          <p:cBhvr>
                                            <p:cTn id="27" dur="500"/>
                                            <p:tgtEl>
                                              <p:spTgt spid="95"/>
                                            </p:tgtEl>
                                          </p:cBhvr>
                                        </p:animEffect>
                                      </p:childTnLst>
                                    </p:cTn>
                                  </p:par>
                                </p:childTnLst>
                              </p:cTn>
                            </p:par>
                            <p:par>
                              <p:cTn id="28" fill="hold">
                                <p:stCondLst>
                                  <p:cond delay="3300"/>
                                </p:stCondLst>
                                <p:childTnLst>
                                  <p:par>
                                    <p:cTn id="29" presetID="10" presetClass="entr" presetSubtype="0" fill="hold" nodeType="afterEffect">
                                      <p:stCondLst>
                                        <p:cond delay="0"/>
                                      </p:stCondLst>
                                      <p:childTnLst>
                                        <p:set>
                                          <p:cBhvr>
                                            <p:cTn id="30" dur="1" fill="hold">
                                              <p:stCondLst>
                                                <p:cond delay="0"/>
                                              </p:stCondLst>
                                            </p:cTn>
                                            <p:tgtEl>
                                              <p:spTgt spid="103"/>
                                            </p:tgtEl>
                                            <p:attrNameLst>
                                              <p:attrName>style.visibility</p:attrName>
                                            </p:attrNameLst>
                                          </p:cBhvr>
                                          <p:to>
                                            <p:strVal val="visible"/>
                                          </p:to>
                                        </p:set>
                                        <p:animEffect transition="in" filter="fade">
                                          <p:cBhvr>
                                            <p:cTn id="31" dur="500"/>
                                            <p:tgtEl>
                                              <p:spTgt spid="103"/>
                                            </p:tgtEl>
                                          </p:cBhvr>
                                        </p:animEffect>
                                      </p:childTnLst>
                                    </p:cTn>
                                  </p:par>
                                </p:childTnLst>
                              </p:cTn>
                            </p:par>
                            <p:par>
                              <p:cTn id="32" fill="hold">
                                <p:stCondLst>
                                  <p:cond delay="3800"/>
                                </p:stCondLst>
                                <p:childTnLst>
                                  <p:par>
                                    <p:cTn id="33" presetID="10" presetClass="entr" presetSubtype="0" fill="hold" nodeType="afterEffect">
                                      <p:stCondLst>
                                        <p:cond delay="0"/>
                                      </p:stCondLst>
                                      <p:childTnLst>
                                        <p:set>
                                          <p:cBhvr>
                                            <p:cTn id="34" dur="1" fill="hold">
                                              <p:stCondLst>
                                                <p:cond delay="0"/>
                                              </p:stCondLst>
                                            </p:cTn>
                                            <p:tgtEl>
                                              <p:spTgt spid="114"/>
                                            </p:tgtEl>
                                            <p:attrNameLst>
                                              <p:attrName>style.visibility</p:attrName>
                                            </p:attrNameLst>
                                          </p:cBhvr>
                                          <p:to>
                                            <p:strVal val="visible"/>
                                          </p:to>
                                        </p:set>
                                        <p:animEffect transition="in" filter="fade">
                                          <p:cBhvr>
                                            <p:cTn id="35" dur="500"/>
                                            <p:tgtEl>
                                              <p:spTgt spid="114"/>
                                            </p:tgtEl>
                                          </p:cBhvr>
                                        </p:animEffect>
                                      </p:childTnLst>
                                    </p:cTn>
                                  </p:par>
                                </p:childTnLst>
                              </p:cTn>
                            </p:par>
                            <p:par>
                              <p:cTn id="36" fill="hold">
                                <p:stCondLst>
                                  <p:cond delay="4300"/>
                                </p:stCondLst>
                                <p:childTnLst>
                                  <p:par>
                                    <p:cTn id="37" presetID="10" presetClass="entr" presetSubtype="0" fill="hold" nodeType="afterEffect">
                                      <p:stCondLst>
                                        <p:cond delay="0"/>
                                      </p:stCondLst>
                                      <p:childTnLst>
                                        <p:set>
                                          <p:cBhvr>
                                            <p:cTn id="38" dur="1" fill="hold">
                                              <p:stCondLst>
                                                <p:cond delay="0"/>
                                              </p:stCondLst>
                                            </p:cTn>
                                            <p:tgtEl>
                                              <p:spTgt spid="141"/>
                                            </p:tgtEl>
                                            <p:attrNameLst>
                                              <p:attrName>style.visibility</p:attrName>
                                            </p:attrNameLst>
                                          </p:cBhvr>
                                          <p:to>
                                            <p:strVal val="visible"/>
                                          </p:to>
                                        </p:set>
                                        <p:animEffect transition="in" filter="fade">
                                          <p:cBhvr>
                                            <p:cTn id="39" dur="500"/>
                                            <p:tgtEl>
                                              <p:spTgt spid="141"/>
                                            </p:tgtEl>
                                          </p:cBhvr>
                                        </p:animEffect>
                                      </p:childTnLst>
                                    </p:cTn>
                                  </p:par>
                                </p:childTnLst>
                              </p:cTn>
                            </p:par>
                            <p:par>
                              <p:cTn id="40" fill="hold">
                                <p:stCondLst>
                                  <p:cond delay="4800"/>
                                </p:stCondLst>
                                <p:childTnLst>
                                  <p:par>
                                    <p:cTn id="41" presetID="10" presetClass="entr" presetSubtype="0" fill="hold" nodeType="afterEffect">
                                      <p:stCondLst>
                                        <p:cond delay="0"/>
                                      </p:stCondLst>
                                      <p:childTnLst>
                                        <p:set>
                                          <p:cBhvr>
                                            <p:cTn id="42" dur="1" fill="hold">
                                              <p:stCondLst>
                                                <p:cond delay="0"/>
                                              </p:stCondLst>
                                            </p:cTn>
                                            <p:tgtEl>
                                              <p:spTgt spid="135"/>
                                            </p:tgtEl>
                                            <p:attrNameLst>
                                              <p:attrName>style.visibility</p:attrName>
                                            </p:attrNameLst>
                                          </p:cBhvr>
                                          <p:to>
                                            <p:strVal val="visible"/>
                                          </p:to>
                                        </p:set>
                                        <p:animEffect transition="in" filter="fade">
                                          <p:cBhvr>
                                            <p:cTn id="43" dur="500"/>
                                            <p:tgtEl>
                                              <p:spTgt spid="135"/>
                                            </p:tgtEl>
                                          </p:cBhvr>
                                        </p:animEffect>
                                      </p:childTnLst>
                                    </p:cTn>
                                  </p:par>
                                </p:childTnLst>
                              </p:cTn>
                            </p:par>
                            <p:par>
                              <p:cTn id="44" fill="hold">
                                <p:stCondLst>
                                  <p:cond delay="5300"/>
                                </p:stCondLst>
                                <p:childTnLst>
                                  <p:par>
                                    <p:cTn id="45" presetID="22" presetClass="entr" presetSubtype="1" fill="hold" grpId="0" nodeType="afterEffect">
                                      <p:stCondLst>
                                        <p:cond delay="0"/>
                                      </p:stCondLst>
                                      <p:childTnLst>
                                        <p:set>
                                          <p:cBhvr>
                                            <p:cTn id="46" dur="1" fill="hold">
                                              <p:stCondLst>
                                                <p:cond delay="0"/>
                                              </p:stCondLst>
                                            </p:cTn>
                                            <p:tgtEl>
                                              <p:spTgt spid="81"/>
                                            </p:tgtEl>
                                            <p:attrNameLst>
                                              <p:attrName>style.visibility</p:attrName>
                                            </p:attrNameLst>
                                          </p:cBhvr>
                                          <p:to>
                                            <p:strVal val="visible"/>
                                          </p:to>
                                        </p:set>
                                        <p:animEffect transition="in" filter="wipe(up)">
                                          <p:cBhvr>
                                            <p:cTn id="47" dur="500"/>
                                            <p:tgtEl>
                                              <p:spTgt spid="81"/>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151"/>
                                            </p:tgtEl>
                                            <p:attrNameLst>
                                              <p:attrName>style.visibility</p:attrName>
                                            </p:attrNameLst>
                                          </p:cBhvr>
                                          <p:to>
                                            <p:strVal val="visible"/>
                                          </p:to>
                                        </p:set>
                                        <p:animEffect transition="in" filter="wipe(up)">
                                          <p:cBhvr>
                                            <p:cTn id="50" dur="500"/>
                                            <p:tgtEl>
                                              <p:spTgt spid="151"/>
                                            </p:tgtEl>
                                          </p:cBhvr>
                                        </p:animEffect>
                                      </p:childTnLst>
                                    </p:cTn>
                                  </p:par>
                                </p:childTnLst>
                              </p:cTn>
                            </p:par>
                            <p:par>
                              <p:cTn id="51" fill="hold">
                                <p:stCondLst>
                                  <p:cond delay="5800"/>
                                </p:stCondLst>
                                <p:childTnLst>
                                  <p:par>
                                    <p:cTn id="52" presetID="22" presetClass="entr" presetSubtype="1" fill="hold" grpId="0" nodeType="afterEffect">
                                      <p:stCondLst>
                                        <p:cond delay="0"/>
                                      </p:stCondLst>
                                      <p:childTnLst>
                                        <p:set>
                                          <p:cBhvr>
                                            <p:cTn id="53" dur="1" fill="hold">
                                              <p:stCondLst>
                                                <p:cond delay="0"/>
                                              </p:stCondLst>
                                            </p:cTn>
                                            <p:tgtEl>
                                              <p:spTgt spid="83"/>
                                            </p:tgtEl>
                                            <p:attrNameLst>
                                              <p:attrName>style.visibility</p:attrName>
                                            </p:attrNameLst>
                                          </p:cBhvr>
                                          <p:to>
                                            <p:strVal val="visible"/>
                                          </p:to>
                                        </p:set>
                                        <p:animEffect transition="in" filter="wipe(up)">
                                          <p:cBhvr>
                                            <p:cTn id="54" dur="500"/>
                                            <p:tgtEl>
                                              <p:spTgt spid="83"/>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52"/>
                                            </p:tgtEl>
                                            <p:attrNameLst>
                                              <p:attrName>style.visibility</p:attrName>
                                            </p:attrNameLst>
                                          </p:cBhvr>
                                          <p:to>
                                            <p:strVal val="visible"/>
                                          </p:to>
                                        </p:set>
                                        <p:animEffect transition="in" filter="wipe(up)">
                                          <p:cBhvr>
                                            <p:cTn id="57" dur="500"/>
                                            <p:tgtEl>
                                              <p:spTgt spid="152"/>
                                            </p:tgtEl>
                                          </p:cBhvr>
                                        </p:animEffect>
                                      </p:childTnLst>
                                    </p:cTn>
                                  </p:par>
                                </p:childTnLst>
                              </p:cTn>
                            </p:par>
                            <p:par>
                              <p:cTn id="58" fill="hold">
                                <p:stCondLst>
                                  <p:cond delay="6300"/>
                                </p:stCondLst>
                                <p:childTnLst>
                                  <p:par>
                                    <p:cTn id="59" presetID="22" presetClass="entr" presetSubtype="1" fill="hold" grpId="0" nodeType="afterEffect">
                                      <p:stCondLst>
                                        <p:cond delay="0"/>
                                      </p:stCondLst>
                                      <p:childTnLst>
                                        <p:set>
                                          <p:cBhvr>
                                            <p:cTn id="60" dur="1" fill="hold">
                                              <p:stCondLst>
                                                <p:cond delay="0"/>
                                              </p:stCondLst>
                                            </p:cTn>
                                            <p:tgtEl>
                                              <p:spTgt spid="85"/>
                                            </p:tgtEl>
                                            <p:attrNameLst>
                                              <p:attrName>style.visibility</p:attrName>
                                            </p:attrNameLst>
                                          </p:cBhvr>
                                          <p:to>
                                            <p:strVal val="visible"/>
                                          </p:to>
                                        </p:set>
                                        <p:animEffect transition="in" filter="wipe(up)">
                                          <p:cBhvr>
                                            <p:cTn id="61" dur="500"/>
                                            <p:tgtEl>
                                              <p:spTgt spid="85"/>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153"/>
                                            </p:tgtEl>
                                            <p:attrNameLst>
                                              <p:attrName>style.visibility</p:attrName>
                                            </p:attrNameLst>
                                          </p:cBhvr>
                                          <p:to>
                                            <p:strVal val="visible"/>
                                          </p:to>
                                        </p:set>
                                        <p:animEffect transition="in" filter="wipe(up)">
                                          <p:cBhvr>
                                            <p:cTn id="64" dur="500"/>
                                            <p:tgtEl>
                                              <p:spTgt spid="153"/>
                                            </p:tgtEl>
                                          </p:cBhvr>
                                        </p:animEffect>
                                      </p:childTnLst>
                                    </p:cTn>
                                  </p:par>
                                </p:childTnLst>
                              </p:cTn>
                            </p:par>
                            <p:par>
                              <p:cTn id="65" fill="hold">
                                <p:stCondLst>
                                  <p:cond delay="6800"/>
                                </p:stCondLst>
                                <p:childTnLst>
                                  <p:par>
                                    <p:cTn id="66" presetID="22" presetClass="entr" presetSubtype="1" fill="hold" grpId="0" nodeType="afterEffect">
                                      <p:stCondLst>
                                        <p:cond delay="0"/>
                                      </p:stCondLst>
                                      <p:childTnLst>
                                        <p:set>
                                          <p:cBhvr>
                                            <p:cTn id="67" dur="1" fill="hold">
                                              <p:stCondLst>
                                                <p:cond delay="0"/>
                                              </p:stCondLst>
                                            </p:cTn>
                                            <p:tgtEl>
                                              <p:spTgt spid="82"/>
                                            </p:tgtEl>
                                            <p:attrNameLst>
                                              <p:attrName>style.visibility</p:attrName>
                                            </p:attrNameLst>
                                          </p:cBhvr>
                                          <p:to>
                                            <p:strVal val="visible"/>
                                          </p:to>
                                        </p:set>
                                        <p:animEffect transition="in" filter="wipe(up)">
                                          <p:cBhvr>
                                            <p:cTn id="68" dur="500"/>
                                            <p:tgtEl>
                                              <p:spTgt spid="82"/>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154"/>
                                            </p:tgtEl>
                                            <p:attrNameLst>
                                              <p:attrName>style.visibility</p:attrName>
                                            </p:attrNameLst>
                                          </p:cBhvr>
                                          <p:to>
                                            <p:strVal val="visible"/>
                                          </p:to>
                                        </p:set>
                                        <p:animEffect transition="in" filter="wipe(up)">
                                          <p:cBhvr>
                                            <p:cTn id="71" dur="500"/>
                                            <p:tgtEl>
                                              <p:spTgt spid="154"/>
                                            </p:tgtEl>
                                          </p:cBhvr>
                                        </p:animEffect>
                                      </p:childTnLst>
                                    </p:cTn>
                                  </p:par>
                                </p:childTnLst>
                              </p:cTn>
                            </p:par>
                            <p:par>
                              <p:cTn id="72" fill="hold">
                                <p:stCondLst>
                                  <p:cond delay="7300"/>
                                </p:stCondLst>
                                <p:childTnLst>
                                  <p:par>
                                    <p:cTn id="73" presetID="22" presetClass="entr" presetSubtype="1" fill="hold" grpId="0" nodeType="after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wipe(up)">
                                          <p:cBhvr>
                                            <p:cTn id="75" dur="500"/>
                                            <p:tgtEl>
                                              <p:spTgt spid="84"/>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155"/>
                                            </p:tgtEl>
                                            <p:attrNameLst>
                                              <p:attrName>style.visibility</p:attrName>
                                            </p:attrNameLst>
                                          </p:cBhvr>
                                          <p:to>
                                            <p:strVal val="visible"/>
                                          </p:to>
                                        </p:set>
                                        <p:animEffect transition="in" filter="wipe(up)">
                                          <p:cBhvr>
                                            <p:cTn id="78" dur="500"/>
                                            <p:tgtEl>
                                              <p:spTgt spid="155"/>
                                            </p:tgtEl>
                                          </p:cBhvr>
                                        </p:animEffect>
                                      </p:childTnLst>
                                    </p:cTn>
                                  </p:par>
                                </p:childTnLst>
                              </p:cTn>
                            </p:par>
                            <p:par>
                              <p:cTn id="79" fill="hold">
                                <p:stCondLst>
                                  <p:cond delay="7800"/>
                                </p:stCondLst>
                                <p:childTnLst>
                                  <p:par>
                                    <p:cTn id="80" presetID="22" presetClass="entr" presetSubtype="1" fill="hold" grpId="0" nodeType="afterEffect">
                                      <p:stCondLst>
                                        <p:cond delay="0"/>
                                      </p:stCondLst>
                                      <p:childTnLst>
                                        <p:set>
                                          <p:cBhvr>
                                            <p:cTn id="81" dur="1" fill="hold">
                                              <p:stCondLst>
                                                <p:cond delay="0"/>
                                              </p:stCondLst>
                                            </p:cTn>
                                            <p:tgtEl>
                                              <p:spTgt spid="86"/>
                                            </p:tgtEl>
                                            <p:attrNameLst>
                                              <p:attrName>style.visibility</p:attrName>
                                            </p:attrNameLst>
                                          </p:cBhvr>
                                          <p:to>
                                            <p:strVal val="visible"/>
                                          </p:to>
                                        </p:set>
                                        <p:animEffect transition="in" filter="wipe(up)">
                                          <p:cBhvr>
                                            <p:cTn id="82" dur="500"/>
                                            <p:tgtEl>
                                              <p:spTgt spid="86"/>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156"/>
                                            </p:tgtEl>
                                            <p:attrNameLst>
                                              <p:attrName>style.visibility</p:attrName>
                                            </p:attrNameLst>
                                          </p:cBhvr>
                                          <p:to>
                                            <p:strVal val="visible"/>
                                          </p:to>
                                        </p:set>
                                        <p:animEffect transition="in" filter="wipe(up)">
                                          <p:cBhvr>
                                            <p:cTn id="85"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81" grpId="0"/>
          <p:bldP spid="82" grpId="0"/>
          <p:bldP spid="83" grpId="0"/>
          <p:bldP spid="84" grpId="0"/>
          <p:bldP spid="85" grpId="0"/>
          <p:bldP spid="86" grpId="0"/>
          <p:bldP spid="151" grpId="0"/>
          <p:bldP spid="152" grpId="0"/>
          <p:bldP spid="153" grpId="0"/>
          <p:bldP spid="154" grpId="0"/>
          <p:bldP spid="155" grpId="0"/>
          <p:bldP spid="156"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785151" y="1159625"/>
            <a:ext cx="1350257" cy="1350258"/>
            <a:chOff x="2380201" y="1546167"/>
            <a:chExt cx="1800343" cy="1800344"/>
          </a:xfrm>
        </p:grpSpPr>
        <p:sp>
          <p:nvSpPr>
            <p:cNvPr id="11" name="菱形 10"/>
            <p:cNvSpPr/>
            <p:nvPr>
              <p:custDataLst>
                <p:tags r:id="rId1"/>
              </p:custDataLst>
            </p:nvPr>
          </p:nvSpPr>
          <p:spPr>
            <a:xfrm>
              <a:off x="2380201" y="1546167"/>
              <a:ext cx="1800343" cy="1800344"/>
            </a:xfrm>
            <a:prstGeom prst="diamond">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68580" tIns="34290" rIns="68580" bIns="34290" numCol="1" anchor="t" anchorCtr="0" compatLnSpc="1"/>
            <a:lstStyle/>
            <a:p>
              <a:endParaRPr lang="zh-CN" altLang="en-US" sz="1800">
                <a:solidFill>
                  <a:prstClr val="black"/>
                </a:solidFill>
                <a:latin typeface="造字工房悦黑体验版细体" pitchFamily="50" charset="-122"/>
                <a:ea typeface="造字工房悦黑体验版细体" pitchFamily="50" charset="-122"/>
              </a:endParaRPr>
            </a:p>
          </p:txBody>
        </p:sp>
        <p:sp>
          <p:nvSpPr>
            <p:cNvPr id="12" name="菱形 11"/>
            <p:cNvSpPr/>
            <p:nvPr>
              <p:custDataLst>
                <p:tags r:id="rId2"/>
              </p:custDataLst>
            </p:nvPr>
          </p:nvSpPr>
          <p:spPr>
            <a:xfrm>
              <a:off x="2668216" y="1834183"/>
              <a:ext cx="1223439" cy="1223439"/>
            </a:xfrm>
            <a:prstGeom prst="diamond">
              <a:avLst/>
            </a:prstGeom>
            <a:solidFill>
              <a:srgbClr val="FF9A05"/>
            </a:solidFill>
            <a:ln>
              <a:noFill/>
            </a:ln>
            <a:effectLst>
              <a:innerShdw blurRad="63500" dist="254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000">
                  <a:solidFill>
                    <a:srgbClr val="FFFFFF"/>
                  </a:solidFill>
                  <a:latin typeface="造字工房悦黑体验版细体" pitchFamily="50" charset="-122"/>
                  <a:ea typeface="造字工房悦黑体验版细体" pitchFamily="50" charset="-122"/>
                </a:rPr>
                <a:t>谢</a:t>
              </a:r>
              <a:endParaRPr lang="zh-CN" altLang="en-US" sz="3000">
                <a:solidFill>
                  <a:srgbClr val="FFFFFF"/>
                </a:solidFill>
                <a:latin typeface="造字工房悦黑体验版细体" pitchFamily="50" charset="-122"/>
                <a:ea typeface="造字工房悦黑体验版细体" pitchFamily="50" charset="-122"/>
              </a:endParaRPr>
            </a:p>
          </p:txBody>
        </p:sp>
      </p:grpSp>
      <p:grpSp>
        <p:nvGrpSpPr>
          <p:cNvPr id="13" name="组合 12"/>
          <p:cNvGrpSpPr/>
          <p:nvPr/>
        </p:nvGrpSpPr>
        <p:grpSpPr>
          <a:xfrm>
            <a:off x="3195893" y="1159625"/>
            <a:ext cx="1348622" cy="1350258"/>
            <a:chOff x="4261190" y="1546167"/>
            <a:chExt cx="1798163" cy="1800344"/>
          </a:xfrm>
        </p:grpSpPr>
        <p:sp>
          <p:nvSpPr>
            <p:cNvPr id="14" name="菱形 13"/>
            <p:cNvSpPr/>
            <p:nvPr>
              <p:custDataLst>
                <p:tags r:id="rId3"/>
              </p:custDataLst>
            </p:nvPr>
          </p:nvSpPr>
          <p:spPr>
            <a:xfrm>
              <a:off x="4261190" y="1546167"/>
              <a:ext cx="1798163" cy="1800344"/>
            </a:xfrm>
            <a:prstGeom prst="diamond">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68580" tIns="34290" rIns="68580" bIns="34290" numCol="1" anchor="t" anchorCtr="0" compatLnSpc="1"/>
            <a:lstStyle/>
            <a:p>
              <a:endParaRPr lang="zh-CN" altLang="en-US" sz="1800">
                <a:solidFill>
                  <a:prstClr val="black"/>
                </a:solidFill>
                <a:latin typeface="造字工房悦黑体验版细体" pitchFamily="50" charset="-122"/>
                <a:ea typeface="造字工房悦黑体验版细体" pitchFamily="50" charset="-122"/>
              </a:endParaRPr>
            </a:p>
          </p:txBody>
        </p:sp>
        <p:sp>
          <p:nvSpPr>
            <p:cNvPr id="15" name="菱形 14"/>
            <p:cNvSpPr/>
            <p:nvPr>
              <p:custDataLst>
                <p:tags r:id="rId4"/>
              </p:custDataLst>
            </p:nvPr>
          </p:nvSpPr>
          <p:spPr>
            <a:xfrm>
              <a:off x="4548548" y="1834183"/>
              <a:ext cx="1223439" cy="1223439"/>
            </a:xfrm>
            <a:prstGeom prst="diamond">
              <a:avLst/>
            </a:prstGeom>
            <a:solidFill>
              <a:srgbClr val="02B3C1"/>
            </a:solidFill>
            <a:ln>
              <a:noFill/>
            </a:ln>
            <a:effectLst>
              <a:innerShdw blurRad="63500" dist="254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000">
                  <a:solidFill>
                    <a:srgbClr val="FFFFFF"/>
                  </a:solidFill>
                  <a:latin typeface="造字工房悦黑体验版细体" pitchFamily="50" charset="-122"/>
                  <a:ea typeface="造字工房悦黑体验版细体" pitchFamily="50" charset="-122"/>
                </a:rPr>
                <a:t>谢</a:t>
              </a:r>
              <a:endParaRPr lang="zh-CN" altLang="en-US" sz="3000">
                <a:solidFill>
                  <a:srgbClr val="FFFFFF"/>
                </a:solidFill>
                <a:latin typeface="造字工房悦黑体验版细体" pitchFamily="50" charset="-122"/>
                <a:ea typeface="造字工房悦黑体验版细体" pitchFamily="50" charset="-122"/>
              </a:endParaRPr>
            </a:p>
          </p:txBody>
        </p:sp>
      </p:grpSp>
      <p:grpSp>
        <p:nvGrpSpPr>
          <p:cNvPr id="16" name="组合 15"/>
          <p:cNvGrpSpPr/>
          <p:nvPr/>
        </p:nvGrpSpPr>
        <p:grpSpPr>
          <a:xfrm>
            <a:off x="4604998" y="1159625"/>
            <a:ext cx="1350257" cy="1350258"/>
            <a:chOff x="6139997" y="1546167"/>
            <a:chExt cx="1800343" cy="1800344"/>
          </a:xfrm>
        </p:grpSpPr>
        <p:sp>
          <p:nvSpPr>
            <p:cNvPr id="17" name="菱形 16"/>
            <p:cNvSpPr/>
            <p:nvPr>
              <p:custDataLst>
                <p:tags r:id="rId5"/>
              </p:custDataLst>
            </p:nvPr>
          </p:nvSpPr>
          <p:spPr>
            <a:xfrm>
              <a:off x="6139997" y="1546167"/>
              <a:ext cx="1800343" cy="1800344"/>
            </a:xfrm>
            <a:prstGeom prst="diamond">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68580" tIns="34290" rIns="68580" bIns="34290" numCol="1" anchor="t" anchorCtr="0" compatLnSpc="1"/>
            <a:lstStyle/>
            <a:p>
              <a:endParaRPr lang="zh-CN" altLang="en-US" sz="1800">
                <a:solidFill>
                  <a:prstClr val="black"/>
                </a:solidFill>
                <a:latin typeface="造字工房悦黑体验版细体" pitchFamily="50" charset="-122"/>
                <a:ea typeface="造字工房悦黑体验版细体" pitchFamily="50" charset="-122"/>
              </a:endParaRPr>
            </a:p>
          </p:txBody>
        </p:sp>
        <p:sp>
          <p:nvSpPr>
            <p:cNvPr id="18" name="菱形 17"/>
            <p:cNvSpPr/>
            <p:nvPr>
              <p:custDataLst>
                <p:tags r:id="rId6"/>
              </p:custDataLst>
            </p:nvPr>
          </p:nvSpPr>
          <p:spPr>
            <a:xfrm>
              <a:off x="6428880" y="1834183"/>
              <a:ext cx="1223439" cy="1223439"/>
            </a:xfrm>
            <a:prstGeom prst="diamond">
              <a:avLst/>
            </a:prstGeom>
            <a:solidFill>
              <a:srgbClr val="E45C5B"/>
            </a:solidFill>
            <a:ln>
              <a:noFill/>
            </a:ln>
            <a:effectLst>
              <a:innerShdw blurRad="63500" dist="254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000">
                  <a:solidFill>
                    <a:srgbClr val="FFFFFF"/>
                  </a:solidFill>
                  <a:latin typeface="造字工房悦黑体验版细体" pitchFamily="50" charset="-122"/>
                  <a:ea typeface="造字工房悦黑体验版细体" pitchFamily="50" charset="-122"/>
                </a:rPr>
                <a:t>聆</a:t>
              </a:r>
              <a:endParaRPr lang="zh-CN" altLang="en-US" sz="3000">
                <a:solidFill>
                  <a:srgbClr val="FFFFFF"/>
                </a:solidFill>
                <a:latin typeface="造字工房悦黑体验版细体" pitchFamily="50" charset="-122"/>
                <a:ea typeface="造字工房悦黑体验版细体" pitchFamily="50" charset="-122"/>
              </a:endParaRPr>
            </a:p>
          </p:txBody>
        </p:sp>
      </p:grpSp>
      <p:grpSp>
        <p:nvGrpSpPr>
          <p:cNvPr id="19" name="组合 18"/>
          <p:cNvGrpSpPr/>
          <p:nvPr/>
        </p:nvGrpSpPr>
        <p:grpSpPr>
          <a:xfrm>
            <a:off x="6015739" y="1159625"/>
            <a:ext cx="1350257" cy="1350258"/>
            <a:chOff x="8020984" y="1546167"/>
            <a:chExt cx="1800343" cy="1800344"/>
          </a:xfrm>
        </p:grpSpPr>
        <p:sp>
          <p:nvSpPr>
            <p:cNvPr id="20" name="菱形 19"/>
            <p:cNvSpPr/>
            <p:nvPr>
              <p:custDataLst>
                <p:tags r:id="rId7"/>
              </p:custDataLst>
            </p:nvPr>
          </p:nvSpPr>
          <p:spPr>
            <a:xfrm>
              <a:off x="8020984" y="1546167"/>
              <a:ext cx="1800343" cy="1800344"/>
            </a:xfrm>
            <a:prstGeom prst="diamond">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68580" tIns="34290" rIns="68580" bIns="34290" numCol="1" anchor="t" anchorCtr="0" compatLnSpc="1"/>
            <a:lstStyle/>
            <a:p>
              <a:endParaRPr lang="zh-CN" altLang="en-US" sz="1800">
                <a:solidFill>
                  <a:prstClr val="black"/>
                </a:solidFill>
                <a:latin typeface="造字工房悦黑体验版细体" pitchFamily="50" charset="-122"/>
                <a:ea typeface="造字工房悦黑体验版细体" pitchFamily="50" charset="-122"/>
              </a:endParaRPr>
            </a:p>
          </p:txBody>
        </p:sp>
        <p:sp>
          <p:nvSpPr>
            <p:cNvPr id="21" name="菱形 20"/>
            <p:cNvSpPr/>
            <p:nvPr>
              <p:custDataLst>
                <p:tags r:id="rId8"/>
              </p:custDataLst>
            </p:nvPr>
          </p:nvSpPr>
          <p:spPr>
            <a:xfrm>
              <a:off x="8309212" y="1834183"/>
              <a:ext cx="1223439" cy="1223439"/>
            </a:xfrm>
            <a:prstGeom prst="diamond">
              <a:avLst/>
            </a:prstGeom>
            <a:solidFill>
              <a:srgbClr val="77468A"/>
            </a:solidFill>
            <a:ln>
              <a:noFill/>
            </a:ln>
            <a:effectLst>
              <a:innerShdw blurRad="63500" dist="254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000">
                  <a:solidFill>
                    <a:srgbClr val="FFFFFF"/>
                  </a:solidFill>
                  <a:latin typeface="造字工房悦黑体验版细体" pitchFamily="50" charset="-122"/>
                  <a:ea typeface="造字工房悦黑体验版细体" pitchFamily="50" charset="-122"/>
                </a:rPr>
                <a:t>听</a:t>
              </a:r>
              <a:endParaRPr lang="zh-CN" altLang="en-US" sz="3000">
                <a:solidFill>
                  <a:srgbClr val="FFFFFF"/>
                </a:solidFill>
                <a:latin typeface="造字工房悦黑体验版细体" pitchFamily="50" charset="-122"/>
                <a:ea typeface="造字工房悦黑体验版细体" pitchFamily="50" charset="-122"/>
              </a:endParaRPr>
            </a:p>
          </p:txBody>
        </p:sp>
      </p:grpSp>
      <p:sp>
        <p:nvSpPr>
          <p:cNvPr id="22" name="矩形 21"/>
          <p:cNvSpPr/>
          <p:nvPr>
            <p:custDataLst>
              <p:tags r:id="rId9"/>
            </p:custDataLst>
          </p:nvPr>
        </p:nvSpPr>
        <p:spPr>
          <a:xfrm>
            <a:off x="3823099" y="2896552"/>
            <a:ext cx="1610915" cy="3393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30000"/>
              </a:lnSpc>
              <a:defRPr/>
            </a:pPr>
            <a:r>
              <a:rPr lang="zh-CN" altLang="en-US" sz="1200" dirty="0">
                <a:solidFill>
                  <a:schemeClr val="bg1">
                    <a:lumMod val="50000"/>
                  </a:schemeClr>
                </a:solidFill>
                <a:latin typeface="Microsoft JhengHei UI" panose="020B0604030504040204" pitchFamily="34" charset="-120"/>
                <a:ea typeface="Microsoft JhengHei UI" panose="020B0604030504040204" pitchFamily="34" charset="-120"/>
              </a:rPr>
              <a:t>作者</a:t>
            </a:r>
            <a:r>
              <a:rPr lang="zh-CN" altLang="en-US" sz="1200" dirty="0" smtClean="0">
                <a:solidFill>
                  <a:schemeClr val="bg1">
                    <a:lumMod val="50000"/>
                  </a:schemeClr>
                </a:solidFill>
                <a:latin typeface="Microsoft JhengHei UI" panose="020B0604030504040204" pitchFamily="34" charset="-120"/>
                <a:ea typeface="Microsoft JhengHei UI" panose="020B0604030504040204" pitchFamily="34" charset="-120"/>
              </a:rPr>
              <a:t>：</a:t>
            </a:r>
            <a:r>
              <a:rPr lang="en-US" altLang="zh-CN" sz="1200" smtClean="0">
                <a:solidFill>
                  <a:schemeClr val="bg1">
                    <a:lumMod val="50000"/>
                  </a:schemeClr>
                </a:solidFill>
                <a:latin typeface="Microsoft JhengHei UI" panose="020B0604030504040204" pitchFamily="34" charset="-120"/>
                <a:ea typeface="Microsoft JhengHei UI" panose="020B0604030504040204" pitchFamily="34" charset="-120"/>
              </a:rPr>
              <a:t>XXX</a:t>
            </a:r>
            <a:endParaRPr lang="zh-CN" altLang="en-US" sz="1200" dirty="0">
              <a:solidFill>
                <a:schemeClr val="bg1">
                  <a:lumMod val="50000"/>
                </a:schemeClr>
              </a:solidFill>
              <a:latin typeface="Microsoft JhengHei UI" panose="020B0604030504040204" pitchFamily="34" charset="-120"/>
              <a:ea typeface="Microsoft JhengHei UI" panose="020B0604030504040204" pitchFamily="34" charset="-120"/>
            </a:endParaRPr>
          </a:p>
        </p:txBody>
      </p:sp>
      <p:sp>
        <p:nvSpPr>
          <p:cNvPr id="23" name="矩形 22"/>
          <p:cNvSpPr/>
          <p:nvPr>
            <p:custDataLst>
              <p:tags r:id="rId10"/>
            </p:custDataLst>
          </p:nvPr>
        </p:nvSpPr>
        <p:spPr>
          <a:xfrm>
            <a:off x="3444478" y="3183980"/>
            <a:ext cx="2368154" cy="25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30000"/>
              </a:lnSpc>
              <a:defRPr/>
            </a:pPr>
            <a:r>
              <a:rPr lang="zh-CN" altLang="en-US" sz="1200" dirty="0">
                <a:solidFill>
                  <a:schemeClr val="bg1">
                    <a:lumMod val="50000"/>
                  </a:schemeClr>
                </a:solidFill>
                <a:latin typeface="Microsoft JhengHei UI" panose="020B0604030504040204" pitchFamily="34" charset="-120"/>
                <a:ea typeface="Microsoft JhengHei UI" panose="020B0604030504040204" pitchFamily="34" charset="-120"/>
              </a:rPr>
              <a:t>单击此处添加您的公司名称</a:t>
            </a:r>
            <a:endParaRPr lang="en-US" altLang="zh-CN" sz="1200" dirty="0">
              <a:solidFill>
                <a:schemeClr val="bg1">
                  <a:lumMod val="50000"/>
                </a:schemeClr>
              </a:solidFill>
              <a:latin typeface="Microsoft JhengHei UI" panose="020B0604030504040204" pitchFamily="34" charset="-120"/>
              <a:ea typeface="Microsoft JhengHei UI" panose="020B0604030504040204" pitchFamily="34" charset="-120"/>
            </a:endParaRPr>
          </a:p>
        </p:txBody>
      </p:sp>
      <p:grpSp>
        <p:nvGrpSpPr>
          <p:cNvPr id="24" name="组合 23"/>
          <p:cNvGrpSpPr/>
          <p:nvPr/>
        </p:nvGrpSpPr>
        <p:grpSpPr>
          <a:xfrm>
            <a:off x="2828841" y="3080267"/>
            <a:ext cx="1231276" cy="34289"/>
            <a:chOff x="3060700" y="4724400"/>
            <a:chExt cx="5955507" cy="31432"/>
          </a:xfrm>
        </p:grpSpPr>
        <p:cxnSp>
          <p:nvCxnSpPr>
            <p:cNvPr id="25" name="直接连接符 24"/>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5196994" y="3066217"/>
            <a:ext cx="1231276" cy="34289"/>
            <a:chOff x="3060700" y="4724400"/>
            <a:chExt cx="5955507" cy="31432"/>
          </a:xfrm>
        </p:grpSpPr>
        <p:cxnSp>
          <p:nvCxnSpPr>
            <p:cNvPr id="28" name="直接连接符 27"/>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矩形 29"/>
          <p:cNvSpPr/>
          <p:nvPr>
            <p:custDataLst>
              <p:tags r:id="rId11"/>
            </p:custDataLst>
          </p:nvPr>
        </p:nvSpPr>
        <p:spPr>
          <a:xfrm>
            <a:off x="3445378" y="3466552"/>
            <a:ext cx="2368154" cy="25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30000"/>
              </a:lnSpc>
              <a:defRPr/>
            </a:pPr>
            <a:r>
              <a:rPr lang="en-US" altLang="zh-CN" sz="1200" dirty="0" smtClean="0">
                <a:solidFill>
                  <a:schemeClr val="bg1">
                    <a:lumMod val="50000"/>
                  </a:schemeClr>
                </a:solidFill>
                <a:latin typeface="Microsoft JhengHei UI" panose="020B0604030504040204" pitchFamily="34" charset="-120"/>
                <a:ea typeface="Microsoft JhengHei UI" panose="020B0604030504040204" pitchFamily="34" charset="-120"/>
              </a:rPr>
              <a:t>201X-6-16</a:t>
            </a:r>
            <a:endParaRPr lang="en-US" altLang="zh-CN" sz="1200" dirty="0">
              <a:solidFill>
                <a:schemeClr val="bg1">
                  <a:lumMod val="50000"/>
                </a:schemeClr>
              </a:solidFill>
              <a:latin typeface="Microsoft JhengHei UI" panose="020B0604030504040204" pitchFamily="34" charset="-120"/>
              <a:ea typeface="Microsoft JhengHei UI" panose="020B0604030504040204" pitchFamily="34" charset="-120"/>
            </a:endParaRPr>
          </a:p>
        </p:txBody>
      </p:sp>
      <p:grpSp>
        <p:nvGrpSpPr>
          <p:cNvPr id="31" name="Group 4"/>
          <p:cNvGrpSpPr>
            <a:grpSpLocks noChangeAspect="1"/>
          </p:cNvGrpSpPr>
          <p:nvPr/>
        </p:nvGrpSpPr>
        <p:grpSpPr bwMode="auto">
          <a:xfrm>
            <a:off x="107361" y="3788930"/>
            <a:ext cx="1653284" cy="1102190"/>
            <a:chOff x="2637" y="1359"/>
            <a:chExt cx="2406" cy="1604"/>
          </a:xfrm>
          <a:solidFill>
            <a:schemeClr val="tx1">
              <a:lumMod val="65000"/>
              <a:lumOff val="35000"/>
            </a:schemeClr>
          </a:solidFill>
        </p:grpSpPr>
        <p:grpSp>
          <p:nvGrpSpPr>
            <p:cNvPr id="32" name="Group 205"/>
            <p:cNvGrpSpPr/>
            <p:nvPr/>
          </p:nvGrpSpPr>
          <p:grpSpPr bwMode="auto">
            <a:xfrm>
              <a:off x="3459" y="1364"/>
              <a:ext cx="905" cy="1564"/>
              <a:chOff x="3459" y="1364"/>
              <a:chExt cx="905" cy="1564"/>
            </a:xfrm>
            <a:grpFill/>
          </p:grpSpPr>
          <p:sp>
            <p:nvSpPr>
              <p:cNvPr id="63" name="Freeform 5"/>
              <p:cNvSpPr>
                <a:spLocks noEditPoints="1"/>
              </p:cNvSpPr>
              <p:nvPr/>
            </p:nvSpPr>
            <p:spPr bwMode="auto">
              <a:xfrm>
                <a:off x="3932" y="1470"/>
                <a:ext cx="12" cy="12"/>
              </a:xfrm>
              <a:custGeom>
                <a:avLst/>
                <a:gdLst>
                  <a:gd name="T0" fmla="*/ 5 w 5"/>
                  <a:gd name="T1" fmla="*/ 3 h 5"/>
                  <a:gd name="T2" fmla="*/ 4 w 5"/>
                  <a:gd name="T3" fmla="*/ 3 h 5"/>
                  <a:gd name="T4" fmla="*/ 4 w 5"/>
                  <a:gd name="T5" fmla="*/ 2 h 5"/>
                  <a:gd name="T6" fmla="*/ 5 w 5"/>
                  <a:gd name="T7" fmla="*/ 2 h 5"/>
                  <a:gd name="T8" fmla="*/ 5 w 5"/>
                  <a:gd name="T9" fmla="*/ 2 h 5"/>
                  <a:gd name="T10" fmla="*/ 5 w 5"/>
                  <a:gd name="T11" fmla="*/ 1 h 5"/>
                  <a:gd name="T12" fmla="*/ 4 w 5"/>
                  <a:gd name="T13" fmla="*/ 1 h 5"/>
                  <a:gd name="T14" fmla="*/ 4 w 5"/>
                  <a:gd name="T15" fmla="*/ 1 h 5"/>
                  <a:gd name="T16" fmla="*/ 4 w 5"/>
                  <a:gd name="T17" fmla="*/ 1 h 5"/>
                  <a:gd name="T18" fmla="*/ 4 w 5"/>
                  <a:gd name="T19" fmla="*/ 1 h 5"/>
                  <a:gd name="T20" fmla="*/ 4 w 5"/>
                  <a:gd name="T21" fmla="*/ 0 h 5"/>
                  <a:gd name="T22" fmla="*/ 3 w 5"/>
                  <a:gd name="T23" fmla="*/ 0 h 5"/>
                  <a:gd name="T24" fmla="*/ 3 w 5"/>
                  <a:gd name="T25" fmla="*/ 0 h 5"/>
                  <a:gd name="T26" fmla="*/ 3 w 5"/>
                  <a:gd name="T27" fmla="*/ 1 h 5"/>
                  <a:gd name="T28" fmla="*/ 2 w 5"/>
                  <a:gd name="T29" fmla="*/ 1 h 5"/>
                  <a:gd name="T30" fmla="*/ 2 w 5"/>
                  <a:gd name="T31" fmla="*/ 0 h 5"/>
                  <a:gd name="T32" fmla="*/ 2 w 5"/>
                  <a:gd name="T33" fmla="*/ 0 h 5"/>
                  <a:gd name="T34" fmla="*/ 1 w 5"/>
                  <a:gd name="T35" fmla="*/ 0 h 5"/>
                  <a:gd name="T36" fmla="*/ 1 w 5"/>
                  <a:gd name="T37" fmla="*/ 1 h 5"/>
                  <a:gd name="T38" fmla="*/ 1 w 5"/>
                  <a:gd name="T39" fmla="*/ 1 h 5"/>
                  <a:gd name="T40" fmla="*/ 1 w 5"/>
                  <a:gd name="T41" fmla="*/ 1 h 5"/>
                  <a:gd name="T42" fmla="*/ 1 w 5"/>
                  <a:gd name="T43" fmla="*/ 1 h 5"/>
                  <a:gd name="T44" fmla="*/ 0 w 5"/>
                  <a:gd name="T45" fmla="*/ 1 h 5"/>
                  <a:gd name="T46" fmla="*/ 0 w 5"/>
                  <a:gd name="T47" fmla="*/ 2 h 5"/>
                  <a:gd name="T48" fmla="*/ 0 w 5"/>
                  <a:gd name="T49" fmla="*/ 2 h 5"/>
                  <a:gd name="T50" fmla="*/ 1 w 5"/>
                  <a:gd name="T51" fmla="*/ 2 h 5"/>
                  <a:gd name="T52" fmla="*/ 1 w 5"/>
                  <a:gd name="T53" fmla="*/ 3 h 5"/>
                  <a:gd name="T54" fmla="*/ 0 w 5"/>
                  <a:gd name="T55" fmla="*/ 3 h 5"/>
                  <a:gd name="T56" fmla="*/ 0 w 5"/>
                  <a:gd name="T57" fmla="*/ 3 h 5"/>
                  <a:gd name="T58" fmla="*/ 0 w 5"/>
                  <a:gd name="T59" fmla="*/ 4 h 5"/>
                  <a:gd name="T60" fmla="*/ 1 w 5"/>
                  <a:gd name="T61" fmla="*/ 4 h 5"/>
                  <a:gd name="T62" fmla="*/ 1 w 5"/>
                  <a:gd name="T63" fmla="*/ 4 h 5"/>
                  <a:gd name="T64" fmla="*/ 1 w 5"/>
                  <a:gd name="T65" fmla="*/ 4 h 5"/>
                  <a:gd name="T66" fmla="*/ 1 w 5"/>
                  <a:gd name="T67" fmla="*/ 4 h 5"/>
                  <a:gd name="T68" fmla="*/ 1 w 5"/>
                  <a:gd name="T69" fmla="*/ 5 h 5"/>
                  <a:gd name="T70" fmla="*/ 2 w 5"/>
                  <a:gd name="T71" fmla="*/ 5 h 5"/>
                  <a:gd name="T72" fmla="*/ 2 w 5"/>
                  <a:gd name="T73" fmla="*/ 5 h 5"/>
                  <a:gd name="T74" fmla="*/ 2 w 5"/>
                  <a:gd name="T75" fmla="*/ 4 h 5"/>
                  <a:gd name="T76" fmla="*/ 3 w 5"/>
                  <a:gd name="T77" fmla="*/ 4 h 5"/>
                  <a:gd name="T78" fmla="*/ 3 w 5"/>
                  <a:gd name="T79" fmla="*/ 5 h 5"/>
                  <a:gd name="T80" fmla="*/ 3 w 5"/>
                  <a:gd name="T81" fmla="*/ 5 h 5"/>
                  <a:gd name="T82" fmla="*/ 4 w 5"/>
                  <a:gd name="T83" fmla="*/ 5 h 5"/>
                  <a:gd name="T84" fmla="*/ 4 w 5"/>
                  <a:gd name="T85" fmla="*/ 4 h 5"/>
                  <a:gd name="T86" fmla="*/ 4 w 5"/>
                  <a:gd name="T87" fmla="*/ 4 h 5"/>
                  <a:gd name="T88" fmla="*/ 4 w 5"/>
                  <a:gd name="T89" fmla="*/ 4 h 5"/>
                  <a:gd name="T90" fmla="*/ 4 w 5"/>
                  <a:gd name="T91" fmla="*/ 4 h 5"/>
                  <a:gd name="T92" fmla="*/ 5 w 5"/>
                  <a:gd name="T93" fmla="*/ 4 h 5"/>
                  <a:gd name="T94" fmla="*/ 5 w 5"/>
                  <a:gd name="T95" fmla="*/ 3 h 5"/>
                  <a:gd name="T96" fmla="*/ 5 w 5"/>
                  <a:gd name="T97" fmla="*/ 3 h 5"/>
                  <a:gd name="T98" fmla="*/ 3 w 5"/>
                  <a:gd name="T99" fmla="*/ 3 h 5"/>
                  <a:gd name="T100" fmla="*/ 2 w 5"/>
                  <a:gd name="T101" fmla="*/ 3 h 5"/>
                  <a:gd name="T102" fmla="*/ 2 w 5"/>
                  <a:gd name="T103" fmla="*/ 2 h 5"/>
                  <a:gd name="T104" fmla="*/ 3 w 5"/>
                  <a:gd name="T105" fmla="*/ 2 h 5"/>
                  <a:gd name="T106" fmla="*/ 3 w 5"/>
                  <a:gd name="T10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 h="5">
                    <a:moveTo>
                      <a:pt x="5" y="3"/>
                    </a:moveTo>
                    <a:cubicBezTo>
                      <a:pt x="4" y="3"/>
                      <a:pt x="4" y="3"/>
                      <a:pt x="4" y="3"/>
                    </a:cubicBezTo>
                    <a:cubicBezTo>
                      <a:pt x="4" y="2"/>
                      <a:pt x="4" y="2"/>
                      <a:pt x="4" y="2"/>
                    </a:cubicBezTo>
                    <a:cubicBezTo>
                      <a:pt x="5" y="2"/>
                      <a:pt x="5" y="2"/>
                      <a:pt x="5" y="2"/>
                    </a:cubicBezTo>
                    <a:cubicBezTo>
                      <a:pt x="5" y="2"/>
                      <a:pt x="5" y="2"/>
                      <a:pt x="5" y="2"/>
                    </a:cubicBezTo>
                    <a:cubicBezTo>
                      <a:pt x="5" y="1"/>
                      <a:pt x="5" y="1"/>
                      <a:pt x="5" y="1"/>
                    </a:cubicBezTo>
                    <a:cubicBezTo>
                      <a:pt x="5" y="1"/>
                      <a:pt x="4" y="1"/>
                      <a:pt x="4" y="1"/>
                    </a:cubicBezTo>
                    <a:cubicBezTo>
                      <a:pt x="4" y="1"/>
                      <a:pt x="4" y="1"/>
                      <a:pt x="4" y="1"/>
                    </a:cubicBezTo>
                    <a:cubicBezTo>
                      <a:pt x="4" y="1"/>
                      <a:pt x="4" y="1"/>
                      <a:pt x="4" y="1"/>
                    </a:cubicBezTo>
                    <a:cubicBezTo>
                      <a:pt x="4" y="1"/>
                      <a:pt x="4" y="1"/>
                      <a:pt x="4" y="1"/>
                    </a:cubicBezTo>
                    <a:cubicBezTo>
                      <a:pt x="4" y="0"/>
                      <a:pt x="4" y="0"/>
                      <a:pt x="4" y="0"/>
                    </a:cubicBezTo>
                    <a:cubicBezTo>
                      <a:pt x="3" y="0"/>
                      <a:pt x="3" y="0"/>
                      <a:pt x="3" y="0"/>
                    </a:cubicBezTo>
                    <a:cubicBezTo>
                      <a:pt x="3" y="0"/>
                      <a:pt x="3" y="0"/>
                      <a:pt x="3" y="0"/>
                    </a:cubicBezTo>
                    <a:cubicBezTo>
                      <a:pt x="3" y="1"/>
                      <a:pt x="3" y="1"/>
                      <a:pt x="3" y="1"/>
                    </a:cubicBezTo>
                    <a:cubicBezTo>
                      <a:pt x="3" y="0"/>
                      <a:pt x="2" y="0"/>
                      <a:pt x="2" y="1"/>
                    </a:cubicBezTo>
                    <a:cubicBezTo>
                      <a:pt x="2" y="0"/>
                      <a:pt x="2" y="0"/>
                      <a:pt x="2" y="0"/>
                    </a:cubicBezTo>
                    <a:cubicBezTo>
                      <a:pt x="2" y="0"/>
                      <a:pt x="2" y="0"/>
                      <a:pt x="2" y="0"/>
                    </a:cubicBezTo>
                    <a:cubicBezTo>
                      <a:pt x="1" y="0"/>
                      <a:pt x="1" y="0"/>
                      <a:pt x="1" y="0"/>
                    </a:cubicBezTo>
                    <a:cubicBezTo>
                      <a:pt x="1" y="0"/>
                      <a:pt x="1" y="0"/>
                      <a:pt x="1" y="1"/>
                    </a:cubicBezTo>
                    <a:cubicBezTo>
                      <a:pt x="1" y="1"/>
                      <a:pt x="1" y="1"/>
                      <a:pt x="1" y="1"/>
                    </a:cubicBezTo>
                    <a:cubicBezTo>
                      <a:pt x="1" y="1"/>
                      <a:pt x="1" y="1"/>
                      <a:pt x="1" y="1"/>
                    </a:cubicBezTo>
                    <a:cubicBezTo>
                      <a:pt x="1" y="1"/>
                      <a:pt x="1" y="1"/>
                      <a:pt x="1" y="1"/>
                    </a:cubicBezTo>
                    <a:cubicBezTo>
                      <a:pt x="0" y="1"/>
                      <a:pt x="0" y="1"/>
                      <a:pt x="0" y="1"/>
                    </a:cubicBezTo>
                    <a:cubicBezTo>
                      <a:pt x="0" y="2"/>
                      <a:pt x="0" y="2"/>
                      <a:pt x="0" y="2"/>
                    </a:cubicBezTo>
                    <a:cubicBezTo>
                      <a:pt x="0" y="2"/>
                      <a:pt x="0" y="2"/>
                      <a:pt x="0" y="2"/>
                    </a:cubicBezTo>
                    <a:cubicBezTo>
                      <a:pt x="1" y="2"/>
                      <a:pt x="1" y="2"/>
                      <a:pt x="1" y="2"/>
                    </a:cubicBezTo>
                    <a:cubicBezTo>
                      <a:pt x="1" y="2"/>
                      <a:pt x="1" y="3"/>
                      <a:pt x="1" y="3"/>
                    </a:cubicBezTo>
                    <a:cubicBezTo>
                      <a:pt x="0" y="3"/>
                      <a:pt x="0" y="3"/>
                      <a:pt x="0" y="3"/>
                    </a:cubicBezTo>
                    <a:cubicBezTo>
                      <a:pt x="0" y="3"/>
                      <a:pt x="0" y="3"/>
                      <a:pt x="0" y="3"/>
                    </a:cubicBezTo>
                    <a:cubicBezTo>
                      <a:pt x="0" y="4"/>
                      <a:pt x="0" y="4"/>
                      <a:pt x="0" y="4"/>
                    </a:cubicBezTo>
                    <a:cubicBezTo>
                      <a:pt x="0" y="4"/>
                      <a:pt x="1" y="4"/>
                      <a:pt x="1" y="4"/>
                    </a:cubicBezTo>
                    <a:cubicBezTo>
                      <a:pt x="1" y="4"/>
                      <a:pt x="1" y="4"/>
                      <a:pt x="1" y="4"/>
                    </a:cubicBezTo>
                    <a:cubicBezTo>
                      <a:pt x="1" y="4"/>
                      <a:pt x="1" y="4"/>
                      <a:pt x="1" y="4"/>
                    </a:cubicBezTo>
                    <a:cubicBezTo>
                      <a:pt x="1" y="4"/>
                      <a:pt x="1" y="4"/>
                      <a:pt x="1" y="4"/>
                    </a:cubicBezTo>
                    <a:cubicBezTo>
                      <a:pt x="1" y="4"/>
                      <a:pt x="1" y="5"/>
                      <a:pt x="1" y="5"/>
                    </a:cubicBezTo>
                    <a:cubicBezTo>
                      <a:pt x="2" y="5"/>
                      <a:pt x="2" y="5"/>
                      <a:pt x="2" y="5"/>
                    </a:cubicBezTo>
                    <a:cubicBezTo>
                      <a:pt x="2" y="5"/>
                      <a:pt x="2" y="5"/>
                      <a:pt x="2" y="5"/>
                    </a:cubicBezTo>
                    <a:cubicBezTo>
                      <a:pt x="2" y="4"/>
                      <a:pt x="2" y="4"/>
                      <a:pt x="2" y="4"/>
                    </a:cubicBezTo>
                    <a:cubicBezTo>
                      <a:pt x="2" y="4"/>
                      <a:pt x="3" y="4"/>
                      <a:pt x="3" y="4"/>
                    </a:cubicBezTo>
                    <a:cubicBezTo>
                      <a:pt x="3" y="5"/>
                      <a:pt x="3" y="5"/>
                      <a:pt x="3" y="5"/>
                    </a:cubicBezTo>
                    <a:cubicBezTo>
                      <a:pt x="3" y="5"/>
                      <a:pt x="3" y="5"/>
                      <a:pt x="3" y="5"/>
                    </a:cubicBezTo>
                    <a:cubicBezTo>
                      <a:pt x="4" y="5"/>
                      <a:pt x="4" y="5"/>
                      <a:pt x="4" y="5"/>
                    </a:cubicBezTo>
                    <a:cubicBezTo>
                      <a:pt x="4" y="5"/>
                      <a:pt x="4" y="4"/>
                      <a:pt x="4" y="4"/>
                    </a:cubicBezTo>
                    <a:cubicBezTo>
                      <a:pt x="4" y="4"/>
                      <a:pt x="4" y="4"/>
                      <a:pt x="4" y="4"/>
                    </a:cubicBezTo>
                    <a:cubicBezTo>
                      <a:pt x="4" y="4"/>
                      <a:pt x="4" y="4"/>
                      <a:pt x="4" y="4"/>
                    </a:cubicBezTo>
                    <a:cubicBezTo>
                      <a:pt x="4" y="4"/>
                      <a:pt x="4" y="4"/>
                      <a:pt x="4" y="4"/>
                    </a:cubicBezTo>
                    <a:cubicBezTo>
                      <a:pt x="5" y="4"/>
                      <a:pt x="5" y="4"/>
                      <a:pt x="5" y="4"/>
                    </a:cubicBezTo>
                    <a:cubicBezTo>
                      <a:pt x="5" y="3"/>
                      <a:pt x="5" y="3"/>
                      <a:pt x="5" y="3"/>
                    </a:cubicBezTo>
                    <a:cubicBezTo>
                      <a:pt x="5" y="3"/>
                      <a:pt x="5" y="3"/>
                      <a:pt x="5" y="3"/>
                    </a:cubicBezTo>
                    <a:close/>
                    <a:moveTo>
                      <a:pt x="3" y="3"/>
                    </a:moveTo>
                    <a:cubicBezTo>
                      <a:pt x="2" y="4"/>
                      <a:pt x="2" y="3"/>
                      <a:pt x="2" y="3"/>
                    </a:cubicBezTo>
                    <a:cubicBezTo>
                      <a:pt x="1" y="2"/>
                      <a:pt x="2" y="2"/>
                      <a:pt x="2" y="2"/>
                    </a:cubicBezTo>
                    <a:cubicBezTo>
                      <a:pt x="3" y="1"/>
                      <a:pt x="3" y="2"/>
                      <a:pt x="3" y="2"/>
                    </a:cubicBezTo>
                    <a:cubicBezTo>
                      <a:pt x="4" y="3"/>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
              <p:cNvSpPr>
                <a:spLocks noEditPoints="1"/>
              </p:cNvSpPr>
              <p:nvPr/>
            </p:nvSpPr>
            <p:spPr bwMode="auto">
              <a:xfrm>
                <a:off x="3895" y="1592"/>
                <a:ext cx="11" cy="11"/>
              </a:xfrm>
              <a:custGeom>
                <a:avLst/>
                <a:gdLst>
                  <a:gd name="T0" fmla="*/ 4 w 5"/>
                  <a:gd name="T1" fmla="*/ 3 h 5"/>
                  <a:gd name="T2" fmla="*/ 4 w 5"/>
                  <a:gd name="T3" fmla="*/ 3 h 5"/>
                  <a:gd name="T4" fmla="*/ 4 w 5"/>
                  <a:gd name="T5" fmla="*/ 2 h 5"/>
                  <a:gd name="T6" fmla="*/ 4 w 5"/>
                  <a:gd name="T7" fmla="*/ 2 h 5"/>
                  <a:gd name="T8" fmla="*/ 4 w 5"/>
                  <a:gd name="T9" fmla="*/ 2 h 5"/>
                  <a:gd name="T10" fmla="*/ 4 w 5"/>
                  <a:gd name="T11" fmla="*/ 1 h 5"/>
                  <a:gd name="T12" fmla="*/ 4 w 5"/>
                  <a:gd name="T13" fmla="*/ 1 h 5"/>
                  <a:gd name="T14" fmla="*/ 3 w 5"/>
                  <a:gd name="T15" fmla="*/ 1 h 5"/>
                  <a:gd name="T16" fmla="*/ 3 w 5"/>
                  <a:gd name="T17" fmla="*/ 1 h 5"/>
                  <a:gd name="T18" fmla="*/ 3 w 5"/>
                  <a:gd name="T19" fmla="*/ 1 h 5"/>
                  <a:gd name="T20" fmla="*/ 3 w 5"/>
                  <a:gd name="T21" fmla="*/ 0 h 5"/>
                  <a:gd name="T22" fmla="*/ 3 w 5"/>
                  <a:gd name="T23" fmla="*/ 0 h 5"/>
                  <a:gd name="T24" fmla="*/ 2 w 5"/>
                  <a:gd name="T25" fmla="*/ 0 h 5"/>
                  <a:gd name="T26" fmla="*/ 2 w 5"/>
                  <a:gd name="T27" fmla="*/ 1 h 5"/>
                  <a:gd name="T28" fmla="*/ 2 w 5"/>
                  <a:gd name="T29" fmla="*/ 1 h 5"/>
                  <a:gd name="T30" fmla="*/ 2 w 5"/>
                  <a:gd name="T31" fmla="*/ 0 h 5"/>
                  <a:gd name="T32" fmla="*/ 1 w 5"/>
                  <a:gd name="T33" fmla="*/ 0 h 5"/>
                  <a:gd name="T34" fmla="*/ 1 w 5"/>
                  <a:gd name="T35" fmla="*/ 0 h 5"/>
                  <a:gd name="T36" fmla="*/ 1 w 5"/>
                  <a:gd name="T37" fmla="*/ 1 h 5"/>
                  <a:gd name="T38" fmla="*/ 1 w 5"/>
                  <a:gd name="T39" fmla="*/ 1 h 5"/>
                  <a:gd name="T40" fmla="*/ 0 w 5"/>
                  <a:gd name="T41" fmla="*/ 1 h 5"/>
                  <a:gd name="T42" fmla="*/ 0 w 5"/>
                  <a:gd name="T43" fmla="*/ 1 h 5"/>
                  <a:gd name="T44" fmla="*/ 0 w 5"/>
                  <a:gd name="T45" fmla="*/ 1 h 5"/>
                  <a:gd name="T46" fmla="*/ 0 w 5"/>
                  <a:gd name="T47" fmla="*/ 2 h 5"/>
                  <a:gd name="T48" fmla="*/ 0 w 5"/>
                  <a:gd name="T49" fmla="*/ 2 h 5"/>
                  <a:gd name="T50" fmla="*/ 0 w 5"/>
                  <a:gd name="T51" fmla="*/ 2 h 5"/>
                  <a:gd name="T52" fmla="*/ 0 w 5"/>
                  <a:gd name="T53" fmla="*/ 3 h 5"/>
                  <a:gd name="T54" fmla="*/ 0 w 5"/>
                  <a:gd name="T55" fmla="*/ 3 h 5"/>
                  <a:gd name="T56" fmla="*/ 0 w 5"/>
                  <a:gd name="T57" fmla="*/ 3 h 5"/>
                  <a:gd name="T58" fmla="*/ 0 w 5"/>
                  <a:gd name="T59" fmla="*/ 4 h 5"/>
                  <a:gd name="T60" fmla="*/ 0 w 5"/>
                  <a:gd name="T61" fmla="*/ 4 h 5"/>
                  <a:gd name="T62" fmla="*/ 1 w 5"/>
                  <a:gd name="T63" fmla="*/ 4 h 5"/>
                  <a:gd name="T64" fmla="*/ 1 w 5"/>
                  <a:gd name="T65" fmla="*/ 4 h 5"/>
                  <a:gd name="T66" fmla="*/ 1 w 5"/>
                  <a:gd name="T67" fmla="*/ 4 h 5"/>
                  <a:gd name="T68" fmla="*/ 1 w 5"/>
                  <a:gd name="T69" fmla="*/ 5 h 5"/>
                  <a:gd name="T70" fmla="*/ 1 w 5"/>
                  <a:gd name="T71" fmla="*/ 5 h 5"/>
                  <a:gd name="T72" fmla="*/ 2 w 5"/>
                  <a:gd name="T73" fmla="*/ 5 h 5"/>
                  <a:gd name="T74" fmla="*/ 2 w 5"/>
                  <a:gd name="T75" fmla="*/ 5 h 5"/>
                  <a:gd name="T76" fmla="*/ 2 w 5"/>
                  <a:gd name="T77" fmla="*/ 5 h 5"/>
                  <a:gd name="T78" fmla="*/ 2 w 5"/>
                  <a:gd name="T79" fmla="*/ 5 h 5"/>
                  <a:gd name="T80" fmla="*/ 3 w 5"/>
                  <a:gd name="T81" fmla="*/ 5 h 5"/>
                  <a:gd name="T82" fmla="*/ 3 w 5"/>
                  <a:gd name="T83" fmla="*/ 5 h 5"/>
                  <a:gd name="T84" fmla="*/ 3 w 5"/>
                  <a:gd name="T85" fmla="*/ 4 h 5"/>
                  <a:gd name="T86" fmla="*/ 3 w 5"/>
                  <a:gd name="T87" fmla="*/ 4 h 5"/>
                  <a:gd name="T88" fmla="*/ 4 w 5"/>
                  <a:gd name="T89" fmla="*/ 4 h 5"/>
                  <a:gd name="T90" fmla="*/ 4 w 5"/>
                  <a:gd name="T91" fmla="*/ 4 h 5"/>
                  <a:gd name="T92" fmla="*/ 4 w 5"/>
                  <a:gd name="T93" fmla="*/ 4 h 5"/>
                  <a:gd name="T94" fmla="*/ 4 w 5"/>
                  <a:gd name="T95" fmla="*/ 3 h 5"/>
                  <a:gd name="T96" fmla="*/ 4 w 5"/>
                  <a:gd name="T97" fmla="*/ 3 h 5"/>
                  <a:gd name="T98" fmla="*/ 2 w 5"/>
                  <a:gd name="T99" fmla="*/ 3 h 5"/>
                  <a:gd name="T100" fmla="*/ 1 w 5"/>
                  <a:gd name="T101" fmla="*/ 3 h 5"/>
                  <a:gd name="T102" fmla="*/ 2 w 5"/>
                  <a:gd name="T103" fmla="*/ 2 h 5"/>
                  <a:gd name="T104" fmla="*/ 3 w 5"/>
                  <a:gd name="T105" fmla="*/ 2 h 5"/>
                  <a:gd name="T106" fmla="*/ 2 w 5"/>
                  <a:gd name="T10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 h="5">
                    <a:moveTo>
                      <a:pt x="4" y="3"/>
                    </a:moveTo>
                    <a:cubicBezTo>
                      <a:pt x="4" y="3"/>
                      <a:pt x="4" y="3"/>
                      <a:pt x="4" y="3"/>
                    </a:cubicBezTo>
                    <a:cubicBezTo>
                      <a:pt x="4" y="3"/>
                      <a:pt x="4" y="3"/>
                      <a:pt x="4" y="2"/>
                    </a:cubicBezTo>
                    <a:cubicBezTo>
                      <a:pt x="4" y="2"/>
                      <a:pt x="4" y="2"/>
                      <a:pt x="4" y="2"/>
                    </a:cubicBezTo>
                    <a:cubicBezTo>
                      <a:pt x="4" y="2"/>
                      <a:pt x="4" y="2"/>
                      <a:pt x="4" y="2"/>
                    </a:cubicBezTo>
                    <a:cubicBezTo>
                      <a:pt x="4" y="1"/>
                      <a:pt x="4" y="1"/>
                      <a:pt x="4" y="1"/>
                    </a:cubicBezTo>
                    <a:cubicBezTo>
                      <a:pt x="4" y="1"/>
                      <a:pt x="4" y="1"/>
                      <a:pt x="4" y="1"/>
                    </a:cubicBezTo>
                    <a:cubicBezTo>
                      <a:pt x="3" y="1"/>
                      <a:pt x="3" y="1"/>
                      <a:pt x="3" y="1"/>
                    </a:cubicBezTo>
                    <a:cubicBezTo>
                      <a:pt x="3" y="1"/>
                      <a:pt x="3" y="1"/>
                      <a:pt x="3" y="1"/>
                    </a:cubicBezTo>
                    <a:cubicBezTo>
                      <a:pt x="3" y="1"/>
                      <a:pt x="3" y="1"/>
                      <a:pt x="3" y="1"/>
                    </a:cubicBezTo>
                    <a:cubicBezTo>
                      <a:pt x="3" y="1"/>
                      <a:pt x="3" y="0"/>
                      <a:pt x="3" y="0"/>
                    </a:cubicBezTo>
                    <a:cubicBezTo>
                      <a:pt x="3" y="0"/>
                      <a:pt x="3" y="0"/>
                      <a:pt x="3" y="0"/>
                    </a:cubicBezTo>
                    <a:cubicBezTo>
                      <a:pt x="3" y="0"/>
                      <a:pt x="2" y="0"/>
                      <a:pt x="2" y="0"/>
                    </a:cubicBezTo>
                    <a:cubicBezTo>
                      <a:pt x="2" y="1"/>
                      <a:pt x="2" y="1"/>
                      <a:pt x="2" y="1"/>
                    </a:cubicBezTo>
                    <a:cubicBezTo>
                      <a:pt x="2" y="1"/>
                      <a:pt x="2" y="1"/>
                      <a:pt x="2" y="1"/>
                    </a:cubicBezTo>
                    <a:cubicBezTo>
                      <a:pt x="2" y="0"/>
                      <a:pt x="2" y="0"/>
                      <a:pt x="2" y="0"/>
                    </a:cubicBezTo>
                    <a:cubicBezTo>
                      <a:pt x="2" y="0"/>
                      <a:pt x="1" y="0"/>
                      <a:pt x="1" y="0"/>
                    </a:cubicBezTo>
                    <a:cubicBezTo>
                      <a:pt x="1" y="0"/>
                      <a:pt x="1" y="0"/>
                      <a:pt x="1" y="0"/>
                    </a:cubicBezTo>
                    <a:cubicBezTo>
                      <a:pt x="1" y="0"/>
                      <a:pt x="1" y="1"/>
                      <a:pt x="1" y="1"/>
                    </a:cubicBezTo>
                    <a:cubicBezTo>
                      <a:pt x="1" y="1"/>
                      <a:pt x="1" y="1"/>
                      <a:pt x="1" y="1"/>
                    </a:cubicBezTo>
                    <a:cubicBezTo>
                      <a:pt x="1" y="1"/>
                      <a:pt x="1" y="1"/>
                      <a:pt x="0" y="1"/>
                    </a:cubicBezTo>
                    <a:cubicBezTo>
                      <a:pt x="0" y="1"/>
                      <a:pt x="0" y="1"/>
                      <a:pt x="0" y="1"/>
                    </a:cubicBezTo>
                    <a:cubicBezTo>
                      <a:pt x="0" y="1"/>
                      <a:pt x="0" y="1"/>
                      <a:pt x="0" y="1"/>
                    </a:cubicBezTo>
                    <a:cubicBezTo>
                      <a:pt x="0" y="2"/>
                      <a:pt x="0" y="2"/>
                      <a:pt x="0" y="2"/>
                    </a:cubicBezTo>
                    <a:cubicBezTo>
                      <a:pt x="0" y="2"/>
                      <a:pt x="0" y="2"/>
                      <a:pt x="0" y="2"/>
                    </a:cubicBezTo>
                    <a:cubicBezTo>
                      <a:pt x="0" y="2"/>
                      <a:pt x="0" y="2"/>
                      <a:pt x="0" y="2"/>
                    </a:cubicBezTo>
                    <a:cubicBezTo>
                      <a:pt x="0" y="3"/>
                      <a:pt x="0" y="3"/>
                      <a:pt x="0" y="3"/>
                    </a:cubicBezTo>
                    <a:cubicBezTo>
                      <a:pt x="0" y="3"/>
                      <a:pt x="0" y="3"/>
                      <a:pt x="0" y="3"/>
                    </a:cubicBezTo>
                    <a:cubicBezTo>
                      <a:pt x="0" y="3"/>
                      <a:pt x="0" y="3"/>
                      <a:pt x="0" y="3"/>
                    </a:cubicBezTo>
                    <a:cubicBezTo>
                      <a:pt x="0" y="4"/>
                      <a:pt x="0" y="4"/>
                      <a:pt x="0" y="4"/>
                    </a:cubicBezTo>
                    <a:cubicBezTo>
                      <a:pt x="0" y="4"/>
                      <a:pt x="0" y="4"/>
                      <a:pt x="0" y="4"/>
                    </a:cubicBezTo>
                    <a:cubicBezTo>
                      <a:pt x="1" y="4"/>
                      <a:pt x="1" y="4"/>
                      <a:pt x="1" y="4"/>
                    </a:cubicBezTo>
                    <a:cubicBezTo>
                      <a:pt x="1" y="4"/>
                      <a:pt x="1" y="4"/>
                      <a:pt x="1" y="4"/>
                    </a:cubicBezTo>
                    <a:cubicBezTo>
                      <a:pt x="1" y="4"/>
                      <a:pt x="1" y="4"/>
                      <a:pt x="1" y="4"/>
                    </a:cubicBezTo>
                    <a:cubicBezTo>
                      <a:pt x="1" y="5"/>
                      <a:pt x="1" y="5"/>
                      <a:pt x="1" y="5"/>
                    </a:cubicBezTo>
                    <a:cubicBezTo>
                      <a:pt x="1" y="5"/>
                      <a:pt x="1" y="5"/>
                      <a:pt x="1" y="5"/>
                    </a:cubicBezTo>
                    <a:cubicBezTo>
                      <a:pt x="1" y="5"/>
                      <a:pt x="2" y="5"/>
                      <a:pt x="2" y="5"/>
                    </a:cubicBezTo>
                    <a:cubicBezTo>
                      <a:pt x="2" y="5"/>
                      <a:pt x="2" y="5"/>
                      <a:pt x="2" y="5"/>
                    </a:cubicBezTo>
                    <a:cubicBezTo>
                      <a:pt x="2" y="5"/>
                      <a:pt x="2" y="5"/>
                      <a:pt x="2" y="5"/>
                    </a:cubicBezTo>
                    <a:cubicBezTo>
                      <a:pt x="2" y="5"/>
                      <a:pt x="2" y="5"/>
                      <a:pt x="2" y="5"/>
                    </a:cubicBezTo>
                    <a:cubicBezTo>
                      <a:pt x="2" y="5"/>
                      <a:pt x="3" y="5"/>
                      <a:pt x="3" y="5"/>
                    </a:cubicBezTo>
                    <a:cubicBezTo>
                      <a:pt x="3" y="5"/>
                      <a:pt x="3" y="5"/>
                      <a:pt x="3" y="5"/>
                    </a:cubicBezTo>
                    <a:cubicBezTo>
                      <a:pt x="3" y="5"/>
                      <a:pt x="3" y="5"/>
                      <a:pt x="3" y="4"/>
                    </a:cubicBezTo>
                    <a:cubicBezTo>
                      <a:pt x="3" y="4"/>
                      <a:pt x="3" y="4"/>
                      <a:pt x="3" y="4"/>
                    </a:cubicBezTo>
                    <a:cubicBezTo>
                      <a:pt x="3" y="4"/>
                      <a:pt x="3" y="4"/>
                      <a:pt x="4" y="4"/>
                    </a:cubicBezTo>
                    <a:cubicBezTo>
                      <a:pt x="4" y="4"/>
                      <a:pt x="4" y="4"/>
                      <a:pt x="4" y="4"/>
                    </a:cubicBezTo>
                    <a:cubicBezTo>
                      <a:pt x="4" y="4"/>
                      <a:pt x="4" y="4"/>
                      <a:pt x="4" y="4"/>
                    </a:cubicBezTo>
                    <a:cubicBezTo>
                      <a:pt x="4" y="3"/>
                      <a:pt x="4" y="3"/>
                      <a:pt x="4" y="3"/>
                    </a:cubicBezTo>
                    <a:cubicBezTo>
                      <a:pt x="5" y="3"/>
                      <a:pt x="4" y="3"/>
                      <a:pt x="4" y="3"/>
                    </a:cubicBezTo>
                    <a:close/>
                    <a:moveTo>
                      <a:pt x="2" y="3"/>
                    </a:moveTo>
                    <a:cubicBezTo>
                      <a:pt x="2" y="4"/>
                      <a:pt x="1" y="3"/>
                      <a:pt x="1" y="3"/>
                    </a:cubicBezTo>
                    <a:cubicBezTo>
                      <a:pt x="1" y="3"/>
                      <a:pt x="1" y="2"/>
                      <a:pt x="2" y="2"/>
                    </a:cubicBezTo>
                    <a:cubicBezTo>
                      <a:pt x="2" y="2"/>
                      <a:pt x="3" y="2"/>
                      <a:pt x="3" y="2"/>
                    </a:cubicBezTo>
                    <a:cubicBezTo>
                      <a:pt x="3" y="3"/>
                      <a:pt x="3"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7"/>
              <p:cNvSpPr/>
              <p:nvPr/>
            </p:nvSpPr>
            <p:spPr bwMode="auto">
              <a:xfrm>
                <a:off x="3816" y="1461"/>
                <a:ext cx="5" cy="12"/>
              </a:xfrm>
              <a:custGeom>
                <a:avLst/>
                <a:gdLst>
                  <a:gd name="T0" fmla="*/ 0 w 2"/>
                  <a:gd name="T1" fmla="*/ 2 h 5"/>
                  <a:gd name="T2" fmla="*/ 0 w 2"/>
                  <a:gd name="T3" fmla="*/ 3 h 5"/>
                  <a:gd name="T4" fmla="*/ 0 w 2"/>
                  <a:gd name="T5" fmla="*/ 3 h 5"/>
                  <a:gd name="T6" fmla="*/ 2 w 2"/>
                  <a:gd name="T7" fmla="*/ 5 h 5"/>
                  <a:gd name="T8" fmla="*/ 2 w 2"/>
                  <a:gd name="T9" fmla="*/ 3 h 5"/>
                  <a:gd name="T10" fmla="*/ 2 w 2"/>
                  <a:gd name="T11" fmla="*/ 0 h 5"/>
                  <a:gd name="T12" fmla="*/ 0 w 2"/>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0" y="2"/>
                    </a:moveTo>
                    <a:cubicBezTo>
                      <a:pt x="0" y="2"/>
                      <a:pt x="0" y="2"/>
                      <a:pt x="0" y="3"/>
                    </a:cubicBezTo>
                    <a:cubicBezTo>
                      <a:pt x="0" y="3"/>
                      <a:pt x="0" y="3"/>
                      <a:pt x="0" y="3"/>
                    </a:cubicBezTo>
                    <a:cubicBezTo>
                      <a:pt x="2" y="5"/>
                      <a:pt x="2" y="5"/>
                      <a:pt x="2" y="5"/>
                    </a:cubicBezTo>
                    <a:cubicBezTo>
                      <a:pt x="2" y="4"/>
                      <a:pt x="2" y="3"/>
                      <a:pt x="2" y="3"/>
                    </a:cubicBezTo>
                    <a:cubicBezTo>
                      <a:pt x="2" y="2"/>
                      <a:pt x="2" y="1"/>
                      <a:pt x="2"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8"/>
              <p:cNvSpPr/>
              <p:nvPr/>
            </p:nvSpPr>
            <p:spPr bwMode="auto">
              <a:xfrm>
                <a:off x="3807" y="1459"/>
                <a:ext cx="12" cy="4"/>
              </a:xfrm>
              <a:custGeom>
                <a:avLst/>
                <a:gdLst>
                  <a:gd name="T0" fmla="*/ 3 w 5"/>
                  <a:gd name="T1" fmla="*/ 2 h 2"/>
                  <a:gd name="T2" fmla="*/ 3 w 5"/>
                  <a:gd name="T3" fmla="*/ 2 h 2"/>
                  <a:gd name="T4" fmla="*/ 5 w 5"/>
                  <a:gd name="T5" fmla="*/ 1 h 2"/>
                  <a:gd name="T6" fmla="*/ 3 w 5"/>
                  <a:gd name="T7" fmla="*/ 0 h 2"/>
                  <a:gd name="T8" fmla="*/ 0 w 5"/>
                  <a:gd name="T9" fmla="*/ 1 h 2"/>
                  <a:gd name="T10" fmla="*/ 2 w 5"/>
                  <a:gd name="T11" fmla="*/ 2 h 2"/>
                  <a:gd name="T12" fmla="*/ 3 w 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3" y="2"/>
                    </a:moveTo>
                    <a:cubicBezTo>
                      <a:pt x="3" y="2"/>
                      <a:pt x="3" y="2"/>
                      <a:pt x="3" y="2"/>
                    </a:cubicBezTo>
                    <a:cubicBezTo>
                      <a:pt x="5" y="1"/>
                      <a:pt x="5" y="1"/>
                      <a:pt x="5" y="1"/>
                    </a:cubicBezTo>
                    <a:cubicBezTo>
                      <a:pt x="4" y="0"/>
                      <a:pt x="4" y="0"/>
                      <a:pt x="3" y="0"/>
                    </a:cubicBezTo>
                    <a:cubicBezTo>
                      <a:pt x="2" y="0"/>
                      <a:pt x="1" y="0"/>
                      <a:pt x="0" y="1"/>
                    </a:cubicBezTo>
                    <a:cubicBezTo>
                      <a:pt x="2" y="2"/>
                      <a:pt x="2" y="2"/>
                      <a:pt x="2" y="2"/>
                    </a:cubicBezTo>
                    <a:cubicBezTo>
                      <a:pt x="2" y="2"/>
                      <a:pt x="3"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9"/>
              <p:cNvSpPr/>
              <p:nvPr/>
            </p:nvSpPr>
            <p:spPr bwMode="auto">
              <a:xfrm>
                <a:off x="3804" y="1461"/>
                <a:ext cx="8" cy="12"/>
              </a:xfrm>
              <a:custGeom>
                <a:avLst/>
                <a:gdLst>
                  <a:gd name="T0" fmla="*/ 2 w 3"/>
                  <a:gd name="T1" fmla="*/ 3 h 5"/>
                  <a:gd name="T2" fmla="*/ 3 w 3"/>
                  <a:gd name="T3" fmla="*/ 2 h 5"/>
                  <a:gd name="T4" fmla="*/ 1 w 3"/>
                  <a:gd name="T5" fmla="*/ 0 h 5"/>
                  <a:gd name="T6" fmla="*/ 0 w 3"/>
                  <a:gd name="T7" fmla="*/ 3 h 5"/>
                  <a:gd name="T8" fmla="*/ 1 w 3"/>
                  <a:gd name="T9" fmla="*/ 5 h 5"/>
                  <a:gd name="T10" fmla="*/ 3 w 3"/>
                  <a:gd name="T11" fmla="*/ 3 h 5"/>
                  <a:gd name="T12" fmla="*/ 2 w 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3"/>
                    </a:moveTo>
                    <a:cubicBezTo>
                      <a:pt x="2" y="2"/>
                      <a:pt x="3" y="2"/>
                      <a:pt x="3" y="2"/>
                    </a:cubicBezTo>
                    <a:cubicBezTo>
                      <a:pt x="1" y="0"/>
                      <a:pt x="1" y="0"/>
                      <a:pt x="1" y="0"/>
                    </a:cubicBezTo>
                    <a:cubicBezTo>
                      <a:pt x="0" y="1"/>
                      <a:pt x="0" y="2"/>
                      <a:pt x="0" y="3"/>
                    </a:cubicBezTo>
                    <a:cubicBezTo>
                      <a:pt x="0" y="4"/>
                      <a:pt x="0" y="4"/>
                      <a:pt x="1" y="5"/>
                    </a:cubicBezTo>
                    <a:cubicBezTo>
                      <a:pt x="3" y="3"/>
                      <a:pt x="3" y="3"/>
                      <a:pt x="3" y="3"/>
                    </a:cubicBezTo>
                    <a:cubicBezTo>
                      <a:pt x="3" y="3"/>
                      <a:pt x="3"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0"/>
              <p:cNvSpPr/>
              <p:nvPr/>
            </p:nvSpPr>
            <p:spPr bwMode="auto">
              <a:xfrm>
                <a:off x="3809" y="1470"/>
                <a:ext cx="10" cy="5"/>
              </a:xfrm>
              <a:custGeom>
                <a:avLst/>
                <a:gdLst>
                  <a:gd name="T0" fmla="*/ 2 w 4"/>
                  <a:gd name="T1" fmla="*/ 0 h 2"/>
                  <a:gd name="T2" fmla="*/ 1 w 4"/>
                  <a:gd name="T3" fmla="*/ 0 h 2"/>
                  <a:gd name="T4" fmla="*/ 0 w 4"/>
                  <a:gd name="T5" fmla="*/ 2 h 2"/>
                  <a:gd name="T6" fmla="*/ 2 w 4"/>
                  <a:gd name="T7" fmla="*/ 2 h 2"/>
                  <a:gd name="T8" fmla="*/ 4 w 4"/>
                  <a:gd name="T9" fmla="*/ 2 h 2"/>
                  <a:gd name="T10" fmla="*/ 2 w 4"/>
                  <a:gd name="T11" fmla="*/ 0 h 2"/>
                  <a:gd name="T12" fmla="*/ 2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2" y="0"/>
                    </a:moveTo>
                    <a:cubicBezTo>
                      <a:pt x="2" y="0"/>
                      <a:pt x="1" y="0"/>
                      <a:pt x="1" y="0"/>
                    </a:cubicBezTo>
                    <a:cubicBezTo>
                      <a:pt x="0" y="2"/>
                      <a:pt x="0" y="2"/>
                      <a:pt x="0" y="2"/>
                    </a:cubicBezTo>
                    <a:cubicBezTo>
                      <a:pt x="0" y="2"/>
                      <a:pt x="1" y="2"/>
                      <a:pt x="2" y="2"/>
                    </a:cubicBezTo>
                    <a:cubicBezTo>
                      <a:pt x="3" y="2"/>
                      <a:pt x="3" y="2"/>
                      <a:pt x="4" y="2"/>
                    </a:cubicBezTo>
                    <a:cubicBezTo>
                      <a:pt x="2" y="0"/>
                      <a:pt x="2" y="0"/>
                      <a:pt x="2" y="0"/>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1"/>
              <p:cNvSpPr>
                <a:spLocks noEditPoints="1"/>
              </p:cNvSpPr>
              <p:nvPr/>
            </p:nvSpPr>
            <p:spPr bwMode="auto">
              <a:xfrm>
                <a:off x="3797" y="1444"/>
                <a:ext cx="41" cy="48"/>
              </a:xfrm>
              <a:custGeom>
                <a:avLst/>
                <a:gdLst>
                  <a:gd name="T0" fmla="*/ 17 w 17"/>
                  <a:gd name="T1" fmla="*/ 14 h 20"/>
                  <a:gd name="T2" fmla="*/ 17 w 17"/>
                  <a:gd name="T3" fmla="*/ 13 h 20"/>
                  <a:gd name="T4" fmla="*/ 17 w 17"/>
                  <a:gd name="T5" fmla="*/ 4 h 20"/>
                  <a:gd name="T6" fmla="*/ 13 w 17"/>
                  <a:gd name="T7" fmla="*/ 0 h 20"/>
                  <a:gd name="T8" fmla="*/ 3 w 17"/>
                  <a:gd name="T9" fmla="*/ 1 h 20"/>
                  <a:gd name="T10" fmla="*/ 0 w 17"/>
                  <a:gd name="T11" fmla="*/ 4 h 20"/>
                  <a:gd name="T12" fmla="*/ 0 w 17"/>
                  <a:gd name="T13" fmla="*/ 13 h 20"/>
                  <a:gd name="T14" fmla="*/ 0 w 17"/>
                  <a:gd name="T15" fmla="*/ 15 h 20"/>
                  <a:gd name="T16" fmla="*/ 0 w 17"/>
                  <a:gd name="T17" fmla="*/ 19 h 20"/>
                  <a:gd name="T18" fmla="*/ 1 w 17"/>
                  <a:gd name="T19" fmla="*/ 20 h 20"/>
                  <a:gd name="T20" fmla="*/ 3 w 17"/>
                  <a:gd name="T21" fmla="*/ 20 h 20"/>
                  <a:gd name="T22" fmla="*/ 4 w 17"/>
                  <a:gd name="T23" fmla="*/ 19 h 20"/>
                  <a:gd name="T24" fmla="*/ 4 w 17"/>
                  <a:gd name="T25" fmla="*/ 19 h 20"/>
                  <a:gd name="T26" fmla="*/ 13 w 17"/>
                  <a:gd name="T27" fmla="*/ 18 h 20"/>
                  <a:gd name="T28" fmla="*/ 13 w 17"/>
                  <a:gd name="T29" fmla="*/ 19 h 20"/>
                  <a:gd name="T30" fmla="*/ 13 w 17"/>
                  <a:gd name="T31" fmla="*/ 20 h 20"/>
                  <a:gd name="T32" fmla="*/ 16 w 17"/>
                  <a:gd name="T33" fmla="*/ 20 h 20"/>
                  <a:gd name="T34" fmla="*/ 17 w 17"/>
                  <a:gd name="T35" fmla="*/ 19 h 20"/>
                  <a:gd name="T36" fmla="*/ 17 w 17"/>
                  <a:gd name="T37" fmla="*/ 14 h 20"/>
                  <a:gd name="T38" fmla="*/ 7 w 17"/>
                  <a:gd name="T39" fmla="*/ 15 h 20"/>
                  <a:gd name="T40" fmla="*/ 2 w 17"/>
                  <a:gd name="T41" fmla="*/ 10 h 20"/>
                  <a:gd name="T42" fmla="*/ 7 w 17"/>
                  <a:gd name="T43" fmla="*/ 5 h 20"/>
                  <a:gd name="T44" fmla="*/ 12 w 17"/>
                  <a:gd name="T45" fmla="*/ 10 h 20"/>
                  <a:gd name="T46" fmla="*/ 7 w 17"/>
                  <a:gd name="T47" fmla="*/ 15 h 20"/>
                  <a:gd name="T48" fmla="*/ 15 w 17"/>
                  <a:gd name="T49" fmla="*/ 9 h 20"/>
                  <a:gd name="T50" fmla="*/ 15 w 17"/>
                  <a:gd name="T51" fmla="*/ 12 h 20"/>
                  <a:gd name="T52" fmla="*/ 14 w 17"/>
                  <a:gd name="T53" fmla="*/ 12 h 20"/>
                  <a:gd name="T54" fmla="*/ 14 w 17"/>
                  <a:gd name="T55" fmla="*/ 12 h 20"/>
                  <a:gd name="T56" fmla="*/ 14 w 17"/>
                  <a:gd name="T57" fmla="*/ 9 h 20"/>
                  <a:gd name="T58" fmla="*/ 13 w 17"/>
                  <a:gd name="T59" fmla="*/ 8 h 20"/>
                  <a:gd name="T60" fmla="*/ 13 w 17"/>
                  <a:gd name="T61" fmla="*/ 8 h 20"/>
                  <a:gd name="T62" fmla="*/ 14 w 17"/>
                  <a:gd name="T63" fmla="*/ 7 h 20"/>
                  <a:gd name="T64" fmla="*/ 15 w 17"/>
                  <a:gd name="T65" fmla="*/ 8 h 20"/>
                  <a:gd name="T66" fmla="*/ 15 w 17"/>
                  <a:gd name="T67" fmla="*/ 8 h 20"/>
                  <a:gd name="T68" fmla="*/ 15 w 17"/>
                  <a:gd name="T69"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20">
                    <a:moveTo>
                      <a:pt x="17" y="14"/>
                    </a:moveTo>
                    <a:cubicBezTo>
                      <a:pt x="17" y="13"/>
                      <a:pt x="17" y="13"/>
                      <a:pt x="17" y="13"/>
                    </a:cubicBezTo>
                    <a:cubicBezTo>
                      <a:pt x="17" y="4"/>
                      <a:pt x="17" y="4"/>
                      <a:pt x="17" y="4"/>
                    </a:cubicBezTo>
                    <a:cubicBezTo>
                      <a:pt x="17" y="1"/>
                      <a:pt x="15" y="0"/>
                      <a:pt x="13" y="0"/>
                    </a:cubicBezTo>
                    <a:cubicBezTo>
                      <a:pt x="3" y="1"/>
                      <a:pt x="3" y="1"/>
                      <a:pt x="3" y="1"/>
                    </a:cubicBezTo>
                    <a:cubicBezTo>
                      <a:pt x="1" y="1"/>
                      <a:pt x="0" y="1"/>
                      <a:pt x="0" y="4"/>
                    </a:cubicBezTo>
                    <a:cubicBezTo>
                      <a:pt x="0" y="13"/>
                      <a:pt x="0" y="13"/>
                      <a:pt x="0" y="13"/>
                    </a:cubicBezTo>
                    <a:cubicBezTo>
                      <a:pt x="0" y="15"/>
                      <a:pt x="0" y="15"/>
                      <a:pt x="0" y="15"/>
                    </a:cubicBezTo>
                    <a:cubicBezTo>
                      <a:pt x="0" y="19"/>
                      <a:pt x="0" y="19"/>
                      <a:pt x="0" y="19"/>
                    </a:cubicBezTo>
                    <a:cubicBezTo>
                      <a:pt x="0" y="20"/>
                      <a:pt x="0" y="20"/>
                      <a:pt x="1" y="20"/>
                    </a:cubicBezTo>
                    <a:cubicBezTo>
                      <a:pt x="3" y="20"/>
                      <a:pt x="3" y="20"/>
                      <a:pt x="3" y="20"/>
                    </a:cubicBezTo>
                    <a:cubicBezTo>
                      <a:pt x="4" y="20"/>
                      <a:pt x="4" y="20"/>
                      <a:pt x="4" y="19"/>
                    </a:cubicBezTo>
                    <a:cubicBezTo>
                      <a:pt x="4" y="19"/>
                      <a:pt x="4" y="19"/>
                      <a:pt x="4" y="19"/>
                    </a:cubicBezTo>
                    <a:cubicBezTo>
                      <a:pt x="13" y="18"/>
                      <a:pt x="13" y="18"/>
                      <a:pt x="13" y="18"/>
                    </a:cubicBezTo>
                    <a:cubicBezTo>
                      <a:pt x="13" y="19"/>
                      <a:pt x="13" y="19"/>
                      <a:pt x="13" y="19"/>
                    </a:cubicBezTo>
                    <a:cubicBezTo>
                      <a:pt x="13" y="20"/>
                      <a:pt x="13" y="20"/>
                      <a:pt x="13" y="20"/>
                    </a:cubicBezTo>
                    <a:cubicBezTo>
                      <a:pt x="16" y="20"/>
                      <a:pt x="16" y="20"/>
                      <a:pt x="16" y="20"/>
                    </a:cubicBezTo>
                    <a:cubicBezTo>
                      <a:pt x="17" y="20"/>
                      <a:pt x="17" y="20"/>
                      <a:pt x="17" y="19"/>
                    </a:cubicBezTo>
                    <a:lnTo>
                      <a:pt x="17" y="14"/>
                    </a:lnTo>
                    <a:close/>
                    <a:moveTo>
                      <a:pt x="7" y="15"/>
                    </a:moveTo>
                    <a:cubicBezTo>
                      <a:pt x="4" y="15"/>
                      <a:pt x="2" y="12"/>
                      <a:pt x="2" y="10"/>
                    </a:cubicBezTo>
                    <a:cubicBezTo>
                      <a:pt x="2" y="7"/>
                      <a:pt x="4" y="5"/>
                      <a:pt x="7" y="5"/>
                    </a:cubicBezTo>
                    <a:cubicBezTo>
                      <a:pt x="10" y="5"/>
                      <a:pt x="12" y="7"/>
                      <a:pt x="12" y="10"/>
                    </a:cubicBezTo>
                    <a:cubicBezTo>
                      <a:pt x="12" y="12"/>
                      <a:pt x="10" y="15"/>
                      <a:pt x="7" y="15"/>
                    </a:cubicBezTo>
                    <a:close/>
                    <a:moveTo>
                      <a:pt x="15" y="9"/>
                    </a:moveTo>
                    <a:cubicBezTo>
                      <a:pt x="15" y="12"/>
                      <a:pt x="15" y="12"/>
                      <a:pt x="15" y="12"/>
                    </a:cubicBezTo>
                    <a:cubicBezTo>
                      <a:pt x="15" y="12"/>
                      <a:pt x="15" y="12"/>
                      <a:pt x="14" y="12"/>
                    </a:cubicBezTo>
                    <a:cubicBezTo>
                      <a:pt x="14" y="12"/>
                      <a:pt x="14" y="12"/>
                      <a:pt x="14" y="12"/>
                    </a:cubicBezTo>
                    <a:cubicBezTo>
                      <a:pt x="14" y="9"/>
                      <a:pt x="14" y="9"/>
                      <a:pt x="14" y="9"/>
                    </a:cubicBezTo>
                    <a:cubicBezTo>
                      <a:pt x="14" y="9"/>
                      <a:pt x="13" y="8"/>
                      <a:pt x="13" y="8"/>
                    </a:cubicBezTo>
                    <a:cubicBezTo>
                      <a:pt x="13" y="8"/>
                      <a:pt x="13" y="8"/>
                      <a:pt x="13" y="8"/>
                    </a:cubicBezTo>
                    <a:cubicBezTo>
                      <a:pt x="13" y="7"/>
                      <a:pt x="14" y="7"/>
                      <a:pt x="14" y="7"/>
                    </a:cubicBezTo>
                    <a:cubicBezTo>
                      <a:pt x="15" y="7"/>
                      <a:pt x="15" y="7"/>
                      <a:pt x="15" y="8"/>
                    </a:cubicBezTo>
                    <a:cubicBezTo>
                      <a:pt x="15" y="8"/>
                      <a:pt x="15" y="8"/>
                      <a:pt x="15" y="8"/>
                    </a:cubicBezTo>
                    <a:cubicBezTo>
                      <a:pt x="15" y="8"/>
                      <a:pt x="15" y="9"/>
                      <a:pt x="1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2"/>
              <p:cNvSpPr>
                <a:spLocks noEditPoints="1"/>
              </p:cNvSpPr>
              <p:nvPr/>
            </p:nvSpPr>
            <p:spPr bwMode="auto">
              <a:xfrm>
                <a:off x="3935" y="1444"/>
                <a:ext cx="23" cy="22"/>
              </a:xfrm>
              <a:custGeom>
                <a:avLst/>
                <a:gdLst>
                  <a:gd name="T0" fmla="*/ 9 w 10"/>
                  <a:gd name="T1" fmla="*/ 1 h 9"/>
                  <a:gd name="T2" fmla="*/ 9 w 10"/>
                  <a:gd name="T3" fmla="*/ 1 h 9"/>
                  <a:gd name="T4" fmla="*/ 9 w 10"/>
                  <a:gd name="T5" fmla="*/ 1 h 9"/>
                  <a:gd name="T6" fmla="*/ 8 w 10"/>
                  <a:gd name="T7" fmla="*/ 1 h 9"/>
                  <a:gd name="T8" fmla="*/ 7 w 10"/>
                  <a:gd name="T9" fmla="*/ 1 h 9"/>
                  <a:gd name="T10" fmla="*/ 7 w 10"/>
                  <a:gd name="T11" fmla="*/ 1 h 9"/>
                  <a:gd name="T12" fmla="*/ 7 w 10"/>
                  <a:gd name="T13" fmla="*/ 1 h 9"/>
                  <a:gd name="T14" fmla="*/ 6 w 10"/>
                  <a:gd name="T15" fmla="*/ 0 h 9"/>
                  <a:gd name="T16" fmla="*/ 5 w 10"/>
                  <a:gd name="T17" fmla="*/ 0 h 9"/>
                  <a:gd name="T18" fmla="*/ 3 w 10"/>
                  <a:gd name="T19" fmla="*/ 1 h 9"/>
                  <a:gd name="T20" fmla="*/ 3 w 10"/>
                  <a:gd name="T21" fmla="*/ 1 h 9"/>
                  <a:gd name="T22" fmla="*/ 3 w 10"/>
                  <a:gd name="T23" fmla="*/ 1 h 9"/>
                  <a:gd name="T24" fmla="*/ 3 w 10"/>
                  <a:gd name="T25" fmla="*/ 1 h 9"/>
                  <a:gd name="T26" fmla="*/ 2 w 10"/>
                  <a:gd name="T27" fmla="*/ 1 h 9"/>
                  <a:gd name="T28" fmla="*/ 1 w 10"/>
                  <a:gd name="T29" fmla="*/ 2 h 9"/>
                  <a:gd name="T30" fmla="*/ 1 w 10"/>
                  <a:gd name="T31" fmla="*/ 2 h 9"/>
                  <a:gd name="T32" fmla="*/ 0 w 10"/>
                  <a:gd name="T33" fmla="*/ 3 h 9"/>
                  <a:gd name="T34" fmla="*/ 0 w 10"/>
                  <a:gd name="T35" fmla="*/ 7 h 9"/>
                  <a:gd name="T36" fmla="*/ 2 w 10"/>
                  <a:gd name="T37" fmla="*/ 9 h 9"/>
                  <a:gd name="T38" fmla="*/ 9 w 10"/>
                  <a:gd name="T39" fmla="*/ 9 h 9"/>
                  <a:gd name="T40" fmla="*/ 10 w 10"/>
                  <a:gd name="T41" fmla="*/ 7 h 9"/>
                  <a:gd name="T42" fmla="*/ 10 w 10"/>
                  <a:gd name="T43" fmla="*/ 3 h 9"/>
                  <a:gd name="T44" fmla="*/ 9 w 10"/>
                  <a:gd name="T45" fmla="*/ 1 h 9"/>
                  <a:gd name="T46" fmla="*/ 4 w 10"/>
                  <a:gd name="T47" fmla="*/ 1 h 9"/>
                  <a:gd name="T48" fmla="*/ 5 w 10"/>
                  <a:gd name="T49" fmla="*/ 1 h 9"/>
                  <a:gd name="T50" fmla="*/ 6 w 10"/>
                  <a:gd name="T51" fmla="*/ 0 h 9"/>
                  <a:gd name="T52" fmla="*/ 6 w 10"/>
                  <a:gd name="T53" fmla="*/ 1 h 9"/>
                  <a:gd name="T54" fmla="*/ 6 w 10"/>
                  <a:gd name="T55" fmla="*/ 1 h 9"/>
                  <a:gd name="T56" fmla="*/ 4 w 10"/>
                  <a:gd name="T5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 h="9">
                    <a:moveTo>
                      <a:pt x="9" y="1"/>
                    </a:moveTo>
                    <a:cubicBezTo>
                      <a:pt x="9" y="1"/>
                      <a:pt x="9" y="1"/>
                      <a:pt x="9" y="1"/>
                    </a:cubicBezTo>
                    <a:cubicBezTo>
                      <a:pt x="9" y="1"/>
                      <a:pt x="9" y="1"/>
                      <a:pt x="9" y="1"/>
                    </a:cubicBezTo>
                    <a:cubicBezTo>
                      <a:pt x="8" y="1"/>
                      <a:pt x="8" y="1"/>
                      <a:pt x="8" y="1"/>
                    </a:cubicBezTo>
                    <a:cubicBezTo>
                      <a:pt x="8" y="1"/>
                      <a:pt x="7" y="1"/>
                      <a:pt x="7" y="1"/>
                    </a:cubicBezTo>
                    <a:cubicBezTo>
                      <a:pt x="7" y="1"/>
                      <a:pt x="7" y="1"/>
                      <a:pt x="7" y="1"/>
                    </a:cubicBezTo>
                    <a:cubicBezTo>
                      <a:pt x="7" y="1"/>
                      <a:pt x="7" y="1"/>
                      <a:pt x="7" y="1"/>
                    </a:cubicBezTo>
                    <a:cubicBezTo>
                      <a:pt x="7" y="0"/>
                      <a:pt x="6" y="0"/>
                      <a:pt x="6" y="0"/>
                    </a:cubicBezTo>
                    <a:cubicBezTo>
                      <a:pt x="5" y="0"/>
                      <a:pt x="5" y="0"/>
                      <a:pt x="5" y="0"/>
                    </a:cubicBezTo>
                    <a:cubicBezTo>
                      <a:pt x="4" y="0"/>
                      <a:pt x="3" y="0"/>
                      <a:pt x="3" y="1"/>
                    </a:cubicBezTo>
                    <a:cubicBezTo>
                      <a:pt x="3" y="1"/>
                      <a:pt x="3" y="1"/>
                      <a:pt x="3" y="1"/>
                    </a:cubicBezTo>
                    <a:cubicBezTo>
                      <a:pt x="3" y="1"/>
                      <a:pt x="3" y="1"/>
                      <a:pt x="3" y="1"/>
                    </a:cubicBezTo>
                    <a:cubicBezTo>
                      <a:pt x="3" y="1"/>
                      <a:pt x="3" y="1"/>
                      <a:pt x="3" y="1"/>
                    </a:cubicBezTo>
                    <a:cubicBezTo>
                      <a:pt x="2" y="1"/>
                      <a:pt x="2" y="1"/>
                      <a:pt x="2" y="1"/>
                    </a:cubicBezTo>
                    <a:cubicBezTo>
                      <a:pt x="2" y="1"/>
                      <a:pt x="1" y="1"/>
                      <a:pt x="1" y="2"/>
                    </a:cubicBezTo>
                    <a:cubicBezTo>
                      <a:pt x="1" y="2"/>
                      <a:pt x="1" y="2"/>
                      <a:pt x="1" y="2"/>
                    </a:cubicBezTo>
                    <a:cubicBezTo>
                      <a:pt x="1" y="2"/>
                      <a:pt x="0" y="2"/>
                      <a:pt x="0" y="3"/>
                    </a:cubicBezTo>
                    <a:cubicBezTo>
                      <a:pt x="0" y="7"/>
                      <a:pt x="0" y="7"/>
                      <a:pt x="0" y="7"/>
                    </a:cubicBezTo>
                    <a:cubicBezTo>
                      <a:pt x="0" y="8"/>
                      <a:pt x="1" y="9"/>
                      <a:pt x="2" y="9"/>
                    </a:cubicBezTo>
                    <a:cubicBezTo>
                      <a:pt x="9" y="9"/>
                      <a:pt x="9" y="9"/>
                      <a:pt x="9" y="9"/>
                    </a:cubicBezTo>
                    <a:cubicBezTo>
                      <a:pt x="10" y="9"/>
                      <a:pt x="10" y="8"/>
                      <a:pt x="10" y="7"/>
                    </a:cubicBezTo>
                    <a:cubicBezTo>
                      <a:pt x="10" y="3"/>
                      <a:pt x="10" y="3"/>
                      <a:pt x="10" y="3"/>
                    </a:cubicBezTo>
                    <a:cubicBezTo>
                      <a:pt x="10" y="2"/>
                      <a:pt x="10" y="2"/>
                      <a:pt x="9" y="1"/>
                    </a:cubicBezTo>
                    <a:close/>
                    <a:moveTo>
                      <a:pt x="4" y="1"/>
                    </a:moveTo>
                    <a:cubicBezTo>
                      <a:pt x="4" y="1"/>
                      <a:pt x="4" y="1"/>
                      <a:pt x="5" y="1"/>
                    </a:cubicBezTo>
                    <a:cubicBezTo>
                      <a:pt x="6" y="0"/>
                      <a:pt x="6" y="0"/>
                      <a:pt x="6" y="0"/>
                    </a:cubicBezTo>
                    <a:cubicBezTo>
                      <a:pt x="6" y="0"/>
                      <a:pt x="6" y="1"/>
                      <a:pt x="6" y="1"/>
                    </a:cubicBezTo>
                    <a:cubicBezTo>
                      <a:pt x="6" y="1"/>
                      <a:pt x="6" y="1"/>
                      <a:pt x="6" y="1"/>
                    </a:cubicBezTo>
                    <a:cubicBezTo>
                      <a:pt x="4" y="1"/>
                      <a:pt x="4"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3"/>
              <p:cNvSpPr>
                <a:spLocks noEditPoints="1"/>
              </p:cNvSpPr>
              <p:nvPr/>
            </p:nvSpPr>
            <p:spPr bwMode="auto">
              <a:xfrm>
                <a:off x="3980" y="1857"/>
                <a:ext cx="28" cy="43"/>
              </a:xfrm>
              <a:custGeom>
                <a:avLst/>
                <a:gdLst>
                  <a:gd name="T0" fmla="*/ 12 w 12"/>
                  <a:gd name="T1" fmla="*/ 3 h 18"/>
                  <a:gd name="T2" fmla="*/ 9 w 12"/>
                  <a:gd name="T3" fmla="*/ 0 h 18"/>
                  <a:gd name="T4" fmla="*/ 3 w 12"/>
                  <a:gd name="T5" fmla="*/ 0 h 18"/>
                  <a:gd name="T6" fmla="*/ 0 w 12"/>
                  <a:gd name="T7" fmla="*/ 3 h 18"/>
                  <a:gd name="T8" fmla="*/ 0 w 12"/>
                  <a:gd name="T9" fmla="*/ 14 h 18"/>
                  <a:gd name="T10" fmla="*/ 3 w 12"/>
                  <a:gd name="T11" fmla="*/ 17 h 18"/>
                  <a:gd name="T12" fmla="*/ 9 w 12"/>
                  <a:gd name="T13" fmla="*/ 17 h 18"/>
                  <a:gd name="T14" fmla="*/ 12 w 12"/>
                  <a:gd name="T15" fmla="*/ 14 h 18"/>
                  <a:gd name="T16" fmla="*/ 12 w 12"/>
                  <a:gd name="T17" fmla="*/ 3 h 18"/>
                  <a:gd name="T18" fmla="*/ 7 w 12"/>
                  <a:gd name="T19" fmla="*/ 16 h 18"/>
                  <a:gd name="T20" fmla="*/ 5 w 12"/>
                  <a:gd name="T21" fmla="*/ 16 h 18"/>
                  <a:gd name="T22" fmla="*/ 5 w 12"/>
                  <a:gd name="T23" fmla="*/ 16 h 18"/>
                  <a:gd name="T24" fmla="*/ 5 w 12"/>
                  <a:gd name="T25" fmla="*/ 15 h 18"/>
                  <a:gd name="T26" fmla="*/ 5 w 12"/>
                  <a:gd name="T27" fmla="*/ 15 h 18"/>
                  <a:gd name="T28" fmla="*/ 7 w 12"/>
                  <a:gd name="T29" fmla="*/ 15 h 18"/>
                  <a:gd name="T30" fmla="*/ 7 w 12"/>
                  <a:gd name="T31" fmla="*/ 15 h 18"/>
                  <a:gd name="T32" fmla="*/ 7 w 12"/>
                  <a:gd name="T33" fmla="*/ 16 h 18"/>
                  <a:gd name="T34" fmla="*/ 7 w 12"/>
                  <a:gd name="T35" fmla="*/ 16 h 18"/>
                  <a:gd name="T36" fmla="*/ 9 w 12"/>
                  <a:gd name="T37" fmla="*/ 13 h 18"/>
                  <a:gd name="T38" fmla="*/ 3 w 12"/>
                  <a:gd name="T39" fmla="*/ 14 h 18"/>
                  <a:gd name="T40" fmla="*/ 1 w 12"/>
                  <a:gd name="T41" fmla="*/ 12 h 18"/>
                  <a:gd name="T42" fmla="*/ 1 w 12"/>
                  <a:gd name="T43" fmla="*/ 4 h 18"/>
                  <a:gd name="T44" fmla="*/ 3 w 12"/>
                  <a:gd name="T45" fmla="*/ 2 h 18"/>
                  <a:gd name="T46" fmla="*/ 8 w 12"/>
                  <a:gd name="T47" fmla="*/ 2 h 18"/>
                  <a:gd name="T48" fmla="*/ 10 w 12"/>
                  <a:gd name="T49" fmla="*/ 3 h 18"/>
                  <a:gd name="T50" fmla="*/ 10 w 12"/>
                  <a:gd name="T51" fmla="*/ 12 h 18"/>
                  <a:gd name="T52" fmla="*/ 9 w 12"/>
                  <a:gd name="T53"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18">
                    <a:moveTo>
                      <a:pt x="12" y="3"/>
                    </a:moveTo>
                    <a:cubicBezTo>
                      <a:pt x="12" y="1"/>
                      <a:pt x="10" y="0"/>
                      <a:pt x="9" y="0"/>
                    </a:cubicBezTo>
                    <a:cubicBezTo>
                      <a:pt x="3" y="0"/>
                      <a:pt x="3" y="0"/>
                      <a:pt x="3" y="0"/>
                    </a:cubicBezTo>
                    <a:cubicBezTo>
                      <a:pt x="1" y="0"/>
                      <a:pt x="0" y="2"/>
                      <a:pt x="0" y="3"/>
                    </a:cubicBezTo>
                    <a:cubicBezTo>
                      <a:pt x="0" y="14"/>
                      <a:pt x="0" y="14"/>
                      <a:pt x="0" y="14"/>
                    </a:cubicBezTo>
                    <a:cubicBezTo>
                      <a:pt x="0" y="16"/>
                      <a:pt x="2" y="18"/>
                      <a:pt x="3" y="17"/>
                    </a:cubicBezTo>
                    <a:cubicBezTo>
                      <a:pt x="9" y="17"/>
                      <a:pt x="9" y="17"/>
                      <a:pt x="9" y="17"/>
                    </a:cubicBezTo>
                    <a:cubicBezTo>
                      <a:pt x="11" y="17"/>
                      <a:pt x="12" y="16"/>
                      <a:pt x="12" y="14"/>
                    </a:cubicBezTo>
                    <a:lnTo>
                      <a:pt x="12" y="3"/>
                    </a:lnTo>
                    <a:close/>
                    <a:moveTo>
                      <a:pt x="7" y="16"/>
                    </a:moveTo>
                    <a:cubicBezTo>
                      <a:pt x="5" y="16"/>
                      <a:pt x="5" y="16"/>
                      <a:pt x="5" y="16"/>
                    </a:cubicBezTo>
                    <a:cubicBezTo>
                      <a:pt x="5" y="16"/>
                      <a:pt x="5" y="16"/>
                      <a:pt x="5" y="16"/>
                    </a:cubicBezTo>
                    <a:cubicBezTo>
                      <a:pt x="5" y="15"/>
                      <a:pt x="5" y="15"/>
                      <a:pt x="5" y="15"/>
                    </a:cubicBezTo>
                    <a:cubicBezTo>
                      <a:pt x="5" y="15"/>
                      <a:pt x="5" y="15"/>
                      <a:pt x="5" y="15"/>
                    </a:cubicBezTo>
                    <a:cubicBezTo>
                      <a:pt x="7" y="15"/>
                      <a:pt x="7" y="15"/>
                      <a:pt x="7" y="15"/>
                    </a:cubicBezTo>
                    <a:cubicBezTo>
                      <a:pt x="7" y="15"/>
                      <a:pt x="7" y="15"/>
                      <a:pt x="7" y="15"/>
                    </a:cubicBezTo>
                    <a:cubicBezTo>
                      <a:pt x="7" y="16"/>
                      <a:pt x="7" y="16"/>
                      <a:pt x="7" y="16"/>
                    </a:cubicBezTo>
                    <a:cubicBezTo>
                      <a:pt x="7" y="16"/>
                      <a:pt x="7" y="16"/>
                      <a:pt x="7" y="16"/>
                    </a:cubicBezTo>
                    <a:close/>
                    <a:moveTo>
                      <a:pt x="9" y="13"/>
                    </a:moveTo>
                    <a:cubicBezTo>
                      <a:pt x="3" y="14"/>
                      <a:pt x="3" y="14"/>
                      <a:pt x="3" y="14"/>
                    </a:cubicBezTo>
                    <a:cubicBezTo>
                      <a:pt x="2" y="14"/>
                      <a:pt x="1" y="13"/>
                      <a:pt x="1" y="12"/>
                    </a:cubicBezTo>
                    <a:cubicBezTo>
                      <a:pt x="1" y="4"/>
                      <a:pt x="1" y="4"/>
                      <a:pt x="1" y="4"/>
                    </a:cubicBezTo>
                    <a:cubicBezTo>
                      <a:pt x="1" y="3"/>
                      <a:pt x="2" y="2"/>
                      <a:pt x="3" y="2"/>
                    </a:cubicBezTo>
                    <a:cubicBezTo>
                      <a:pt x="8" y="2"/>
                      <a:pt x="8" y="2"/>
                      <a:pt x="8" y="2"/>
                    </a:cubicBezTo>
                    <a:cubicBezTo>
                      <a:pt x="9" y="2"/>
                      <a:pt x="10" y="2"/>
                      <a:pt x="10" y="3"/>
                    </a:cubicBezTo>
                    <a:cubicBezTo>
                      <a:pt x="10" y="12"/>
                      <a:pt x="10" y="12"/>
                      <a:pt x="10" y="12"/>
                    </a:cubicBezTo>
                    <a:cubicBezTo>
                      <a:pt x="11" y="13"/>
                      <a:pt x="10" y="13"/>
                      <a:pt x="9"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4"/>
              <p:cNvSpPr/>
              <p:nvPr/>
            </p:nvSpPr>
            <p:spPr bwMode="auto">
              <a:xfrm>
                <a:off x="4011" y="1860"/>
                <a:ext cx="4" cy="38"/>
              </a:xfrm>
              <a:custGeom>
                <a:avLst/>
                <a:gdLst>
                  <a:gd name="T0" fmla="*/ 0 w 2"/>
                  <a:gd name="T1" fmla="*/ 0 h 16"/>
                  <a:gd name="T2" fmla="*/ 0 w 2"/>
                  <a:gd name="T3" fmla="*/ 1 h 16"/>
                  <a:gd name="T4" fmla="*/ 0 w 2"/>
                  <a:gd name="T5" fmla="*/ 15 h 16"/>
                  <a:gd name="T6" fmla="*/ 1 w 2"/>
                  <a:gd name="T7" fmla="*/ 16 h 16"/>
                  <a:gd name="T8" fmla="*/ 2 w 2"/>
                  <a:gd name="T9" fmla="*/ 15 h 16"/>
                  <a:gd name="T10" fmla="*/ 1 w 2"/>
                  <a:gd name="T11" fmla="*/ 1 h 16"/>
                  <a:gd name="T12" fmla="*/ 0 w 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 h="16">
                    <a:moveTo>
                      <a:pt x="0" y="0"/>
                    </a:moveTo>
                    <a:cubicBezTo>
                      <a:pt x="0" y="0"/>
                      <a:pt x="0" y="0"/>
                      <a:pt x="0" y="1"/>
                    </a:cubicBezTo>
                    <a:cubicBezTo>
                      <a:pt x="0" y="15"/>
                      <a:pt x="0" y="15"/>
                      <a:pt x="0" y="15"/>
                    </a:cubicBezTo>
                    <a:cubicBezTo>
                      <a:pt x="0" y="16"/>
                      <a:pt x="0" y="16"/>
                      <a:pt x="1" y="16"/>
                    </a:cubicBezTo>
                    <a:cubicBezTo>
                      <a:pt x="1" y="16"/>
                      <a:pt x="2" y="15"/>
                      <a:pt x="2" y="15"/>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5"/>
              <p:cNvSpPr/>
              <p:nvPr/>
            </p:nvSpPr>
            <p:spPr bwMode="auto">
              <a:xfrm>
                <a:off x="4013" y="1862"/>
                <a:ext cx="2" cy="12"/>
              </a:xfrm>
              <a:custGeom>
                <a:avLst/>
                <a:gdLst>
                  <a:gd name="T0" fmla="*/ 1 w 1"/>
                  <a:gd name="T1" fmla="*/ 0 h 5"/>
                  <a:gd name="T2" fmla="*/ 0 w 1"/>
                  <a:gd name="T3" fmla="*/ 0 h 5"/>
                  <a:gd name="T4" fmla="*/ 1 w 1"/>
                  <a:gd name="T5" fmla="*/ 5 h 5"/>
                  <a:gd name="T6" fmla="*/ 1 w 1"/>
                  <a:gd name="T7" fmla="*/ 5 h 5"/>
                  <a:gd name="T8" fmla="*/ 1 w 1"/>
                  <a:gd name="T9" fmla="*/ 5 h 5"/>
                  <a:gd name="T10" fmla="*/ 1 w 1"/>
                  <a:gd name="T11" fmla="*/ 0 h 5"/>
                  <a:gd name="T12" fmla="*/ 1 w 1"/>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 h="5">
                    <a:moveTo>
                      <a:pt x="1" y="0"/>
                    </a:moveTo>
                    <a:cubicBezTo>
                      <a:pt x="1" y="0"/>
                      <a:pt x="0" y="0"/>
                      <a:pt x="0" y="0"/>
                    </a:cubicBezTo>
                    <a:cubicBezTo>
                      <a:pt x="1" y="5"/>
                      <a:pt x="1" y="5"/>
                      <a:pt x="1" y="5"/>
                    </a:cubicBezTo>
                    <a:cubicBezTo>
                      <a:pt x="1" y="5"/>
                      <a:pt x="1" y="5"/>
                      <a:pt x="1" y="5"/>
                    </a:cubicBezTo>
                    <a:cubicBezTo>
                      <a:pt x="1" y="5"/>
                      <a:pt x="1" y="5"/>
                      <a:pt x="1" y="5"/>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6"/>
              <p:cNvSpPr/>
              <p:nvPr/>
            </p:nvSpPr>
            <p:spPr bwMode="auto">
              <a:xfrm>
                <a:off x="3985" y="1867"/>
                <a:ext cx="18" cy="2"/>
              </a:xfrm>
              <a:custGeom>
                <a:avLst/>
                <a:gdLst>
                  <a:gd name="T0" fmla="*/ 8 w 8"/>
                  <a:gd name="T1" fmla="*/ 1 h 1"/>
                  <a:gd name="T2" fmla="*/ 7 w 8"/>
                  <a:gd name="T3" fmla="*/ 1 h 1"/>
                  <a:gd name="T4" fmla="*/ 1 w 8"/>
                  <a:gd name="T5" fmla="*/ 1 h 1"/>
                  <a:gd name="T6" fmla="*/ 0 w 8"/>
                  <a:gd name="T7" fmla="*/ 1 h 1"/>
                  <a:gd name="T8" fmla="*/ 0 w 8"/>
                  <a:gd name="T9" fmla="*/ 1 h 1"/>
                  <a:gd name="T10" fmla="*/ 1 w 8"/>
                  <a:gd name="T11" fmla="*/ 0 h 1"/>
                  <a:gd name="T12" fmla="*/ 7 w 8"/>
                  <a:gd name="T13" fmla="*/ 0 h 1"/>
                  <a:gd name="T14" fmla="*/ 8 w 8"/>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
                    <a:moveTo>
                      <a:pt x="8" y="1"/>
                    </a:moveTo>
                    <a:cubicBezTo>
                      <a:pt x="8" y="1"/>
                      <a:pt x="7" y="1"/>
                      <a:pt x="7" y="1"/>
                    </a:cubicBezTo>
                    <a:cubicBezTo>
                      <a:pt x="1" y="1"/>
                      <a:pt x="1" y="1"/>
                      <a:pt x="1" y="1"/>
                    </a:cubicBezTo>
                    <a:cubicBezTo>
                      <a:pt x="0" y="1"/>
                      <a:pt x="0" y="1"/>
                      <a:pt x="0" y="1"/>
                    </a:cubicBezTo>
                    <a:cubicBezTo>
                      <a:pt x="0" y="1"/>
                      <a:pt x="0" y="1"/>
                      <a:pt x="0" y="1"/>
                    </a:cubicBezTo>
                    <a:cubicBezTo>
                      <a:pt x="0" y="0"/>
                      <a:pt x="0" y="0"/>
                      <a:pt x="1" y="0"/>
                    </a:cubicBezTo>
                    <a:cubicBezTo>
                      <a:pt x="7" y="0"/>
                      <a:pt x="7" y="0"/>
                      <a:pt x="7" y="0"/>
                    </a:cubicBezTo>
                    <a:cubicBezTo>
                      <a:pt x="7" y="0"/>
                      <a:pt x="8" y="0"/>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7"/>
              <p:cNvSpPr/>
              <p:nvPr/>
            </p:nvSpPr>
            <p:spPr bwMode="auto">
              <a:xfrm>
                <a:off x="3985" y="1872"/>
                <a:ext cx="18" cy="2"/>
              </a:xfrm>
              <a:custGeom>
                <a:avLst/>
                <a:gdLst>
                  <a:gd name="T0" fmla="*/ 8 w 8"/>
                  <a:gd name="T1" fmla="*/ 0 h 1"/>
                  <a:gd name="T2" fmla="*/ 7 w 8"/>
                  <a:gd name="T3" fmla="*/ 1 h 1"/>
                  <a:gd name="T4" fmla="*/ 1 w 8"/>
                  <a:gd name="T5" fmla="*/ 1 h 1"/>
                  <a:gd name="T6" fmla="*/ 0 w 8"/>
                  <a:gd name="T7" fmla="*/ 1 h 1"/>
                  <a:gd name="T8" fmla="*/ 0 w 8"/>
                  <a:gd name="T9" fmla="*/ 1 h 1"/>
                  <a:gd name="T10" fmla="*/ 1 w 8"/>
                  <a:gd name="T11" fmla="*/ 0 h 1"/>
                  <a:gd name="T12" fmla="*/ 7 w 8"/>
                  <a:gd name="T13" fmla="*/ 0 h 1"/>
                  <a:gd name="T14" fmla="*/ 8 w 8"/>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
                    <a:moveTo>
                      <a:pt x="8" y="0"/>
                    </a:moveTo>
                    <a:cubicBezTo>
                      <a:pt x="8" y="1"/>
                      <a:pt x="7" y="1"/>
                      <a:pt x="7" y="1"/>
                    </a:cubicBezTo>
                    <a:cubicBezTo>
                      <a:pt x="1" y="1"/>
                      <a:pt x="1" y="1"/>
                      <a:pt x="1" y="1"/>
                    </a:cubicBezTo>
                    <a:cubicBezTo>
                      <a:pt x="0" y="1"/>
                      <a:pt x="0" y="1"/>
                      <a:pt x="0" y="1"/>
                    </a:cubicBezTo>
                    <a:cubicBezTo>
                      <a:pt x="0" y="1"/>
                      <a:pt x="0" y="1"/>
                      <a:pt x="0" y="1"/>
                    </a:cubicBezTo>
                    <a:cubicBezTo>
                      <a:pt x="0" y="0"/>
                      <a:pt x="0" y="0"/>
                      <a:pt x="1" y="0"/>
                    </a:cubicBezTo>
                    <a:cubicBezTo>
                      <a:pt x="7" y="0"/>
                      <a:pt x="7" y="0"/>
                      <a:pt x="7" y="0"/>
                    </a:cubicBezTo>
                    <a:cubicBezTo>
                      <a:pt x="7" y="0"/>
                      <a:pt x="8"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8"/>
              <p:cNvSpPr/>
              <p:nvPr/>
            </p:nvSpPr>
            <p:spPr bwMode="auto">
              <a:xfrm>
                <a:off x="3985" y="1876"/>
                <a:ext cx="18" cy="3"/>
              </a:xfrm>
              <a:custGeom>
                <a:avLst/>
                <a:gdLst>
                  <a:gd name="T0" fmla="*/ 8 w 8"/>
                  <a:gd name="T1" fmla="*/ 0 h 1"/>
                  <a:gd name="T2" fmla="*/ 7 w 8"/>
                  <a:gd name="T3" fmla="*/ 1 h 1"/>
                  <a:gd name="T4" fmla="*/ 1 w 8"/>
                  <a:gd name="T5" fmla="*/ 1 h 1"/>
                  <a:gd name="T6" fmla="*/ 0 w 8"/>
                  <a:gd name="T7" fmla="*/ 1 h 1"/>
                  <a:gd name="T8" fmla="*/ 0 w 8"/>
                  <a:gd name="T9" fmla="*/ 1 h 1"/>
                  <a:gd name="T10" fmla="*/ 1 w 8"/>
                  <a:gd name="T11" fmla="*/ 0 h 1"/>
                  <a:gd name="T12" fmla="*/ 7 w 8"/>
                  <a:gd name="T13" fmla="*/ 0 h 1"/>
                  <a:gd name="T14" fmla="*/ 8 w 8"/>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
                    <a:moveTo>
                      <a:pt x="8" y="0"/>
                    </a:moveTo>
                    <a:cubicBezTo>
                      <a:pt x="8" y="1"/>
                      <a:pt x="7" y="1"/>
                      <a:pt x="7" y="1"/>
                    </a:cubicBezTo>
                    <a:cubicBezTo>
                      <a:pt x="1" y="1"/>
                      <a:pt x="1" y="1"/>
                      <a:pt x="1" y="1"/>
                    </a:cubicBezTo>
                    <a:cubicBezTo>
                      <a:pt x="0" y="1"/>
                      <a:pt x="0" y="1"/>
                      <a:pt x="0" y="1"/>
                    </a:cubicBezTo>
                    <a:cubicBezTo>
                      <a:pt x="0" y="1"/>
                      <a:pt x="0" y="1"/>
                      <a:pt x="0" y="1"/>
                    </a:cubicBezTo>
                    <a:cubicBezTo>
                      <a:pt x="0" y="0"/>
                      <a:pt x="0" y="0"/>
                      <a:pt x="1" y="0"/>
                    </a:cubicBezTo>
                    <a:cubicBezTo>
                      <a:pt x="7" y="0"/>
                      <a:pt x="7" y="0"/>
                      <a:pt x="7" y="0"/>
                    </a:cubicBezTo>
                    <a:cubicBezTo>
                      <a:pt x="7" y="0"/>
                      <a:pt x="8"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9"/>
              <p:cNvSpPr/>
              <p:nvPr/>
            </p:nvSpPr>
            <p:spPr bwMode="auto">
              <a:xfrm>
                <a:off x="3992" y="1881"/>
                <a:ext cx="11" cy="2"/>
              </a:xfrm>
              <a:custGeom>
                <a:avLst/>
                <a:gdLst>
                  <a:gd name="T0" fmla="*/ 5 w 5"/>
                  <a:gd name="T1" fmla="*/ 0 h 1"/>
                  <a:gd name="T2" fmla="*/ 4 w 5"/>
                  <a:gd name="T3" fmla="*/ 1 h 1"/>
                  <a:gd name="T4" fmla="*/ 1 w 5"/>
                  <a:gd name="T5" fmla="*/ 1 h 1"/>
                  <a:gd name="T6" fmla="*/ 0 w 5"/>
                  <a:gd name="T7" fmla="*/ 0 h 1"/>
                  <a:gd name="T8" fmla="*/ 0 w 5"/>
                  <a:gd name="T9" fmla="*/ 0 h 1"/>
                  <a:gd name="T10" fmla="*/ 1 w 5"/>
                  <a:gd name="T11" fmla="*/ 0 h 1"/>
                  <a:gd name="T12" fmla="*/ 4 w 5"/>
                  <a:gd name="T13" fmla="*/ 0 h 1"/>
                  <a:gd name="T14" fmla="*/ 5 w 5"/>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
                    <a:moveTo>
                      <a:pt x="5" y="0"/>
                    </a:moveTo>
                    <a:cubicBezTo>
                      <a:pt x="5" y="1"/>
                      <a:pt x="4" y="1"/>
                      <a:pt x="4" y="1"/>
                    </a:cubicBezTo>
                    <a:cubicBezTo>
                      <a:pt x="1" y="1"/>
                      <a:pt x="1" y="1"/>
                      <a:pt x="1" y="1"/>
                    </a:cubicBezTo>
                    <a:cubicBezTo>
                      <a:pt x="0" y="1"/>
                      <a:pt x="0" y="1"/>
                      <a:pt x="0" y="0"/>
                    </a:cubicBezTo>
                    <a:cubicBezTo>
                      <a:pt x="0" y="0"/>
                      <a:pt x="0" y="0"/>
                      <a:pt x="0" y="0"/>
                    </a:cubicBezTo>
                    <a:cubicBezTo>
                      <a:pt x="0" y="0"/>
                      <a:pt x="0" y="0"/>
                      <a:pt x="1" y="0"/>
                    </a:cubicBezTo>
                    <a:cubicBezTo>
                      <a:pt x="4" y="0"/>
                      <a:pt x="4" y="0"/>
                      <a:pt x="4" y="0"/>
                    </a:cubicBezTo>
                    <a:cubicBezTo>
                      <a:pt x="4" y="0"/>
                      <a:pt x="5"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0"/>
              <p:cNvSpPr/>
              <p:nvPr/>
            </p:nvSpPr>
            <p:spPr bwMode="auto">
              <a:xfrm>
                <a:off x="3892" y="1456"/>
                <a:ext cx="36" cy="5"/>
              </a:xfrm>
              <a:custGeom>
                <a:avLst/>
                <a:gdLst>
                  <a:gd name="T0" fmla="*/ 0 w 15"/>
                  <a:gd name="T1" fmla="*/ 1 h 2"/>
                  <a:gd name="T2" fmla="*/ 0 w 15"/>
                  <a:gd name="T3" fmla="*/ 2 h 2"/>
                  <a:gd name="T4" fmla="*/ 15 w 15"/>
                  <a:gd name="T5" fmla="*/ 1 h 2"/>
                  <a:gd name="T6" fmla="*/ 15 w 15"/>
                  <a:gd name="T7" fmla="*/ 1 h 2"/>
                  <a:gd name="T8" fmla="*/ 15 w 15"/>
                  <a:gd name="T9" fmla="*/ 0 h 2"/>
                  <a:gd name="T10" fmla="*/ 0 w 15"/>
                  <a:gd name="T11" fmla="*/ 0 h 2"/>
                  <a:gd name="T12" fmla="*/ 0 w 15"/>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15" h="2">
                    <a:moveTo>
                      <a:pt x="0" y="1"/>
                    </a:moveTo>
                    <a:cubicBezTo>
                      <a:pt x="0" y="1"/>
                      <a:pt x="0" y="2"/>
                      <a:pt x="0" y="2"/>
                    </a:cubicBezTo>
                    <a:cubicBezTo>
                      <a:pt x="15" y="1"/>
                      <a:pt x="15" y="1"/>
                      <a:pt x="15" y="1"/>
                    </a:cubicBezTo>
                    <a:cubicBezTo>
                      <a:pt x="15" y="1"/>
                      <a:pt x="15" y="1"/>
                      <a:pt x="15" y="1"/>
                    </a:cubicBezTo>
                    <a:cubicBezTo>
                      <a:pt x="15" y="0"/>
                      <a:pt x="15" y="0"/>
                      <a:pt x="15" y="0"/>
                    </a:cubicBezTo>
                    <a:cubicBezTo>
                      <a:pt x="0" y="0"/>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21"/>
              <p:cNvSpPr/>
              <p:nvPr/>
            </p:nvSpPr>
            <p:spPr bwMode="auto">
              <a:xfrm>
                <a:off x="3892" y="1456"/>
                <a:ext cx="14" cy="0"/>
              </a:xfrm>
              <a:custGeom>
                <a:avLst/>
                <a:gdLst>
                  <a:gd name="T0" fmla="*/ 0 w 6"/>
                  <a:gd name="T1" fmla="*/ 1 w 6"/>
                  <a:gd name="T2" fmla="*/ 6 w 6"/>
                  <a:gd name="T3" fmla="*/ 6 w 6"/>
                  <a:gd name="T4" fmla="*/ 6 w 6"/>
                  <a:gd name="T5" fmla="*/ 1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cubicBezTo>
                      <a:pt x="0" y="0"/>
                      <a:pt x="1" y="0"/>
                      <a:pt x="1" y="0"/>
                    </a:cubicBezTo>
                    <a:cubicBezTo>
                      <a:pt x="6" y="0"/>
                      <a:pt x="6" y="0"/>
                      <a:pt x="6" y="0"/>
                    </a:cubicBezTo>
                    <a:cubicBezTo>
                      <a:pt x="6" y="0"/>
                      <a:pt x="6" y="0"/>
                      <a:pt x="6" y="0"/>
                    </a:cubicBezTo>
                    <a:cubicBezTo>
                      <a:pt x="6" y="0"/>
                      <a:pt x="6" y="0"/>
                      <a:pt x="6" y="0"/>
                    </a:cubicBezTo>
                    <a:cubicBezTo>
                      <a:pt x="1"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2"/>
              <p:cNvSpPr/>
              <p:nvPr/>
            </p:nvSpPr>
            <p:spPr bwMode="auto">
              <a:xfrm>
                <a:off x="3954" y="2263"/>
                <a:ext cx="4" cy="38"/>
              </a:xfrm>
              <a:custGeom>
                <a:avLst/>
                <a:gdLst>
                  <a:gd name="T0" fmla="*/ 1 w 2"/>
                  <a:gd name="T1" fmla="*/ 1 h 16"/>
                  <a:gd name="T2" fmla="*/ 0 w 2"/>
                  <a:gd name="T3" fmla="*/ 1 h 16"/>
                  <a:gd name="T4" fmla="*/ 0 w 2"/>
                  <a:gd name="T5" fmla="*/ 16 h 16"/>
                  <a:gd name="T6" fmla="*/ 1 w 2"/>
                  <a:gd name="T7" fmla="*/ 16 h 16"/>
                  <a:gd name="T8" fmla="*/ 2 w 2"/>
                  <a:gd name="T9" fmla="*/ 16 h 16"/>
                  <a:gd name="T10" fmla="*/ 1 w 2"/>
                  <a:gd name="T11" fmla="*/ 1 h 16"/>
                  <a:gd name="T12" fmla="*/ 1 w 2"/>
                  <a:gd name="T13" fmla="*/ 1 h 16"/>
                </a:gdLst>
                <a:ahLst/>
                <a:cxnLst>
                  <a:cxn ang="0">
                    <a:pos x="T0" y="T1"/>
                  </a:cxn>
                  <a:cxn ang="0">
                    <a:pos x="T2" y="T3"/>
                  </a:cxn>
                  <a:cxn ang="0">
                    <a:pos x="T4" y="T5"/>
                  </a:cxn>
                  <a:cxn ang="0">
                    <a:pos x="T6" y="T7"/>
                  </a:cxn>
                  <a:cxn ang="0">
                    <a:pos x="T8" y="T9"/>
                  </a:cxn>
                  <a:cxn ang="0">
                    <a:pos x="T10" y="T11"/>
                  </a:cxn>
                  <a:cxn ang="0">
                    <a:pos x="T12" y="T13"/>
                  </a:cxn>
                </a:cxnLst>
                <a:rect l="0" t="0" r="r" b="b"/>
                <a:pathLst>
                  <a:path w="2" h="16">
                    <a:moveTo>
                      <a:pt x="1" y="1"/>
                    </a:moveTo>
                    <a:cubicBezTo>
                      <a:pt x="0" y="1"/>
                      <a:pt x="0" y="1"/>
                      <a:pt x="0" y="1"/>
                    </a:cubicBezTo>
                    <a:cubicBezTo>
                      <a:pt x="0" y="16"/>
                      <a:pt x="0" y="16"/>
                      <a:pt x="0" y="16"/>
                    </a:cubicBezTo>
                    <a:cubicBezTo>
                      <a:pt x="0" y="16"/>
                      <a:pt x="1" y="16"/>
                      <a:pt x="1" y="16"/>
                    </a:cubicBezTo>
                    <a:cubicBezTo>
                      <a:pt x="1" y="16"/>
                      <a:pt x="2" y="16"/>
                      <a:pt x="2" y="16"/>
                    </a:cubicBezTo>
                    <a:cubicBezTo>
                      <a:pt x="1" y="1"/>
                      <a:pt x="1" y="1"/>
                      <a:pt x="1" y="1"/>
                    </a:cubicBezTo>
                    <a:cubicBezTo>
                      <a:pt x="1" y="1"/>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3"/>
              <p:cNvSpPr/>
              <p:nvPr/>
            </p:nvSpPr>
            <p:spPr bwMode="auto">
              <a:xfrm>
                <a:off x="3958" y="2266"/>
                <a:ext cx="0" cy="14"/>
              </a:xfrm>
              <a:custGeom>
                <a:avLst/>
                <a:gdLst>
                  <a:gd name="T0" fmla="*/ 0 h 6"/>
                  <a:gd name="T1" fmla="*/ 0 h 6"/>
                  <a:gd name="T2" fmla="*/ 5 h 6"/>
                  <a:gd name="T3" fmla="*/ 6 h 6"/>
                  <a:gd name="T4" fmla="*/ 5 h 6"/>
                  <a:gd name="T5" fmla="*/ 0 h 6"/>
                  <a:gd name="T6" fmla="*/ 0 h 6"/>
                </a:gdLst>
                <a:ahLst/>
                <a:cxnLst>
                  <a:cxn ang="0">
                    <a:pos x="0" y="T0"/>
                  </a:cxn>
                  <a:cxn ang="0">
                    <a:pos x="0" y="T1"/>
                  </a:cxn>
                  <a:cxn ang="0">
                    <a:pos x="0" y="T2"/>
                  </a:cxn>
                  <a:cxn ang="0">
                    <a:pos x="0" y="T3"/>
                  </a:cxn>
                  <a:cxn ang="0">
                    <a:pos x="0" y="T4"/>
                  </a:cxn>
                  <a:cxn ang="0">
                    <a:pos x="0" y="T5"/>
                  </a:cxn>
                  <a:cxn ang="0">
                    <a:pos x="0" y="T6"/>
                  </a:cxn>
                </a:cxnLst>
                <a:rect l="0" t="0" r="r" b="b"/>
                <a:pathLst>
                  <a:path h="6">
                    <a:moveTo>
                      <a:pt x="0" y="0"/>
                    </a:moveTo>
                    <a:cubicBezTo>
                      <a:pt x="0" y="0"/>
                      <a:pt x="0" y="0"/>
                      <a:pt x="0" y="0"/>
                    </a:cubicBezTo>
                    <a:cubicBezTo>
                      <a:pt x="0" y="5"/>
                      <a:pt x="0" y="5"/>
                      <a:pt x="0" y="5"/>
                    </a:cubicBezTo>
                    <a:cubicBezTo>
                      <a:pt x="0" y="6"/>
                      <a:pt x="0" y="6"/>
                      <a:pt x="0" y="6"/>
                    </a:cubicBezTo>
                    <a:cubicBezTo>
                      <a:pt x="0" y="6"/>
                      <a:pt x="0" y="6"/>
                      <a:pt x="0" y="5"/>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24"/>
              <p:cNvSpPr>
                <a:spLocks noEditPoints="1"/>
              </p:cNvSpPr>
              <p:nvPr/>
            </p:nvSpPr>
            <p:spPr bwMode="auto">
              <a:xfrm>
                <a:off x="4001" y="2472"/>
                <a:ext cx="36" cy="45"/>
              </a:xfrm>
              <a:custGeom>
                <a:avLst/>
                <a:gdLst>
                  <a:gd name="T0" fmla="*/ 10 w 15"/>
                  <a:gd name="T1" fmla="*/ 0 h 19"/>
                  <a:gd name="T2" fmla="*/ 0 w 15"/>
                  <a:gd name="T3" fmla="*/ 5 h 19"/>
                  <a:gd name="T4" fmla="*/ 5 w 15"/>
                  <a:gd name="T5" fmla="*/ 19 h 19"/>
                  <a:gd name="T6" fmla="*/ 15 w 15"/>
                  <a:gd name="T7" fmla="*/ 14 h 19"/>
                  <a:gd name="T8" fmla="*/ 1 w 15"/>
                  <a:gd name="T9" fmla="*/ 5 h 19"/>
                  <a:gd name="T10" fmla="*/ 10 w 15"/>
                  <a:gd name="T11" fmla="*/ 2 h 19"/>
                  <a:gd name="T12" fmla="*/ 13 w 15"/>
                  <a:gd name="T13" fmla="*/ 4 h 19"/>
                  <a:gd name="T14" fmla="*/ 4 w 15"/>
                  <a:gd name="T15" fmla="*/ 8 h 19"/>
                  <a:gd name="T16" fmla="*/ 1 w 15"/>
                  <a:gd name="T17" fmla="*/ 5 h 19"/>
                  <a:gd name="T18" fmla="*/ 2 w 15"/>
                  <a:gd name="T19" fmla="*/ 9 h 19"/>
                  <a:gd name="T20" fmla="*/ 4 w 15"/>
                  <a:gd name="T21" fmla="*/ 9 h 19"/>
                  <a:gd name="T22" fmla="*/ 4 w 15"/>
                  <a:gd name="T23" fmla="*/ 11 h 19"/>
                  <a:gd name="T24" fmla="*/ 2 w 15"/>
                  <a:gd name="T25" fmla="*/ 11 h 19"/>
                  <a:gd name="T26" fmla="*/ 2 w 15"/>
                  <a:gd name="T27" fmla="*/ 12 h 19"/>
                  <a:gd name="T28" fmla="*/ 4 w 15"/>
                  <a:gd name="T29" fmla="*/ 12 h 19"/>
                  <a:gd name="T30" fmla="*/ 5 w 15"/>
                  <a:gd name="T31" fmla="*/ 13 h 19"/>
                  <a:gd name="T32" fmla="*/ 3 w 15"/>
                  <a:gd name="T33" fmla="*/ 14 h 19"/>
                  <a:gd name="T34" fmla="*/ 2 w 15"/>
                  <a:gd name="T35" fmla="*/ 12 h 19"/>
                  <a:gd name="T36" fmla="*/ 3 w 15"/>
                  <a:gd name="T37" fmla="*/ 17 h 19"/>
                  <a:gd name="T38" fmla="*/ 3 w 15"/>
                  <a:gd name="T39" fmla="*/ 15 h 19"/>
                  <a:gd name="T40" fmla="*/ 5 w 15"/>
                  <a:gd name="T41" fmla="*/ 15 h 19"/>
                  <a:gd name="T42" fmla="*/ 5 w 15"/>
                  <a:gd name="T43" fmla="*/ 16 h 19"/>
                  <a:gd name="T44" fmla="*/ 5 w 15"/>
                  <a:gd name="T45" fmla="*/ 9 h 19"/>
                  <a:gd name="T46" fmla="*/ 7 w 15"/>
                  <a:gd name="T47" fmla="*/ 9 h 19"/>
                  <a:gd name="T48" fmla="*/ 7 w 15"/>
                  <a:gd name="T49" fmla="*/ 10 h 19"/>
                  <a:gd name="T50" fmla="*/ 5 w 15"/>
                  <a:gd name="T51" fmla="*/ 11 h 19"/>
                  <a:gd name="T52" fmla="*/ 5 w 15"/>
                  <a:gd name="T53" fmla="*/ 9 h 19"/>
                  <a:gd name="T54" fmla="*/ 6 w 15"/>
                  <a:gd name="T55" fmla="*/ 12 h 19"/>
                  <a:gd name="T56" fmla="*/ 7 w 15"/>
                  <a:gd name="T57" fmla="*/ 12 h 19"/>
                  <a:gd name="T58" fmla="*/ 7 w 15"/>
                  <a:gd name="T59" fmla="*/ 13 h 19"/>
                  <a:gd name="T60" fmla="*/ 5 w 15"/>
                  <a:gd name="T61" fmla="*/ 13 h 19"/>
                  <a:gd name="T62" fmla="*/ 8 w 15"/>
                  <a:gd name="T63" fmla="*/ 16 h 19"/>
                  <a:gd name="T64" fmla="*/ 6 w 15"/>
                  <a:gd name="T65" fmla="*/ 16 h 19"/>
                  <a:gd name="T66" fmla="*/ 6 w 15"/>
                  <a:gd name="T67" fmla="*/ 15 h 19"/>
                  <a:gd name="T68" fmla="*/ 8 w 15"/>
                  <a:gd name="T69" fmla="*/ 15 h 19"/>
                  <a:gd name="T70" fmla="*/ 8 w 15"/>
                  <a:gd name="T71" fmla="*/ 16 h 19"/>
                  <a:gd name="T72" fmla="*/ 8 w 15"/>
                  <a:gd name="T73" fmla="*/ 8 h 19"/>
                  <a:gd name="T74" fmla="*/ 10 w 15"/>
                  <a:gd name="T75" fmla="*/ 8 h 19"/>
                  <a:gd name="T76" fmla="*/ 10 w 15"/>
                  <a:gd name="T77" fmla="*/ 10 h 19"/>
                  <a:gd name="T78" fmla="*/ 8 w 15"/>
                  <a:gd name="T79" fmla="*/ 10 h 19"/>
                  <a:gd name="T80" fmla="*/ 8 w 15"/>
                  <a:gd name="T81" fmla="*/ 12 h 19"/>
                  <a:gd name="T82" fmla="*/ 10 w 15"/>
                  <a:gd name="T83" fmla="*/ 11 h 19"/>
                  <a:gd name="T84" fmla="*/ 11 w 15"/>
                  <a:gd name="T85" fmla="*/ 12 h 19"/>
                  <a:gd name="T86" fmla="*/ 9 w 15"/>
                  <a:gd name="T87" fmla="*/ 13 h 19"/>
                  <a:gd name="T88" fmla="*/ 8 w 15"/>
                  <a:gd name="T89" fmla="*/ 12 h 19"/>
                  <a:gd name="T90" fmla="*/ 9 w 15"/>
                  <a:gd name="T91" fmla="*/ 16 h 19"/>
                  <a:gd name="T92" fmla="*/ 9 w 15"/>
                  <a:gd name="T93" fmla="*/ 15 h 19"/>
                  <a:gd name="T94" fmla="*/ 10 w 15"/>
                  <a:gd name="T95" fmla="*/ 14 h 19"/>
                  <a:gd name="T96" fmla="*/ 11 w 15"/>
                  <a:gd name="T97" fmla="*/ 15 h 19"/>
                  <a:gd name="T98" fmla="*/ 11 w 15"/>
                  <a:gd name="T99" fmla="*/ 8 h 19"/>
                  <a:gd name="T100" fmla="*/ 13 w 15"/>
                  <a:gd name="T101" fmla="*/ 8 h 19"/>
                  <a:gd name="T102" fmla="*/ 13 w 15"/>
                  <a:gd name="T103" fmla="*/ 9 h 19"/>
                  <a:gd name="T104" fmla="*/ 11 w 15"/>
                  <a:gd name="T105" fmla="*/ 10 h 19"/>
                  <a:gd name="T106" fmla="*/ 11 w 15"/>
                  <a:gd name="T107" fmla="*/ 8 h 19"/>
                  <a:gd name="T108" fmla="*/ 11 w 15"/>
                  <a:gd name="T109" fmla="*/ 11 h 19"/>
                  <a:gd name="T110" fmla="*/ 13 w 15"/>
                  <a:gd name="T111" fmla="*/ 11 h 19"/>
                  <a:gd name="T112" fmla="*/ 13 w 15"/>
                  <a:gd name="T113" fmla="*/ 12 h 19"/>
                  <a:gd name="T114" fmla="*/ 11 w 15"/>
                  <a:gd name="T115" fmla="*/ 12 h 19"/>
                  <a:gd name="T116" fmla="*/ 14 w 15"/>
                  <a:gd name="T117" fmla="*/ 15 h 19"/>
                  <a:gd name="T118" fmla="*/ 12 w 15"/>
                  <a:gd name="T119" fmla="*/ 15 h 19"/>
                  <a:gd name="T120" fmla="*/ 12 w 15"/>
                  <a:gd name="T121" fmla="*/ 14 h 19"/>
                  <a:gd name="T122" fmla="*/ 14 w 15"/>
                  <a:gd name="T123" fmla="*/ 14 h 19"/>
                  <a:gd name="T124" fmla="*/ 14 w 15"/>
                  <a:gd name="T125"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 h="19">
                    <a:moveTo>
                      <a:pt x="14" y="3"/>
                    </a:moveTo>
                    <a:cubicBezTo>
                      <a:pt x="14" y="1"/>
                      <a:pt x="12" y="0"/>
                      <a:pt x="10" y="0"/>
                    </a:cubicBezTo>
                    <a:cubicBezTo>
                      <a:pt x="3" y="1"/>
                      <a:pt x="3" y="1"/>
                      <a:pt x="3" y="1"/>
                    </a:cubicBezTo>
                    <a:cubicBezTo>
                      <a:pt x="1" y="1"/>
                      <a:pt x="0" y="3"/>
                      <a:pt x="0" y="5"/>
                    </a:cubicBezTo>
                    <a:cubicBezTo>
                      <a:pt x="1" y="16"/>
                      <a:pt x="1" y="16"/>
                      <a:pt x="1" y="16"/>
                    </a:cubicBezTo>
                    <a:cubicBezTo>
                      <a:pt x="2" y="18"/>
                      <a:pt x="3" y="19"/>
                      <a:pt x="5" y="19"/>
                    </a:cubicBezTo>
                    <a:cubicBezTo>
                      <a:pt x="12" y="18"/>
                      <a:pt x="12" y="18"/>
                      <a:pt x="12" y="18"/>
                    </a:cubicBezTo>
                    <a:cubicBezTo>
                      <a:pt x="14" y="18"/>
                      <a:pt x="15" y="16"/>
                      <a:pt x="15" y="14"/>
                    </a:cubicBezTo>
                    <a:lnTo>
                      <a:pt x="14" y="3"/>
                    </a:lnTo>
                    <a:close/>
                    <a:moveTo>
                      <a:pt x="1" y="5"/>
                    </a:moveTo>
                    <a:cubicBezTo>
                      <a:pt x="1" y="4"/>
                      <a:pt x="2" y="3"/>
                      <a:pt x="3" y="2"/>
                    </a:cubicBezTo>
                    <a:cubicBezTo>
                      <a:pt x="10" y="2"/>
                      <a:pt x="10" y="2"/>
                      <a:pt x="10" y="2"/>
                    </a:cubicBezTo>
                    <a:cubicBezTo>
                      <a:pt x="11" y="1"/>
                      <a:pt x="12" y="2"/>
                      <a:pt x="12" y="4"/>
                    </a:cubicBezTo>
                    <a:cubicBezTo>
                      <a:pt x="13" y="4"/>
                      <a:pt x="13" y="4"/>
                      <a:pt x="13" y="4"/>
                    </a:cubicBezTo>
                    <a:cubicBezTo>
                      <a:pt x="13" y="6"/>
                      <a:pt x="12" y="7"/>
                      <a:pt x="11" y="7"/>
                    </a:cubicBezTo>
                    <a:cubicBezTo>
                      <a:pt x="4" y="8"/>
                      <a:pt x="4" y="8"/>
                      <a:pt x="4" y="8"/>
                    </a:cubicBezTo>
                    <a:cubicBezTo>
                      <a:pt x="3" y="8"/>
                      <a:pt x="2" y="7"/>
                      <a:pt x="1" y="6"/>
                    </a:cubicBezTo>
                    <a:lnTo>
                      <a:pt x="1" y="5"/>
                    </a:lnTo>
                    <a:close/>
                    <a:moveTo>
                      <a:pt x="2" y="10"/>
                    </a:moveTo>
                    <a:cubicBezTo>
                      <a:pt x="2" y="9"/>
                      <a:pt x="2" y="9"/>
                      <a:pt x="2" y="9"/>
                    </a:cubicBezTo>
                    <a:cubicBezTo>
                      <a:pt x="4" y="9"/>
                      <a:pt x="4" y="9"/>
                      <a:pt x="4" y="9"/>
                    </a:cubicBezTo>
                    <a:cubicBezTo>
                      <a:pt x="4" y="9"/>
                      <a:pt x="4" y="9"/>
                      <a:pt x="4" y="9"/>
                    </a:cubicBezTo>
                    <a:cubicBezTo>
                      <a:pt x="4" y="10"/>
                      <a:pt x="4" y="10"/>
                      <a:pt x="4" y="10"/>
                    </a:cubicBezTo>
                    <a:cubicBezTo>
                      <a:pt x="4" y="10"/>
                      <a:pt x="4" y="11"/>
                      <a:pt x="4" y="11"/>
                    </a:cubicBezTo>
                    <a:cubicBezTo>
                      <a:pt x="2" y="11"/>
                      <a:pt x="2" y="11"/>
                      <a:pt x="2" y="11"/>
                    </a:cubicBezTo>
                    <a:cubicBezTo>
                      <a:pt x="2" y="11"/>
                      <a:pt x="2" y="11"/>
                      <a:pt x="2" y="11"/>
                    </a:cubicBezTo>
                    <a:lnTo>
                      <a:pt x="2" y="10"/>
                    </a:lnTo>
                    <a:close/>
                    <a:moveTo>
                      <a:pt x="2" y="12"/>
                    </a:moveTo>
                    <a:cubicBezTo>
                      <a:pt x="2" y="12"/>
                      <a:pt x="2" y="12"/>
                      <a:pt x="3" y="12"/>
                    </a:cubicBezTo>
                    <a:cubicBezTo>
                      <a:pt x="4" y="12"/>
                      <a:pt x="4" y="12"/>
                      <a:pt x="4" y="12"/>
                    </a:cubicBezTo>
                    <a:cubicBezTo>
                      <a:pt x="4" y="12"/>
                      <a:pt x="5" y="12"/>
                      <a:pt x="5" y="12"/>
                    </a:cubicBezTo>
                    <a:cubicBezTo>
                      <a:pt x="5" y="13"/>
                      <a:pt x="5" y="13"/>
                      <a:pt x="5" y="13"/>
                    </a:cubicBezTo>
                    <a:cubicBezTo>
                      <a:pt x="5" y="13"/>
                      <a:pt x="5" y="14"/>
                      <a:pt x="4" y="14"/>
                    </a:cubicBezTo>
                    <a:cubicBezTo>
                      <a:pt x="3" y="14"/>
                      <a:pt x="3" y="14"/>
                      <a:pt x="3" y="14"/>
                    </a:cubicBezTo>
                    <a:cubicBezTo>
                      <a:pt x="3" y="14"/>
                      <a:pt x="2" y="14"/>
                      <a:pt x="2" y="13"/>
                    </a:cubicBezTo>
                    <a:lnTo>
                      <a:pt x="2" y="12"/>
                    </a:lnTo>
                    <a:close/>
                    <a:moveTo>
                      <a:pt x="5" y="16"/>
                    </a:moveTo>
                    <a:cubicBezTo>
                      <a:pt x="3" y="17"/>
                      <a:pt x="3" y="17"/>
                      <a:pt x="3" y="17"/>
                    </a:cubicBezTo>
                    <a:cubicBezTo>
                      <a:pt x="3" y="17"/>
                      <a:pt x="3" y="17"/>
                      <a:pt x="3" y="16"/>
                    </a:cubicBezTo>
                    <a:cubicBezTo>
                      <a:pt x="3" y="15"/>
                      <a:pt x="3" y="15"/>
                      <a:pt x="3" y="15"/>
                    </a:cubicBezTo>
                    <a:cubicBezTo>
                      <a:pt x="3" y="15"/>
                      <a:pt x="3" y="15"/>
                      <a:pt x="3" y="15"/>
                    </a:cubicBezTo>
                    <a:cubicBezTo>
                      <a:pt x="5" y="15"/>
                      <a:pt x="5" y="15"/>
                      <a:pt x="5" y="15"/>
                    </a:cubicBezTo>
                    <a:cubicBezTo>
                      <a:pt x="5" y="15"/>
                      <a:pt x="5" y="15"/>
                      <a:pt x="5" y="15"/>
                    </a:cubicBezTo>
                    <a:cubicBezTo>
                      <a:pt x="5" y="16"/>
                      <a:pt x="5" y="16"/>
                      <a:pt x="5" y="16"/>
                    </a:cubicBezTo>
                    <a:cubicBezTo>
                      <a:pt x="5" y="16"/>
                      <a:pt x="5" y="16"/>
                      <a:pt x="5" y="16"/>
                    </a:cubicBezTo>
                    <a:close/>
                    <a:moveTo>
                      <a:pt x="5" y="9"/>
                    </a:moveTo>
                    <a:cubicBezTo>
                      <a:pt x="5" y="9"/>
                      <a:pt x="5" y="9"/>
                      <a:pt x="5" y="9"/>
                    </a:cubicBezTo>
                    <a:cubicBezTo>
                      <a:pt x="7" y="9"/>
                      <a:pt x="7" y="9"/>
                      <a:pt x="7" y="9"/>
                    </a:cubicBezTo>
                    <a:cubicBezTo>
                      <a:pt x="7" y="9"/>
                      <a:pt x="7" y="9"/>
                      <a:pt x="7" y="9"/>
                    </a:cubicBezTo>
                    <a:cubicBezTo>
                      <a:pt x="7" y="10"/>
                      <a:pt x="7" y="10"/>
                      <a:pt x="7" y="10"/>
                    </a:cubicBezTo>
                    <a:cubicBezTo>
                      <a:pt x="7" y="10"/>
                      <a:pt x="7" y="10"/>
                      <a:pt x="7" y="10"/>
                    </a:cubicBezTo>
                    <a:cubicBezTo>
                      <a:pt x="5" y="11"/>
                      <a:pt x="5" y="11"/>
                      <a:pt x="5" y="11"/>
                    </a:cubicBezTo>
                    <a:cubicBezTo>
                      <a:pt x="5" y="11"/>
                      <a:pt x="5" y="10"/>
                      <a:pt x="5" y="10"/>
                    </a:cubicBezTo>
                    <a:lnTo>
                      <a:pt x="5" y="9"/>
                    </a:lnTo>
                    <a:close/>
                    <a:moveTo>
                      <a:pt x="5" y="12"/>
                    </a:moveTo>
                    <a:cubicBezTo>
                      <a:pt x="5" y="12"/>
                      <a:pt x="5" y="12"/>
                      <a:pt x="6" y="12"/>
                    </a:cubicBezTo>
                    <a:cubicBezTo>
                      <a:pt x="7" y="11"/>
                      <a:pt x="7" y="11"/>
                      <a:pt x="7" y="11"/>
                    </a:cubicBezTo>
                    <a:cubicBezTo>
                      <a:pt x="7" y="11"/>
                      <a:pt x="7" y="12"/>
                      <a:pt x="7" y="12"/>
                    </a:cubicBezTo>
                    <a:cubicBezTo>
                      <a:pt x="8" y="13"/>
                      <a:pt x="8" y="13"/>
                      <a:pt x="8" y="13"/>
                    </a:cubicBezTo>
                    <a:cubicBezTo>
                      <a:pt x="8" y="13"/>
                      <a:pt x="8" y="13"/>
                      <a:pt x="7" y="13"/>
                    </a:cubicBezTo>
                    <a:cubicBezTo>
                      <a:pt x="6" y="13"/>
                      <a:pt x="6" y="13"/>
                      <a:pt x="6" y="13"/>
                    </a:cubicBezTo>
                    <a:cubicBezTo>
                      <a:pt x="6" y="13"/>
                      <a:pt x="5" y="13"/>
                      <a:pt x="5" y="13"/>
                    </a:cubicBezTo>
                    <a:lnTo>
                      <a:pt x="5" y="12"/>
                    </a:lnTo>
                    <a:close/>
                    <a:moveTo>
                      <a:pt x="8" y="16"/>
                    </a:moveTo>
                    <a:cubicBezTo>
                      <a:pt x="6" y="16"/>
                      <a:pt x="6" y="16"/>
                      <a:pt x="6" y="16"/>
                    </a:cubicBezTo>
                    <a:cubicBezTo>
                      <a:pt x="6" y="16"/>
                      <a:pt x="6" y="16"/>
                      <a:pt x="6" y="16"/>
                    </a:cubicBezTo>
                    <a:cubicBezTo>
                      <a:pt x="6" y="15"/>
                      <a:pt x="6" y="15"/>
                      <a:pt x="6" y="15"/>
                    </a:cubicBezTo>
                    <a:cubicBezTo>
                      <a:pt x="6" y="15"/>
                      <a:pt x="6" y="15"/>
                      <a:pt x="6" y="15"/>
                    </a:cubicBezTo>
                    <a:cubicBezTo>
                      <a:pt x="7" y="14"/>
                      <a:pt x="7" y="14"/>
                      <a:pt x="7" y="14"/>
                    </a:cubicBezTo>
                    <a:cubicBezTo>
                      <a:pt x="8" y="14"/>
                      <a:pt x="8" y="14"/>
                      <a:pt x="8" y="15"/>
                    </a:cubicBezTo>
                    <a:cubicBezTo>
                      <a:pt x="8" y="16"/>
                      <a:pt x="8" y="16"/>
                      <a:pt x="8" y="16"/>
                    </a:cubicBezTo>
                    <a:cubicBezTo>
                      <a:pt x="8" y="16"/>
                      <a:pt x="8" y="16"/>
                      <a:pt x="8" y="16"/>
                    </a:cubicBezTo>
                    <a:close/>
                    <a:moveTo>
                      <a:pt x="8" y="9"/>
                    </a:moveTo>
                    <a:cubicBezTo>
                      <a:pt x="8" y="9"/>
                      <a:pt x="8" y="8"/>
                      <a:pt x="8" y="8"/>
                    </a:cubicBezTo>
                    <a:cubicBezTo>
                      <a:pt x="10" y="8"/>
                      <a:pt x="10" y="8"/>
                      <a:pt x="10" y="8"/>
                    </a:cubicBezTo>
                    <a:cubicBezTo>
                      <a:pt x="10" y="8"/>
                      <a:pt x="10" y="8"/>
                      <a:pt x="10" y="8"/>
                    </a:cubicBezTo>
                    <a:cubicBezTo>
                      <a:pt x="10" y="10"/>
                      <a:pt x="10" y="10"/>
                      <a:pt x="10" y="10"/>
                    </a:cubicBezTo>
                    <a:cubicBezTo>
                      <a:pt x="10" y="10"/>
                      <a:pt x="10" y="10"/>
                      <a:pt x="10" y="10"/>
                    </a:cubicBezTo>
                    <a:cubicBezTo>
                      <a:pt x="8" y="10"/>
                      <a:pt x="8" y="10"/>
                      <a:pt x="8" y="10"/>
                    </a:cubicBezTo>
                    <a:cubicBezTo>
                      <a:pt x="8" y="10"/>
                      <a:pt x="8" y="10"/>
                      <a:pt x="8" y="10"/>
                    </a:cubicBezTo>
                    <a:lnTo>
                      <a:pt x="8" y="9"/>
                    </a:lnTo>
                    <a:close/>
                    <a:moveTo>
                      <a:pt x="8" y="12"/>
                    </a:moveTo>
                    <a:cubicBezTo>
                      <a:pt x="8" y="11"/>
                      <a:pt x="8" y="11"/>
                      <a:pt x="8" y="11"/>
                    </a:cubicBezTo>
                    <a:cubicBezTo>
                      <a:pt x="10" y="11"/>
                      <a:pt x="10" y="11"/>
                      <a:pt x="10" y="11"/>
                    </a:cubicBezTo>
                    <a:cubicBezTo>
                      <a:pt x="10" y="11"/>
                      <a:pt x="10" y="11"/>
                      <a:pt x="10" y="11"/>
                    </a:cubicBezTo>
                    <a:cubicBezTo>
                      <a:pt x="11" y="12"/>
                      <a:pt x="11" y="12"/>
                      <a:pt x="11" y="12"/>
                    </a:cubicBezTo>
                    <a:cubicBezTo>
                      <a:pt x="11" y="13"/>
                      <a:pt x="10" y="13"/>
                      <a:pt x="10" y="13"/>
                    </a:cubicBezTo>
                    <a:cubicBezTo>
                      <a:pt x="9" y="13"/>
                      <a:pt x="9" y="13"/>
                      <a:pt x="9" y="13"/>
                    </a:cubicBezTo>
                    <a:cubicBezTo>
                      <a:pt x="8" y="13"/>
                      <a:pt x="8" y="13"/>
                      <a:pt x="8" y="13"/>
                    </a:cubicBezTo>
                    <a:lnTo>
                      <a:pt x="8" y="12"/>
                    </a:lnTo>
                    <a:close/>
                    <a:moveTo>
                      <a:pt x="11" y="16"/>
                    </a:moveTo>
                    <a:cubicBezTo>
                      <a:pt x="9" y="16"/>
                      <a:pt x="9" y="16"/>
                      <a:pt x="9" y="16"/>
                    </a:cubicBezTo>
                    <a:cubicBezTo>
                      <a:pt x="9" y="16"/>
                      <a:pt x="9" y="16"/>
                      <a:pt x="9" y="16"/>
                    </a:cubicBezTo>
                    <a:cubicBezTo>
                      <a:pt x="9" y="15"/>
                      <a:pt x="9" y="15"/>
                      <a:pt x="9" y="15"/>
                    </a:cubicBezTo>
                    <a:cubicBezTo>
                      <a:pt x="9" y="14"/>
                      <a:pt x="9" y="14"/>
                      <a:pt x="9" y="14"/>
                    </a:cubicBezTo>
                    <a:cubicBezTo>
                      <a:pt x="10" y="14"/>
                      <a:pt x="10" y="14"/>
                      <a:pt x="10" y="14"/>
                    </a:cubicBezTo>
                    <a:cubicBezTo>
                      <a:pt x="11" y="14"/>
                      <a:pt x="11" y="14"/>
                      <a:pt x="11" y="14"/>
                    </a:cubicBezTo>
                    <a:cubicBezTo>
                      <a:pt x="11" y="15"/>
                      <a:pt x="11" y="15"/>
                      <a:pt x="11" y="15"/>
                    </a:cubicBezTo>
                    <a:cubicBezTo>
                      <a:pt x="11" y="16"/>
                      <a:pt x="11" y="16"/>
                      <a:pt x="11" y="16"/>
                    </a:cubicBezTo>
                    <a:close/>
                    <a:moveTo>
                      <a:pt x="11" y="8"/>
                    </a:moveTo>
                    <a:cubicBezTo>
                      <a:pt x="11" y="8"/>
                      <a:pt x="11" y="8"/>
                      <a:pt x="11" y="8"/>
                    </a:cubicBezTo>
                    <a:cubicBezTo>
                      <a:pt x="13" y="8"/>
                      <a:pt x="13" y="8"/>
                      <a:pt x="13" y="8"/>
                    </a:cubicBezTo>
                    <a:cubicBezTo>
                      <a:pt x="13" y="8"/>
                      <a:pt x="13" y="8"/>
                      <a:pt x="13" y="8"/>
                    </a:cubicBezTo>
                    <a:cubicBezTo>
                      <a:pt x="13" y="9"/>
                      <a:pt x="13" y="9"/>
                      <a:pt x="13" y="9"/>
                    </a:cubicBezTo>
                    <a:cubicBezTo>
                      <a:pt x="13" y="9"/>
                      <a:pt x="13" y="10"/>
                      <a:pt x="13" y="10"/>
                    </a:cubicBezTo>
                    <a:cubicBezTo>
                      <a:pt x="11" y="10"/>
                      <a:pt x="11" y="10"/>
                      <a:pt x="11" y="10"/>
                    </a:cubicBezTo>
                    <a:cubicBezTo>
                      <a:pt x="11" y="10"/>
                      <a:pt x="11" y="10"/>
                      <a:pt x="11" y="9"/>
                    </a:cubicBezTo>
                    <a:lnTo>
                      <a:pt x="11" y="8"/>
                    </a:lnTo>
                    <a:close/>
                    <a:moveTo>
                      <a:pt x="11" y="11"/>
                    </a:moveTo>
                    <a:cubicBezTo>
                      <a:pt x="11" y="11"/>
                      <a:pt x="11" y="11"/>
                      <a:pt x="11" y="11"/>
                    </a:cubicBezTo>
                    <a:cubicBezTo>
                      <a:pt x="13" y="11"/>
                      <a:pt x="13" y="11"/>
                      <a:pt x="13" y="11"/>
                    </a:cubicBezTo>
                    <a:cubicBezTo>
                      <a:pt x="13" y="11"/>
                      <a:pt x="13" y="11"/>
                      <a:pt x="13" y="11"/>
                    </a:cubicBezTo>
                    <a:cubicBezTo>
                      <a:pt x="14" y="12"/>
                      <a:pt x="14" y="12"/>
                      <a:pt x="14" y="12"/>
                    </a:cubicBezTo>
                    <a:cubicBezTo>
                      <a:pt x="14" y="12"/>
                      <a:pt x="13" y="12"/>
                      <a:pt x="13" y="12"/>
                    </a:cubicBezTo>
                    <a:cubicBezTo>
                      <a:pt x="12" y="13"/>
                      <a:pt x="12" y="13"/>
                      <a:pt x="12" y="13"/>
                    </a:cubicBezTo>
                    <a:cubicBezTo>
                      <a:pt x="11" y="13"/>
                      <a:pt x="11" y="13"/>
                      <a:pt x="11" y="12"/>
                    </a:cubicBezTo>
                    <a:lnTo>
                      <a:pt x="11" y="11"/>
                    </a:lnTo>
                    <a:close/>
                    <a:moveTo>
                      <a:pt x="14" y="15"/>
                    </a:moveTo>
                    <a:cubicBezTo>
                      <a:pt x="12" y="16"/>
                      <a:pt x="12" y="16"/>
                      <a:pt x="12" y="16"/>
                    </a:cubicBezTo>
                    <a:cubicBezTo>
                      <a:pt x="12" y="16"/>
                      <a:pt x="12" y="15"/>
                      <a:pt x="12" y="15"/>
                    </a:cubicBezTo>
                    <a:cubicBezTo>
                      <a:pt x="11" y="14"/>
                      <a:pt x="11" y="14"/>
                      <a:pt x="11" y="14"/>
                    </a:cubicBezTo>
                    <a:cubicBezTo>
                      <a:pt x="11" y="14"/>
                      <a:pt x="12" y="14"/>
                      <a:pt x="12" y="14"/>
                    </a:cubicBezTo>
                    <a:cubicBezTo>
                      <a:pt x="13" y="14"/>
                      <a:pt x="13" y="14"/>
                      <a:pt x="13" y="14"/>
                    </a:cubicBezTo>
                    <a:cubicBezTo>
                      <a:pt x="14" y="14"/>
                      <a:pt x="14" y="14"/>
                      <a:pt x="14" y="14"/>
                    </a:cubicBezTo>
                    <a:cubicBezTo>
                      <a:pt x="14" y="15"/>
                      <a:pt x="14" y="15"/>
                      <a:pt x="14" y="15"/>
                    </a:cubicBezTo>
                    <a:cubicBezTo>
                      <a:pt x="14" y="15"/>
                      <a:pt x="14" y="15"/>
                      <a:pt x="1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25"/>
              <p:cNvSpPr/>
              <p:nvPr/>
            </p:nvSpPr>
            <p:spPr bwMode="auto">
              <a:xfrm>
                <a:off x="4006" y="2479"/>
                <a:ext cx="12" cy="10"/>
              </a:xfrm>
              <a:custGeom>
                <a:avLst/>
                <a:gdLst>
                  <a:gd name="T0" fmla="*/ 4 w 5"/>
                  <a:gd name="T1" fmla="*/ 1 h 4"/>
                  <a:gd name="T2" fmla="*/ 3 w 5"/>
                  <a:gd name="T3" fmla="*/ 1 h 4"/>
                  <a:gd name="T4" fmla="*/ 3 w 5"/>
                  <a:gd name="T5" fmla="*/ 1 h 4"/>
                  <a:gd name="T6" fmla="*/ 2 w 5"/>
                  <a:gd name="T7" fmla="*/ 0 h 4"/>
                  <a:gd name="T8" fmla="*/ 2 w 5"/>
                  <a:gd name="T9" fmla="*/ 1 h 4"/>
                  <a:gd name="T10" fmla="*/ 2 w 5"/>
                  <a:gd name="T11" fmla="*/ 2 h 4"/>
                  <a:gd name="T12" fmla="*/ 1 w 5"/>
                  <a:gd name="T13" fmla="*/ 2 h 4"/>
                  <a:gd name="T14" fmla="*/ 0 w 5"/>
                  <a:gd name="T15" fmla="*/ 2 h 4"/>
                  <a:gd name="T16" fmla="*/ 1 w 5"/>
                  <a:gd name="T17" fmla="*/ 3 h 4"/>
                  <a:gd name="T18" fmla="*/ 2 w 5"/>
                  <a:gd name="T19" fmla="*/ 3 h 4"/>
                  <a:gd name="T20" fmla="*/ 2 w 5"/>
                  <a:gd name="T21" fmla="*/ 4 h 4"/>
                  <a:gd name="T22" fmla="*/ 3 w 5"/>
                  <a:gd name="T23" fmla="*/ 4 h 4"/>
                  <a:gd name="T24" fmla="*/ 3 w 5"/>
                  <a:gd name="T25" fmla="*/ 4 h 4"/>
                  <a:gd name="T26" fmla="*/ 3 w 5"/>
                  <a:gd name="T27" fmla="*/ 3 h 4"/>
                  <a:gd name="T28" fmla="*/ 4 w 5"/>
                  <a:gd name="T29" fmla="*/ 3 h 4"/>
                  <a:gd name="T30" fmla="*/ 5 w 5"/>
                  <a:gd name="T31" fmla="*/ 2 h 4"/>
                  <a:gd name="T32" fmla="*/ 4 w 5"/>
                  <a:gd name="T3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4">
                    <a:moveTo>
                      <a:pt x="4" y="1"/>
                    </a:moveTo>
                    <a:cubicBezTo>
                      <a:pt x="3" y="1"/>
                      <a:pt x="3" y="1"/>
                      <a:pt x="3" y="1"/>
                    </a:cubicBezTo>
                    <a:cubicBezTo>
                      <a:pt x="3" y="1"/>
                      <a:pt x="3" y="1"/>
                      <a:pt x="3" y="1"/>
                    </a:cubicBezTo>
                    <a:cubicBezTo>
                      <a:pt x="3" y="0"/>
                      <a:pt x="2" y="0"/>
                      <a:pt x="2" y="0"/>
                    </a:cubicBezTo>
                    <a:cubicBezTo>
                      <a:pt x="2" y="0"/>
                      <a:pt x="2" y="0"/>
                      <a:pt x="2" y="1"/>
                    </a:cubicBezTo>
                    <a:cubicBezTo>
                      <a:pt x="2" y="2"/>
                      <a:pt x="2" y="2"/>
                      <a:pt x="2" y="2"/>
                    </a:cubicBezTo>
                    <a:cubicBezTo>
                      <a:pt x="1" y="2"/>
                      <a:pt x="1" y="2"/>
                      <a:pt x="1" y="2"/>
                    </a:cubicBezTo>
                    <a:cubicBezTo>
                      <a:pt x="0" y="2"/>
                      <a:pt x="0" y="2"/>
                      <a:pt x="0" y="2"/>
                    </a:cubicBezTo>
                    <a:cubicBezTo>
                      <a:pt x="0" y="3"/>
                      <a:pt x="1" y="3"/>
                      <a:pt x="1" y="3"/>
                    </a:cubicBezTo>
                    <a:cubicBezTo>
                      <a:pt x="2" y="3"/>
                      <a:pt x="2" y="3"/>
                      <a:pt x="2" y="3"/>
                    </a:cubicBezTo>
                    <a:cubicBezTo>
                      <a:pt x="2" y="4"/>
                      <a:pt x="2" y="4"/>
                      <a:pt x="2" y="4"/>
                    </a:cubicBezTo>
                    <a:cubicBezTo>
                      <a:pt x="2" y="4"/>
                      <a:pt x="2" y="4"/>
                      <a:pt x="3" y="4"/>
                    </a:cubicBezTo>
                    <a:cubicBezTo>
                      <a:pt x="3" y="4"/>
                      <a:pt x="3" y="4"/>
                      <a:pt x="3" y="4"/>
                    </a:cubicBezTo>
                    <a:cubicBezTo>
                      <a:pt x="3" y="3"/>
                      <a:pt x="3" y="3"/>
                      <a:pt x="3" y="3"/>
                    </a:cubicBezTo>
                    <a:cubicBezTo>
                      <a:pt x="4" y="3"/>
                      <a:pt x="4" y="3"/>
                      <a:pt x="4" y="3"/>
                    </a:cubicBezTo>
                    <a:cubicBezTo>
                      <a:pt x="4" y="2"/>
                      <a:pt x="5" y="2"/>
                      <a:pt x="5" y="2"/>
                    </a:cubicBezTo>
                    <a:cubicBezTo>
                      <a:pt x="4" y="2"/>
                      <a:pt x="4"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26"/>
              <p:cNvSpPr/>
              <p:nvPr/>
            </p:nvSpPr>
            <p:spPr bwMode="auto">
              <a:xfrm>
                <a:off x="4018" y="2482"/>
                <a:ext cx="12" cy="2"/>
              </a:xfrm>
              <a:custGeom>
                <a:avLst/>
                <a:gdLst>
                  <a:gd name="T0" fmla="*/ 4 w 5"/>
                  <a:gd name="T1" fmla="*/ 0 h 1"/>
                  <a:gd name="T2" fmla="*/ 1 w 5"/>
                  <a:gd name="T3" fmla="*/ 0 h 1"/>
                  <a:gd name="T4" fmla="*/ 0 w 5"/>
                  <a:gd name="T5" fmla="*/ 1 h 1"/>
                  <a:gd name="T6" fmla="*/ 1 w 5"/>
                  <a:gd name="T7" fmla="*/ 1 h 1"/>
                  <a:gd name="T8" fmla="*/ 4 w 5"/>
                  <a:gd name="T9" fmla="*/ 1 h 1"/>
                  <a:gd name="T10" fmla="*/ 5 w 5"/>
                  <a:gd name="T11" fmla="*/ 0 h 1"/>
                  <a:gd name="T12" fmla="*/ 4 w 5"/>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5" h="1">
                    <a:moveTo>
                      <a:pt x="4" y="0"/>
                    </a:moveTo>
                    <a:cubicBezTo>
                      <a:pt x="1" y="0"/>
                      <a:pt x="1" y="0"/>
                      <a:pt x="1" y="0"/>
                    </a:cubicBezTo>
                    <a:cubicBezTo>
                      <a:pt x="0" y="0"/>
                      <a:pt x="0" y="0"/>
                      <a:pt x="0" y="1"/>
                    </a:cubicBezTo>
                    <a:cubicBezTo>
                      <a:pt x="0" y="1"/>
                      <a:pt x="1" y="1"/>
                      <a:pt x="1" y="1"/>
                    </a:cubicBezTo>
                    <a:cubicBezTo>
                      <a:pt x="4" y="1"/>
                      <a:pt x="4" y="1"/>
                      <a:pt x="4" y="1"/>
                    </a:cubicBezTo>
                    <a:cubicBezTo>
                      <a:pt x="4" y="1"/>
                      <a:pt x="5" y="1"/>
                      <a:pt x="5" y="0"/>
                    </a:cubicBezTo>
                    <a:cubicBezTo>
                      <a:pt x="5" y="0"/>
                      <a:pt x="4"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27"/>
              <p:cNvSpPr>
                <a:spLocks noEditPoints="1"/>
              </p:cNvSpPr>
              <p:nvPr/>
            </p:nvSpPr>
            <p:spPr bwMode="auto">
              <a:xfrm>
                <a:off x="3634" y="1691"/>
                <a:ext cx="19" cy="31"/>
              </a:xfrm>
              <a:custGeom>
                <a:avLst/>
                <a:gdLst>
                  <a:gd name="T0" fmla="*/ 6 w 8"/>
                  <a:gd name="T1" fmla="*/ 0 h 13"/>
                  <a:gd name="T2" fmla="*/ 2 w 8"/>
                  <a:gd name="T3" fmla="*/ 0 h 13"/>
                  <a:gd name="T4" fmla="*/ 0 w 8"/>
                  <a:gd name="T5" fmla="*/ 2 h 13"/>
                  <a:gd name="T6" fmla="*/ 0 w 8"/>
                  <a:gd name="T7" fmla="*/ 11 h 13"/>
                  <a:gd name="T8" fmla="*/ 2 w 8"/>
                  <a:gd name="T9" fmla="*/ 13 h 13"/>
                  <a:gd name="T10" fmla="*/ 6 w 8"/>
                  <a:gd name="T11" fmla="*/ 13 h 13"/>
                  <a:gd name="T12" fmla="*/ 8 w 8"/>
                  <a:gd name="T13" fmla="*/ 11 h 13"/>
                  <a:gd name="T14" fmla="*/ 8 w 8"/>
                  <a:gd name="T15" fmla="*/ 2 h 13"/>
                  <a:gd name="T16" fmla="*/ 6 w 8"/>
                  <a:gd name="T17" fmla="*/ 0 h 13"/>
                  <a:gd name="T18" fmla="*/ 7 w 8"/>
                  <a:gd name="T19" fmla="*/ 11 h 13"/>
                  <a:gd name="T20" fmla="*/ 6 w 8"/>
                  <a:gd name="T21" fmla="*/ 12 h 13"/>
                  <a:gd name="T22" fmla="*/ 2 w 8"/>
                  <a:gd name="T23" fmla="*/ 12 h 13"/>
                  <a:gd name="T24" fmla="*/ 1 w 8"/>
                  <a:gd name="T25" fmla="*/ 11 h 13"/>
                  <a:gd name="T26" fmla="*/ 1 w 8"/>
                  <a:gd name="T27" fmla="*/ 2 h 13"/>
                  <a:gd name="T28" fmla="*/ 2 w 8"/>
                  <a:gd name="T29" fmla="*/ 1 h 13"/>
                  <a:gd name="T30" fmla="*/ 6 w 8"/>
                  <a:gd name="T31" fmla="*/ 1 h 13"/>
                  <a:gd name="T32" fmla="*/ 7 w 8"/>
                  <a:gd name="T33" fmla="*/ 2 h 13"/>
                  <a:gd name="T34" fmla="*/ 7 w 8"/>
                  <a:gd name="T35"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13">
                    <a:moveTo>
                      <a:pt x="6" y="0"/>
                    </a:moveTo>
                    <a:cubicBezTo>
                      <a:pt x="2" y="0"/>
                      <a:pt x="2" y="0"/>
                      <a:pt x="2" y="0"/>
                    </a:cubicBezTo>
                    <a:cubicBezTo>
                      <a:pt x="1" y="0"/>
                      <a:pt x="0" y="1"/>
                      <a:pt x="0" y="2"/>
                    </a:cubicBezTo>
                    <a:cubicBezTo>
                      <a:pt x="0" y="11"/>
                      <a:pt x="0" y="11"/>
                      <a:pt x="0" y="11"/>
                    </a:cubicBezTo>
                    <a:cubicBezTo>
                      <a:pt x="0" y="12"/>
                      <a:pt x="1" y="13"/>
                      <a:pt x="2" y="13"/>
                    </a:cubicBezTo>
                    <a:cubicBezTo>
                      <a:pt x="6" y="13"/>
                      <a:pt x="6" y="13"/>
                      <a:pt x="6" y="13"/>
                    </a:cubicBezTo>
                    <a:cubicBezTo>
                      <a:pt x="7" y="13"/>
                      <a:pt x="8" y="12"/>
                      <a:pt x="8" y="11"/>
                    </a:cubicBezTo>
                    <a:cubicBezTo>
                      <a:pt x="8" y="2"/>
                      <a:pt x="8" y="2"/>
                      <a:pt x="8" y="2"/>
                    </a:cubicBezTo>
                    <a:cubicBezTo>
                      <a:pt x="8" y="1"/>
                      <a:pt x="7" y="0"/>
                      <a:pt x="6" y="0"/>
                    </a:cubicBezTo>
                    <a:close/>
                    <a:moveTo>
                      <a:pt x="7" y="11"/>
                    </a:moveTo>
                    <a:cubicBezTo>
                      <a:pt x="7" y="11"/>
                      <a:pt x="7" y="12"/>
                      <a:pt x="6" y="12"/>
                    </a:cubicBezTo>
                    <a:cubicBezTo>
                      <a:pt x="2" y="12"/>
                      <a:pt x="2" y="12"/>
                      <a:pt x="2" y="12"/>
                    </a:cubicBezTo>
                    <a:cubicBezTo>
                      <a:pt x="2" y="12"/>
                      <a:pt x="1" y="11"/>
                      <a:pt x="1" y="11"/>
                    </a:cubicBezTo>
                    <a:cubicBezTo>
                      <a:pt x="1" y="2"/>
                      <a:pt x="1" y="2"/>
                      <a:pt x="1" y="2"/>
                    </a:cubicBezTo>
                    <a:cubicBezTo>
                      <a:pt x="1" y="2"/>
                      <a:pt x="1" y="1"/>
                      <a:pt x="2" y="1"/>
                    </a:cubicBezTo>
                    <a:cubicBezTo>
                      <a:pt x="6" y="1"/>
                      <a:pt x="6" y="1"/>
                      <a:pt x="6" y="1"/>
                    </a:cubicBezTo>
                    <a:cubicBezTo>
                      <a:pt x="7" y="1"/>
                      <a:pt x="7" y="2"/>
                      <a:pt x="7" y="2"/>
                    </a:cubicBezTo>
                    <a:lnTo>
                      <a:pt x="7"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8"/>
              <p:cNvSpPr/>
              <p:nvPr/>
            </p:nvSpPr>
            <p:spPr bwMode="auto">
              <a:xfrm>
                <a:off x="3641" y="1715"/>
                <a:ext cx="5" cy="2"/>
              </a:xfrm>
              <a:custGeom>
                <a:avLst/>
                <a:gdLst>
                  <a:gd name="T0" fmla="*/ 2 w 2"/>
                  <a:gd name="T1" fmla="*/ 0 h 1"/>
                  <a:gd name="T2" fmla="*/ 1 w 2"/>
                  <a:gd name="T3" fmla="*/ 0 h 1"/>
                  <a:gd name="T4" fmla="*/ 0 w 2"/>
                  <a:gd name="T5" fmla="*/ 0 h 1"/>
                  <a:gd name="T6" fmla="*/ 0 w 2"/>
                  <a:gd name="T7" fmla="*/ 1 h 1"/>
                  <a:gd name="T8" fmla="*/ 1 w 2"/>
                  <a:gd name="T9" fmla="*/ 1 h 1"/>
                  <a:gd name="T10" fmla="*/ 2 w 2"/>
                  <a:gd name="T11" fmla="*/ 1 h 1"/>
                  <a:gd name="T12" fmla="*/ 2 w 2"/>
                  <a:gd name="T13" fmla="*/ 1 h 1"/>
                  <a:gd name="T14" fmla="*/ 2 w 2"/>
                  <a:gd name="T15" fmla="*/ 0 h 1"/>
                  <a:gd name="T16" fmla="*/ 2 w 2"/>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
                    <a:moveTo>
                      <a:pt x="2" y="0"/>
                    </a:moveTo>
                    <a:cubicBezTo>
                      <a:pt x="1" y="0"/>
                      <a:pt x="1" y="0"/>
                      <a:pt x="1" y="0"/>
                    </a:cubicBezTo>
                    <a:cubicBezTo>
                      <a:pt x="1" y="0"/>
                      <a:pt x="0" y="0"/>
                      <a:pt x="0" y="0"/>
                    </a:cubicBezTo>
                    <a:cubicBezTo>
                      <a:pt x="0" y="1"/>
                      <a:pt x="0" y="1"/>
                      <a:pt x="0" y="1"/>
                    </a:cubicBezTo>
                    <a:cubicBezTo>
                      <a:pt x="0" y="1"/>
                      <a:pt x="1" y="1"/>
                      <a:pt x="1" y="1"/>
                    </a:cubicBezTo>
                    <a:cubicBezTo>
                      <a:pt x="2" y="1"/>
                      <a:pt x="2" y="1"/>
                      <a:pt x="2" y="1"/>
                    </a:cubicBezTo>
                    <a:cubicBezTo>
                      <a:pt x="2" y="1"/>
                      <a:pt x="2" y="1"/>
                      <a:pt x="2" y="1"/>
                    </a:cubicBezTo>
                    <a:cubicBezTo>
                      <a:pt x="2" y="0"/>
                      <a:pt x="2" y="0"/>
                      <a:pt x="2" y="0"/>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29"/>
              <p:cNvSpPr/>
              <p:nvPr/>
            </p:nvSpPr>
            <p:spPr bwMode="auto">
              <a:xfrm>
                <a:off x="3636" y="1696"/>
                <a:ext cx="14" cy="17"/>
              </a:xfrm>
              <a:custGeom>
                <a:avLst/>
                <a:gdLst>
                  <a:gd name="T0" fmla="*/ 5 w 6"/>
                  <a:gd name="T1" fmla="*/ 0 h 7"/>
                  <a:gd name="T2" fmla="*/ 1 w 6"/>
                  <a:gd name="T3" fmla="*/ 0 h 7"/>
                  <a:gd name="T4" fmla="*/ 0 w 6"/>
                  <a:gd name="T5" fmla="*/ 0 h 7"/>
                  <a:gd name="T6" fmla="*/ 0 w 6"/>
                  <a:gd name="T7" fmla="*/ 7 h 7"/>
                  <a:gd name="T8" fmla="*/ 1 w 6"/>
                  <a:gd name="T9" fmla="*/ 7 h 7"/>
                  <a:gd name="T10" fmla="*/ 5 w 6"/>
                  <a:gd name="T11" fmla="*/ 7 h 7"/>
                  <a:gd name="T12" fmla="*/ 6 w 6"/>
                  <a:gd name="T13" fmla="*/ 7 h 7"/>
                  <a:gd name="T14" fmla="*/ 6 w 6"/>
                  <a:gd name="T15" fmla="*/ 0 h 7"/>
                  <a:gd name="T16" fmla="*/ 5 w 6"/>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5" y="0"/>
                    </a:moveTo>
                    <a:cubicBezTo>
                      <a:pt x="1" y="0"/>
                      <a:pt x="1" y="0"/>
                      <a:pt x="1" y="0"/>
                    </a:cubicBezTo>
                    <a:cubicBezTo>
                      <a:pt x="0" y="0"/>
                      <a:pt x="0" y="0"/>
                      <a:pt x="0" y="0"/>
                    </a:cubicBezTo>
                    <a:cubicBezTo>
                      <a:pt x="0" y="7"/>
                      <a:pt x="0" y="7"/>
                      <a:pt x="0" y="7"/>
                    </a:cubicBezTo>
                    <a:cubicBezTo>
                      <a:pt x="0" y="7"/>
                      <a:pt x="1" y="7"/>
                      <a:pt x="1" y="7"/>
                    </a:cubicBezTo>
                    <a:cubicBezTo>
                      <a:pt x="5" y="7"/>
                      <a:pt x="5" y="7"/>
                      <a:pt x="5" y="7"/>
                    </a:cubicBezTo>
                    <a:cubicBezTo>
                      <a:pt x="6" y="7"/>
                      <a:pt x="6" y="7"/>
                      <a:pt x="6" y="7"/>
                    </a:cubicBezTo>
                    <a:cubicBezTo>
                      <a:pt x="6" y="0"/>
                      <a:pt x="6" y="0"/>
                      <a:pt x="6" y="0"/>
                    </a:cubicBezTo>
                    <a:cubicBezTo>
                      <a:pt x="6" y="0"/>
                      <a:pt x="5"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30"/>
              <p:cNvSpPr>
                <a:spLocks noEditPoints="1"/>
              </p:cNvSpPr>
              <p:nvPr/>
            </p:nvSpPr>
            <p:spPr bwMode="auto">
              <a:xfrm>
                <a:off x="3463" y="1967"/>
                <a:ext cx="19" cy="30"/>
              </a:xfrm>
              <a:custGeom>
                <a:avLst/>
                <a:gdLst>
                  <a:gd name="T0" fmla="*/ 6 w 8"/>
                  <a:gd name="T1" fmla="*/ 0 h 13"/>
                  <a:gd name="T2" fmla="*/ 2 w 8"/>
                  <a:gd name="T3" fmla="*/ 0 h 13"/>
                  <a:gd name="T4" fmla="*/ 0 w 8"/>
                  <a:gd name="T5" fmla="*/ 2 h 13"/>
                  <a:gd name="T6" fmla="*/ 0 w 8"/>
                  <a:gd name="T7" fmla="*/ 11 h 13"/>
                  <a:gd name="T8" fmla="*/ 2 w 8"/>
                  <a:gd name="T9" fmla="*/ 13 h 13"/>
                  <a:gd name="T10" fmla="*/ 6 w 8"/>
                  <a:gd name="T11" fmla="*/ 13 h 13"/>
                  <a:gd name="T12" fmla="*/ 8 w 8"/>
                  <a:gd name="T13" fmla="*/ 11 h 13"/>
                  <a:gd name="T14" fmla="*/ 8 w 8"/>
                  <a:gd name="T15" fmla="*/ 2 h 13"/>
                  <a:gd name="T16" fmla="*/ 6 w 8"/>
                  <a:gd name="T17" fmla="*/ 0 h 13"/>
                  <a:gd name="T18" fmla="*/ 7 w 8"/>
                  <a:gd name="T19" fmla="*/ 11 h 13"/>
                  <a:gd name="T20" fmla="*/ 6 w 8"/>
                  <a:gd name="T21" fmla="*/ 12 h 13"/>
                  <a:gd name="T22" fmla="*/ 2 w 8"/>
                  <a:gd name="T23" fmla="*/ 12 h 13"/>
                  <a:gd name="T24" fmla="*/ 1 w 8"/>
                  <a:gd name="T25" fmla="*/ 11 h 13"/>
                  <a:gd name="T26" fmla="*/ 1 w 8"/>
                  <a:gd name="T27" fmla="*/ 2 h 13"/>
                  <a:gd name="T28" fmla="*/ 2 w 8"/>
                  <a:gd name="T29" fmla="*/ 1 h 13"/>
                  <a:gd name="T30" fmla="*/ 6 w 8"/>
                  <a:gd name="T31" fmla="*/ 1 h 13"/>
                  <a:gd name="T32" fmla="*/ 7 w 8"/>
                  <a:gd name="T33" fmla="*/ 2 h 13"/>
                  <a:gd name="T34" fmla="*/ 7 w 8"/>
                  <a:gd name="T35"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13">
                    <a:moveTo>
                      <a:pt x="6" y="0"/>
                    </a:moveTo>
                    <a:cubicBezTo>
                      <a:pt x="2" y="0"/>
                      <a:pt x="2" y="0"/>
                      <a:pt x="2" y="0"/>
                    </a:cubicBezTo>
                    <a:cubicBezTo>
                      <a:pt x="1" y="0"/>
                      <a:pt x="0" y="1"/>
                      <a:pt x="0" y="2"/>
                    </a:cubicBezTo>
                    <a:cubicBezTo>
                      <a:pt x="0" y="11"/>
                      <a:pt x="0" y="11"/>
                      <a:pt x="0" y="11"/>
                    </a:cubicBezTo>
                    <a:cubicBezTo>
                      <a:pt x="0" y="12"/>
                      <a:pt x="1" y="13"/>
                      <a:pt x="2" y="13"/>
                    </a:cubicBezTo>
                    <a:cubicBezTo>
                      <a:pt x="6" y="13"/>
                      <a:pt x="6" y="13"/>
                      <a:pt x="6" y="13"/>
                    </a:cubicBezTo>
                    <a:cubicBezTo>
                      <a:pt x="8" y="12"/>
                      <a:pt x="8" y="12"/>
                      <a:pt x="8" y="11"/>
                    </a:cubicBezTo>
                    <a:cubicBezTo>
                      <a:pt x="8" y="2"/>
                      <a:pt x="8" y="2"/>
                      <a:pt x="8" y="2"/>
                    </a:cubicBezTo>
                    <a:cubicBezTo>
                      <a:pt x="8" y="1"/>
                      <a:pt x="7" y="0"/>
                      <a:pt x="6" y="0"/>
                    </a:cubicBezTo>
                    <a:close/>
                    <a:moveTo>
                      <a:pt x="7" y="11"/>
                    </a:moveTo>
                    <a:cubicBezTo>
                      <a:pt x="8" y="11"/>
                      <a:pt x="7" y="12"/>
                      <a:pt x="6" y="12"/>
                    </a:cubicBezTo>
                    <a:cubicBezTo>
                      <a:pt x="2" y="12"/>
                      <a:pt x="2" y="12"/>
                      <a:pt x="2" y="12"/>
                    </a:cubicBezTo>
                    <a:cubicBezTo>
                      <a:pt x="2" y="12"/>
                      <a:pt x="1" y="11"/>
                      <a:pt x="1" y="11"/>
                    </a:cubicBezTo>
                    <a:cubicBezTo>
                      <a:pt x="1" y="2"/>
                      <a:pt x="1" y="2"/>
                      <a:pt x="1" y="2"/>
                    </a:cubicBezTo>
                    <a:cubicBezTo>
                      <a:pt x="1" y="2"/>
                      <a:pt x="1" y="1"/>
                      <a:pt x="2" y="1"/>
                    </a:cubicBezTo>
                    <a:cubicBezTo>
                      <a:pt x="6" y="1"/>
                      <a:pt x="6" y="1"/>
                      <a:pt x="6" y="1"/>
                    </a:cubicBezTo>
                    <a:cubicBezTo>
                      <a:pt x="7" y="1"/>
                      <a:pt x="7" y="2"/>
                      <a:pt x="7" y="2"/>
                    </a:cubicBezTo>
                    <a:lnTo>
                      <a:pt x="7"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31"/>
              <p:cNvSpPr/>
              <p:nvPr/>
            </p:nvSpPr>
            <p:spPr bwMode="auto">
              <a:xfrm>
                <a:off x="3473" y="1990"/>
                <a:ext cx="2" cy="3"/>
              </a:xfrm>
              <a:custGeom>
                <a:avLst/>
                <a:gdLst>
                  <a:gd name="T0" fmla="*/ 1 w 1"/>
                  <a:gd name="T1" fmla="*/ 0 h 1"/>
                  <a:gd name="T2" fmla="*/ 0 w 1"/>
                  <a:gd name="T3" fmla="*/ 0 h 1"/>
                  <a:gd name="T4" fmla="*/ 0 w 1"/>
                  <a:gd name="T5" fmla="*/ 0 h 1"/>
                  <a:gd name="T6" fmla="*/ 0 w 1"/>
                  <a:gd name="T7" fmla="*/ 1 h 1"/>
                  <a:gd name="T8" fmla="*/ 0 w 1"/>
                  <a:gd name="T9" fmla="*/ 1 h 1"/>
                  <a:gd name="T10" fmla="*/ 1 w 1"/>
                  <a:gd name="T11" fmla="*/ 1 h 1"/>
                  <a:gd name="T12" fmla="*/ 1 w 1"/>
                  <a:gd name="T13" fmla="*/ 1 h 1"/>
                  <a:gd name="T14" fmla="*/ 1 w 1"/>
                  <a:gd name="T15" fmla="*/ 0 h 1"/>
                  <a:gd name="T16" fmla="*/ 1 w 1"/>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1">
                    <a:moveTo>
                      <a:pt x="1" y="0"/>
                    </a:moveTo>
                    <a:cubicBezTo>
                      <a:pt x="0" y="0"/>
                      <a:pt x="0" y="0"/>
                      <a:pt x="0" y="0"/>
                    </a:cubicBezTo>
                    <a:cubicBezTo>
                      <a:pt x="0" y="0"/>
                      <a:pt x="0" y="0"/>
                      <a:pt x="0" y="0"/>
                    </a:cubicBezTo>
                    <a:cubicBezTo>
                      <a:pt x="0" y="1"/>
                      <a:pt x="0" y="1"/>
                      <a:pt x="0" y="1"/>
                    </a:cubicBezTo>
                    <a:cubicBezTo>
                      <a:pt x="0" y="1"/>
                      <a:pt x="0" y="1"/>
                      <a:pt x="0" y="1"/>
                    </a:cubicBezTo>
                    <a:cubicBezTo>
                      <a:pt x="1" y="1"/>
                      <a:pt x="1" y="1"/>
                      <a:pt x="1" y="1"/>
                    </a:cubicBezTo>
                    <a:cubicBezTo>
                      <a:pt x="1" y="1"/>
                      <a:pt x="1" y="1"/>
                      <a:pt x="1" y="1"/>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32"/>
              <p:cNvSpPr/>
              <p:nvPr/>
            </p:nvSpPr>
            <p:spPr bwMode="auto">
              <a:xfrm>
                <a:off x="3468" y="1971"/>
                <a:ext cx="12" cy="17"/>
              </a:xfrm>
              <a:custGeom>
                <a:avLst/>
                <a:gdLst>
                  <a:gd name="T0" fmla="*/ 4 w 5"/>
                  <a:gd name="T1" fmla="*/ 0 h 7"/>
                  <a:gd name="T2" fmla="*/ 0 w 5"/>
                  <a:gd name="T3" fmla="*/ 0 h 7"/>
                  <a:gd name="T4" fmla="*/ 0 w 5"/>
                  <a:gd name="T5" fmla="*/ 0 h 7"/>
                  <a:gd name="T6" fmla="*/ 0 w 5"/>
                  <a:gd name="T7" fmla="*/ 7 h 7"/>
                  <a:gd name="T8" fmla="*/ 0 w 5"/>
                  <a:gd name="T9" fmla="*/ 7 h 7"/>
                  <a:gd name="T10" fmla="*/ 5 w 5"/>
                  <a:gd name="T11" fmla="*/ 7 h 7"/>
                  <a:gd name="T12" fmla="*/ 5 w 5"/>
                  <a:gd name="T13" fmla="*/ 7 h 7"/>
                  <a:gd name="T14" fmla="*/ 5 w 5"/>
                  <a:gd name="T15" fmla="*/ 0 h 7"/>
                  <a:gd name="T16" fmla="*/ 4 w 5"/>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0"/>
                    </a:moveTo>
                    <a:cubicBezTo>
                      <a:pt x="0" y="0"/>
                      <a:pt x="0" y="0"/>
                      <a:pt x="0" y="0"/>
                    </a:cubicBezTo>
                    <a:cubicBezTo>
                      <a:pt x="0" y="0"/>
                      <a:pt x="0" y="0"/>
                      <a:pt x="0" y="0"/>
                    </a:cubicBezTo>
                    <a:cubicBezTo>
                      <a:pt x="0" y="7"/>
                      <a:pt x="0" y="7"/>
                      <a:pt x="0" y="7"/>
                    </a:cubicBezTo>
                    <a:cubicBezTo>
                      <a:pt x="0" y="7"/>
                      <a:pt x="0" y="7"/>
                      <a:pt x="0" y="7"/>
                    </a:cubicBezTo>
                    <a:cubicBezTo>
                      <a:pt x="5" y="7"/>
                      <a:pt x="5" y="7"/>
                      <a:pt x="5" y="7"/>
                    </a:cubicBezTo>
                    <a:cubicBezTo>
                      <a:pt x="5" y="7"/>
                      <a:pt x="5" y="7"/>
                      <a:pt x="5" y="7"/>
                    </a:cubicBezTo>
                    <a:cubicBezTo>
                      <a:pt x="5" y="0"/>
                      <a:pt x="5" y="0"/>
                      <a:pt x="5" y="0"/>
                    </a:cubicBezTo>
                    <a:cubicBezTo>
                      <a:pt x="5" y="0"/>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33"/>
              <p:cNvSpPr>
                <a:spLocks noEditPoints="1"/>
              </p:cNvSpPr>
              <p:nvPr/>
            </p:nvSpPr>
            <p:spPr bwMode="auto">
              <a:xfrm>
                <a:off x="3868" y="1561"/>
                <a:ext cx="27" cy="33"/>
              </a:xfrm>
              <a:custGeom>
                <a:avLst/>
                <a:gdLst>
                  <a:gd name="T0" fmla="*/ 10 w 11"/>
                  <a:gd name="T1" fmla="*/ 2 h 14"/>
                  <a:gd name="T2" fmla="*/ 6 w 11"/>
                  <a:gd name="T3" fmla="*/ 0 h 14"/>
                  <a:gd name="T4" fmla="*/ 3 w 11"/>
                  <a:gd name="T5" fmla="*/ 1 h 14"/>
                  <a:gd name="T6" fmla="*/ 0 w 11"/>
                  <a:gd name="T7" fmla="*/ 9 h 14"/>
                  <a:gd name="T8" fmla="*/ 1 w 11"/>
                  <a:gd name="T9" fmla="*/ 12 h 14"/>
                  <a:gd name="T10" fmla="*/ 5 w 11"/>
                  <a:gd name="T11" fmla="*/ 13 h 14"/>
                  <a:gd name="T12" fmla="*/ 7 w 11"/>
                  <a:gd name="T13" fmla="*/ 12 h 14"/>
                  <a:gd name="T14" fmla="*/ 11 w 11"/>
                  <a:gd name="T15" fmla="*/ 4 h 14"/>
                  <a:gd name="T16" fmla="*/ 10 w 11"/>
                  <a:gd name="T17" fmla="*/ 2 h 14"/>
                  <a:gd name="T18" fmla="*/ 7 w 11"/>
                  <a:gd name="T19" fmla="*/ 12 h 14"/>
                  <a:gd name="T20" fmla="*/ 5 w 11"/>
                  <a:gd name="T21" fmla="*/ 12 h 14"/>
                  <a:gd name="T22" fmla="*/ 1 w 11"/>
                  <a:gd name="T23" fmla="*/ 11 h 14"/>
                  <a:gd name="T24" fmla="*/ 1 w 11"/>
                  <a:gd name="T25" fmla="*/ 9 h 14"/>
                  <a:gd name="T26" fmla="*/ 4 w 11"/>
                  <a:gd name="T27" fmla="*/ 2 h 14"/>
                  <a:gd name="T28" fmla="*/ 6 w 11"/>
                  <a:gd name="T29" fmla="*/ 1 h 14"/>
                  <a:gd name="T30" fmla="*/ 9 w 11"/>
                  <a:gd name="T31" fmla="*/ 3 h 14"/>
                  <a:gd name="T32" fmla="*/ 10 w 11"/>
                  <a:gd name="T33" fmla="*/ 4 h 14"/>
                  <a:gd name="T34" fmla="*/ 7 w 11"/>
                  <a:gd name="T35"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10" y="2"/>
                    </a:moveTo>
                    <a:cubicBezTo>
                      <a:pt x="6" y="0"/>
                      <a:pt x="6" y="0"/>
                      <a:pt x="6" y="0"/>
                    </a:cubicBezTo>
                    <a:cubicBezTo>
                      <a:pt x="5" y="0"/>
                      <a:pt x="4" y="0"/>
                      <a:pt x="3" y="1"/>
                    </a:cubicBezTo>
                    <a:cubicBezTo>
                      <a:pt x="0" y="9"/>
                      <a:pt x="0" y="9"/>
                      <a:pt x="0" y="9"/>
                    </a:cubicBezTo>
                    <a:cubicBezTo>
                      <a:pt x="0" y="10"/>
                      <a:pt x="0" y="11"/>
                      <a:pt x="1" y="12"/>
                    </a:cubicBezTo>
                    <a:cubicBezTo>
                      <a:pt x="5" y="13"/>
                      <a:pt x="5" y="13"/>
                      <a:pt x="5" y="13"/>
                    </a:cubicBezTo>
                    <a:cubicBezTo>
                      <a:pt x="6" y="14"/>
                      <a:pt x="7" y="13"/>
                      <a:pt x="7" y="12"/>
                    </a:cubicBezTo>
                    <a:cubicBezTo>
                      <a:pt x="11" y="4"/>
                      <a:pt x="11" y="4"/>
                      <a:pt x="11" y="4"/>
                    </a:cubicBezTo>
                    <a:cubicBezTo>
                      <a:pt x="11" y="3"/>
                      <a:pt x="11" y="2"/>
                      <a:pt x="10" y="2"/>
                    </a:cubicBezTo>
                    <a:close/>
                    <a:moveTo>
                      <a:pt x="7" y="12"/>
                    </a:moveTo>
                    <a:cubicBezTo>
                      <a:pt x="6" y="12"/>
                      <a:pt x="6" y="13"/>
                      <a:pt x="5" y="12"/>
                    </a:cubicBezTo>
                    <a:cubicBezTo>
                      <a:pt x="1" y="11"/>
                      <a:pt x="1" y="11"/>
                      <a:pt x="1" y="11"/>
                    </a:cubicBezTo>
                    <a:cubicBezTo>
                      <a:pt x="1" y="11"/>
                      <a:pt x="1" y="10"/>
                      <a:pt x="1" y="9"/>
                    </a:cubicBezTo>
                    <a:cubicBezTo>
                      <a:pt x="4" y="2"/>
                      <a:pt x="4" y="2"/>
                      <a:pt x="4" y="2"/>
                    </a:cubicBezTo>
                    <a:cubicBezTo>
                      <a:pt x="4" y="1"/>
                      <a:pt x="5" y="1"/>
                      <a:pt x="6" y="1"/>
                    </a:cubicBezTo>
                    <a:cubicBezTo>
                      <a:pt x="9" y="3"/>
                      <a:pt x="9" y="3"/>
                      <a:pt x="9" y="3"/>
                    </a:cubicBezTo>
                    <a:cubicBezTo>
                      <a:pt x="10" y="3"/>
                      <a:pt x="10" y="4"/>
                      <a:pt x="10" y="4"/>
                    </a:cubicBezTo>
                    <a:lnTo>
                      <a:pt x="7"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34"/>
              <p:cNvSpPr/>
              <p:nvPr/>
            </p:nvSpPr>
            <p:spPr bwMode="auto">
              <a:xfrm>
                <a:off x="3876" y="1582"/>
                <a:ext cx="4" cy="5"/>
              </a:xfrm>
              <a:custGeom>
                <a:avLst/>
                <a:gdLst>
                  <a:gd name="T0" fmla="*/ 1 w 2"/>
                  <a:gd name="T1" fmla="*/ 1 h 2"/>
                  <a:gd name="T2" fmla="*/ 1 w 2"/>
                  <a:gd name="T3" fmla="*/ 1 h 2"/>
                  <a:gd name="T4" fmla="*/ 0 w 2"/>
                  <a:gd name="T5" fmla="*/ 1 h 2"/>
                  <a:gd name="T6" fmla="*/ 0 w 2"/>
                  <a:gd name="T7" fmla="*/ 1 h 2"/>
                  <a:gd name="T8" fmla="*/ 0 w 2"/>
                  <a:gd name="T9" fmla="*/ 2 h 2"/>
                  <a:gd name="T10" fmla="*/ 1 w 2"/>
                  <a:gd name="T11" fmla="*/ 2 h 2"/>
                  <a:gd name="T12" fmla="*/ 1 w 2"/>
                  <a:gd name="T13" fmla="*/ 2 h 2"/>
                  <a:gd name="T14" fmla="*/ 2 w 2"/>
                  <a:gd name="T15" fmla="*/ 1 h 2"/>
                  <a:gd name="T16" fmla="*/ 1 w 2"/>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1" y="1"/>
                    </a:moveTo>
                    <a:cubicBezTo>
                      <a:pt x="1" y="1"/>
                      <a:pt x="1" y="1"/>
                      <a:pt x="1" y="1"/>
                    </a:cubicBezTo>
                    <a:cubicBezTo>
                      <a:pt x="1" y="0"/>
                      <a:pt x="0" y="1"/>
                      <a:pt x="0" y="1"/>
                    </a:cubicBezTo>
                    <a:cubicBezTo>
                      <a:pt x="0" y="1"/>
                      <a:pt x="0" y="1"/>
                      <a:pt x="0" y="1"/>
                    </a:cubicBezTo>
                    <a:cubicBezTo>
                      <a:pt x="0" y="2"/>
                      <a:pt x="0" y="2"/>
                      <a:pt x="0" y="2"/>
                    </a:cubicBezTo>
                    <a:cubicBezTo>
                      <a:pt x="1" y="2"/>
                      <a:pt x="1" y="2"/>
                      <a:pt x="1" y="2"/>
                    </a:cubicBezTo>
                    <a:cubicBezTo>
                      <a:pt x="1" y="2"/>
                      <a:pt x="1" y="2"/>
                      <a:pt x="1" y="2"/>
                    </a:cubicBezTo>
                    <a:cubicBezTo>
                      <a:pt x="2" y="1"/>
                      <a:pt x="2" y="1"/>
                      <a:pt x="2" y="1"/>
                    </a:cubicBezTo>
                    <a:cubicBezTo>
                      <a:pt x="2" y="1"/>
                      <a:pt x="2"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35"/>
              <p:cNvSpPr/>
              <p:nvPr/>
            </p:nvSpPr>
            <p:spPr bwMode="auto">
              <a:xfrm>
                <a:off x="3873" y="1565"/>
                <a:ext cx="17" cy="19"/>
              </a:xfrm>
              <a:custGeom>
                <a:avLst/>
                <a:gdLst>
                  <a:gd name="T0" fmla="*/ 7 w 7"/>
                  <a:gd name="T1" fmla="*/ 2 h 8"/>
                  <a:gd name="T2" fmla="*/ 3 w 7"/>
                  <a:gd name="T3" fmla="*/ 0 h 8"/>
                  <a:gd name="T4" fmla="*/ 3 w 7"/>
                  <a:gd name="T5" fmla="*/ 0 h 8"/>
                  <a:gd name="T6" fmla="*/ 0 w 7"/>
                  <a:gd name="T7" fmla="*/ 6 h 8"/>
                  <a:gd name="T8" fmla="*/ 0 w 7"/>
                  <a:gd name="T9" fmla="*/ 6 h 8"/>
                  <a:gd name="T10" fmla="*/ 4 w 7"/>
                  <a:gd name="T11" fmla="*/ 8 h 8"/>
                  <a:gd name="T12" fmla="*/ 5 w 7"/>
                  <a:gd name="T13" fmla="*/ 8 h 8"/>
                  <a:gd name="T14" fmla="*/ 7 w 7"/>
                  <a:gd name="T15" fmla="*/ 2 h 8"/>
                  <a:gd name="T16" fmla="*/ 7 w 7"/>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7" y="2"/>
                    </a:moveTo>
                    <a:cubicBezTo>
                      <a:pt x="3" y="0"/>
                      <a:pt x="3" y="0"/>
                      <a:pt x="3" y="0"/>
                    </a:cubicBezTo>
                    <a:cubicBezTo>
                      <a:pt x="3" y="0"/>
                      <a:pt x="3" y="0"/>
                      <a:pt x="3" y="0"/>
                    </a:cubicBezTo>
                    <a:cubicBezTo>
                      <a:pt x="0" y="6"/>
                      <a:pt x="0" y="6"/>
                      <a:pt x="0" y="6"/>
                    </a:cubicBezTo>
                    <a:cubicBezTo>
                      <a:pt x="0" y="6"/>
                      <a:pt x="0" y="6"/>
                      <a:pt x="0" y="6"/>
                    </a:cubicBezTo>
                    <a:cubicBezTo>
                      <a:pt x="4" y="8"/>
                      <a:pt x="4" y="8"/>
                      <a:pt x="4" y="8"/>
                    </a:cubicBezTo>
                    <a:cubicBezTo>
                      <a:pt x="5" y="8"/>
                      <a:pt x="5" y="8"/>
                      <a:pt x="5" y="8"/>
                    </a:cubicBezTo>
                    <a:cubicBezTo>
                      <a:pt x="7" y="2"/>
                      <a:pt x="7" y="2"/>
                      <a:pt x="7" y="2"/>
                    </a:cubicBezTo>
                    <a:cubicBezTo>
                      <a:pt x="7" y="2"/>
                      <a:pt x="7" y="2"/>
                      <a:pt x="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36"/>
              <p:cNvSpPr>
                <a:spLocks noEditPoints="1"/>
              </p:cNvSpPr>
              <p:nvPr/>
            </p:nvSpPr>
            <p:spPr bwMode="auto">
              <a:xfrm>
                <a:off x="3786" y="2133"/>
                <a:ext cx="45" cy="64"/>
              </a:xfrm>
              <a:custGeom>
                <a:avLst/>
                <a:gdLst>
                  <a:gd name="T0" fmla="*/ 14 w 19"/>
                  <a:gd name="T1" fmla="*/ 8 h 27"/>
                  <a:gd name="T2" fmla="*/ 16 w 19"/>
                  <a:gd name="T3" fmla="*/ 5 h 27"/>
                  <a:gd name="T4" fmla="*/ 13 w 19"/>
                  <a:gd name="T5" fmla="*/ 0 h 27"/>
                  <a:gd name="T6" fmla="*/ 6 w 19"/>
                  <a:gd name="T7" fmla="*/ 0 h 27"/>
                  <a:gd name="T8" fmla="*/ 3 w 19"/>
                  <a:gd name="T9" fmla="*/ 5 h 27"/>
                  <a:gd name="T10" fmla="*/ 6 w 19"/>
                  <a:gd name="T11" fmla="*/ 8 h 27"/>
                  <a:gd name="T12" fmla="*/ 0 w 19"/>
                  <a:gd name="T13" fmla="*/ 17 h 27"/>
                  <a:gd name="T14" fmla="*/ 10 w 19"/>
                  <a:gd name="T15" fmla="*/ 27 h 27"/>
                  <a:gd name="T16" fmla="*/ 19 w 19"/>
                  <a:gd name="T17" fmla="*/ 17 h 27"/>
                  <a:gd name="T18" fmla="*/ 14 w 19"/>
                  <a:gd name="T19" fmla="*/ 8 h 27"/>
                  <a:gd name="T20" fmla="*/ 12 w 19"/>
                  <a:gd name="T21" fmla="*/ 2 h 27"/>
                  <a:gd name="T22" fmla="*/ 14 w 19"/>
                  <a:gd name="T23" fmla="*/ 5 h 27"/>
                  <a:gd name="T24" fmla="*/ 12 w 19"/>
                  <a:gd name="T25" fmla="*/ 5 h 27"/>
                  <a:gd name="T26" fmla="*/ 12 w 19"/>
                  <a:gd name="T27" fmla="*/ 2 h 27"/>
                  <a:gd name="T28" fmla="*/ 5 w 19"/>
                  <a:gd name="T29" fmla="*/ 5 h 27"/>
                  <a:gd name="T30" fmla="*/ 7 w 19"/>
                  <a:gd name="T31" fmla="*/ 5 h 27"/>
                  <a:gd name="T32" fmla="*/ 7 w 19"/>
                  <a:gd name="T33" fmla="*/ 8 h 27"/>
                  <a:gd name="T34" fmla="*/ 5 w 19"/>
                  <a:gd name="T35" fmla="*/ 5 h 27"/>
                  <a:gd name="T36" fmla="*/ 10 w 19"/>
                  <a:gd name="T37" fmla="*/ 24 h 27"/>
                  <a:gd name="T38" fmla="*/ 2 w 19"/>
                  <a:gd name="T39" fmla="*/ 17 h 27"/>
                  <a:gd name="T40" fmla="*/ 9 w 19"/>
                  <a:gd name="T41" fmla="*/ 10 h 27"/>
                  <a:gd name="T42" fmla="*/ 17 w 19"/>
                  <a:gd name="T43" fmla="*/ 17 h 27"/>
                  <a:gd name="T44" fmla="*/ 10 w 19"/>
                  <a:gd name="T45"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7">
                    <a:moveTo>
                      <a:pt x="14" y="8"/>
                    </a:moveTo>
                    <a:cubicBezTo>
                      <a:pt x="16" y="5"/>
                      <a:pt x="16" y="5"/>
                      <a:pt x="16" y="5"/>
                    </a:cubicBezTo>
                    <a:cubicBezTo>
                      <a:pt x="13" y="0"/>
                      <a:pt x="13" y="0"/>
                      <a:pt x="13" y="0"/>
                    </a:cubicBezTo>
                    <a:cubicBezTo>
                      <a:pt x="6" y="0"/>
                      <a:pt x="6" y="0"/>
                      <a:pt x="6" y="0"/>
                    </a:cubicBezTo>
                    <a:cubicBezTo>
                      <a:pt x="3" y="5"/>
                      <a:pt x="3" y="5"/>
                      <a:pt x="3" y="5"/>
                    </a:cubicBezTo>
                    <a:cubicBezTo>
                      <a:pt x="6" y="8"/>
                      <a:pt x="6" y="8"/>
                      <a:pt x="6" y="8"/>
                    </a:cubicBezTo>
                    <a:cubicBezTo>
                      <a:pt x="2" y="10"/>
                      <a:pt x="0" y="13"/>
                      <a:pt x="0" y="17"/>
                    </a:cubicBezTo>
                    <a:cubicBezTo>
                      <a:pt x="0" y="22"/>
                      <a:pt x="4" y="27"/>
                      <a:pt x="10" y="27"/>
                    </a:cubicBezTo>
                    <a:cubicBezTo>
                      <a:pt x="15" y="27"/>
                      <a:pt x="19" y="22"/>
                      <a:pt x="19" y="17"/>
                    </a:cubicBezTo>
                    <a:cubicBezTo>
                      <a:pt x="19" y="13"/>
                      <a:pt x="17" y="10"/>
                      <a:pt x="14" y="8"/>
                    </a:cubicBezTo>
                    <a:close/>
                    <a:moveTo>
                      <a:pt x="12" y="2"/>
                    </a:moveTo>
                    <a:cubicBezTo>
                      <a:pt x="14" y="5"/>
                      <a:pt x="14" y="5"/>
                      <a:pt x="14" y="5"/>
                    </a:cubicBezTo>
                    <a:cubicBezTo>
                      <a:pt x="12" y="5"/>
                      <a:pt x="12" y="5"/>
                      <a:pt x="12" y="5"/>
                    </a:cubicBezTo>
                    <a:lnTo>
                      <a:pt x="12" y="2"/>
                    </a:lnTo>
                    <a:close/>
                    <a:moveTo>
                      <a:pt x="5" y="5"/>
                    </a:moveTo>
                    <a:cubicBezTo>
                      <a:pt x="7" y="5"/>
                      <a:pt x="7" y="5"/>
                      <a:pt x="7" y="5"/>
                    </a:cubicBezTo>
                    <a:cubicBezTo>
                      <a:pt x="7" y="8"/>
                      <a:pt x="7" y="8"/>
                      <a:pt x="7" y="8"/>
                    </a:cubicBezTo>
                    <a:lnTo>
                      <a:pt x="5" y="5"/>
                    </a:lnTo>
                    <a:close/>
                    <a:moveTo>
                      <a:pt x="10" y="24"/>
                    </a:moveTo>
                    <a:cubicBezTo>
                      <a:pt x="6" y="24"/>
                      <a:pt x="2" y="21"/>
                      <a:pt x="2" y="17"/>
                    </a:cubicBezTo>
                    <a:cubicBezTo>
                      <a:pt x="2" y="13"/>
                      <a:pt x="5" y="10"/>
                      <a:pt x="9" y="10"/>
                    </a:cubicBezTo>
                    <a:cubicBezTo>
                      <a:pt x="13" y="10"/>
                      <a:pt x="16" y="13"/>
                      <a:pt x="17" y="17"/>
                    </a:cubicBezTo>
                    <a:cubicBezTo>
                      <a:pt x="17" y="21"/>
                      <a:pt x="13" y="24"/>
                      <a:pt x="1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37"/>
              <p:cNvSpPr/>
              <p:nvPr/>
            </p:nvSpPr>
            <p:spPr bwMode="auto">
              <a:xfrm>
                <a:off x="3639" y="1772"/>
                <a:ext cx="49" cy="107"/>
              </a:xfrm>
              <a:custGeom>
                <a:avLst/>
                <a:gdLst>
                  <a:gd name="T0" fmla="*/ 0 w 21"/>
                  <a:gd name="T1" fmla="*/ 0 h 45"/>
                  <a:gd name="T2" fmla="*/ 1 w 21"/>
                  <a:gd name="T3" fmla="*/ 45 h 45"/>
                  <a:gd name="T4" fmla="*/ 21 w 21"/>
                  <a:gd name="T5" fmla="*/ 22 h 45"/>
                  <a:gd name="T6" fmla="*/ 0 w 21"/>
                  <a:gd name="T7" fmla="*/ 0 h 45"/>
                </a:gdLst>
                <a:ahLst/>
                <a:cxnLst>
                  <a:cxn ang="0">
                    <a:pos x="T0" y="T1"/>
                  </a:cxn>
                  <a:cxn ang="0">
                    <a:pos x="T2" y="T3"/>
                  </a:cxn>
                  <a:cxn ang="0">
                    <a:pos x="T4" y="T5"/>
                  </a:cxn>
                  <a:cxn ang="0">
                    <a:pos x="T6" y="T7"/>
                  </a:cxn>
                </a:cxnLst>
                <a:rect l="0" t="0" r="r" b="b"/>
                <a:pathLst>
                  <a:path w="21" h="45">
                    <a:moveTo>
                      <a:pt x="0" y="0"/>
                    </a:moveTo>
                    <a:cubicBezTo>
                      <a:pt x="1" y="45"/>
                      <a:pt x="1" y="45"/>
                      <a:pt x="1" y="45"/>
                    </a:cubicBezTo>
                    <a:cubicBezTo>
                      <a:pt x="12" y="43"/>
                      <a:pt x="21" y="34"/>
                      <a:pt x="21" y="22"/>
                    </a:cubicBezTo>
                    <a:cubicBezTo>
                      <a:pt x="20" y="10"/>
                      <a:pt x="1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38"/>
              <p:cNvSpPr/>
              <p:nvPr/>
            </p:nvSpPr>
            <p:spPr bwMode="auto">
              <a:xfrm>
                <a:off x="3582" y="1772"/>
                <a:ext cx="47" cy="52"/>
              </a:xfrm>
              <a:custGeom>
                <a:avLst/>
                <a:gdLst>
                  <a:gd name="T0" fmla="*/ 20 w 20"/>
                  <a:gd name="T1" fmla="*/ 22 h 22"/>
                  <a:gd name="T2" fmla="*/ 20 w 20"/>
                  <a:gd name="T3" fmla="*/ 0 h 22"/>
                  <a:gd name="T4" fmla="*/ 0 w 20"/>
                  <a:gd name="T5" fmla="*/ 22 h 22"/>
                  <a:gd name="T6" fmla="*/ 20 w 20"/>
                  <a:gd name="T7" fmla="*/ 22 h 22"/>
                </a:gdLst>
                <a:ahLst/>
                <a:cxnLst>
                  <a:cxn ang="0">
                    <a:pos x="T0" y="T1"/>
                  </a:cxn>
                  <a:cxn ang="0">
                    <a:pos x="T2" y="T3"/>
                  </a:cxn>
                  <a:cxn ang="0">
                    <a:pos x="T4" y="T5"/>
                  </a:cxn>
                  <a:cxn ang="0">
                    <a:pos x="T6" y="T7"/>
                  </a:cxn>
                </a:cxnLst>
                <a:rect l="0" t="0" r="r" b="b"/>
                <a:pathLst>
                  <a:path w="20" h="22">
                    <a:moveTo>
                      <a:pt x="20" y="22"/>
                    </a:moveTo>
                    <a:cubicBezTo>
                      <a:pt x="20" y="0"/>
                      <a:pt x="20" y="0"/>
                      <a:pt x="20" y="0"/>
                    </a:cubicBezTo>
                    <a:cubicBezTo>
                      <a:pt x="9" y="1"/>
                      <a:pt x="0" y="11"/>
                      <a:pt x="0" y="22"/>
                    </a:cubicBezTo>
                    <a:lnTo>
                      <a:pt x="20"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39"/>
              <p:cNvSpPr/>
              <p:nvPr/>
            </p:nvSpPr>
            <p:spPr bwMode="auto">
              <a:xfrm>
                <a:off x="3582" y="1831"/>
                <a:ext cx="50" cy="48"/>
              </a:xfrm>
              <a:custGeom>
                <a:avLst/>
                <a:gdLst>
                  <a:gd name="T0" fmla="*/ 0 w 21"/>
                  <a:gd name="T1" fmla="*/ 1 h 20"/>
                  <a:gd name="T2" fmla="*/ 21 w 21"/>
                  <a:gd name="T3" fmla="*/ 20 h 20"/>
                  <a:gd name="T4" fmla="*/ 21 w 21"/>
                  <a:gd name="T5" fmla="*/ 0 h 20"/>
                  <a:gd name="T6" fmla="*/ 0 w 21"/>
                  <a:gd name="T7" fmla="*/ 1 h 20"/>
                </a:gdLst>
                <a:ahLst/>
                <a:cxnLst>
                  <a:cxn ang="0">
                    <a:pos x="T0" y="T1"/>
                  </a:cxn>
                  <a:cxn ang="0">
                    <a:pos x="T2" y="T3"/>
                  </a:cxn>
                  <a:cxn ang="0">
                    <a:pos x="T4" y="T5"/>
                  </a:cxn>
                  <a:cxn ang="0">
                    <a:pos x="T6" y="T7"/>
                  </a:cxn>
                </a:cxnLst>
                <a:rect l="0" t="0" r="r" b="b"/>
                <a:pathLst>
                  <a:path w="21" h="20">
                    <a:moveTo>
                      <a:pt x="0" y="1"/>
                    </a:moveTo>
                    <a:cubicBezTo>
                      <a:pt x="2" y="11"/>
                      <a:pt x="10" y="19"/>
                      <a:pt x="21" y="20"/>
                    </a:cubicBezTo>
                    <a:cubicBezTo>
                      <a:pt x="21" y="0"/>
                      <a:pt x="21" y="0"/>
                      <a:pt x="2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40"/>
              <p:cNvSpPr/>
              <p:nvPr/>
            </p:nvSpPr>
            <p:spPr bwMode="auto">
              <a:xfrm>
                <a:off x="3487" y="2004"/>
                <a:ext cx="24" cy="53"/>
              </a:xfrm>
              <a:custGeom>
                <a:avLst/>
                <a:gdLst>
                  <a:gd name="T0" fmla="*/ 0 w 10"/>
                  <a:gd name="T1" fmla="*/ 0 h 22"/>
                  <a:gd name="T2" fmla="*/ 0 w 10"/>
                  <a:gd name="T3" fmla="*/ 22 h 22"/>
                  <a:gd name="T4" fmla="*/ 10 w 10"/>
                  <a:gd name="T5" fmla="*/ 11 h 22"/>
                  <a:gd name="T6" fmla="*/ 0 w 10"/>
                  <a:gd name="T7" fmla="*/ 0 h 22"/>
                </a:gdLst>
                <a:ahLst/>
                <a:cxnLst>
                  <a:cxn ang="0">
                    <a:pos x="T0" y="T1"/>
                  </a:cxn>
                  <a:cxn ang="0">
                    <a:pos x="T2" y="T3"/>
                  </a:cxn>
                  <a:cxn ang="0">
                    <a:pos x="T4" y="T5"/>
                  </a:cxn>
                  <a:cxn ang="0">
                    <a:pos x="T6" y="T7"/>
                  </a:cxn>
                </a:cxnLst>
                <a:rect l="0" t="0" r="r" b="b"/>
                <a:pathLst>
                  <a:path w="10" h="22">
                    <a:moveTo>
                      <a:pt x="0" y="0"/>
                    </a:moveTo>
                    <a:cubicBezTo>
                      <a:pt x="0" y="22"/>
                      <a:pt x="0" y="22"/>
                      <a:pt x="0" y="22"/>
                    </a:cubicBezTo>
                    <a:cubicBezTo>
                      <a:pt x="6" y="22"/>
                      <a:pt x="10" y="17"/>
                      <a:pt x="10" y="11"/>
                    </a:cubicBezTo>
                    <a:cubicBezTo>
                      <a:pt x="10" y="5"/>
                      <a:pt x="6"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41"/>
              <p:cNvSpPr/>
              <p:nvPr/>
            </p:nvSpPr>
            <p:spPr bwMode="auto">
              <a:xfrm>
                <a:off x="3459" y="2004"/>
                <a:ext cx="23" cy="27"/>
              </a:xfrm>
              <a:custGeom>
                <a:avLst/>
                <a:gdLst>
                  <a:gd name="T0" fmla="*/ 10 w 10"/>
                  <a:gd name="T1" fmla="*/ 11 h 11"/>
                  <a:gd name="T2" fmla="*/ 10 w 10"/>
                  <a:gd name="T3" fmla="*/ 0 h 11"/>
                  <a:gd name="T4" fmla="*/ 0 w 10"/>
                  <a:gd name="T5" fmla="*/ 11 h 11"/>
                  <a:gd name="T6" fmla="*/ 10 w 10"/>
                  <a:gd name="T7" fmla="*/ 11 h 11"/>
                </a:gdLst>
                <a:ahLst/>
                <a:cxnLst>
                  <a:cxn ang="0">
                    <a:pos x="T0" y="T1"/>
                  </a:cxn>
                  <a:cxn ang="0">
                    <a:pos x="T2" y="T3"/>
                  </a:cxn>
                  <a:cxn ang="0">
                    <a:pos x="T4" y="T5"/>
                  </a:cxn>
                  <a:cxn ang="0">
                    <a:pos x="T6" y="T7"/>
                  </a:cxn>
                </a:cxnLst>
                <a:rect l="0" t="0" r="r" b="b"/>
                <a:pathLst>
                  <a:path w="10" h="11">
                    <a:moveTo>
                      <a:pt x="10" y="11"/>
                    </a:moveTo>
                    <a:cubicBezTo>
                      <a:pt x="10" y="0"/>
                      <a:pt x="10" y="0"/>
                      <a:pt x="10" y="0"/>
                    </a:cubicBezTo>
                    <a:cubicBezTo>
                      <a:pt x="5" y="1"/>
                      <a:pt x="0" y="6"/>
                      <a:pt x="0" y="11"/>
                    </a:cubicBezTo>
                    <a:lnTo>
                      <a:pt x="1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42"/>
              <p:cNvSpPr/>
              <p:nvPr/>
            </p:nvSpPr>
            <p:spPr bwMode="auto">
              <a:xfrm>
                <a:off x="3459" y="2035"/>
                <a:ext cx="26" cy="24"/>
              </a:xfrm>
              <a:custGeom>
                <a:avLst/>
                <a:gdLst>
                  <a:gd name="T0" fmla="*/ 0 w 11"/>
                  <a:gd name="T1" fmla="*/ 0 h 10"/>
                  <a:gd name="T2" fmla="*/ 11 w 11"/>
                  <a:gd name="T3" fmla="*/ 10 h 10"/>
                  <a:gd name="T4" fmla="*/ 10 w 11"/>
                  <a:gd name="T5" fmla="*/ 0 h 10"/>
                  <a:gd name="T6" fmla="*/ 0 w 11"/>
                  <a:gd name="T7" fmla="*/ 0 h 10"/>
                </a:gdLst>
                <a:ahLst/>
                <a:cxnLst>
                  <a:cxn ang="0">
                    <a:pos x="T0" y="T1"/>
                  </a:cxn>
                  <a:cxn ang="0">
                    <a:pos x="T2" y="T3"/>
                  </a:cxn>
                  <a:cxn ang="0">
                    <a:pos x="T4" y="T5"/>
                  </a:cxn>
                  <a:cxn ang="0">
                    <a:pos x="T6" y="T7"/>
                  </a:cxn>
                </a:cxnLst>
                <a:rect l="0" t="0" r="r" b="b"/>
                <a:pathLst>
                  <a:path w="11" h="10">
                    <a:moveTo>
                      <a:pt x="0" y="0"/>
                    </a:moveTo>
                    <a:cubicBezTo>
                      <a:pt x="1" y="5"/>
                      <a:pt x="5" y="9"/>
                      <a:pt x="11" y="10"/>
                    </a:cubicBezTo>
                    <a:cubicBezTo>
                      <a:pt x="10" y="0"/>
                      <a:pt x="10" y="0"/>
                      <a:pt x="10"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43"/>
              <p:cNvSpPr/>
              <p:nvPr/>
            </p:nvSpPr>
            <p:spPr bwMode="auto">
              <a:xfrm>
                <a:off x="3854" y="1402"/>
                <a:ext cx="14" cy="28"/>
              </a:xfrm>
              <a:custGeom>
                <a:avLst/>
                <a:gdLst>
                  <a:gd name="T0" fmla="*/ 6 w 6"/>
                  <a:gd name="T1" fmla="*/ 10 h 12"/>
                  <a:gd name="T2" fmla="*/ 4 w 6"/>
                  <a:gd name="T3" fmla="*/ 11 h 12"/>
                  <a:gd name="T4" fmla="*/ 2 w 6"/>
                  <a:gd name="T5" fmla="*/ 12 h 12"/>
                  <a:gd name="T6" fmla="*/ 1 w 6"/>
                  <a:gd name="T7" fmla="*/ 10 h 12"/>
                  <a:gd name="T8" fmla="*/ 0 w 6"/>
                  <a:gd name="T9" fmla="*/ 1 h 12"/>
                  <a:gd name="T10" fmla="*/ 2 w 6"/>
                  <a:gd name="T11" fmla="*/ 0 h 12"/>
                  <a:gd name="T12" fmla="*/ 4 w 6"/>
                  <a:gd name="T13" fmla="*/ 0 h 12"/>
                  <a:gd name="T14" fmla="*/ 5 w 6"/>
                  <a:gd name="T15" fmla="*/ 1 h 12"/>
                  <a:gd name="T16" fmla="*/ 6 w 6"/>
                  <a:gd name="T1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
                    <a:moveTo>
                      <a:pt x="6" y="10"/>
                    </a:moveTo>
                    <a:cubicBezTo>
                      <a:pt x="6" y="11"/>
                      <a:pt x="5" y="11"/>
                      <a:pt x="4" y="11"/>
                    </a:cubicBezTo>
                    <a:cubicBezTo>
                      <a:pt x="2" y="12"/>
                      <a:pt x="2" y="12"/>
                      <a:pt x="2" y="12"/>
                    </a:cubicBezTo>
                    <a:cubicBezTo>
                      <a:pt x="1" y="12"/>
                      <a:pt x="1" y="11"/>
                      <a:pt x="1" y="10"/>
                    </a:cubicBezTo>
                    <a:cubicBezTo>
                      <a:pt x="0" y="1"/>
                      <a:pt x="0" y="1"/>
                      <a:pt x="0" y="1"/>
                    </a:cubicBezTo>
                    <a:cubicBezTo>
                      <a:pt x="0" y="1"/>
                      <a:pt x="1" y="0"/>
                      <a:pt x="2" y="0"/>
                    </a:cubicBezTo>
                    <a:cubicBezTo>
                      <a:pt x="4" y="0"/>
                      <a:pt x="4" y="0"/>
                      <a:pt x="4" y="0"/>
                    </a:cubicBezTo>
                    <a:cubicBezTo>
                      <a:pt x="5" y="0"/>
                      <a:pt x="5" y="0"/>
                      <a:pt x="5" y="1"/>
                    </a:cubicBezTo>
                    <a:lnTo>
                      <a:pt x="6"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44"/>
              <p:cNvSpPr/>
              <p:nvPr/>
            </p:nvSpPr>
            <p:spPr bwMode="auto">
              <a:xfrm>
                <a:off x="3871" y="1392"/>
                <a:ext cx="14" cy="36"/>
              </a:xfrm>
              <a:custGeom>
                <a:avLst/>
                <a:gdLst>
                  <a:gd name="T0" fmla="*/ 6 w 6"/>
                  <a:gd name="T1" fmla="*/ 14 h 15"/>
                  <a:gd name="T2" fmla="*/ 4 w 6"/>
                  <a:gd name="T3" fmla="*/ 15 h 15"/>
                  <a:gd name="T4" fmla="*/ 2 w 6"/>
                  <a:gd name="T5" fmla="*/ 15 h 15"/>
                  <a:gd name="T6" fmla="*/ 1 w 6"/>
                  <a:gd name="T7" fmla="*/ 14 h 15"/>
                  <a:gd name="T8" fmla="*/ 0 w 6"/>
                  <a:gd name="T9" fmla="*/ 2 h 15"/>
                  <a:gd name="T10" fmla="*/ 2 w 6"/>
                  <a:gd name="T11" fmla="*/ 0 h 15"/>
                  <a:gd name="T12" fmla="*/ 4 w 6"/>
                  <a:gd name="T13" fmla="*/ 0 h 15"/>
                  <a:gd name="T14" fmla="*/ 6 w 6"/>
                  <a:gd name="T15" fmla="*/ 2 h 15"/>
                  <a:gd name="T16" fmla="*/ 6 w 6"/>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5">
                    <a:moveTo>
                      <a:pt x="6" y="14"/>
                    </a:moveTo>
                    <a:cubicBezTo>
                      <a:pt x="6" y="15"/>
                      <a:pt x="5" y="15"/>
                      <a:pt x="4" y="15"/>
                    </a:cubicBezTo>
                    <a:cubicBezTo>
                      <a:pt x="2" y="15"/>
                      <a:pt x="2" y="15"/>
                      <a:pt x="2" y="15"/>
                    </a:cubicBezTo>
                    <a:cubicBezTo>
                      <a:pt x="2" y="15"/>
                      <a:pt x="1" y="15"/>
                      <a:pt x="1" y="14"/>
                    </a:cubicBezTo>
                    <a:cubicBezTo>
                      <a:pt x="0" y="2"/>
                      <a:pt x="0" y="2"/>
                      <a:pt x="0" y="2"/>
                    </a:cubicBezTo>
                    <a:cubicBezTo>
                      <a:pt x="0" y="1"/>
                      <a:pt x="1" y="0"/>
                      <a:pt x="2" y="0"/>
                    </a:cubicBezTo>
                    <a:cubicBezTo>
                      <a:pt x="4" y="0"/>
                      <a:pt x="4" y="0"/>
                      <a:pt x="4" y="0"/>
                    </a:cubicBezTo>
                    <a:cubicBezTo>
                      <a:pt x="5" y="0"/>
                      <a:pt x="6" y="1"/>
                      <a:pt x="6" y="2"/>
                    </a:cubicBezTo>
                    <a:lnTo>
                      <a:pt x="6"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45"/>
              <p:cNvSpPr/>
              <p:nvPr/>
            </p:nvSpPr>
            <p:spPr bwMode="auto">
              <a:xfrm>
                <a:off x="3890" y="1371"/>
                <a:ext cx="12" cy="57"/>
              </a:xfrm>
              <a:custGeom>
                <a:avLst/>
                <a:gdLst>
                  <a:gd name="T0" fmla="*/ 5 w 5"/>
                  <a:gd name="T1" fmla="*/ 23 h 24"/>
                  <a:gd name="T2" fmla="*/ 3 w 5"/>
                  <a:gd name="T3" fmla="*/ 24 h 24"/>
                  <a:gd name="T4" fmla="*/ 2 w 5"/>
                  <a:gd name="T5" fmla="*/ 24 h 24"/>
                  <a:gd name="T6" fmla="*/ 0 w 5"/>
                  <a:gd name="T7" fmla="*/ 23 h 24"/>
                  <a:gd name="T8" fmla="*/ 0 w 5"/>
                  <a:gd name="T9" fmla="*/ 1 h 24"/>
                  <a:gd name="T10" fmla="*/ 1 w 5"/>
                  <a:gd name="T11" fmla="*/ 0 h 24"/>
                  <a:gd name="T12" fmla="*/ 3 w 5"/>
                  <a:gd name="T13" fmla="*/ 0 h 24"/>
                  <a:gd name="T14" fmla="*/ 5 w 5"/>
                  <a:gd name="T15" fmla="*/ 1 h 24"/>
                  <a:gd name="T16" fmla="*/ 5 w 5"/>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4">
                    <a:moveTo>
                      <a:pt x="5" y="23"/>
                    </a:moveTo>
                    <a:cubicBezTo>
                      <a:pt x="5" y="23"/>
                      <a:pt x="4" y="24"/>
                      <a:pt x="3" y="24"/>
                    </a:cubicBezTo>
                    <a:cubicBezTo>
                      <a:pt x="2" y="24"/>
                      <a:pt x="2" y="24"/>
                      <a:pt x="2" y="24"/>
                    </a:cubicBezTo>
                    <a:cubicBezTo>
                      <a:pt x="1" y="24"/>
                      <a:pt x="0" y="24"/>
                      <a:pt x="0" y="23"/>
                    </a:cubicBezTo>
                    <a:cubicBezTo>
                      <a:pt x="0" y="1"/>
                      <a:pt x="0" y="1"/>
                      <a:pt x="0" y="1"/>
                    </a:cubicBezTo>
                    <a:cubicBezTo>
                      <a:pt x="0" y="0"/>
                      <a:pt x="0" y="0"/>
                      <a:pt x="1" y="0"/>
                    </a:cubicBezTo>
                    <a:cubicBezTo>
                      <a:pt x="3" y="0"/>
                      <a:pt x="3" y="0"/>
                      <a:pt x="3" y="0"/>
                    </a:cubicBezTo>
                    <a:cubicBezTo>
                      <a:pt x="4" y="0"/>
                      <a:pt x="5" y="0"/>
                      <a:pt x="5" y="1"/>
                    </a:cubicBezTo>
                    <a:lnTo>
                      <a:pt x="5"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46"/>
              <p:cNvSpPr/>
              <p:nvPr/>
            </p:nvSpPr>
            <p:spPr bwMode="auto">
              <a:xfrm>
                <a:off x="3852" y="1433"/>
                <a:ext cx="69" cy="11"/>
              </a:xfrm>
              <a:custGeom>
                <a:avLst/>
                <a:gdLst>
                  <a:gd name="T0" fmla="*/ 2 w 29"/>
                  <a:gd name="T1" fmla="*/ 5 h 5"/>
                  <a:gd name="T2" fmla="*/ 1 w 29"/>
                  <a:gd name="T3" fmla="*/ 4 h 5"/>
                  <a:gd name="T4" fmla="*/ 0 w 29"/>
                  <a:gd name="T5" fmla="*/ 2 h 5"/>
                  <a:gd name="T6" fmla="*/ 2 w 29"/>
                  <a:gd name="T7" fmla="*/ 1 h 5"/>
                  <a:gd name="T8" fmla="*/ 27 w 29"/>
                  <a:gd name="T9" fmla="*/ 0 h 5"/>
                  <a:gd name="T10" fmla="*/ 29 w 29"/>
                  <a:gd name="T11" fmla="*/ 2 h 5"/>
                  <a:gd name="T12" fmla="*/ 29 w 29"/>
                  <a:gd name="T13" fmla="*/ 3 h 5"/>
                  <a:gd name="T14" fmla="*/ 28 w 29"/>
                  <a:gd name="T15" fmla="*/ 5 h 5"/>
                  <a:gd name="T16" fmla="*/ 2 w 29"/>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
                    <a:moveTo>
                      <a:pt x="2" y="5"/>
                    </a:moveTo>
                    <a:cubicBezTo>
                      <a:pt x="1" y="5"/>
                      <a:pt x="1" y="5"/>
                      <a:pt x="1" y="4"/>
                    </a:cubicBezTo>
                    <a:cubicBezTo>
                      <a:pt x="0" y="2"/>
                      <a:pt x="0" y="2"/>
                      <a:pt x="0" y="2"/>
                    </a:cubicBezTo>
                    <a:cubicBezTo>
                      <a:pt x="0" y="1"/>
                      <a:pt x="1" y="1"/>
                      <a:pt x="2" y="1"/>
                    </a:cubicBezTo>
                    <a:cubicBezTo>
                      <a:pt x="27" y="0"/>
                      <a:pt x="27" y="0"/>
                      <a:pt x="27" y="0"/>
                    </a:cubicBezTo>
                    <a:cubicBezTo>
                      <a:pt x="28" y="0"/>
                      <a:pt x="29" y="1"/>
                      <a:pt x="29" y="2"/>
                    </a:cubicBezTo>
                    <a:cubicBezTo>
                      <a:pt x="29" y="3"/>
                      <a:pt x="29" y="3"/>
                      <a:pt x="29" y="3"/>
                    </a:cubicBezTo>
                    <a:cubicBezTo>
                      <a:pt x="29" y="4"/>
                      <a:pt x="28" y="5"/>
                      <a:pt x="28" y="5"/>
                    </a:cubicBezTo>
                    <a:lnTo>
                      <a:pt x="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47"/>
              <p:cNvSpPr/>
              <p:nvPr/>
            </p:nvSpPr>
            <p:spPr bwMode="auto">
              <a:xfrm>
                <a:off x="3904" y="1380"/>
                <a:ext cx="14" cy="48"/>
              </a:xfrm>
              <a:custGeom>
                <a:avLst/>
                <a:gdLst>
                  <a:gd name="T0" fmla="*/ 6 w 6"/>
                  <a:gd name="T1" fmla="*/ 18 h 20"/>
                  <a:gd name="T2" fmla="*/ 4 w 6"/>
                  <a:gd name="T3" fmla="*/ 20 h 20"/>
                  <a:gd name="T4" fmla="*/ 2 w 6"/>
                  <a:gd name="T5" fmla="*/ 20 h 20"/>
                  <a:gd name="T6" fmla="*/ 1 w 6"/>
                  <a:gd name="T7" fmla="*/ 18 h 20"/>
                  <a:gd name="T8" fmla="*/ 0 w 6"/>
                  <a:gd name="T9" fmla="*/ 2 h 20"/>
                  <a:gd name="T10" fmla="*/ 2 w 6"/>
                  <a:gd name="T11" fmla="*/ 0 h 20"/>
                  <a:gd name="T12" fmla="*/ 4 w 6"/>
                  <a:gd name="T13" fmla="*/ 0 h 20"/>
                  <a:gd name="T14" fmla="*/ 5 w 6"/>
                  <a:gd name="T15" fmla="*/ 2 h 20"/>
                  <a:gd name="T16" fmla="*/ 6 w 6"/>
                  <a:gd name="T17"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0">
                    <a:moveTo>
                      <a:pt x="6" y="18"/>
                    </a:moveTo>
                    <a:cubicBezTo>
                      <a:pt x="6" y="19"/>
                      <a:pt x="5" y="20"/>
                      <a:pt x="4" y="20"/>
                    </a:cubicBezTo>
                    <a:cubicBezTo>
                      <a:pt x="2" y="20"/>
                      <a:pt x="2" y="20"/>
                      <a:pt x="2" y="20"/>
                    </a:cubicBezTo>
                    <a:cubicBezTo>
                      <a:pt x="1" y="20"/>
                      <a:pt x="1" y="19"/>
                      <a:pt x="1" y="18"/>
                    </a:cubicBezTo>
                    <a:cubicBezTo>
                      <a:pt x="0" y="2"/>
                      <a:pt x="0" y="2"/>
                      <a:pt x="0" y="2"/>
                    </a:cubicBezTo>
                    <a:cubicBezTo>
                      <a:pt x="0" y="1"/>
                      <a:pt x="1" y="0"/>
                      <a:pt x="2" y="0"/>
                    </a:cubicBezTo>
                    <a:cubicBezTo>
                      <a:pt x="4" y="0"/>
                      <a:pt x="4" y="0"/>
                      <a:pt x="4" y="0"/>
                    </a:cubicBezTo>
                    <a:cubicBezTo>
                      <a:pt x="5" y="0"/>
                      <a:pt x="5" y="1"/>
                      <a:pt x="5" y="2"/>
                    </a:cubicBezTo>
                    <a:lnTo>
                      <a:pt x="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48"/>
              <p:cNvSpPr/>
              <p:nvPr/>
            </p:nvSpPr>
            <p:spPr bwMode="auto">
              <a:xfrm>
                <a:off x="3693" y="2220"/>
                <a:ext cx="12" cy="24"/>
              </a:xfrm>
              <a:custGeom>
                <a:avLst/>
                <a:gdLst>
                  <a:gd name="T0" fmla="*/ 5 w 5"/>
                  <a:gd name="T1" fmla="*/ 9 h 10"/>
                  <a:gd name="T2" fmla="*/ 4 w 5"/>
                  <a:gd name="T3" fmla="*/ 10 h 10"/>
                  <a:gd name="T4" fmla="*/ 2 w 5"/>
                  <a:gd name="T5" fmla="*/ 10 h 10"/>
                  <a:gd name="T6" fmla="*/ 1 w 5"/>
                  <a:gd name="T7" fmla="*/ 9 h 10"/>
                  <a:gd name="T8" fmla="*/ 0 w 5"/>
                  <a:gd name="T9" fmla="*/ 1 h 10"/>
                  <a:gd name="T10" fmla="*/ 2 w 5"/>
                  <a:gd name="T11" fmla="*/ 0 h 10"/>
                  <a:gd name="T12" fmla="*/ 3 w 5"/>
                  <a:gd name="T13" fmla="*/ 0 h 10"/>
                  <a:gd name="T14" fmla="*/ 5 w 5"/>
                  <a:gd name="T15" fmla="*/ 1 h 10"/>
                  <a:gd name="T16" fmla="*/ 5 w 5"/>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5" y="9"/>
                    </a:moveTo>
                    <a:cubicBezTo>
                      <a:pt x="5" y="10"/>
                      <a:pt x="4" y="10"/>
                      <a:pt x="4" y="10"/>
                    </a:cubicBezTo>
                    <a:cubicBezTo>
                      <a:pt x="2" y="10"/>
                      <a:pt x="2" y="10"/>
                      <a:pt x="2" y="10"/>
                    </a:cubicBezTo>
                    <a:cubicBezTo>
                      <a:pt x="1" y="10"/>
                      <a:pt x="1" y="10"/>
                      <a:pt x="1" y="9"/>
                    </a:cubicBezTo>
                    <a:cubicBezTo>
                      <a:pt x="0" y="1"/>
                      <a:pt x="0" y="1"/>
                      <a:pt x="0" y="1"/>
                    </a:cubicBezTo>
                    <a:cubicBezTo>
                      <a:pt x="0" y="1"/>
                      <a:pt x="1" y="0"/>
                      <a:pt x="2" y="0"/>
                    </a:cubicBezTo>
                    <a:cubicBezTo>
                      <a:pt x="3" y="0"/>
                      <a:pt x="3" y="0"/>
                      <a:pt x="3" y="0"/>
                    </a:cubicBezTo>
                    <a:cubicBezTo>
                      <a:pt x="4" y="0"/>
                      <a:pt x="5" y="1"/>
                      <a:pt x="5" y="1"/>
                    </a:cubicBezTo>
                    <a:lnTo>
                      <a:pt x="5"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49"/>
              <p:cNvSpPr/>
              <p:nvPr/>
            </p:nvSpPr>
            <p:spPr bwMode="auto">
              <a:xfrm>
                <a:off x="3710" y="2213"/>
                <a:ext cx="9" cy="31"/>
              </a:xfrm>
              <a:custGeom>
                <a:avLst/>
                <a:gdLst>
                  <a:gd name="T0" fmla="*/ 4 w 4"/>
                  <a:gd name="T1" fmla="*/ 12 h 13"/>
                  <a:gd name="T2" fmla="*/ 3 w 4"/>
                  <a:gd name="T3" fmla="*/ 13 h 13"/>
                  <a:gd name="T4" fmla="*/ 1 w 4"/>
                  <a:gd name="T5" fmla="*/ 13 h 13"/>
                  <a:gd name="T6" fmla="*/ 0 w 4"/>
                  <a:gd name="T7" fmla="*/ 12 h 13"/>
                  <a:gd name="T8" fmla="*/ 0 w 4"/>
                  <a:gd name="T9" fmla="*/ 1 h 13"/>
                  <a:gd name="T10" fmla="*/ 1 w 4"/>
                  <a:gd name="T11" fmla="*/ 0 h 13"/>
                  <a:gd name="T12" fmla="*/ 3 w 4"/>
                  <a:gd name="T13" fmla="*/ 0 h 13"/>
                  <a:gd name="T14" fmla="*/ 4 w 4"/>
                  <a:gd name="T15" fmla="*/ 1 h 13"/>
                  <a:gd name="T16" fmla="*/ 4 w 4"/>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3">
                    <a:moveTo>
                      <a:pt x="4" y="12"/>
                    </a:moveTo>
                    <a:cubicBezTo>
                      <a:pt x="4" y="12"/>
                      <a:pt x="4" y="13"/>
                      <a:pt x="3" y="13"/>
                    </a:cubicBezTo>
                    <a:cubicBezTo>
                      <a:pt x="1" y="13"/>
                      <a:pt x="1" y="13"/>
                      <a:pt x="1" y="13"/>
                    </a:cubicBezTo>
                    <a:cubicBezTo>
                      <a:pt x="0" y="13"/>
                      <a:pt x="0" y="13"/>
                      <a:pt x="0" y="12"/>
                    </a:cubicBezTo>
                    <a:cubicBezTo>
                      <a:pt x="0" y="1"/>
                      <a:pt x="0" y="1"/>
                      <a:pt x="0" y="1"/>
                    </a:cubicBezTo>
                    <a:cubicBezTo>
                      <a:pt x="0" y="1"/>
                      <a:pt x="0" y="0"/>
                      <a:pt x="1" y="0"/>
                    </a:cubicBezTo>
                    <a:cubicBezTo>
                      <a:pt x="3" y="0"/>
                      <a:pt x="3" y="0"/>
                      <a:pt x="3" y="0"/>
                    </a:cubicBezTo>
                    <a:cubicBezTo>
                      <a:pt x="3" y="0"/>
                      <a:pt x="4" y="1"/>
                      <a:pt x="4" y="1"/>
                    </a:cubicBezTo>
                    <a:lnTo>
                      <a:pt x="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50"/>
              <p:cNvSpPr/>
              <p:nvPr/>
            </p:nvSpPr>
            <p:spPr bwMode="auto">
              <a:xfrm>
                <a:off x="3724" y="2204"/>
                <a:ext cx="12" cy="40"/>
              </a:xfrm>
              <a:custGeom>
                <a:avLst/>
                <a:gdLst>
                  <a:gd name="T0" fmla="*/ 5 w 5"/>
                  <a:gd name="T1" fmla="*/ 16 h 17"/>
                  <a:gd name="T2" fmla="*/ 3 w 5"/>
                  <a:gd name="T3" fmla="*/ 17 h 17"/>
                  <a:gd name="T4" fmla="*/ 2 w 5"/>
                  <a:gd name="T5" fmla="*/ 17 h 17"/>
                  <a:gd name="T6" fmla="*/ 0 w 5"/>
                  <a:gd name="T7" fmla="*/ 16 h 17"/>
                  <a:gd name="T8" fmla="*/ 0 w 5"/>
                  <a:gd name="T9" fmla="*/ 2 h 17"/>
                  <a:gd name="T10" fmla="*/ 1 w 5"/>
                  <a:gd name="T11" fmla="*/ 0 h 17"/>
                  <a:gd name="T12" fmla="*/ 3 w 5"/>
                  <a:gd name="T13" fmla="*/ 0 h 17"/>
                  <a:gd name="T14" fmla="*/ 4 w 5"/>
                  <a:gd name="T15" fmla="*/ 2 h 17"/>
                  <a:gd name="T16" fmla="*/ 5 w 5"/>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7">
                    <a:moveTo>
                      <a:pt x="5" y="16"/>
                    </a:moveTo>
                    <a:cubicBezTo>
                      <a:pt x="5" y="16"/>
                      <a:pt x="4" y="17"/>
                      <a:pt x="3" y="17"/>
                    </a:cubicBezTo>
                    <a:cubicBezTo>
                      <a:pt x="2" y="17"/>
                      <a:pt x="2" y="17"/>
                      <a:pt x="2" y="17"/>
                    </a:cubicBezTo>
                    <a:cubicBezTo>
                      <a:pt x="1" y="17"/>
                      <a:pt x="0" y="16"/>
                      <a:pt x="0" y="16"/>
                    </a:cubicBezTo>
                    <a:cubicBezTo>
                      <a:pt x="0" y="2"/>
                      <a:pt x="0" y="2"/>
                      <a:pt x="0" y="2"/>
                    </a:cubicBezTo>
                    <a:cubicBezTo>
                      <a:pt x="0" y="1"/>
                      <a:pt x="0" y="0"/>
                      <a:pt x="1" y="0"/>
                    </a:cubicBezTo>
                    <a:cubicBezTo>
                      <a:pt x="3" y="0"/>
                      <a:pt x="3" y="0"/>
                      <a:pt x="3" y="0"/>
                    </a:cubicBezTo>
                    <a:cubicBezTo>
                      <a:pt x="4" y="0"/>
                      <a:pt x="4" y="1"/>
                      <a:pt x="4" y="2"/>
                    </a:cubicBezTo>
                    <a:lnTo>
                      <a:pt x="5"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51"/>
              <p:cNvSpPr/>
              <p:nvPr/>
            </p:nvSpPr>
            <p:spPr bwMode="auto">
              <a:xfrm>
                <a:off x="3693" y="2249"/>
                <a:ext cx="59" cy="9"/>
              </a:xfrm>
              <a:custGeom>
                <a:avLst/>
                <a:gdLst>
                  <a:gd name="T0" fmla="*/ 1 w 25"/>
                  <a:gd name="T1" fmla="*/ 4 h 4"/>
                  <a:gd name="T2" fmla="*/ 0 w 25"/>
                  <a:gd name="T3" fmla="*/ 3 h 4"/>
                  <a:gd name="T4" fmla="*/ 0 w 25"/>
                  <a:gd name="T5" fmla="*/ 2 h 4"/>
                  <a:gd name="T6" fmla="*/ 1 w 25"/>
                  <a:gd name="T7" fmla="*/ 0 h 4"/>
                  <a:gd name="T8" fmla="*/ 23 w 25"/>
                  <a:gd name="T9" fmla="*/ 0 h 4"/>
                  <a:gd name="T10" fmla="*/ 25 w 25"/>
                  <a:gd name="T11" fmla="*/ 1 h 4"/>
                  <a:gd name="T12" fmla="*/ 25 w 25"/>
                  <a:gd name="T13" fmla="*/ 2 h 4"/>
                  <a:gd name="T14" fmla="*/ 23 w 25"/>
                  <a:gd name="T15" fmla="*/ 4 h 4"/>
                  <a:gd name="T16" fmla="*/ 1 w 25"/>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4">
                    <a:moveTo>
                      <a:pt x="1" y="4"/>
                    </a:moveTo>
                    <a:cubicBezTo>
                      <a:pt x="0" y="4"/>
                      <a:pt x="0" y="4"/>
                      <a:pt x="0" y="3"/>
                    </a:cubicBezTo>
                    <a:cubicBezTo>
                      <a:pt x="0" y="2"/>
                      <a:pt x="0" y="2"/>
                      <a:pt x="0" y="2"/>
                    </a:cubicBezTo>
                    <a:cubicBezTo>
                      <a:pt x="0" y="1"/>
                      <a:pt x="0" y="0"/>
                      <a:pt x="1" y="0"/>
                    </a:cubicBezTo>
                    <a:cubicBezTo>
                      <a:pt x="23" y="0"/>
                      <a:pt x="23" y="0"/>
                      <a:pt x="23" y="0"/>
                    </a:cubicBezTo>
                    <a:cubicBezTo>
                      <a:pt x="24" y="0"/>
                      <a:pt x="25" y="0"/>
                      <a:pt x="25" y="1"/>
                    </a:cubicBezTo>
                    <a:cubicBezTo>
                      <a:pt x="25" y="2"/>
                      <a:pt x="25" y="2"/>
                      <a:pt x="25" y="2"/>
                    </a:cubicBezTo>
                    <a:cubicBezTo>
                      <a:pt x="25" y="3"/>
                      <a:pt x="24" y="4"/>
                      <a:pt x="23" y="4"/>
                    </a:cubicBezTo>
                    <a:lnTo>
                      <a:pt x="1"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52"/>
              <p:cNvSpPr/>
              <p:nvPr/>
            </p:nvSpPr>
            <p:spPr bwMode="auto">
              <a:xfrm>
                <a:off x="3738" y="2213"/>
                <a:ext cx="10" cy="31"/>
              </a:xfrm>
              <a:custGeom>
                <a:avLst/>
                <a:gdLst>
                  <a:gd name="T0" fmla="*/ 4 w 4"/>
                  <a:gd name="T1" fmla="*/ 11 h 13"/>
                  <a:gd name="T2" fmla="*/ 3 w 4"/>
                  <a:gd name="T3" fmla="*/ 13 h 13"/>
                  <a:gd name="T4" fmla="*/ 2 w 4"/>
                  <a:gd name="T5" fmla="*/ 13 h 13"/>
                  <a:gd name="T6" fmla="*/ 0 w 4"/>
                  <a:gd name="T7" fmla="*/ 11 h 13"/>
                  <a:gd name="T8" fmla="*/ 0 w 4"/>
                  <a:gd name="T9" fmla="*/ 1 h 13"/>
                  <a:gd name="T10" fmla="*/ 1 w 4"/>
                  <a:gd name="T11" fmla="*/ 0 h 13"/>
                  <a:gd name="T12" fmla="*/ 3 w 4"/>
                  <a:gd name="T13" fmla="*/ 0 h 13"/>
                  <a:gd name="T14" fmla="*/ 4 w 4"/>
                  <a:gd name="T15" fmla="*/ 1 h 13"/>
                  <a:gd name="T16" fmla="*/ 4 w 4"/>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3">
                    <a:moveTo>
                      <a:pt x="4" y="11"/>
                    </a:moveTo>
                    <a:cubicBezTo>
                      <a:pt x="4" y="12"/>
                      <a:pt x="4" y="13"/>
                      <a:pt x="3" y="13"/>
                    </a:cubicBezTo>
                    <a:cubicBezTo>
                      <a:pt x="2" y="13"/>
                      <a:pt x="2" y="13"/>
                      <a:pt x="2" y="13"/>
                    </a:cubicBezTo>
                    <a:cubicBezTo>
                      <a:pt x="1" y="13"/>
                      <a:pt x="0" y="12"/>
                      <a:pt x="0" y="11"/>
                    </a:cubicBezTo>
                    <a:cubicBezTo>
                      <a:pt x="0" y="1"/>
                      <a:pt x="0" y="1"/>
                      <a:pt x="0" y="1"/>
                    </a:cubicBezTo>
                    <a:cubicBezTo>
                      <a:pt x="0" y="0"/>
                      <a:pt x="0" y="0"/>
                      <a:pt x="1" y="0"/>
                    </a:cubicBezTo>
                    <a:cubicBezTo>
                      <a:pt x="3" y="0"/>
                      <a:pt x="3" y="0"/>
                      <a:pt x="3" y="0"/>
                    </a:cubicBezTo>
                    <a:cubicBezTo>
                      <a:pt x="4" y="0"/>
                      <a:pt x="4" y="0"/>
                      <a:pt x="4" y="1"/>
                    </a:cubicBezTo>
                    <a:lnTo>
                      <a:pt x="4"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53"/>
              <p:cNvSpPr/>
              <p:nvPr/>
            </p:nvSpPr>
            <p:spPr bwMode="auto">
              <a:xfrm>
                <a:off x="3712" y="1608"/>
                <a:ext cx="10" cy="21"/>
              </a:xfrm>
              <a:custGeom>
                <a:avLst/>
                <a:gdLst>
                  <a:gd name="T0" fmla="*/ 3 w 4"/>
                  <a:gd name="T1" fmla="*/ 8 h 9"/>
                  <a:gd name="T2" fmla="*/ 2 w 4"/>
                  <a:gd name="T3" fmla="*/ 9 h 9"/>
                  <a:gd name="T4" fmla="*/ 1 w 4"/>
                  <a:gd name="T5" fmla="*/ 9 h 9"/>
                  <a:gd name="T6" fmla="*/ 0 w 4"/>
                  <a:gd name="T7" fmla="*/ 8 h 9"/>
                  <a:gd name="T8" fmla="*/ 0 w 4"/>
                  <a:gd name="T9" fmla="*/ 2 h 9"/>
                  <a:gd name="T10" fmla="*/ 1 w 4"/>
                  <a:gd name="T11" fmla="*/ 0 h 9"/>
                  <a:gd name="T12" fmla="*/ 3 w 4"/>
                  <a:gd name="T13" fmla="*/ 1 h 9"/>
                  <a:gd name="T14" fmla="*/ 4 w 4"/>
                  <a:gd name="T15" fmla="*/ 2 h 9"/>
                  <a:gd name="T16" fmla="*/ 3 w 4"/>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9">
                    <a:moveTo>
                      <a:pt x="3" y="8"/>
                    </a:moveTo>
                    <a:cubicBezTo>
                      <a:pt x="3" y="9"/>
                      <a:pt x="3" y="9"/>
                      <a:pt x="2" y="9"/>
                    </a:cubicBezTo>
                    <a:cubicBezTo>
                      <a:pt x="1" y="9"/>
                      <a:pt x="1" y="9"/>
                      <a:pt x="1" y="9"/>
                    </a:cubicBezTo>
                    <a:cubicBezTo>
                      <a:pt x="0" y="9"/>
                      <a:pt x="0" y="8"/>
                      <a:pt x="0" y="8"/>
                    </a:cubicBezTo>
                    <a:cubicBezTo>
                      <a:pt x="0" y="2"/>
                      <a:pt x="0" y="2"/>
                      <a:pt x="0" y="2"/>
                    </a:cubicBezTo>
                    <a:cubicBezTo>
                      <a:pt x="0" y="1"/>
                      <a:pt x="1" y="0"/>
                      <a:pt x="1" y="0"/>
                    </a:cubicBezTo>
                    <a:cubicBezTo>
                      <a:pt x="3" y="1"/>
                      <a:pt x="3" y="1"/>
                      <a:pt x="3" y="1"/>
                    </a:cubicBezTo>
                    <a:cubicBezTo>
                      <a:pt x="3" y="1"/>
                      <a:pt x="4" y="1"/>
                      <a:pt x="4" y="2"/>
                    </a:cubicBezTo>
                    <a:lnTo>
                      <a:pt x="3"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54"/>
              <p:cNvSpPr/>
              <p:nvPr/>
            </p:nvSpPr>
            <p:spPr bwMode="auto">
              <a:xfrm>
                <a:off x="3724" y="1603"/>
                <a:ext cx="9" cy="26"/>
              </a:xfrm>
              <a:custGeom>
                <a:avLst/>
                <a:gdLst>
                  <a:gd name="T0" fmla="*/ 4 w 4"/>
                  <a:gd name="T1" fmla="*/ 10 h 11"/>
                  <a:gd name="T2" fmla="*/ 2 w 4"/>
                  <a:gd name="T3" fmla="*/ 11 h 11"/>
                  <a:gd name="T4" fmla="*/ 1 w 4"/>
                  <a:gd name="T5" fmla="*/ 11 h 11"/>
                  <a:gd name="T6" fmla="*/ 0 w 4"/>
                  <a:gd name="T7" fmla="*/ 10 h 11"/>
                  <a:gd name="T8" fmla="*/ 0 w 4"/>
                  <a:gd name="T9" fmla="*/ 2 h 11"/>
                  <a:gd name="T10" fmla="*/ 2 w 4"/>
                  <a:gd name="T11" fmla="*/ 0 h 11"/>
                  <a:gd name="T12" fmla="*/ 3 w 4"/>
                  <a:gd name="T13" fmla="*/ 0 h 11"/>
                  <a:gd name="T14" fmla="*/ 4 w 4"/>
                  <a:gd name="T15" fmla="*/ 2 h 11"/>
                  <a:gd name="T16" fmla="*/ 4 w 4"/>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4" y="10"/>
                    </a:moveTo>
                    <a:cubicBezTo>
                      <a:pt x="4" y="11"/>
                      <a:pt x="3" y="11"/>
                      <a:pt x="2" y="11"/>
                    </a:cubicBezTo>
                    <a:cubicBezTo>
                      <a:pt x="1" y="11"/>
                      <a:pt x="1" y="11"/>
                      <a:pt x="1" y="11"/>
                    </a:cubicBezTo>
                    <a:cubicBezTo>
                      <a:pt x="0" y="11"/>
                      <a:pt x="0" y="11"/>
                      <a:pt x="0" y="10"/>
                    </a:cubicBezTo>
                    <a:cubicBezTo>
                      <a:pt x="0" y="2"/>
                      <a:pt x="0" y="2"/>
                      <a:pt x="0" y="2"/>
                    </a:cubicBezTo>
                    <a:cubicBezTo>
                      <a:pt x="1" y="1"/>
                      <a:pt x="1" y="0"/>
                      <a:pt x="2" y="0"/>
                    </a:cubicBezTo>
                    <a:cubicBezTo>
                      <a:pt x="3" y="0"/>
                      <a:pt x="3" y="0"/>
                      <a:pt x="3" y="0"/>
                    </a:cubicBezTo>
                    <a:cubicBezTo>
                      <a:pt x="4" y="1"/>
                      <a:pt x="4" y="1"/>
                      <a:pt x="4" y="2"/>
                    </a:cubicBezTo>
                    <a:lnTo>
                      <a:pt x="4"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55"/>
              <p:cNvSpPr/>
              <p:nvPr/>
            </p:nvSpPr>
            <p:spPr bwMode="auto">
              <a:xfrm>
                <a:off x="3736" y="1599"/>
                <a:ext cx="12" cy="33"/>
              </a:xfrm>
              <a:custGeom>
                <a:avLst/>
                <a:gdLst>
                  <a:gd name="T0" fmla="*/ 4 w 5"/>
                  <a:gd name="T1" fmla="*/ 13 h 14"/>
                  <a:gd name="T2" fmla="*/ 3 w 5"/>
                  <a:gd name="T3" fmla="*/ 14 h 14"/>
                  <a:gd name="T4" fmla="*/ 1 w 5"/>
                  <a:gd name="T5" fmla="*/ 14 h 14"/>
                  <a:gd name="T6" fmla="*/ 0 w 5"/>
                  <a:gd name="T7" fmla="*/ 12 h 14"/>
                  <a:gd name="T8" fmla="*/ 1 w 5"/>
                  <a:gd name="T9" fmla="*/ 1 h 14"/>
                  <a:gd name="T10" fmla="*/ 2 w 5"/>
                  <a:gd name="T11" fmla="*/ 0 h 14"/>
                  <a:gd name="T12" fmla="*/ 3 w 5"/>
                  <a:gd name="T13" fmla="*/ 0 h 14"/>
                  <a:gd name="T14" fmla="*/ 5 w 5"/>
                  <a:gd name="T15" fmla="*/ 1 h 14"/>
                  <a:gd name="T16" fmla="*/ 4 w 5"/>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4" y="13"/>
                    </a:moveTo>
                    <a:cubicBezTo>
                      <a:pt x="4" y="13"/>
                      <a:pt x="3" y="14"/>
                      <a:pt x="3" y="14"/>
                    </a:cubicBezTo>
                    <a:cubicBezTo>
                      <a:pt x="1" y="14"/>
                      <a:pt x="1" y="14"/>
                      <a:pt x="1" y="14"/>
                    </a:cubicBezTo>
                    <a:cubicBezTo>
                      <a:pt x="1" y="14"/>
                      <a:pt x="0" y="13"/>
                      <a:pt x="0" y="12"/>
                    </a:cubicBezTo>
                    <a:cubicBezTo>
                      <a:pt x="1" y="1"/>
                      <a:pt x="1" y="1"/>
                      <a:pt x="1" y="1"/>
                    </a:cubicBezTo>
                    <a:cubicBezTo>
                      <a:pt x="1" y="0"/>
                      <a:pt x="2" y="0"/>
                      <a:pt x="2" y="0"/>
                    </a:cubicBezTo>
                    <a:cubicBezTo>
                      <a:pt x="3" y="0"/>
                      <a:pt x="3" y="0"/>
                      <a:pt x="3" y="0"/>
                    </a:cubicBezTo>
                    <a:cubicBezTo>
                      <a:pt x="4" y="0"/>
                      <a:pt x="5" y="0"/>
                      <a:pt x="5" y="1"/>
                    </a:cubicBezTo>
                    <a:lnTo>
                      <a:pt x="4"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56"/>
              <p:cNvSpPr/>
              <p:nvPr/>
            </p:nvSpPr>
            <p:spPr bwMode="auto">
              <a:xfrm>
                <a:off x="3707" y="1632"/>
                <a:ext cx="50" cy="12"/>
              </a:xfrm>
              <a:custGeom>
                <a:avLst/>
                <a:gdLst>
                  <a:gd name="T0" fmla="*/ 2 w 21"/>
                  <a:gd name="T1" fmla="*/ 4 h 5"/>
                  <a:gd name="T2" fmla="*/ 1 w 21"/>
                  <a:gd name="T3" fmla="*/ 3 h 5"/>
                  <a:gd name="T4" fmla="*/ 1 w 21"/>
                  <a:gd name="T5" fmla="*/ 1 h 5"/>
                  <a:gd name="T6" fmla="*/ 2 w 21"/>
                  <a:gd name="T7" fmla="*/ 0 h 5"/>
                  <a:gd name="T8" fmla="*/ 20 w 21"/>
                  <a:gd name="T9" fmla="*/ 2 h 5"/>
                  <a:gd name="T10" fmla="*/ 21 w 21"/>
                  <a:gd name="T11" fmla="*/ 3 h 5"/>
                  <a:gd name="T12" fmla="*/ 21 w 21"/>
                  <a:gd name="T13" fmla="*/ 4 h 5"/>
                  <a:gd name="T14" fmla="*/ 20 w 21"/>
                  <a:gd name="T15" fmla="*/ 5 h 5"/>
                  <a:gd name="T16" fmla="*/ 2 w 21"/>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5">
                    <a:moveTo>
                      <a:pt x="2" y="4"/>
                    </a:moveTo>
                    <a:cubicBezTo>
                      <a:pt x="1" y="4"/>
                      <a:pt x="0" y="3"/>
                      <a:pt x="1" y="3"/>
                    </a:cubicBezTo>
                    <a:cubicBezTo>
                      <a:pt x="1" y="1"/>
                      <a:pt x="1" y="1"/>
                      <a:pt x="1" y="1"/>
                    </a:cubicBezTo>
                    <a:cubicBezTo>
                      <a:pt x="1" y="1"/>
                      <a:pt x="1" y="0"/>
                      <a:pt x="2" y="0"/>
                    </a:cubicBezTo>
                    <a:cubicBezTo>
                      <a:pt x="20" y="2"/>
                      <a:pt x="20" y="2"/>
                      <a:pt x="20" y="2"/>
                    </a:cubicBezTo>
                    <a:cubicBezTo>
                      <a:pt x="21" y="2"/>
                      <a:pt x="21" y="2"/>
                      <a:pt x="21" y="3"/>
                    </a:cubicBezTo>
                    <a:cubicBezTo>
                      <a:pt x="21" y="4"/>
                      <a:pt x="21" y="4"/>
                      <a:pt x="21" y="4"/>
                    </a:cubicBezTo>
                    <a:cubicBezTo>
                      <a:pt x="21" y="4"/>
                      <a:pt x="21" y="5"/>
                      <a:pt x="20" y="5"/>
                    </a:cubicBezTo>
                    <a:lnTo>
                      <a:pt x="2"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57"/>
              <p:cNvSpPr/>
              <p:nvPr/>
            </p:nvSpPr>
            <p:spPr bwMode="auto">
              <a:xfrm>
                <a:off x="3748" y="1606"/>
                <a:ext cx="9" cy="26"/>
              </a:xfrm>
              <a:custGeom>
                <a:avLst/>
                <a:gdLst>
                  <a:gd name="T0" fmla="*/ 4 w 4"/>
                  <a:gd name="T1" fmla="*/ 10 h 11"/>
                  <a:gd name="T2" fmla="*/ 3 w 4"/>
                  <a:gd name="T3" fmla="*/ 11 h 11"/>
                  <a:gd name="T4" fmla="*/ 1 w 4"/>
                  <a:gd name="T5" fmla="*/ 11 h 11"/>
                  <a:gd name="T6" fmla="*/ 0 w 4"/>
                  <a:gd name="T7" fmla="*/ 10 h 11"/>
                  <a:gd name="T8" fmla="*/ 1 w 4"/>
                  <a:gd name="T9" fmla="*/ 1 h 11"/>
                  <a:gd name="T10" fmla="*/ 2 w 4"/>
                  <a:gd name="T11" fmla="*/ 0 h 11"/>
                  <a:gd name="T12" fmla="*/ 3 w 4"/>
                  <a:gd name="T13" fmla="*/ 0 h 11"/>
                  <a:gd name="T14" fmla="*/ 4 w 4"/>
                  <a:gd name="T15" fmla="*/ 1 h 11"/>
                  <a:gd name="T16" fmla="*/ 4 w 4"/>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4" y="10"/>
                    </a:moveTo>
                    <a:cubicBezTo>
                      <a:pt x="4" y="11"/>
                      <a:pt x="3" y="11"/>
                      <a:pt x="3" y="11"/>
                    </a:cubicBezTo>
                    <a:cubicBezTo>
                      <a:pt x="1" y="11"/>
                      <a:pt x="1" y="11"/>
                      <a:pt x="1" y="11"/>
                    </a:cubicBezTo>
                    <a:cubicBezTo>
                      <a:pt x="1" y="11"/>
                      <a:pt x="0" y="10"/>
                      <a:pt x="0" y="10"/>
                    </a:cubicBezTo>
                    <a:cubicBezTo>
                      <a:pt x="1" y="1"/>
                      <a:pt x="1" y="1"/>
                      <a:pt x="1" y="1"/>
                    </a:cubicBezTo>
                    <a:cubicBezTo>
                      <a:pt x="1" y="0"/>
                      <a:pt x="1" y="0"/>
                      <a:pt x="2" y="0"/>
                    </a:cubicBezTo>
                    <a:cubicBezTo>
                      <a:pt x="3" y="0"/>
                      <a:pt x="3" y="0"/>
                      <a:pt x="3" y="0"/>
                    </a:cubicBezTo>
                    <a:cubicBezTo>
                      <a:pt x="4" y="0"/>
                      <a:pt x="4" y="1"/>
                      <a:pt x="4" y="1"/>
                    </a:cubicBezTo>
                    <a:lnTo>
                      <a:pt x="4"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58"/>
              <p:cNvSpPr/>
              <p:nvPr/>
            </p:nvSpPr>
            <p:spPr bwMode="auto">
              <a:xfrm>
                <a:off x="3831" y="1786"/>
                <a:ext cx="26" cy="17"/>
              </a:xfrm>
              <a:custGeom>
                <a:avLst/>
                <a:gdLst>
                  <a:gd name="T0" fmla="*/ 5 w 11"/>
                  <a:gd name="T1" fmla="*/ 7 h 7"/>
                  <a:gd name="T2" fmla="*/ 6 w 11"/>
                  <a:gd name="T3" fmla="*/ 7 h 7"/>
                  <a:gd name="T4" fmla="*/ 9 w 11"/>
                  <a:gd name="T5" fmla="*/ 7 h 7"/>
                  <a:gd name="T6" fmla="*/ 11 w 11"/>
                  <a:gd name="T7" fmla="*/ 1 h 7"/>
                  <a:gd name="T8" fmla="*/ 10 w 11"/>
                  <a:gd name="T9" fmla="*/ 0 h 7"/>
                  <a:gd name="T10" fmla="*/ 6 w 11"/>
                  <a:gd name="T11" fmla="*/ 0 h 7"/>
                  <a:gd name="T12" fmla="*/ 5 w 11"/>
                  <a:gd name="T13" fmla="*/ 0 h 7"/>
                  <a:gd name="T14" fmla="*/ 1 w 11"/>
                  <a:gd name="T15" fmla="*/ 0 h 7"/>
                  <a:gd name="T16" fmla="*/ 0 w 11"/>
                  <a:gd name="T17" fmla="*/ 1 h 7"/>
                  <a:gd name="T18" fmla="*/ 2 w 11"/>
                  <a:gd name="T19" fmla="*/ 7 h 7"/>
                  <a:gd name="T20" fmla="*/ 5 w 11"/>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7">
                    <a:moveTo>
                      <a:pt x="5" y="7"/>
                    </a:moveTo>
                    <a:cubicBezTo>
                      <a:pt x="6" y="7"/>
                      <a:pt x="6" y="7"/>
                      <a:pt x="6" y="7"/>
                    </a:cubicBezTo>
                    <a:cubicBezTo>
                      <a:pt x="9" y="7"/>
                      <a:pt x="9" y="7"/>
                      <a:pt x="9" y="7"/>
                    </a:cubicBezTo>
                    <a:cubicBezTo>
                      <a:pt x="11" y="1"/>
                      <a:pt x="11" y="1"/>
                      <a:pt x="11" y="1"/>
                    </a:cubicBezTo>
                    <a:cubicBezTo>
                      <a:pt x="11" y="1"/>
                      <a:pt x="10" y="0"/>
                      <a:pt x="10" y="0"/>
                    </a:cubicBezTo>
                    <a:cubicBezTo>
                      <a:pt x="9" y="0"/>
                      <a:pt x="8" y="0"/>
                      <a:pt x="6" y="0"/>
                    </a:cubicBezTo>
                    <a:cubicBezTo>
                      <a:pt x="5" y="0"/>
                      <a:pt x="5" y="0"/>
                      <a:pt x="5" y="0"/>
                    </a:cubicBezTo>
                    <a:cubicBezTo>
                      <a:pt x="3" y="0"/>
                      <a:pt x="2" y="0"/>
                      <a:pt x="1" y="0"/>
                    </a:cubicBezTo>
                    <a:cubicBezTo>
                      <a:pt x="0" y="0"/>
                      <a:pt x="0" y="1"/>
                      <a:pt x="0" y="1"/>
                    </a:cubicBezTo>
                    <a:cubicBezTo>
                      <a:pt x="2" y="7"/>
                      <a:pt x="2" y="7"/>
                      <a:pt x="2" y="7"/>
                    </a:cubicBezTo>
                    <a:lnTo>
                      <a:pt x="5"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59"/>
              <p:cNvSpPr>
                <a:spLocks noEditPoints="1"/>
              </p:cNvSpPr>
              <p:nvPr/>
            </p:nvSpPr>
            <p:spPr bwMode="auto">
              <a:xfrm>
                <a:off x="3816" y="1805"/>
                <a:ext cx="55" cy="64"/>
              </a:xfrm>
              <a:custGeom>
                <a:avLst/>
                <a:gdLst>
                  <a:gd name="T0" fmla="*/ 8 w 23"/>
                  <a:gd name="T1" fmla="*/ 0 h 27"/>
                  <a:gd name="T2" fmla="*/ 0 w 23"/>
                  <a:gd name="T3" fmla="*/ 20 h 27"/>
                  <a:gd name="T4" fmla="*/ 16 w 23"/>
                  <a:gd name="T5" fmla="*/ 27 h 27"/>
                  <a:gd name="T6" fmla="*/ 23 w 23"/>
                  <a:gd name="T7" fmla="*/ 12 h 27"/>
                  <a:gd name="T8" fmla="*/ 15 w 23"/>
                  <a:gd name="T9" fmla="*/ 8 h 27"/>
                  <a:gd name="T10" fmla="*/ 14 w 23"/>
                  <a:gd name="T11" fmla="*/ 8 h 27"/>
                  <a:gd name="T12" fmla="*/ 12 w 23"/>
                  <a:gd name="T13" fmla="*/ 8 h 27"/>
                  <a:gd name="T14" fmla="*/ 10 w 23"/>
                  <a:gd name="T15" fmla="*/ 10 h 27"/>
                  <a:gd name="T16" fmla="*/ 12 w 23"/>
                  <a:gd name="T17" fmla="*/ 11 h 27"/>
                  <a:gd name="T18" fmla="*/ 15 w 23"/>
                  <a:gd name="T19" fmla="*/ 15 h 27"/>
                  <a:gd name="T20" fmla="*/ 15 w 23"/>
                  <a:gd name="T21" fmla="*/ 17 h 27"/>
                  <a:gd name="T22" fmla="*/ 13 w 23"/>
                  <a:gd name="T23" fmla="*/ 18 h 27"/>
                  <a:gd name="T24" fmla="*/ 13 w 23"/>
                  <a:gd name="T25" fmla="*/ 19 h 27"/>
                  <a:gd name="T26" fmla="*/ 11 w 23"/>
                  <a:gd name="T27" fmla="*/ 19 h 27"/>
                  <a:gd name="T28" fmla="*/ 11 w 23"/>
                  <a:gd name="T29" fmla="*/ 19 h 27"/>
                  <a:gd name="T30" fmla="*/ 9 w 23"/>
                  <a:gd name="T31" fmla="*/ 18 h 27"/>
                  <a:gd name="T32" fmla="*/ 8 w 23"/>
                  <a:gd name="T33" fmla="*/ 17 h 27"/>
                  <a:gd name="T34" fmla="*/ 8 w 23"/>
                  <a:gd name="T35" fmla="*/ 16 h 27"/>
                  <a:gd name="T36" fmla="*/ 9 w 23"/>
                  <a:gd name="T37" fmla="*/ 16 h 27"/>
                  <a:gd name="T38" fmla="*/ 10 w 23"/>
                  <a:gd name="T39" fmla="*/ 16 h 27"/>
                  <a:gd name="T40" fmla="*/ 12 w 23"/>
                  <a:gd name="T41" fmla="*/ 16 h 27"/>
                  <a:gd name="T42" fmla="*/ 13 w 23"/>
                  <a:gd name="T43" fmla="*/ 16 h 27"/>
                  <a:gd name="T44" fmla="*/ 13 w 23"/>
                  <a:gd name="T45" fmla="*/ 14 h 27"/>
                  <a:gd name="T46" fmla="*/ 12 w 23"/>
                  <a:gd name="T47" fmla="*/ 13 h 27"/>
                  <a:gd name="T48" fmla="*/ 10 w 23"/>
                  <a:gd name="T49" fmla="*/ 12 h 27"/>
                  <a:gd name="T50" fmla="*/ 9 w 23"/>
                  <a:gd name="T51" fmla="*/ 11 h 27"/>
                  <a:gd name="T52" fmla="*/ 9 w 23"/>
                  <a:gd name="T53" fmla="*/ 8 h 27"/>
                  <a:gd name="T54" fmla="*/ 11 w 23"/>
                  <a:gd name="T55" fmla="*/ 6 h 27"/>
                  <a:gd name="T56" fmla="*/ 12 w 23"/>
                  <a:gd name="T57" fmla="*/ 5 h 27"/>
                  <a:gd name="T58" fmla="*/ 13 w 23"/>
                  <a:gd name="T59" fmla="*/ 6 h 27"/>
                  <a:gd name="T60" fmla="*/ 13 w 23"/>
                  <a:gd name="T61" fmla="*/ 7 h 27"/>
                  <a:gd name="T62" fmla="*/ 14 w 23"/>
                  <a:gd name="T63" fmla="*/ 7 h 27"/>
                  <a:gd name="T64" fmla="*/ 15 w 23"/>
                  <a:gd name="T65" fmla="*/ 7 h 27"/>
                  <a:gd name="T66" fmla="*/ 15 w 23"/>
                  <a:gd name="T67"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27">
                    <a:moveTo>
                      <a:pt x="15" y="0"/>
                    </a:moveTo>
                    <a:cubicBezTo>
                      <a:pt x="8" y="0"/>
                      <a:pt x="8" y="0"/>
                      <a:pt x="8" y="0"/>
                    </a:cubicBezTo>
                    <a:cubicBezTo>
                      <a:pt x="4" y="0"/>
                      <a:pt x="0" y="9"/>
                      <a:pt x="0" y="12"/>
                    </a:cubicBezTo>
                    <a:cubicBezTo>
                      <a:pt x="0" y="20"/>
                      <a:pt x="0" y="20"/>
                      <a:pt x="0" y="20"/>
                    </a:cubicBezTo>
                    <a:cubicBezTo>
                      <a:pt x="1" y="24"/>
                      <a:pt x="4" y="27"/>
                      <a:pt x="8" y="27"/>
                    </a:cubicBezTo>
                    <a:cubicBezTo>
                      <a:pt x="16" y="27"/>
                      <a:pt x="16" y="27"/>
                      <a:pt x="16" y="27"/>
                    </a:cubicBezTo>
                    <a:cubicBezTo>
                      <a:pt x="20" y="27"/>
                      <a:pt x="23" y="24"/>
                      <a:pt x="23" y="20"/>
                    </a:cubicBezTo>
                    <a:cubicBezTo>
                      <a:pt x="23" y="12"/>
                      <a:pt x="23" y="12"/>
                      <a:pt x="23" y="12"/>
                    </a:cubicBezTo>
                    <a:cubicBezTo>
                      <a:pt x="23" y="8"/>
                      <a:pt x="19" y="0"/>
                      <a:pt x="15" y="0"/>
                    </a:cubicBezTo>
                    <a:close/>
                    <a:moveTo>
                      <a:pt x="15" y="8"/>
                    </a:moveTo>
                    <a:cubicBezTo>
                      <a:pt x="15" y="8"/>
                      <a:pt x="15" y="8"/>
                      <a:pt x="15" y="8"/>
                    </a:cubicBezTo>
                    <a:cubicBezTo>
                      <a:pt x="14" y="8"/>
                      <a:pt x="14" y="8"/>
                      <a:pt x="14" y="8"/>
                    </a:cubicBezTo>
                    <a:cubicBezTo>
                      <a:pt x="14" y="8"/>
                      <a:pt x="14" y="8"/>
                      <a:pt x="13" y="8"/>
                    </a:cubicBezTo>
                    <a:cubicBezTo>
                      <a:pt x="13" y="8"/>
                      <a:pt x="13" y="8"/>
                      <a:pt x="12" y="8"/>
                    </a:cubicBezTo>
                    <a:cubicBezTo>
                      <a:pt x="12" y="8"/>
                      <a:pt x="11" y="8"/>
                      <a:pt x="11" y="9"/>
                    </a:cubicBezTo>
                    <a:cubicBezTo>
                      <a:pt x="10" y="9"/>
                      <a:pt x="10" y="9"/>
                      <a:pt x="10" y="10"/>
                    </a:cubicBezTo>
                    <a:cubicBezTo>
                      <a:pt x="10" y="10"/>
                      <a:pt x="10" y="10"/>
                      <a:pt x="11" y="11"/>
                    </a:cubicBezTo>
                    <a:cubicBezTo>
                      <a:pt x="11" y="11"/>
                      <a:pt x="12" y="11"/>
                      <a:pt x="12" y="11"/>
                    </a:cubicBezTo>
                    <a:cubicBezTo>
                      <a:pt x="13" y="12"/>
                      <a:pt x="14" y="12"/>
                      <a:pt x="15" y="13"/>
                    </a:cubicBezTo>
                    <a:cubicBezTo>
                      <a:pt x="15" y="13"/>
                      <a:pt x="15" y="14"/>
                      <a:pt x="15" y="15"/>
                    </a:cubicBezTo>
                    <a:cubicBezTo>
                      <a:pt x="15" y="15"/>
                      <a:pt x="15" y="16"/>
                      <a:pt x="15" y="16"/>
                    </a:cubicBezTo>
                    <a:cubicBezTo>
                      <a:pt x="15" y="16"/>
                      <a:pt x="15" y="17"/>
                      <a:pt x="15" y="17"/>
                    </a:cubicBezTo>
                    <a:cubicBezTo>
                      <a:pt x="14" y="17"/>
                      <a:pt x="14" y="17"/>
                      <a:pt x="14" y="17"/>
                    </a:cubicBezTo>
                    <a:cubicBezTo>
                      <a:pt x="13" y="17"/>
                      <a:pt x="13" y="18"/>
                      <a:pt x="13" y="18"/>
                    </a:cubicBezTo>
                    <a:cubicBezTo>
                      <a:pt x="13" y="19"/>
                      <a:pt x="13" y="19"/>
                      <a:pt x="13" y="19"/>
                    </a:cubicBezTo>
                    <a:cubicBezTo>
                      <a:pt x="13" y="19"/>
                      <a:pt x="13" y="19"/>
                      <a:pt x="13" y="19"/>
                    </a:cubicBezTo>
                    <a:cubicBezTo>
                      <a:pt x="13" y="19"/>
                      <a:pt x="13" y="19"/>
                      <a:pt x="12" y="19"/>
                    </a:cubicBezTo>
                    <a:cubicBezTo>
                      <a:pt x="11" y="19"/>
                      <a:pt x="11" y="19"/>
                      <a:pt x="11" y="19"/>
                    </a:cubicBezTo>
                    <a:cubicBezTo>
                      <a:pt x="11" y="19"/>
                      <a:pt x="11" y="19"/>
                      <a:pt x="11" y="19"/>
                    </a:cubicBezTo>
                    <a:cubicBezTo>
                      <a:pt x="11" y="19"/>
                      <a:pt x="11" y="19"/>
                      <a:pt x="11" y="19"/>
                    </a:cubicBezTo>
                    <a:cubicBezTo>
                      <a:pt x="11" y="18"/>
                      <a:pt x="11" y="18"/>
                      <a:pt x="11" y="18"/>
                    </a:cubicBezTo>
                    <a:cubicBezTo>
                      <a:pt x="10" y="18"/>
                      <a:pt x="10" y="18"/>
                      <a:pt x="9" y="18"/>
                    </a:cubicBezTo>
                    <a:cubicBezTo>
                      <a:pt x="9" y="18"/>
                      <a:pt x="8" y="17"/>
                      <a:pt x="8" y="17"/>
                    </a:cubicBezTo>
                    <a:cubicBezTo>
                      <a:pt x="8" y="17"/>
                      <a:pt x="8" y="17"/>
                      <a:pt x="8" y="17"/>
                    </a:cubicBezTo>
                    <a:cubicBezTo>
                      <a:pt x="8" y="17"/>
                      <a:pt x="8" y="17"/>
                      <a:pt x="8" y="17"/>
                    </a:cubicBezTo>
                    <a:cubicBezTo>
                      <a:pt x="8" y="16"/>
                      <a:pt x="8" y="16"/>
                      <a:pt x="8" y="16"/>
                    </a:cubicBezTo>
                    <a:cubicBezTo>
                      <a:pt x="8" y="16"/>
                      <a:pt x="8" y="16"/>
                      <a:pt x="9" y="16"/>
                    </a:cubicBezTo>
                    <a:cubicBezTo>
                      <a:pt x="9" y="16"/>
                      <a:pt x="9" y="16"/>
                      <a:pt x="9" y="16"/>
                    </a:cubicBezTo>
                    <a:cubicBezTo>
                      <a:pt x="9" y="16"/>
                      <a:pt x="9" y="16"/>
                      <a:pt x="9" y="16"/>
                    </a:cubicBezTo>
                    <a:cubicBezTo>
                      <a:pt x="10" y="16"/>
                      <a:pt x="10" y="16"/>
                      <a:pt x="10" y="16"/>
                    </a:cubicBezTo>
                    <a:cubicBezTo>
                      <a:pt x="10" y="16"/>
                      <a:pt x="11" y="16"/>
                      <a:pt x="11" y="16"/>
                    </a:cubicBezTo>
                    <a:cubicBezTo>
                      <a:pt x="11" y="16"/>
                      <a:pt x="12" y="16"/>
                      <a:pt x="12" y="16"/>
                    </a:cubicBezTo>
                    <a:cubicBezTo>
                      <a:pt x="12" y="16"/>
                      <a:pt x="13" y="16"/>
                      <a:pt x="13" y="16"/>
                    </a:cubicBezTo>
                    <a:cubicBezTo>
                      <a:pt x="13" y="16"/>
                      <a:pt x="13" y="16"/>
                      <a:pt x="13" y="16"/>
                    </a:cubicBezTo>
                    <a:cubicBezTo>
                      <a:pt x="13" y="15"/>
                      <a:pt x="13" y="15"/>
                      <a:pt x="13" y="15"/>
                    </a:cubicBezTo>
                    <a:cubicBezTo>
                      <a:pt x="13" y="15"/>
                      <a:pt x="13" y="14"/>
                      <a:pt x="13" y="14"/>
                    </a:cubicBezTo>
                    <a:cubicBezTo>
                      <a:pt x="13" y="14"/>
                      <a:pt x="13" y="14"/>
                      <a:pt x="13" y="14"/>
                    </a:cubicBezTo>
                    <a:cubicBezTo>
                      <a:pt x="13" y="14"/>
                      <a:pt x="13" y="13"/>
                      <a:pt x="12" y="13"/>
                    </a:cubicBezTo>
                    <a:cubicBezTo>
                      <a:pt x="12" y="13"/>
                      <a:pt x="12" y="13"/>
                      <a:pt x="11" y="13"/>
                    </a:cubicBezTo>
                    <a:cubicBezTo>
                      <a:pt x="11" y="13"/>
                      <a:pt x="11" y="13"/>
                      <a:pt x="10" y="12"/>
                    </a:cubicBezTo>
                    <a:cubicBezTo>
                      <a:pt x="10" y="12"/>
                      <a:pt x="10" y="12"/>
                      <a:pt x="9" y="12"/>
                    </a:cubicBezTo>
                    <a:cubicBezTo>
                      <a:pt x="9" y="11"/>
                      <a:pt x="9" y="11"/>
                      <a:pt x="9" y="11"/>
                    </a:cubicBezTo>
                    <a:cubicBezTo>
                      <a:pt x="9" y="11"/>
                      <a:pt x="8" y="10"/>
                      <a:pt x="8" y="10"/>
                    </a:cubicBezTo>
                    <a:cubicBezTo>
                      <a:pt x="8" y="9"/>
                      <a:pt x="9" y="8"/>
                      <a:pt x="9" y="8"/>
                    </a:cubicBezTo>
                    <a:cubicBezTo>
                      <a:pt x="9" y="7"/>
                      <a:pt x="10" y="7"/>
                      <a:pt x="11" y="7"/>
                    </a:cubicBezTo>
                    <a:cubicBezTo>
                      <a:pt x="11" y="6"/>
                      <a:pt x="11" y="6"/>
                      <a:pt x="11" y="6"/>
                    </a:cubicBezTo>
                    <a:cubicBezTo>
                      <a:pt x="11" y="6"/>
                      <a:pt x="11" y="6"/>
                      <a:pt x="11" y="6"/>
                    </a:cubicBezTo>
                    <a:cubicBezTo>
                      <a:pt x="11" y="6"/>
                      <a:pt x="11" y="5"/>
                      <a:pt x="12" y="5"/>
                    </a:cubicBezTo>
                    <a:cubicBezTo>
                      <a:pt x="13" y="5"/>
                      <a:pt x="13" y="5"/>
                      <a:pt x="13" y="5"/>
                    </a:cubicBezTo>
                    <a:cubicBezTo>
                      <a:pt x="13" y="5"/>
                      <a:pt x="13" y="5"/>
                      <a:pt x="13" y="6"/>
                    </a:cubicBezTo>
                    <a:cubicBezTo>
                      <a:pt x="13" y="6"/>
                      <a:pt x="13" y="6"/>
                      <a:pt x="13" y="6"/>
                    </a:cubicBezTo>
                    <a:cubicBezTo>
                      <a:pt x="13" y="7"/>
                      <a:pt x="13" y="7"/>
                      <a:pt x="13" y="7"/>
                    </a:cubicBezTo>
                    <a:cubicBezTo>
                      <a:pt x="13" y="7"/>
                      <a:pt x="13" y="7"/>
                      <a:pt x="14" y="7"/>
                    </a:cubicBezTo>
                    <a:cubicBezTo>
                      <a:pt x="14" y="7"/>
                      <a:pt x="14" y="7"/>
                      <a:pt x="14" y="7"/>
                    </a:cubicBezTo>
                    <a:cubicBezTo>
                      <a:pt x="14" y="7"/>
                      <a:pt x="14" y="7"/>
                      <a:pt x="14" y="7"/>
                    </a:cubicBezTo>
                    <a:cubicBezTo>
                      <a:pt x="15" y="7"/>
                      <a:pt x="15" y="7"/>
                      <a:pt x="15" y="7"/>
                    </a:cubicBezTo>
                    <a:cubicBezTo>
                      <a:pt x="15" y="7"/>
                      <a:pt x="15" y="7"/>
                      <a:pt x="15" y="7"/>
                    </a:cubicBezTo>
                    <a:cubicBezTo>
                      <a:pt x="15" y="8"/>
                      <a:pt x="15" y="8"/>
                      <a:pt x="1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60"/>
              <p:cNvSpPr/>
              <p:nvPr/>
            </p:nvSpPr>
            <p:spPr bwMode="auto">
              <a:xfrm>
                <a:off x="3854" y="1798"/>
                <a:ext cx="22" cy="17"/>
              </a:xfrm>
              <a:custGeom>
                <a:avLst/>
                <a:gdLst>
                  <a:gd name="T0" fmla="*/ 9 w 9"/>
                  <a:gd name="T1" fmla="*/ 4 h 7"/>
                  <a:gd name="T2" fmla="*/ 0 w 9"/>
                  <a:gd name="T3" fmla="*/ 2 h 7"/>
                  <a:gd name="T4" fmla="*/ 0 w 9"/>
                  <a:gd name="T5" fmla="*/ 2 h 7"/>
                  <a:gd name="T6" fmla="*/ 0 w 9"/>
                  <a:gd name="T7" fmla="*/ 2 h 7"/>
                  <a:gd name="T8" fmla="*/ 0 w 9"/>
                  <a:gd name="T9" fmla="*/ 2 h 7"/>
                  <a:gd name="T10" fmla="*/ 0 w 9"/>
                  <a:gd name="T11" fmla="*/ 2 h 7"/>
                  <a:gd name="T12" fmla="*/ 0 w 9"/>
                  <a:gd name="T13" fmla="*/ 2 h 7"/>
                  <a:gd name="T14" fmla="*/ 7 w 9"/>
                  <a:gd name="T15" fmla="*/ 7 h 7"/>
                  <a:gd name="T16" fmla="*/ 8 w 9"/>
                  <a:gd name="T17" fmla="*/ 7 h 7"/>
                  <a:gd name="T18" fmla="*/ 3 w 9"/>
                  <a:gd name="T19" fmla="*/ 2 h 7"/>
                  <a:gd name="T20" fmla="*/ 8 w 9"/>
                  <a:gd name="T21" fmla="*/ 4 h 7"/>
                  <a:gd name="T22" fmla="*/ 9 w 9"/>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7">
                    <a:moveTo>
                      <a:pt x="9" y="4"/>
                    </a:moveTo>
                    <a:cubicBezTo>
                      <a:pt x="6" y="0"/>
                      <a:pt x="1" y="1"/>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5" y="3"/>
                      <a:pt x="7" y="7"/>
                      <a:pt x="7" y="7"/>
                    </a:cubicBezTo>
                    <a:cubicBezTo>
                      <a:pt x="8" y="7"/>
                      <a:pt x="8" y="7"/>
                      <a:pt x="8" y="7"/>
                    </a:cubicBezTo>
                    <a:cubicBezTo>
                      <a:pt x="7" y="4"/>
                      <a:pt x="5" y="3"/>
                      <a:pt x="3" y="2"/>
                    </a:cubicBezTo>
                    <a:cubicBezTo>
                      <a:pt x="6" y="3"/>
                      <a:pt x="8" y="4"/>
                      <a:pt x="8" y="4"/>
                    </a:cubicBezTo>
                    <a:cubicBezTo>
                      <a:pt x="9" y="4"/>
                      <a:pt x="9"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61"/>
              <p:cNvSpPr>
                <a:spLocks noEditPoints="1"/>
              </p:cNvSpPr>
              <p:nvPr/>
            </p:nvSpPr>
            <p:spPr bwMode="auto">
              <a:xfrm>
                <a:off x="4032" y="2524"/>
                <a:ext cx="99" cy="83"/>
              </a:xfrm>
              <a:custGeom>
                <a:avLst/>
                <a:gdLst>
                  <a:gd name="T0" fmla="*/ 35 w 42"/>
                  <a:gd name="T1" fmla="*/ 6 h 35"/>
                  <a:gd name="T2" fmla="*/ 35 w 42"/>
                  <a:gd name="T3" fmla="*/ 6 h 35"/>
                  <a:gd name="T4" fmla="*/ 34 w 42"/>
                  <a:gd name="T5" fmla="*/ 5 h 35"/>
                  <a:gd name="T6" fmla="*/ 30 w 42"/>
                  <a:gd name="T7" fmla="*/ 5 h 35"/>
                  <a:gd name="T8" fmla="*/ 30 w 42"/>
                  <a:gd name="T9" fmla="*/ 6 h 35"/>
                  <a:gd name="T10" fmla="*/ 28 w 42"/>
                  <a:gd name="T11" fmla="*/ 6 h 35"/>
                  <a:gd name="T12" fmla="*/ 27 w 42"/>
                  <a:gd name="T13" fmla="*/ 4 h 35"/>
                  <a:gd name="T14" fmla="*/ 22 w 42"/>
                  <a:gd name="T15" fmla="*/ 0 h 35"/>
                  <a:gd name="T16" fmla="*/ 19 w 42"/>
                  <a:gd name="T17" fmla="*/ 0 h 35"/>
                  <a:gd name="T18" fmla="*/ 14 w 42"/>
                  <a:gd name="T19" fmla="*/ 4 h 35"/>
                  <a:gd name="T20" fmla="*/ 14 w 42"/>
                  <a:gd name="T21" fmla="*/ 7 h 35"/>
                  <a:gd name="T22" fmla="*/ 12 w 42"/>
                  <a:gd name="T23" fmla="*/ 7 h 35"/>
                  <a:gd name="T24" fmla="*/ 11 w 42"/>
                  <a:gd name="T25" fmla="*/ 6 h 35"/>
                  <a:gd name="T26" fmla="*/ 7 w 42"/>
                  <a:gd name="T27" fmla="*/ 6 h 35"/>
                  <a:gd name="T28" fmla="*/ 6 w 42"/>
                  <a:gd name="T29" fmla="*/ 7 h 35"/>
                  <a:gd name="T30" fmla="*/ 6 w 42"/>
                  <a:gd name="T31" fmla="*/ 7 h 35"/>
                  <a:gd name="T32" fmla="*/ 0 w 42"/>
                  <a:gd name="T33" fmla="*/ 14 h 35"/>
                  <a:gd name="T34" fmla="*/ 0 w 42"/>
                  <a:gd name="T35" fmla="*/ 28 h 35"/>
                  <a:gd name="T36" fmla="*/ 8 w 42"/>
                  <a:gd name="T37" fmla="*/ 35 h 35"/>
                  <a:gd name="T38" fmla="*/ 34 w 42"/>
                  <a:gd name="T39" fmla="*/ 35 h 35"/>
                  <a:gd name="T40" fmla="*/ 41 w 42"/>
                  <a:gd name="T41" fmla="*/ 27 h 35"/>
                  <a:gd name="T42" fmla="*/ 41 w 42"/>
                  <a:gd name="T43" fmla="*/ 13 h 35"/>
                  <a:gd name="T44" fmla="*/ 35 w 42"/>
                  <a:gd name="T45" fmla="*/ 6 h 35"/>
                  <a:gd name="T46" fmla="*/ 16 w 42"/>
                  <a:gd name="T47" fmla="*/ 4 h 35"/>
                  <a:gd name="T48" fmla="*/ 19 w 42"/>
                  <a:gd name="T49" fmla="*/ 3 h 35"/>
                  <a:gd name="T50" fmla="*/ 22 w 42"/>
                  <a:gd name="T51" fmla="*/ 3 h 35"/>
                  <a:gd name="T52" fmla="*/ 25 w 42"/>
                  <a:gd name="T53" fmla="*/ 4 h 35"/>
                  <a:gd name="T54" fmla="*/ 25 w 42"/>
                  <a:gd name="T55" fmla="*/ 6 h 35"/>
                  <a:gd name="T56" fmla="*/ 16 w 42"/>
                  <a:gd name="T57" fmla="*/ 7 h 35"/>
                  <a:gd name="T58" fmla="*/ 16 w 42"/>
                  <a:gd name="T59"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2" h="35">
                    <a:moveTo>
                      <a:pt x="35" y="6"/>
                    </a:moveTo>
                    <a:cubicBezTo>
                      <a:pt x="35" y="6"/>
                      <a:pt x="35" y="6"/>
                      <a:pt x="35" y="6"/>
                    </a:cubicBezTo>
                    <a:cubicBezTo>
                      <a:pt x="35" y="6"/>
                      <a:pt x="34" y="5"/>
                      <a:pt x="34" y="5"/>
                    </a:cubicBezTo>
                    <a:cubicBezTo>
                      <a:pt x="30" y="5"/>
                      <a:pt x="30" y="5"/>
                      <a:pt x="30" y="5"/>
                    </a:cubicBezTo>
                    <a:cubicBezTo>
                      <a:pt x="30" y="5"/>
                      <a:pt x="30" y="6"/>
                      <a:pt x="30" y="6"/>
                    </a:cubicBezTo>
                    <a:cubicBezTo>
                      <a:pt x="28" y="6"/>
                      <a:pt x="28" y="6"/>
                      <a:pt x="28" y="6"/>
                    </a:cubicBezTo>
                    <a:cubicBezTo>
                      <a:pt x="27" y="4"/>
                      <a:pt x="27" y="4"/>
                      <a:pt x="27" y="4"/>
                    </a:cubicBezTo>
                    <a:cubicBezTo>
                      <a:pt x="27" y="1"/>
                      <a:pt x="25" y="0"/>
                      <a:pt x="22" y="0"/>
                    </a:cubicBezTo>
                    <a:cubicBezTo>
                      <a:pt x="19" y="0"/>
                      <a:pt x="19" y="0"/>
                      <a:pt x="19" y="0"/>
                    </a:cubicBezTo>
                    <a:cubicBezTo>
                      <a:pt x="16" y="1"/>
                      <a:pt x="14" y="1"/>
                      <a:pt x="14" y="4"/>
                    </a:cubicBezTo>
                    <a:cubicBezTo>
                      <a:pt x="14" y="7"/>
                      <a:pt x="14" y="7"/>
                      <a:pt x="14" y="7"/>
                    </a:cubicBezTo>
                    <a:cubicBezTo>
                      <a:pt x="12" y="7"/>
                      <a:pt x="12" y="7"/>
                      <a:pt x="12" y="7"/>
                    </a:cubicBezTo>
                    <a:cubicBezTo>
                      <a:pt x="12" y="6"/>
                      <a:pt x="11" y="6"/>
                      <a:pt x="11" y="6"/>
                    </a:cubicBezTo>
                    <a:cubicBezTo>
                      <a:pt x="7" y="6"/>
                      <a:pt x="7" y="6"/>
                      <a:pt x="7" y="6"/>
                    </a:cubicBezTo>
                    <a:cubicBezTo>
                      <a:pt x="7" y="6"/>
                      <a:pt x="6" y="6"/>
                      <a:pt x="6" y="7"/>
                    </a:cubicBezTo>
                    <a:cubicBezTo>
                      <a:pt x="6" y="7"/>
                      <a:pt x="6" y="7"/>
                      <a:pt x="6" y="7"/>
                    </a:cubicBezTo>
                    <a:cubicBezTo>
                      <a:pt x="3" y="8"/>
                      <a:pt x="0" y="11"/>
                      <a:pt x="0" y="14"/>
                    </a:cubicBezTo>
                    <a:cubicBezTo>
                      <a:pt x="0" y="28"/>
                      <a:pt x="0" y="28"/>
                      <a:pt x="0" y="28"/>
                    </a:cubicBezTo>
                    <a:cubicBezTo>
                      <a:pt x="0" y="32"/>
                      <a:pt x="4" y="35"/>
                      <a:pt x="8" y="35"/>
                    </a:cubicBezTo>
                    <a:cubicBezTo>
                      <a:pt x="34" y="35"/>
                      <a:pt x="34" y="35"/>
                      <a:pt x="34" y="35"/>
                    </a:cubicBezTo>
                    <a:cubicBezTo>
                      <a:pt x="38" y="35"/>
                      <a:pt x="42" y="31"/>
                      <a:pt x="41" y="27"/>
                    </a:cubicBezTo>
                    <a:cubicBezTo>
                      <a:pt x="41" y="13"/>
                      <a:pt x="41" y="13"/>
                      <a:pt x="41" y="13"/>
                    </a:cubicBezTo>
                    <a:cubicBezTo>
                      <a:pt x="41" y="10"/>
                      <a:pt x="38" y="7"/>
                      <a:pt x="35" y="6"/>
                    </a:cubicBezTo>
                    <a:close/>
                    <a:moveTo>
                      <a:pt x="16" y="4"/>
                    </a:moveTo>
                    <a:cubicBezTo>
                      <a:pt x="16" y="4"/>
                      <a:pt x="16" y="3"/>
                      <a:pt x="19" y="3"/>
                    </a:cubicBezTo>
                    <a:cubicBezTo>
                      <a:pt x="22" y="3"/>
                      <a:pt x="22" y="3"/>
                      <a:pt x="22" y="3"/>
                    </a:cubicBezTo>
                    <a:cubicBezTo>
                      <a:pt x="25" y="3"/>
                      <a:pt x="25" y="3"/>
                      <a:pt x="25" y="4"/>
                    </a:cubicBezTo>
                    <a:cubicBezTo>
                      <a:pt x="25" y="6"/>
                      <a:pt x="25" y="6"/>
                      <a:pt x="25" y="6"/>
                    </a:cubicBezTo>
                    <a:cubicBezTo>
                      <a:pt x="16" y="7"/>
                      <a:pt x="16" y="7"/>
                      <a:pt x="16" y="7"/>
                    </a:cubicBezTo>
                    <a:lnTo>
                      <a:pt x="16"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62"/>
              <p:cNvSpPr>
                <a:spLocks noEditPoints="1"/>
              </p:cNvSpPr>
              <p:nvPr/>
            </p:nvSpPr>
            <p:spPr bwMode="auto">
              <a:xfrm>
                <a:off x="4179" y="2624"/>
                <a:ext cx="71" cy="62"/>
              </a:xfrm>
              <a:custGeom>
                <a:avLst/>
                <a:gdLst>
                  <a:gd name="T0" fmla="*/ 25 w 30"/>
                  <a:gd name="T1" fmla="*/ 4 h 26"/>
                  <a:gd name="T2" fmla="*/ 26 w 30"/>
                  <a:gd name="T3" fmla="*/ 4 h 26"/>
                  <a:gd name="T4" fmla="*/ 25 w 30"/>
                  <a:gd name="T5" fmla="*/ 4 h 26"/>
                  <a:gd name="T6" fmla="*/ 22 w 30"/>
                  <a:gd name="T7" fmla="*/ 4 h 26"/>
                  <a:gd name="T8" fmla="*/ 21 w 30"/>
                  <a:gd name="T9" fmla="*/ 4 h 26"/>
                  <a:gd name="T10" fmla="*/ 20 w 30"/>
                  <a:gd name="T11" fmla="*/ 4 h 26"/>
                  <a:gd name="T12" fmla="*/ 20 w 30"/>
                  <a:gd name="T13" fmla="*/ 3 h 26"/>
                  <a:gd name="T14" fmla="*/ 16 w 30"/>
                  <a:gd name="T15" fmla="*/ 0 h 26"/>
                  <a:gd name="T16" fmla="*/ 13 w 30"/>
                  <a:gd name="T17" fmla="*/ 0 h 26"/>
                  <a:gd name="T18" fmla="*/ 10 w 30"/>
                  <a:gd name="T19" fmla="*/ 3 h 26"/>
                  <a:gd name="T20" fmla="*/ 10 w 30"/>
                  <a:gd name="T21" fmla="*/ 5 h 26"/>
                  <a:gd name="T22" fmla="*/ 8 w 30"/>
                  <a:gd name="T23" fmla="*/ 5 h 26"/>
                  <a:gd name="T24" fmla="*/ 8 w 30"/>
                  <a:gd name="T25" fmla="*/ 4 h 26"/>
                  <a:gd name="T26" fmla="*/ 5 w 30"/>
                  <a:gd name="T27" fmla="*/ 4 h 26"/>
                  <a:gd name="T28" fmla="*/ 4 w 30"/>
                  <a:gd name="T29" fmla="*/ 5 h 26"/>
                  <a:gd name="T30" fmla="*/ 4 w 30"/>
                  <a:gd name="T31" fmla="*/ 5 h 26"/>
                  <a:gd name="T32" fmla="*/ 0 w 30"/>
                  <a:gd name="T33" fmla="*/ 10 h 26"/>
                  <a:gd name="T34" fmla="*/ 0 w 30"/>
                  <a:gd name="T35" fmla="*/ 21 h 26"/>
                  <a:gd name="T36" fmla="*/ 5 w 30"/>
                  <a:gd name="T37" fmla="*/ 26 h 26"/>
                  <a:gd name="T38" fmla="*/ 25 w 30"/>
                  <a:gd name="T39" fmla="*/ 25 h 26"/>
                  <a:gd name="T40" fmla="*/ 30 w 30"/>
                  <a:gd name="T41" fmla="*/ 20 h 26"/>
                  <a:gd name="T42" fmla="*/ 30 w 30"/>
                  <a:gd name="T43" fmla="*/ 10 h 26"/>
                  <a:gd name="T44" fmla="*/ 25 w 30"/>
                  <a:gd name="T45" fmla="*/ 4 h 26"/>
                  <a:gd name="T46" fmla="*/ 12 w 30"/>
                  <a:gd name="T47" fmla="*/ 3 h 26"/>
                  <a:gd name="T48" fmla="*/ 13 w 30"/>
                  <a:gd name="T49" fmla="*/ 2 h 26"/>
                  <a:gd name="T50" fmla="*/ 16 w 30"/>
                  <a:gd name="T51" fmla="*/ 2 h 26"/>
                  <a:gd name="T52" fmla="*/ 18 w 30"/>
                  <a:gd name="T53" fmla="*/ 3 h 26"/>
                  <a:gd name="T54" fmla="*/ 18 w 30"/>
                  <a:gd name="T55" fmla="*/ 5 h 26"/>
                  <a:gd name="T56" fmla="*/ 12 w 30"/>
                  <a:gd name="T57" fmla="*/ 5 h 26"/>
                  <a:gd name="T58" fmla="*/ 12 w 30"/>
                  <a:gd name="T59"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 h="26">
                    <a:moveTo>
                      <a:pt x="25" y="4"/>
                    </a:moveTo>
                    <a:cubicBezTo>
                      <a:pt x="25" y="4"/>
                      <a:pt x="26" y="4"/>
                      <a:pt x="26" y="4"/>
                    </a:cubicBezTo>
                    <a:cubicBezTo>
                      <a:pt x="25" y="4"/>
                      <a:pt x="25" y="4"/>
                      <a:pt x="25" y="4"/>
                    </a:cubicBezTo>
                    <a:cubicBezTo>
                      <a:pt x="22" y="4"/>
                      <a:pt x="22" y="4"/>
                      <a:pt x="22" y="4"/>
                    </a:cubicBezTo>
                    <a:cubicBezTo>
                      <a:pt x="22" y="4"/>
                      <a:pt x="21" y="4"/>
                      <a:pt x="21" y="4"/>
                    </a:cubicBezTo>
                    <a:cubicBezTo>
                      <a:pt x="20" y="4"/>
                      <a:pt x="20" y="4"/>
                      <a:pt x="20" y="4"/>
                    </a:cubicBezTo>
                    <a:cubicBezTo>
                      <a:pt x="20" y="3"/>
                      <a:pt x="20" y="3"/>
                      <a:pt x="20" y="3"/>
                    </a:cubicBezTo>
                    <a:cubicBezTo>
                      <a:pt x="20" y="1"/>
                      <a:pt x="18" y="0"/>
                      <a:pt x="16" y="0"/>
                    </a:cubicBezTo>
                    <a:cubicBezTo>
                      <a:pt x="13" y="0"/>
                      <a:pt x="13" y="0"/>
                      <a:pt x="13" y="0"/>
                    </a:cubicBezTo>
                    <a:cubicBezTo>
                      <a:pt x="11" y="0"/>
                      <a:pt x="10" y="1"/>
                      <a:pt x="10" y="3"/>
                    </a:cubicBezTo>
                    <a:cubicBezTo>
                      <a:pt x="10" y="5"/>
                      <a:pt x="10" y="5"/>
                      <a:pt x="10" y="5"/>
                    </a:cubicBezTo>
                    <a:cubicBezTo>
                      <a:pt x="8" y="5"/>
                      <a:pt x="8" y="5"/>
                      <a:pt x="8" y="5"/>
                    </a:cubicBezTo>
                    <a:cubicBezTo>
                      <a:pt x="8" y="4"/>
                      <a:pt x="8" y="4"/>
                      <a:pt x="8" y="4"/>
                    </a:cubicBezTo>
                    <a:cubicBezTo>
                      <a:pt x="5" y="4"/>
                      <a:pt x="5" y="4"/>
                      <a:pt x="5" y="4"/>
                    </a:cubicBezTo>
                    <a:cubicBezTo>
                      <a:pt x="4" y="4"/>
                      <a:pt x="4" y="5"/>
                      <a:pt x="4" y="5"/>
                    </a:cubicBezTo>
                    <a:cubicBezTo>
                      <a:pt x="4" y="5"/>
                      <a:pt x="4" y="5"/>
                      <a:pt x="4" y="5"/>
                    </a:cubicBezTo>
                    <a:cubicBezTo>
                      <a:pt x="2" y="5"/>
                      <a:pt x="0" y="8"/>
                      <a:pt x="0" y="10"/>
                    </a:cubicBezTo>
                    <a:cubicBezTo>
                      <a:pt x="0" y="21"/>
                      <a:pt x="0" y="21"/>
                      <a:pt x="0" y="21"/>
                    </a:cubicBezTo>
                    <a:cubicBezTo>
                      <a:pt x="0" y="24"/>
                      <a:pt x="2" y="26"/>
                      <a:pt x="5" y="26"/>
                    </a:cubicBezTo>
                    <a:cubicBezTo>
                      <a:pt x="25" y="25"/>
                      <a:pt x="25" y="25"/>
                      <a:pt x="25" y="25"/>
                    </a:cubicBezTo>
                    <a:cubicBezTo>
                      <a:pt x="28" y="25"/>
                      <a:pt x="30" y="23"/>
                      <a:pt x="30" y="20"/>
                    </a:cubicBezTo>
                    <a:cubicBezTo>
                      <a:pt x="30" y="10"/>
                      <a:pt x="30" y="10"/>
                      <a:pt x="30" y="10"/>
                    </a:cubicBezTo>
                    <a:cubicBezTo>
                      <a:pt x="30" y="7"/>
                      <a:pt x="28" y="5"/>
                      <a:pt x="25" y="4"/>
                    </a:cubicBezTo>
                    <a:close/>
                    <a:moveTo>
                      <a:pt x="12" y="3"/>
                    </a:moveTo>
                    <a:cubicBezTo>
                      <a:pt x="12" y="2"/>
                      <a:pt x="12" y="2"/>
                      <a:pt x="13" y="2"/>
                    </a:cubicBezTo>
                    <a:cubicBezTo>
                      <a:pt x="16" y="2"/>
                      <a:pt x="16" y="2"/>
                      <a:pt x="16" y="2"/>
                    </a:cubicBezTo>
                    <a:cubicBezTo>
                      <a:pt x="18" y="2"/>
                      <a:pt x="18" y="2"/>
                      <a:pt x="18" y="3"/>
                    </a:cubicBezTo>
                    <a:cubicBezTo>
                      <a:pt x="18" y="5"/>
                      <a:pt x="18" y="5"/>
                      <a:pt x="18" y="5"/>
                    </a:cubicBezTo>
                    <a:cubicBezTo>
                      <a:pt x="12" y="5"/>
                      <a:pt x="12" y="5"/>
                      <a:pt x="12" y="5"/>
                    </a:cubicBezTo>
                    <a:lnTo>
                      <a:pt x="1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63"/>
              <p:cNvSpPr>
                <a:spLocks noEditPoints="1"/>
              </p:cNvSpPr>
              <p:nvPr/>
            </p:nvSpPr>
            <p:spPr bwMode="auto">
              <a:xfrm>
                <a:off x="3812" y="2235"/>
                <a:ext cx="125" cy="107"/>
              </a:xfrm>
              <a:custGeom>
                <a:avLst/>
                <a:gdLst>
                  <a:gd name="T0" fmla="*/ 44 w 53"/>
                  <a:gd name="T1" fmla="*/ 8 h 45"/>
                  <a:gd name="T2" fmla="*/ 44 w 53"/>
                  <a:gd name="T3" fmla="*/ 8 h 45"/>
                  <a:gd name="T4" fmla="*/ 43 w 53"/>
                  <a:gd name="T5" fmla="*/ 7 h 45"/>
                  <a:gd name="T6" fmla="*/ 39 w 53"/>
                  <a:gd name="T7" fmla="*/ 7 h 45"/>
                  <a:gd name="T8" fmla="*/ 37 w 53"/>
                  <a:gd name="T9" fmla="*/ 8 h 45"/>
                  <a:gd name="T10" fmla="*/ 35 w 53"/>
                  <a:gd name="T11" fmla="*/ 8 h 45"/>
                  <a:gd name="T12" fmla="*/ 35 w 53"/>
                  <a:gd name="T13" fmla="*/ 5 h 45"/>
                  <a:gd name="T14" fmla="*/ 28 w 53"/>
                  <a:gd name="T15" fmla="*/ 0 h 45"/>
                  <a:gd name="T16" fmla="*/ 23 w 53"/>
                  <a:gd name="T17" fmla="*/ 0 h 45"/>
                  <a:gd name="T18" fmla="*/ 17 w 53"/>
                  <a:gd name="T19" fmla="*/ 5 h 45"/>
                  <a:gd name="T20" fmla="*/ 17 w 53"/>
                  <a:gd name="T21" fmla="*/ 8 h 45"/>
                  <a:gd name="T22" fmla="*/ 14 w 53"/>
                  <a:gd name="T23" fmla="*/ 8 h 45"/>
                  <a:gd name="T24" fmla="*/ 13 w 53"/>
                  <a:gd name="T25" fmla="*/ 7 h 45"/>
                  <a:gd name="T26" fmla="*/ 9 w 53"/>
                  <a:gd name="T27" fmla="*/ 7 h 45"/>
                  <a:gd name="T28" fmla="*/ 8 w 53"/>
                  <a:gd name="T29" fmla="*/ 9 h 45"/>
                  <a:gd name="T30" fmla="*/ 8 w 53"/>
                  <a:gd name="T31" fmla="*/ 9 h 45"/>
                  <a:gd name="T32" fmla="*/ 0 w 53"/>
                  <a:gd name="T33" fmla="*/ 18 h 45"/>
                  <a:gd name="T34" fmla="*/ 0 w 53"/>
                  <a:gd name="T35" fmla="*/ 36 h 45"/>
                  <a:gd name="T36" fmla="*/ 10 w 53"/>
                  <a:gd name="T37" fmla="*/ 45 h 45"/>
                  <a:gd name="T38" fmla="*/ 43 w 53"/>
                  <a:gd name="T39" fmla="*/ 44 h 45"/>
                  <a:gd name="T40" fmla="*/ 53 w 53"/>
                  <a:gd name="T41" fmla="*/ 34 h 45"/>
                  <a:gd name="T42" fmla="*/ 52 w 53"/>
                  <a:gd name="T43" fmla="*/ 17 h 45"/>
                  <a:gd name="T44" fmla="*/ 44 w 53"/>
                  <a:gd name="T45" fmla="*/ 8 h 45"/>
                  <a:gd name="T46" fmla="*/ 20 w 53"/>
                  <a:gd name="T47" fmla="*/ 5 h 45"/>
                  <a:gd name="T48" fmla="*/ 24 w 53"/>
                  <a:gd name="T49" fmla="*/ 3 h 45"/>
                  <a:gd name="T50" fmla="*/ 28 w 53"/>
                  <a:gd name="T51" fmla="*/ 3 h 45"/>
                  <a:gd name="T52" fmla="*/ 32 w 53"/>
                  <a:gd name="T53" fmla="*/ 5 h 45"/>
                  <a:gd name="T54" fmla="*/ 32 w 53"/>
                  <a:gd name="T55" fmla="*/ 8 h 45"/>
                  <a:gd name="T56" fmla="*/ 20 w 53"/>
                  <a:gd name="T57" fmla="*/ 8 h 45"/>
                  <a:gd name="T58" fmla="*/ 20 w 53"/>
                  <a:gd name="T59"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 h="45">
                    <a:moveTo>
                      <a:pt x="44" y="8"/>
                    </a:moveTo>
                    <a:cubicBezTo>
                      <a:pt x="44" y="8"/>
                      <a:pt x="44" y="8"/>
                      <a:pt x="44" y="8"/>
                    </a:cubicBezTo>
                    <a:cubicBezTo>
                      <a:pt x="44" y="7"/>
                      <a:pt x="44" y="7"/>
                      <a:pt x="43" y="7"/>
                    </a:cubicBezTo>
                    <a:cubicBezTo>
                      <a:pt x="39" y="7"/>
                      <a:pt x="39" y="7"/>
                      <a:pt x="39" y="7"/>
                    </a:cubicBezTo>
                    <a:cubicBezTo>
                      <a:pt x="38" y="7"/>
                      <a:pt x="37" y="7"/>
                      <a:pt x="37" y="8"/>
                    </a:cubicBezTo>
                    <a:cubicBezTo>
                      <a:pt x="35" y="8"/>
                      <a:pt x="35" y="8"/>
                      <a:pt x="35" y="8"/>
                    </a:cubicBezTo>
                    <a:cubicBezTo>
                      <a:pt x="35" y="5"/>
                      <a:pt x="35" y="5"/>
                      <a:pt x="35" y="5"/>
                    </a:cubicBezTo>
                    <a:cubicBezTo>
                      <a:pt x="35" y="1"/>
                      <a:pt x="32" y="0"/>
                      <a:pt x="28" y="0"/>
                    </a:cubicBezTo>
                    <a:cubicBezTo>
                      <a:pt x="23" y="0"/>
                      <a:pt x="23" y="0"/>
                      <a:pt x="23" y="0"/>
                    </a:cubicBezTo>
                    <a:cubicBezTo>
                      <a:pt x="20" y="0"/>
                      <a:pt x="17" y="1"/>
                      <a:pt x="17" y="5"/>
                    </a:cubicBezTo>
                    <a:cubicBezTo>
                      <a:pt x="17" y="8"/>
                      <a:pt x="17" y="8"/>
                      <a:pt x="17" y="8"/>
                    </a:cubicBezTo>
                    <a:cubicBezTo>
                      <a:pt x="14" y="8"/>
                      <a:pt x="14" y="8"/>
                      <a:pt x="14" y="8"/>
                    </a:cubicBezTo>
                    <a:cubicBezTo>
                      <a:pt x="14" y="8"/>
                      <a:pt x="14" y="7"/>
                      <a:pt x="13" y="7"/>
                    </a:cubicBezTo>
                    <a:cubicBezTo>
                      <a:pt x="9" y="7"/>
                      <a:pt x="9" y="7"/>
                      <a:pt x="9" y="7"/>
                    </a:cubicBezTo>
                    <a:cubicBezTo>
                      <a:pt x="8" y="7"/>
                      <a:pt x="8" y="8"/>
                      <a:pt x="8" y="9"/>
                    </a:cubicBezTo>
                    <a:cubicBezTo>
                      <a:pt x="8" y="9"/>
                      <a:pt x="8" y="9"/>
                      <a:pt x="8" y="9"/>
                    </a:cubicBezTo>
                    <a:cubicBezTo>
                      <a:pt x="3" y="9"/>
                      <a:pt x="0" y="13"/>
                      <a:pt x="0" y="18"/>
                    </a:cubicBezTo>
                    <a:cubicBezTo>
                      <a:pt x="0" y="36"/>
                      <a:pt x="0" y="36"/>
                      <a:pt x="0" y="36"/>
                    </a:cubicBezTo>
                    <a:cubicBezTo>
                      <a:pt x="0" y="41"/>
                      <a:pt x="4" y="45"/>
                      <a:pt x="10" y="45"/>
                    </a:cubicBezTo>
                    <a:cubicBezTo>
                      <a:pt x="43" y="44"/>
                      <a:pt x="43" y="44"/>
                      <a:pt x="43" y="44"/>
                    </a:cubicBezTo>
                    <a:cubicBezTo>
                      <a:pt x="49" y="44"/>
                      <a:pt x="53" y="40"/>
                      <a:pt x="53" y="34"/>
                    </a:cubicBezTo>
                    <a:cubicBezTo>
                      <a:pt x="52" y="17"/>
                      <a:pt x="52" y="17"/>
                      <a:pt x="52" y="17"/>
                    </a:cubicBezTo>
                    <a:cubicBezTo>
                      <a:pt x="52" y="12"/>
                      <a:pt x="49" y="8"/>
                      <a:pt x="44" y="8"/>
                    </a:cubicBezTo>
                    <a:close/>
                    <a:moveTo>
                      <a:pt x="20" y="5"/>
                    </a:moveTo>
                    <a:cubicBezTo>
                      <a:pt x="20" y="4"/>
                      <a:pt x="20" y="3"/>
                      <a:pt x="24" y="3"/>
                    </a:cubicBezTo>
                    <a:cubicBezTo>
                      <a:pt x="28" y="3"/>
                      <a:pt x="28" y="3"/>
                      <a:pt x="28" y="3"/>
                    </a:cubicBezTo>
                    <a:cubicBezTo>
                      <a:pt x="32" y="3"/>
                      <a:pt x="32" y="4"/>
                      <a:pt x="32" y="5"/>
                    </a:cubicBezTo>
                    <a:cubicBezTo>
                      <a:pt x="32" y="8"/>
                      <a:pt x="32" y="8"/>
                      <a:pt x="32" y="8"/>
                    </a:cubicBezTo>
                    <a:cubicBezTo>
                      <a:pt x="20" y="8"/>
                      <a:pt x="20" y="8"/>
                      <a:pt x="20" y="8"/>
                    </a:cubicBezTo>
                    <a:lnTo>
                      <a:pt x="2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64"/>
              <p:cNvSpPr>
                <a:spLocks noEditPoints="1"/>
              </p:cNvSpPr>
              <p:nvPr/>
            </p:nvSpPr>
            <p:spPr bwMode="auto">
              <a:xfrm>
                <a:off x="3923" y="2356"/>
                <a:ext cx="107" cy="109"/>
              </a:xfrm>
              <a:custGeom>
                <a:avLst/>
                <a:gdLst>
                  <a:gd name="T0" fmla="*/ 45 w 45"/>
                  <a:gd name="T1" fmla="*/ 26 h 46"/>
                  <a:gd name="T2" fmla="*/ 45 w 45"/>
                  <a:gd name="T3" fmla="*/ 8 h 46"/>
                  <a:gd name="T4" fmla="*/ 36 w 45"/>
                  <a:gd name="T5" fmla="*/ 0 h 46"/>
                  <a:gd name="T6" fmla="*/ 8 w 45"/>
                  <a:gd name="T7" fmla="*/ 1 h 46"/>
                  <a:gd name="T8" fmla="*/ 0 w 45"/>
                  <a:gd name="T9" fmla="*/ 9 h 46"/>
                  <a:gd name="T10" fmla="*/ 1 w 45"/>
                  <a:gd name="T11" fmla="*/ 27 h 46"/>
                  <a:gd name="T12" fmla="*/ 9 w 45"/>
                  <a:gd name="T13" fmla="*/ 35 h 46"/>
                  <a:gd name="T14" fmla="*/ 20 w 45"/>
                  <a:gd name="T15" fmla="*/ 35 h 46"/>
                  <a:gd name="T16" fmla="*/ 20 w 45"/>
                  <a:gd name="T17" fmla="*/ 41 h 46"/>
                  <a:gd name="T18" fmla="*/ 7 w 45"/>
                  <a:gd name="T19" fmla="*/ 41 h 46"/>
                  <a:gd name="T20" fmla="*/ 5 w 45"/>
                  <a:gd name="T21" fmla="*/ 44 h 46"/>
                  <a:gd name="T22" fmla="*/ 7 w 45"/>
                  <a:gd name="T23" fmla="*/ 46 h 46"/>
                  <a:gd name="T24" fmla="*/ 40 w 45"/>
                  <a:gd name="T25" fmla="*/ 45 h 46"/>
                  <a:gd name="T26" fmla="*/ 42 w 45"/>
                  <a:gd name="T27" fmla="*/ 43 h 46"/>
                  <a:gd name="T28" fmla="*/ 39 w 45"/>
                  <a:gd name="T29" fmla="*/ 40 h 46"/>
                  <a:gd name="T30" fmla="*/ 27 w 45"/>
                  <a:gd name="T31" fmla="*/ 41 h 46"/>
                  <a:gd name="T32" fmla="*/ 27 w 45"/>
                  <a:gd name="T33" fmla="*/ 35 h 46"/>
                  <a:gd name="T34" fmla="*/ 37 w 45"/>
                  <a:gd name="T35" fmla="*/ 35 h 46"/>
                  <a:gd name="T36" fmla="*/ 45 w 45"/>
                  <a:gd name="T37" fmla="*/ 26 h 46"/>
                  <a:gd name="T38" fmla="*/ 9 w 45"/>
                  <a:gd name="T39" fmla="*/ 32 h 46"/>
                  <a:gd name="T40" fmla="*/ 4 w 45"/>
                  <a:gd name="T41" fmla="*/ 27 h 46"/>
                  <a:gd name="T42" fmla="*/ 3 w 45"/>
                  <a:gd name="T43" fmla="*/ 9 h 46"/>
                  <a:gd name="T44" fmla="*/ 8 w 45"/>
                  <a:gd name="T45" fmla="*/ 4 h 46"/>
                  <a:gd name="T46" fmla="*/ 37 w 45"/>
                  <a:gd name="T47" fmla="*/ 3 h 46"/>
                  <a:gd name="T48" fmla="*/ 42 w 45"/>
                  <a:gd name="T49" fmla="*/ 8 h 46"/>
                  <a:gd name="T50" fmla="*/ 42 w 45"/>
                  <a:gd name="T51" fmla="*/ 26 h 46"/>
                  <a:gd name="T52" fmla="*/ 37 w 45"/>
                  <a:gd name="T53" fmla="*/ 31 h 46"/>
                  <a:gd name="T54" fmla="*/ 9 w 45"/>
                  <a:gd name="T55" fmla="*/ 3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5" h="46">
                    <a:moveTo>
                      <a:pt x="45" y="26"/>
                    </a:moveTo>
                    <a:cubicBezTo>
                      <a:pt x="45" y="8"/>
                      <a:pt x="45" y="8"/>
                      <a:pt x="45" y="8"/>
                    </a:cubicBezTo>
                    <a:cubicBezTo>
                      <a:pt x="45" y="4"/>
                      <a:pt x="41" y="0"/>
                      <a:pt x="36" y="0"/>
                    </a:cubicBezTo>
                    <a:cubicBezTo>
                      <a:pt x="8" y="1"/>
                      <a:pt x="8" y="1"/>
                      <a:pt x="8" y="1"/>
                    </a:cubicBezTo>
                    <a:cubicBezTo>
                      <a:pt x="4" y="1"/>
                      <a:pt x="0" y="5"/>
                      <a:pt x="0" y="9"/>
                    </a:cubicBezTo>
                    <a:cubicBezTo>
                      <a:pt x="1" y="27"/>
                      <a:pt x="1" y="27"/>
                      <a:pt x="1" y="27"/>
                    </a:cubicBezTo>
                    <a:cubicBezTo>
                      <a:pt x="1" y="32"/>
                      <a:pt x="5" y="35"/>
                      <a:pt x="9" y="35"/>
                    </a:cubicBezTo>
                    <a:cubicBezTo>
                      <a:pt x="20" y="35"/>
                      <a:pt x="20" y="35"/>
                      <a:pt x="20" y="35"/>
                    </a:cubicBezTo>
                    <a:cubicBezTo>
                      <a:pt x="20" y="41"/>
                      <a:pt x="20" y="41"/>
                      <a:pt x="20" y="41"/>
                    </a:cubicBezTo>
                    <a:cubicBezTo>
                      <a:pt x="7" y="41"/>
                      <a:pt x="7" y="41"/>
                      <a:pt x="7" y="41"/>
                    </a:cubicBezTo>
                    <a:cubicBezTo>
                      <a:pt x="6" y="41"/>
                      <a:pt x="4" y="42"/>
                      <a:pt x="5" y="44"/>
                    </a:cubicBezTo>
                    <a:cubicBezTo>
                      <a:pt x="5" y="45"/>
                      <a:pt x="6" y="46"/>
                      <a:pt x="7" y="46"/>
                    </a:cubicBezTo>
                    <a:cubicBezTo>
                      <a:pt x="40" y="45"/>
                      <a:pt x="40" y="45"/>
                      <a:pt x="40" y="45"/>
                    </a:cubicBezTo>
                    <a:cubicBezTo>
                      <a:pt x="41" y="45"/>
                      <a:pt x="42" y="44"/>
                      <a:pt x="42" y="43"/>
                    </a:cubicBezTo>
                    <a:cubicBezTo>
                      <a:pt x="42" y="41"/>
                      <a:pt x="41" y="40"/>
                      <a:pt x="39" y="40"/>
                    </a:cubicBezTo>
                    <a:cubicBezTo>
                      <a:pt x="27" y="41"/>
                      <a:pt x="27" y="41"/>
                      <a:pt x="27" y="41"/>
                    </a:cubicBezTo>
                    <a:cubicBezTo>
                      <a:pt x="27" y="35"/>
                      <a:pt x="27" y="35"/>
                      <a:pt x="27" y="35"/>
                    </a:cubicBezTo>
                    <a:cubicBezTo>
                      <a:pt x="37" y="35"/>
                      <a:pt x="37" y="35"/>
                      <a:pt x="37" y="35"/>
                    </a:cubicBezTo>
                    <a:cubicBezTo>
                      <a:pt x="42" y="34"/>
                      <a:pt x="45" y="31"/>
                      <a:pt x="45" y="26"/>
                    </a:cubicBezTo>
                    <a:close/>
                    <a:moveTo>
                      <a:pt x="9" y="32"/>
                    </a:moveTo>
                    <a:cubicBezTo>
                      <a:pt x="6" y="32"/>
                      <a:pt x="4" y="30"/>
                      <a:pt x="4" y="27"/>
                    </a:cubicBezTo>
                    <a:cubicBezTo>
                      <a:pt x="3" y="9"/>
                      <a:pt x="3" y="9"/>
                      <a:pt x="3" y="9"/>
                    </a:cubicBezTo>
                    <a:cubicBezTo>
                      <a:pt x="3" y="6"/>
                      <a:pt x="6" y="4"/>
                      <a:pt x="8" y="4"/>
                    </a:cubicBezTo>
                    <a:cubicBezTo>
                      <a:pt x="37" y="3"/>
                      <a:pt x="37" y="3"/>
                      <a:pt x="37" y="3"/>
                    </a:cubicBezTo>
                    <a:cubicBezTo>
                      <a:pt x="39" y="3"/>
                      <a:pt x="42" y="5"/>
                      <a:pt x="42" y="8"/>
                    </a:cubicBezTo>
                    <a:cubicBezTo>
                      <a:pt x="42" y="26"/>
                      <a:pt x="42" y="26"/>
                      <a:pt x="42" y="26"/>
                    </a:cubicBezTo>
                    <a:cubicBezTo>
                      <a:pt x="42" y="29"/>
                      <a:pt x="40" y="31"/>
                      <a:pt x="37" y="31"/>
                    </a:cubicBezTo>
                    <a:lnTo>
                      <a:pt x="9"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65"/>
              <p:cNvSpPr/>
              <p:nvPr/>
            </p:nvSpPr>
            <p:spPr bwMode="auto">
              <a:xfrm>
                <a:off x="3940" y="2375"/>
                <a:ext cx="71" cy="9"/>
              </a:xfrm>
              <a:custGeom>
                <a:avLst/>
                <a:gdLst>
                  <a:gd name="T0" fmla="*/ 30 w 30"/>
                  <a:gd name="T1" fmla="*/ 2 h 4"/>
                  <a:gd name="T2" fmla="*/ 29 w 30"/>
                  <a:gd name="T3" fmla="*/ 3 h 4"/>
                  <a:gd name="T4" fmla="*/ 2 w 30"/>
                  <a:gd name="T5" fmla="*/ 4 h 4"/>
                  <a:gd name="T6" fmla="*/ 0 w 30"/>
                  <a:gd name="T7" fmla="*/ 2 h 4"/>
                  <a:gd name="T8" fmla="*/ 0 w 30"/>
                  <a:gd name="T9" fmla="*/ 2 h 4"/>
                  <a:gd name="T10" fmla="*/ 2 w 30"/>
                  <a:gd name="T11" fmla="*/ 1 h 4"/>
                  <a:gd name="T12" fmla="*/ 29 w 30"/>
                  <a:gd name="T13" fmla="*/ 0 h 4"/>
                  <a:gd name="T14" fmla="*/ 30 w 30"/>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4">
                    <a:moveTo>
                      <a:pt x="30" y="2"/>
                    </a:moveTo>
                    <a:cubicBezTo>
                      <a:pt x="30" y="3"/>
                      <a:pt x="30" y="3"/>
                      <a:pt x="29" y="3"/>
                    </a:cubicBezTo>
                    <a:cubicBezTo>
                      <a:pt x="2" y="4"/>
                      <a:pt x="2" y="4"/>
                      <a:pt x="2" y="4"/>
                    </a:cubicBezTo>
                    <a:cubicBezTo>
                      <a:pt x="1" y="4"/>
                      <a:pt x="0" y="3"/>
                      <a:pt x="0" y="2"/>
                    </a:cubicBezTo>
                    <a:cubicBezTo>
                      <a:pt x="0" y="2"/>
                      <a:pt x="0" y="2"/>
                      <a:pt x="0" y="2"/>
                    </a:cubicBezTo>
                    <a:cubicBezTo>
                      <a:pt x="0" y="2"/>
                      <a:pt x="1" y="1"/>
                      <a:pt x="2" y="1"/>
                    </a:cubicBezTo>
                    <a:cubicBezTo>
                      <a:pt x="29" y="0"/>
                      <a:pt x="29" y="0"/>
                      <a:pt x="29" y="0"/>
                    </a:cubicBezTo>
                    <a:cubicBezTo>
                      <a:pt x="30" y="0"/>
                      <a:pt x="30" y="1"/>
                      <a:pt x="3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66"/>
              <p:cNvSpPr/>
              <p:nvPr/>
            </p:nvSpPr>
            <p:spPr bwMode="auto">
              <a:xfrm>
                <a:off x="3940" y="2387"/>
                <a:ext cx="71" cy="9"/>
              </a:xfrm>
              <a:custGeom>
                <a:avLst/>
                <a:gdLst>
                  <a:gd name="T0" fmla="*/ 30 w 30"/>
                  <a:gd name="T1" fmla="*/ 2 h 4"/>
                  <a:gd name="T2" fmla="*/ 29 w 30"/>
                  <a:gd name="T3" fmla="*/ 3 h 4"/>
                  <a:gd name="T4" fmla="*/ 2 w 30"/>
                  <a:gd name="T5" fmla="*/ 4 h 4"/>
                  <a:gd name="T6" fmla="*/ 0 w 30"/>
                  <a:gd name="T7" fmla="*/ 2 h 4"/>
                  <a:gd name="T8" fmla="*/ 0 w 30"/>
                  <a:gd name="T9" fmla="*/ 2 h 4"/>
                  <a:gd name="T10" fmla="*/ 2 w 30"/>
                  <a:gd name="T11" fmla="*/ 1 h 4"/>
                  <a:gd name="T12" fmla="*/ 29 w 30"/>
                  <a:gd name="T13" fmla="*/ 0 h 4"/>
                  <a:gd name="T14" fmla="*/ 30 w 30"/>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4">
                    <a:moveTo>
                      <a:pt x="30" y="2"/>
                    </a:moveTo>
                    <a:cubicBezTo>
                      <a:pt x="30" y="3"/>
                      <a:pt x="30" y="3"/>
                      <a:pt x="29" y="3"/>
                    </a:cubicBezTo>
                    <a:cubicBezTo>
                      <a:pt x="2" y="4"/>
                      <a:pt x="2" y="4"/>
                      <a:pt x="2" y="4"/>
                    </a:cubicBezTo>
                    <a:cubicBezTo>
                      <a:pt x="1" y="4"/>
                      <a:pt x="1" y="3"/>
                      <a:pt x="0" y="2"/>
                    </a:cubicBezTo>
                    <a:cubicBezTo>
                      <a:pt x="0" y="2"/>
                      <a:pt x="0" y="2"/>
                      <a:pt x="0" y="2"/>
                    </a:cubicBezTo>
                    <a:cubicBezTo>
                      <a:pt x="0" y="2"/>
                      <a:pt x="1" y="1"/>
                      <a:pt x="2" y="1"/>
                    </a:cubicBezTo>
                    <a:cubicBezTo>
                      <a:pt x="29" y="0"/>
                      <a:pt x="29" y="0"/>
                      <a:pt x="29" y="0"/>
                    </a:cubicBezTo>
                    <a:cubicBezTo>
                      <a:pt x="30" y="0"/>
                      <a:pt x="30" y="1"/>
                      <a:pt x="3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67"/>
              <p:cNvSpPr/>
              <p:nvPr/>
            </p:nvSpPr>
            <p:spPr bwMode="auto">
              <a:xfrm>
                <a:off x="3942" y="2398"/>
                <a:ext cx="71" cy="10"/>
              </a:xfrm>
              <a:custGeom>
                <a:avLst/>
                <a:gdLst>
                  <a:gd name="T0" fmla="*/ 30 w 30"/>
                  <a:gd name="T1" fmla="*/ 2 h 4"/>
                  <a:gd name="T2" fmla="*/ 28 w 30"/>
                  <a:gd name="T3" fmla="*/ 3 h 4"/>
                  <a:gd name="T4" fmla="*/ 1 w 30"/>
                  <a:gd name="T5" fmla="*/ 4 h 4"/>
                  <a:gd name="T6" fmla="*/ 0 w 30"/>
                  <a:gd name="T7" fmla="*/ 2 h 4"/>
                  <a:gd name="T8" fmla="*/ 0 w 30"/>
                  <a:gd name="T9" fmla="*/ 2 h 4"/>
                  <a:gd name="T10" fmla="*/ 1 w 30"/>
                  <a:gd name="T11" fmla="*/ 1 h 4"/>
                  <a:gd name="T12" fmla="*/ 28 w 30"/>
                  <a:gd name="T13" fmla="*/ 0 h 4"/>
                  <a:gd name="T14" fmla="*/ 30 w 30"/>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4">
                    <a:moveTo>
                      <a:pt x="30" y="2"/>
                    </a:moveTo>
                    <a:cubicBezTo>
                      <a:pt x="30" y="3"/>
                      <a:pt x="29" y="3"/>
                      <a:pt x="28" y="3"/>
                    </a:cubicBezTo>
                    <a:cubicBezTo>
                      <a:pt x="1" y="4"/>
                      <a:pt x="1" y="4"/>
                      <a:pt x="1" y="4"/>
                    </a:cubicBezTo>
                    <a:cubicBezTo>
                      <a:pt x="0" y="4"/>
                      <a:pt x="0" y="3"/>
                      <a:pt x="0" y="2"/>
                    </a:cubicBezTo>
                    <a:cubicBezTo>
                      <a:pt x="0" y="2"/>
                      <a:pt x="0" y="2"/>
                      <a:pt x="0" y="2"/>
                    </a:cubicBezTo>
                    <a:cubicBezTo>
                      <a:pt x="0" y="2"/>
                      <a:pt x="0" y="1"/>
                      <a:pt x="1" y="1"/>
                    </a:cubicBezTo>
                    <a:cubicBezTo>
                      <a:pt x="28" y="0"/>
                      <a:pt x="28" y="0"/>
                      <a:pt x="28" y="0"/>
                    </a:cubicBezTo>
                    <a:cubicBezTo>
                      <a:pt x="29" y="0"/>
                      <a:pt x="29" y="1"/>
                      <a:pt x="3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68"/>
              <p:cNvSpPr/>
              <p:nvPr/>
            </p:nvSpPr>
            <p:spPr bwMode="auto">
              <a:xfrm>
                <a:off x="3961" y="2410"/>
                <a:ext cx="52" cy="10"/>
              </a:xfrm>
              <a:custGeom>
                <a:avLst/>
                <a:gdLst>
                  <a:gd name="T0" fmla="*/ 22 w 22"/>
                  <a:gd name="T1" fmla="*/ 2 h 4"/>
                  <a:gd name="T2" fmla="*/ 20 w 22"/>
                  <a:gd name="T3" fmla="*/ 3 h 4"/>
                  <a:gd name="T4" fmla="*/ 1 w 22"/>
                  <a:gd name="T5" fmla="*/ 4 h 4"/>
                  <a:gd name="T6" fmla="*/ 0 w 22"/>
                  <a:gd name="T7" fmla="*/ 2 h 4"/>
                  <a:gd name="T8" fmla="*/ 0 w 22"/>
                  <a:gd name="T9" fmla="*/ 2 h 4"/>
                  <a:gd name="T10" fmla="*/ 1 w 22"/>
                  <a:gd name="T11" fmla="*/ 1 h 4"/>
                  <a:gd name="T12" fmla="*/ 20 w 22"/>
                  <a:gd name="T13" fmla="*/ 0 h 4"/>
                  <a:gd name="T14" fmla="*/ 22 w 22"/>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
                    <a:moveTo>
                      <a:pt x="22" y="2"/>
                    </a:moveTo>
                    <a:cubicBezTo>
                      <a:pt x="22" y="3"/>
                      <a:pt x="21" y="3"/>
                      <a:pt x="20" y="3"/>
                    </a:cubicBezTo>
                    <a:cubicBezTo>
                      <a:pt x="1" y="4"/>
                      <a:pt x="1" y="4"/>
                      <a:pt x="1" y="4"/>
                    </a:cubicBezTo>
                    <a:cubicBezTo>
                      <a:pt x="0" y="4"/>
                      <a:pt x="0" y="3"/>
                      <a:pt x="0" y="2"/>
                    </a:cubicBezTo>
                    <a:cubicBezTo>
                      <a:pt x="0" y="2"/>
                      <a:pt x="0" y="2"/>
                      <a:pt x="0" y="2"/>
                    </a:cubicBezTo>
                    <a:cubicBezTo>
                      <a:pt x="0" y="2"/>
                      <a:pt x="0" y="1"/>
                      <a:pt x="1" y="1"/>
                    </a:cubicBezTo>
                    <a:cubicBezTo>
                      <a:pt x="20" y="0"/>
                      <a:pt x="20" y="0"/>
                      <a:pt x="20" y="0"/>
                    </a:cubicBezTo>
                    <a:cubicBezTo>
                      <a:pt x="21" y="0"/>
                      <a:pt x="22" y="1"/>
                      <a:pt x="2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69"/>
              <p:cNvSpPr>
                <a:spLocks noEditPoints="1"/>
              </p:cNvSpPr>
              <p:nvPr/>
            </p:nvSpPr>
            <p:spPr bwMode="auto">
              <a:xfrm>
                <a:off x="3954" y="1907"/>
                <a:ext cx="90" cy="93"/>
              </a:xfrm>
              <a:custGeom>
                <a:avLst/>
                <a:gdLst>
                  <a:gd name="T0" fmla="*/ 38 w 38"/>
                  <a:gd name="T1" fmla="*/ 22 h 39"/>
                  <a:gd name="T2" fmla="*/ 38 w 38"/>
                  <a:gd name="T3" fmla="*/ 7 h 39"/>
                  <a:gd name="T4" fmla="*/ 31 w 38"/>
                  <a:gd name="T5" fmla="*/ 0 h 39"/>
                  <a:gd name="T6" fmla="*/ 7 w 38"/>
                  <a:gd name="T7" fmla="*/ 0 h 39"/>
                  <a:gd name="T8" fmla="*/ 0 w 38"/>
                  <a:gd name="T9" fmla="*/ 7 h 39"/>
                  <a:gd name="T10" fmla="*/ 1 w 38"/>
                  <a:gd name="T11" fmla="*/ 23 h 39"/>
                  <a:gd name="T12" fmla="*/ 8 w 38"/>
                  <a:gd name="T13" fmla="*/ 30 h 39"/>
                  <a:gd name="T14" fmla="*/ 17 w 38"/>
                  <a:gd name="T15" fmla="*/ 29 h 39"/>
                  <a:gd name="T16" fmla="*/ 17 w 38"/>
                  <a:gd name="T17" fmla="*/ 34 h 39"/>
                  <a:gd name="T18" fmla="*/ 6 w 38"/>
                  <a:gd name="T19" fmla="*/ 34 h 39"/>
                  <a:gd name="T20" fmla="*/ 4 w 38"/>
                  <a:gd name="T21" fmla="*/ 37 h 39"/>
                  <a:gd name="T22" fmla="*/ 6 w 38"/>
                  <a:gd name="T23" fmla="*/ 39 h 39"/>
                  <a:gd name="T24" fmla="*/ 33 w 38"/>
                  <a:gd name="T25" fmla="*/ 38 h 39"/>
                  <a:gd name="T26" fmla="*/ 36 w 38"/>
                  <a:gd name="T27" fmla="*/ 36 h 39"/>
                  <a:gd name="T28" fmla="*/ 33 w 38"/>
                  <a:gd name="T29" fmla="*/ 34 h 39"/>
                  <a:gd name="T30" fmla="*/ 23 w 38"/>
                  <a:gd name="T31" fmla="*/ 34 h 39"/>
                  <a:gd name="T32" fmla="*/ 22 w 38"/>
                  <a:gd name="T33" fmla="*/ 29 h 39"/>
                  <a:gd name="T34" fmla="*/ 31 w 38"/>
                  <a:gd name="T35" fmla="*/ 29 h 39"/>
                  <a:gd name="T36" fmla="*/ 38 w 38"/>
                  <a:gd name="T37" fmla="*/ 22 h 39"/>
                  <a:gd name="T38" fmla="*/ 8 w 38"/>
                  <a:gd name="T39" fmla="*/ 27 h 39"/>
                  <a:gd name="T40" fmla="*/ 3 w 38"/>
                  <a:gd name="T41" fmla="*/ 23 h 39"/>
                  <a:gd name="T42" fmla="*/ 3 w 38"/>
                  <a:gd name="T43" fmla="*/ 7 h 39"/>
                  <a:gd name="T44" fmla="*/ 7 w 38"/>
                  <a:gd name="T45" fmla="*/ 3 h 39"/>
                  <a:gd name="T46" fmla="*/ 31 w 38"/>
                  <a:gd name="T47" fmla="*/ 2 h 39"/>
                  <a:gd name="T48" fmla="*/ 35 w 38"/>
                  <a:gd name="T49" fmla="*/ 7 h 39"/>
                  <a:gd name="T50" fmla="*/ 36 w 38"/>
                  <a:gd name="T51" fmla="*/ 22 h 39"/>
                  <a:gd name="T52" fmla="*/ 31 w 38"/>
                  <a:gd name="T53" fmla="*/ 26 h 39"/>
                  <a:gd name="T54" fmla="*/ 8 w 38"/>
                  <a:gd name="T55"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39">
                    <a:moveTo>
                      <a:pt x="38" y="22"/>
                    </a:moveTo>
                    <a:cubicBezTo>
                      <a:pt x="38" y="7"/>
                      <a:pt x="38" y="7"/>
                      <a:pt x="38" y="7"/>
                    </a:cubicBezTo>
                    <a:cubicBezTo>
                      <a:pt x="38" y="3"/>
                      <a:pt x="35" y="0"/>
                      <a:pt x="31" y="0"/>
                    </a:cubicBezTo>
                    <a:cubicBezTo>
                      <a:pt x="7" y="0"/>
                      <a:pt x="7" y="0"/>
                      <a:pt x="7" y="0"/>
                    </a:cubicBezTo>
                    <a:cubicBezTo>
                      <a:pt x="3" y="0"/>
                      <a:pt x="0" y="4"/>
                      <a:pt x="0" y="7"/>
                    </a:cubicBezTo>
                    <a:cubicBezTo>
                      <a:pt x="1" y="23"/>
                      <a:pt x="1" y="23"/>
                      <a:pt x="1" y="23"/>
                    </a:cubicBezTo>
                    <a:cubicBezTo>
                      <a:pt x="1" y="27"/>
                      <a:pt x="4" y="30"/>
                      <a:pt x="8" y="30"/>
                    </a:cubicBezTo>
                    <a:cubicBezTo>
                      <a:pt x="17" y="29"/>
                      <a:pt x="17" y="29"/>
                      <a:pt x="17" y="29"/>
                    </a:cubicBezTo>
                    <a:cubicBezTo>
                      <a:pt x="17" y="34"/>
                      <a:pt x="17" y="34"/>
                      <a:pt x="17" y="34"/>
                    </a:cubicBezTo>
                    <a:cubicBezTo>
                      <a:pt x="6" y="34"/>
                      <a:pt x="6" y="34"/>
                      <a:pt x="6" y="34"/>
                    </a:cubicBezTo>
                    <a:cubicBezTo>
                      <a:pt x="5" y="35"/>
                      <a:pt x="4" y="35"/>
                      <a:pt x="4" y="37"/>
                    </a:cubicBezTo>
                    <a:cubicBezTo>
                      <a:pt x="4" y="38"/>
                      <a:pt x="5" y="39"/>
                      <a:pt x="6" y="39"/>
                    </a:cubicBezTo>
                    <a:cubicBezTo>
                      <a:pt x="33" y="38"/>
                      <a:pt x="33" y="38"/>
                      <a:pt x="33" y="38"/>
                    </a:cubicBezTo>
                    <a:cubicBezTo>
                      <a:pt x="35" y="38"/>
                      <a:pt x="36" y="37"/>
                      <a:pt x="36" y="36"/>
                    </a:cubicBezTo>
                    <a:cubicBezTo>
                      <a:pt x="36" y="35"/>
                      <a:pt x="35" y="34"/>
                      <a:pt x="33" y="34"/>
                    </a:cubicBezTo>
                    <a:cubicBezTo>
                      <a:pt x="23" y="34"/>
                      <a:pt x="23" y="34"/>
                      <a:pt x="23" y="34"/>
                    </a:cubicBezTo>
                    <a:cubicBezTo>
                      <a:pt x="22" y="29"/>
                      <a:pt x="22" y="29"/>
                      <a:pt x="22" y="29"/>
                    </a:cubicBezTo>
                    <a:cubicBezTo>
                      <a:pt x="31" y="29"/>
                      <a:pt x="31" y="29"/>
                      <a:pt x="31" y="29"/>
                    </a:cubicBezTo>
                    <a:cubicBezTo>
                      <a:pt x="35" y="29"/>
                      <a:pt x="38" y="26"/>
                      <a:pt x="38" y="22"/>
                    </a:cubicBezTo>
                    <a:close/>
                    <a:moveTo>
                      <a:pt x="8" y="27"/>
                    </a:moveTo>
                    <a:cubicBezTo>
                      <a:pt x="5" y="27"/>
                      <a:pt x="3" y="25"/>
                      <a:pt x="3" y="23"/>
                    </a:cubicBezTo>
                    <a:cubicBezTo>
                      <a:pt x="3" y="7"/>
                      <a:pt x="3" y="7"/>
                      <a:pt x="3" y="7"/>
                    </a:cubicBezTo>
                    <a:cubicBezTo>
                      <a:pt x="3" y="5"/>
                      <a:pt x="5" y="3"/>
                      <a:pt x="7" y="3"/>
                    </a:cubicBezTo>
                    <a:cubicBezTo>
                      <a:pt x="31" y="2"/>
                      <a:pt x="31" y="2"/>
                      <a:pt x="31" y="2"/>
                    </a:cubicBezTo>
                    <a:cubicBezTo>
                      <a:pt x="33" y="2"/>
                      <a:pt x="35" y="4"/>
                      <a:pt x="35" y="7"/>
                    </a:cubicBezTo>
                    <a:cubicBezTo>
                      <a:pt x="36" y="22"/>
                      <a:pt x="36" y="22"/>
                      <a:pt x="36" y="22"/>
                    </a:cubicBezTo>
                    <a:cubicBezTo>
                      <a:pt x="36" y="24"/>
                      <a:pt x="34" y="26"/>
                      <a:pt x="31" y="26"/>
                    </a:cubicBezTo>
                    <a:lnTo>
                      <a:pt x="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70"/>
              <p:cNvSpPr/>
              <p:nvPr/>
            </p:nvSpPr>
            <p:spPr bwMode="auto">
              <a:xfrm>
                <a:off x="3968" y="1924"/>
                <a:ext cx="62" cy="7"/>
              </a:xfrm>
              <a:custGeom>
                <a:avLst/>
                <a:gdLst>
                  <a:gd name="T0" fmla="*/ 26 w 26"/>
                  <a:gd name="T1" fmla="*/ 1 h 3"/>
                  <a:gd name="T2" fmla="*/ 24 w 26"/>
                  <a:gd name="T3" fmla="*/ 2 h 3"/>
                  <a:gd name="T4" fmla="*/ 1 w 26"/>
                  <a:gd name="T5" fmla="*/ 3 h 3"/>
                  <a:gd name="T6" fmla="*/ 0 w 26"/>
                  <a:gd name="T7" fmla="*/ 2 h 3"/>
                  <a:gd name="T8" fmla="*/ 0 w 26"/>
                  <a:gd name="T9" fmla="*/ 2 h 3"/>
                  <a:gd name="T10" fmla="*/ 1 w 26"/>
                  <a:gd name="T11" fmla="*/ 0 h 3"/>
                  <a:gd name="T12" fmla="*/ 24 w 26"/>
                  <a:gd name="T13" fmla="*/ 0 h 3"/>
                  <a:gd name="T14" fmla="*/ 26 w 26"/>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
                    <a:moveTo>
                      <a:pt x="26" y="1"/>
                    </a:moveTo>
                    <a:cubicBezTo>
                      <a:pt x="26" y="2"/>
                      <a:pt x="25" y="2"/>
                      <a:pt x="24" y="2"/>
                    </a:cubicBezTo>
                    <a:cubicBezTo>
                      <a:pt x="1" y="3"/>
                      <a:pt x="1" y="3"/>
                      <a:pt x="1" y="3"/>
                    </a:cubicBezTo>
                    <a:cubicBezTo>
                      <a:pt x="1" y="3"/>
                      <a:pt x="0" y="2"/>
                      <a:pt x="0" y="2"/>
                    </a:cubicBezTo>
                    <a:cubicBezTo>
                      <a:pt x="0" y="2"/>
                      <a:pt x="0" y="2"/>
                      <a:pt x="0" y="2"/>
                    </a:cubicBezTo>
                    <a:cubicBezTo>
                      <a:pt x="0" y="1"/>
                      <a:pt x="1" y="0"/>
                      <a:pt x="1" y="0"/>
                    </a:cubicBezTo>
                    <a:cubicBezTo>
                      <a:pt x="24" y="0"/>
                      <a:pt x="24" y="0"/>
                      <a:pt x="24" y="0"/>
                    </a:cubicBezTo>
                    <a:cubicBezTo>
                      <a:pt x="25" y="0"/>
                      <a:pt x="25"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71"/>
              <p:cNvSpPr/>
              <p:nvPr/>
            </p:nvSpPr>
            <p:spPr bwMode="auto">
              <a:xfrm>
                <a:off x="3968" y="1933"/>
                <a:ext cx="62" cy="7"/>
              </a:xfrm>
              <a:custGeom>
                <a:avLst/>
                <a:gdLst>
                  <a:gd name="T0" fmla="*/ 26 w 26"/>
                  <a:gd name="T1" fmla="*/ 1 h 3"/>
                  <a:gd name="T2" fmla="*/ 24 w 26"/>
                  <a:gd name="T3" fmla="*/ 3 h 3"/>
                  <a:gd name="T4" fmla="*/ 2 w 26"/>
                  <a:gd name="T5" fmla="*/ 3 h 3"/>
                  <a:gd name="T6" fmla="*/ 0 w 26"/>
                  <a:gd name="T7" fmla="*/ 2 h 3"/>
                  <a:gd name="T8" fmla="*/ 0 w 26"/>
                  <a:gd name="T9" fmla="*/ 2 h 3"/>
                  <a:gd name="T10" fmla="*/ 1 w 26"/>
                  <a:gd name="T11" fmla="*/ 1 h 3"/>
                  <a:gd name="T12" fmla="*/ 24 w 26"/>
                  <a:gd name="T13" fmla="*/ 0 h 3"/>
                  <a:gd name="T14" fmla="*/ 26 w 26"/>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
                    <a:moveTo>
                      <a:pt x="26" y="1"/>
                    </a:moveTo>
                    <a:cubicBezTo>
                      <a:pt x="26" y="2"/>
                      <a:pt x="25" y="2"/>
                      <a:pt x="24" y="3"/>
                    </a:cubicBezTo>
                    <a:cubicBezTo>
                      <a:pt x="2" y="3"/>
                      <a:pt x="2" y="3"/>
                      <a:pt x="2" y="3"/>
                    </a:cubicBezTo>
                    <a:cubicBezTo>
                      <a:pt x="1" y="3"/>
                      <a:pt x="0" y="3"/>
                      <a:pt x="0" y="2"/>
                    </a:cubicBezTo>
                    <a:cubicBezTo>
                      <a:pt x="0" y="2"/>
                      <a:pt x="0" y="2"/>
                      <a:pt x="0" y="2"/>
                    </a:cubicBezTo>
                    <a:cubicBezTo>
                      <a:pt x="0" y="1"/>
                      <a:pt x="1" y="1"/>
                      <a:pt x="1" y="1"/>
                    </a:cubicBezTo>
                    <a:cubicBezTo>
                      <a:pt x="24" y="0"/>
                      <a:pt x="24" y="0"/>
                      <a:pt x="24" y="0"/>
                    </a:cubicBezTo>
                    <a:cubicBezTo>
                      <a:pt x="25" y="0"/>
                      <a:pt x="26" y="1"/>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72"/>
              <p:cNvSpPr/>
              <p:nvPr/>
            </p:nvSpPr>
            <p:spPr bwMode="auto">
              <a:xfrm>
                <a:off x="3968" y="1943"/>
                <a:ext cx="62" cy="7"/>
              </a:xfrm>
              <a:custGeom>
                <a:avLst/>
                <a:gdLst>
                  <a:gd name="T0" fmla="*/ 26 w 26"/>
                  <a:gd name="T1" fmla="*/ 2 h 3"/>
                  <a:gd name="T2" fmla="*/ 25 w 26"/>
                  <a:gd name="T3" fmla="*/ 3 h 3"/>
                  <a:gd name="T4" fmla="*/ 2 w 26"/>
                  <a:gd name="T5" fmla="*/ 3 h 3"/>
                  <a:gd name="T6" fmla="*/ 0 w 26"/>
                  <a:gd name="T7" fmla="*/ 2 h 3"/>
                  <a:gd name="T8" fmla="*/ 0 w 26"/>
                  <a:gd name="T9" fmla="*/ 2 h 3"/>
                  <a:gd name="T10" fmla="*/ 2 w 26"/>
                  <a:gd name="T11" fmla="*/ 1 h 3"/>
                  <a:gd name="T12" fmla="*/ 24 w 26"/>
                  <a:gd name="T13" fmla="*/ 0 h 3"/>
                  <a:gd name="T14" fmla="*/ 26 w 26"/>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
                    <a:moveTo>
                      <a:pt x="26" y="2"/>
                    </a:moveTo>
                    <a:cubicBezTo>
                      <a:pt x="26" y="2"/>
                      <a:pt x="25" y="3"/>
                      <a:pt x="25" y="3"/>
                    </a:cubicBezTo>
                    <a:cubicBezTo>
                      <a:pt x="2" y="3"/>
                      <a:pt x="2" y="3"/>
                      <a:pt x="2" y="3"/>
                    </a:cubicBezTo>
                    <a:cubicBezTo>
                      <a:pt x="1" y="3"/>
                      <a:pt x="0" y="3"/>
                      <a:pt x="0" y="2"/>
                    </a:cubicBezTo>
                    <a:cubicBezTo>
                      <a:pt x="0" y="2"/>
                      <a:pt x="0" y="2"/>
                      <a:pt x="0" y="2"/>
                    </a:cubicBezTo>
                    <a:cubicBezTo>
                      <a:pt x="0" y="1"/>
                      <a:pt x="1" y="1"/>
                      <a:pt x="2" y="1"/>
                    </a:cubicBezTo>
                    <a:cubicBezTo>
                      <a:pt x="24" y="0"/>
                      <a:pt x="24" y="0"/>
                      <a:pt x="24" y="0"/>
                    </a:cubicBezTo>
                    <a:cubicBezTo>
                      <a:pt x="25" y="0"/>
                      <a:pt x="26" y="1"/>
                      <a:pt x="2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73"/>
              <p:cNvSpPr/>
              <p:nvPr/>
            </p:nvSpPr>
            <p:spPr bwMode="auto">
              <a:xfrm>
                <a:off x="3985" y="1955"/>
                <a:ext cx="45" cy="4"/>
              </a:xfrm>
              <a:custGeom>
                <a:avLst/>
                <a:gdLst>
                  <a:gd name="T0" fmla="*/ 19 w 19"/>
                  <a:gd name="T1" fmla="*/ 1 h 2"/>
                  <a:gd name="T2" fmla="*/ 18 w 19"/>
                  <a:gd name="T3" fmla="*/ 2 h 2"/>
                  <a:gd name="T4" fmla="*/ 2 w 19"/>
                  <a:gd name="T5" fmla="*/ 2 h 2"/>
                  <a:gd name="T6" fmla="*/ 0 w 19"/>
                  <a:gd name="T7" fmla="*/ 1 h 2"/>
                  <a:gd name="T8" fmla="*/ 0 w 19"/>
                  <a:gd name="T9" fmla="*/ 1 h 2"/>
                  <a:gd name="T10" fmla="*/ 2 w 19"/>
                  <a:gd name="T11" fmla="*/ 0 h 2"/>
                  <a:gd name="T12" fmla="*/ 18 w 19"/>
                  <a:gd name="T13" fmla="*/ 0 h 2"/>
                  <a:gd name="T14" fmla="*/ 19 w 19"/>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
                    <a:moveTo>
                      <a:pt x="19" y="1"/>
                    </a:moveTo>
                    <a:cubicBezTo>
                      <a:pt x="19" y="1"/>
                      <a:pt x="18" y="2"/>
                      <a:pt x="18" y="2"/>
                    </a:cubicBezTo>
                    <a:cubicBezTo>
                      <a:pt x="2" y="2"/>
                      <a:pt x="2" y="2"/>
                      <a:pt x="2" y="2"/>
                    </a:cubicBezTo>
                    <a:cubicBezTo>
                      <a:pt x="1" y="2"/>
                      <a:pt x="0" y="2"/>
                      <a:pt x="0" y="1"/>
                    </a:cubicBezTo>
                    <a:cubicBezTo>
                      <a:pt x="0" y="1"/>
                      <a:pt x="0" y="1"/>
                      <a:pt x="0" y="1"/>
                    </a:cubicBezTo>
                    <a:cubicBezTo>
                      <a:pt x="0" y="1"/>
                      <a:pt x="1" y="0"/>
                      <a:pt x="2" y="0"/>
                    </a:cubicBezTo>
                    <a:cubicBezTo>
                      <a:pt x="18" y="0"/>
                      <a:pt x="18" y="0"/>
                      <a:pt x="18" y="0"/>
                    </a:cubicBezTo>
                    <a:cubicBezTo>
                      <a:pt x="18" y="0"/>
                      <a:pt x="19" y="0"/>
                      <a:pt x="1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74"/>
              <p:cNvSpPr>
                <a:spLocks noEditPoints="1"/>
              </p:cNvSpPr>
              <p:nvPr/>
            </p:nvSpPr>
            <p:spPr bwMode="auto">
              <a:xfrm>
                <a:off x="3733" y="2679"/>
                <a:ext cx="79" cy="80"/>
              </a:xfrm>
              <a:custGeom>
                <a:avLst/>
                <a:gdLst>
                  <a:gd name="T0" fmla="*/ 33 w 33"/>
                  <a:gd name="T1" fmla="*/ 20 h 34"/>
                  <a:gd name="T2" fmla="*/ 32 w 33"/>
                  <a:gd name="T3" fmla="*/ 6 h 34"/>
                  <a:gd name="T4" fmla="*/ 26 w 33"/>
                  <a:gd name="T5" fmla="*/ 0 h 34"/>
                  <a:gd name="T6" fmla="*/ 5 w 33"/>
                  <a:gd name="T7" fmla="*/ 1 h 34"/>
                  <a:gd name="T8" fmla="*/ 0 w 33"/>
                  <a:gd name="T9" fmla="*/ 7 h 34"/>
                  <a:gd name="T10" fmla="*/ 0 w 33"/>
                  <a:gd name="T11" fmla="*/ 20 h 34"/>
                  <a:gd name="T12" fmla="*/ 6 w 33"/>
                  <a:gd name="T13" fmla="*/ 26 h 34"/>
                  <a:gd name="T14" fmla="*/ 14 w 33"/>
                  <a:gd name="T15" fmla="*/ 26 h 34"/>
                  <a:gd name="T16" fmla="*/ 14 w 33"/>
                  <a:gd name="T17" fmla="*/ 30 h 34"/>
                  <a:gd name="T18" fmla="*/ 5 w 33"/>
                  <a:gd name="T19" fmla="*/ 31 h 34"/>
                  <a:gd name="T20" fmla="*/ 3 w 33"/>
                  <a:gd name="T21" fmla="*/ 33 h 34"/>
                  <a:gd name="T22" fmla="*/ 5 w 33"/>
                  <a:gd name="T23" fmla="*/ 34 h 34"/>
                  <a:gd name="T24" fmla="*/ 29 w 33"/>
                  <a:gd name="T25" fmla="*/ 34 h 34"/>
                  <a:gd name="T26" fmla="*/ 30 w 33"/>
                  <a:gd name="T27" fmla="*/ 32 h 34"/>
                  <a:gd name="T28" fmla="*/ 29 w 33"/>
                  <a:gd name="T29" fmla="*/ 30 h 34"/>
                  <a:gd name="T30" fmla="*/ 19 w 33"/>
                  <a:gd name="T31" fmla="*/ 30 h 34"/>
                  <a:gd name="T32" fmla="*/ 19 w 33"/>
                  <a:gd name="T33" fmla="*/ 26 h 34"/>
                  <a:gd name="T34" fmla="*/ 27 w 33"/>
                  <a:gd name="T35" fmla="*/ 26 h 34"/>
                  <a:gd name="T36" fmla="*/ 33 w 33"/>
                  <a:gd name="T37" fmla="*/ 20 h 34"/>
                  <a:gd name="T38" fmla="*/ 6 w 33"/>
                  <a:gd name="T39" fmla="*/ 24 h 34"/>
                  <a:gd name="T40" fmla="*/ 2 w 33"/>
                  <a:gd name="T41" fmla="*/ 20 h 34"/>
                  <a:gd name="T42" fmla="*/ 2 w 33"/>
                  <a:gd name="T43" fmla="*/ 7 h 34"/>
                  <a:gd name="T44" fmla="*/ 6 w 33"/>
                  <a:gd name="T45" fmla="*/ 3 h 34"/>
                  <a:gd name="T46" fmla="*/ 26 w 33"/>
                  <a:gd name="T47" fmla="*/ 3 h 34"/>
                  <a:gd name="T48" fmla="*/ 30 w 33"/>
                  <a:gd name="T49" fmla="*/ 6 h 34"/>
                  <a:gd name="T50" fmla="*/ 30 w 33"/>
                  <a:gd name="T51" fmla="*/ 20 h 34"/>
                  <a:gd name="T52" fmla="*/ 27 w 33"/>
                  <a:gd name="T53" fmla="*/ 23 h 34"/>
                  <a:gd name="T54" fmla="*/ 6 w 33"/>
                  <a:gd name="T55" fmla="*/ 2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 h="34">
                    <a:moveTo>
                      <a:pt x="33" y="20"/>
                    </a:moveTo>
                    <a:cubicBezTo>
                      <a:pt x="32" y="6"/>
                      <a:pt x="32" y="6"/>
                      <a:pt x="32" y="6"/>
                    </a:cubicBezTo>
                    <a:cubicBezTo>
                      <a:pt x="32" y="3"/>
                      <a:pt x="30" y="0"/>
                      <a:pt x="26" y="0"/>
                    </a:cubicBezTo>
                    <a:cubicBezTo>
                      <a:pt x="5" y="1"/>
                      <a:pt x="5" y="1"/>
                      <a:pt x="5" y="1"/>
                    </a:cubicBezTo>
                    <a:cubicBezTo>
                      <a:pt x="2" y="1"/>
                      <a:pt x="0" y="4"/>
                      <a:pt x="0" y="7"/>
                    </a:cubicBezTo>
                    <a:cubicBezTo>
                      <a:pt x="0" y="20"/>
                      <a:pt x="0" y="20"/>
                      <a:pt x="0" y="20"/>
                    </a:cubicBezTo>
                    <a:cubicBezTo>
                      <a:pt x="0" y="24"/>
                      <a:pt x="3" y="26"/>
                      <a:pt x="6" y="26"/>
                    </a:cubicBezTo>
                    <a:cubicBezTo>
                      <a:pt x="14" y="26"/>
                      <a:pt x="14" y="26"/>
                      <a:pt x="14" y="26"/>
                    </a:cubicBezTo>
                    <a:cubicBezTo>
                      <a:pt x="14" y="30"/>
                      <a:pt x="14" y="30"/>
                      <a:pt x="14" y="30"/>
                    </a:cubicBezTo>
                    <a:cubicBezTo>
                      <a:pt x="5" y="31"/>
                      <a:pt x="5" y="31"/>
                      <a:pt x="5" y="31"/>
                    </a:cubicBezTo>
                    <a:cubicBezTo>
                      <a:pt x="4" y="31"/>
                      <a:pt x="3" y="31"/>
                      <a:pt x="3" y="33"/>
                    </a:cubicBezTo>
                    <a:cubicBezTo>
                      <a:pt x="3" y="34"/>
                      <a:pt x="4" y="34"/>
                      <a:pt x="5" y="34"/>
                    </a:cubicBezTo>
                    <a:cubicBezTo>
                      <a:pt x="29" y="34"/>
                      <a:pt x="29" y="34"/>
                      <a:pt x="29" y="34"/>
                    </a:cubicBezTo>
                    <a:cubicBezTo>
                      <a:pt x="30" y="34"/>
                      <a:pt x="30" y="33"/>
                      <a:pt x="30" y="32"/>
                    </a:cubicBezTo>
                    <a:cubicBezTo>
                      <a:pt x="30" y="31"/>
                      <a:pt x="30" y="30"/>
                      <a:pt x="29" y="30"/>
                    </a:cubicBezTo>
                    <a:cubicBezTo>
                      <a:pt x="19" y="30"/>
                      <a:pt x="19" y="30"/>
                      <a:pt x="19" y="30"/>
                    </a:cubicBezTo>
                    <a:cubicBezTo>
                      <a:pt x="19" y="26"/>
                      <a:pt x="19" y="26"/>
                      <a:pt x="19" y="26"/>
                    </a:cubicBezTo>
                    <a:cubicBezTo>
                      <a:pt x="27" y="26"/>
                      <a:pt x="27" y="26"/>
                      <a:pt x="27" y="26"/>
                    </a:cubicBezTo>
                    <a:cubicBezTo>
                      <a:pt x="30" y="26"/>
                      <a:pt x="33" y="23"/>
                      <a:pt x="33" y="20"/>
                    </a:cubicBezTo>
                    <a:close/>
                    <a:moveTo>
                      <a:pt x="6" y="24"/>
                    </a:moveTo>
                    <a:cubicBezTo>
                      <a:pt x="4" y="24"/>
                      <a:pt x="2" y="22"/>
                      <a:pt x="2" y="20"/>
                    </a:cubicBezTo>
                    <a:cubicBezTo>
                      <a:pt x="2" y="7"/>
                      <a:pt x="2" y="7"/>
                      <a:pt x="2" y="7"/>
                    </a:cubicBezTo>
                    <a:cubicBezTo>
                      <a:pt x="2" y="5"/>
                      <a:pt x="3" y="3"/>
                      <a:pt x="6" y="3"/>
                    </a:cubicBezTo>
                    <a:cubicBezTo>
                      <a:pt x="26" y="3"/>
                      <a:pt x="26" y="3"/>
                      <a:pt x="26" y="3"/>
                    </a:cubicBezTo>
                    <a:cubicBezTo>
                      <a:pt x="28" y="3"/>
                      <a:pt x="30" y="4"/>
                      <a:pt x="30" y="6"/>
                    </a:cubicBezTo>
                    <a:cubicBezTo>
                      <a:pt x="30" y="20"/>
                      <a:pt x="30" y="20"/>
                      <a:pt x="30" y="20"/>
                    </a:cubicBezTo>
                    <a:cubicBezTo>
                      <a:pt x="31" y="22"/>
                      <a:pt x="29" y="23"/>
                      <a:pt x="27" y="23"/>
                    </a:cubicBezTo>
                    <a:lnTo>
                      <a:pt x="6"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75"/>
              <p:cNvSpPr/>
              <p:nvPr/>
            </p:nvSpPr>
            <p:spPr bwMode="auto">
              <a:xfrm>
                <a:off x="3745" y="2693"/>
                <a:ext cx="52" cy="7"/>
              </a:xfrm>
              <a:custGeom>
                <a:avLst/>
                <a:gdLst>
                  <a:gd name="T0" fmla="*/ 22 w 22"/>
                  <a:gd name="T1" fmla="*/ 1 h 3"/>
                  <a:gd name="T2" fmla="*/ 21 w 22"/>
                  <a:gd name="T3" fmla="*/ 3 h 3"/>
                  <a:gd name="T4" fmla="*/ 1 w 22"/>
                  <a:gd name="T5" fmla="*/ 3 h 3"/>
                  <a:gd name="T6" fmla="*/ 0 w 22"/>
                  <a:gd name="T7" fmla="*/ 2 h 3"/>
                  <a:gd name="T8" fmla="*/ 0 w 22"/>
                  <a:gd name="T9" fmla="*/ 2 h 3"/>
                  <a:gd name="T10" fmla="*/ 1 w 22"/>
                  <a:gd name="T11" fmla="*/ 1 h 3"/>
                  <a:gd name="T12" fmla="*/ 21 w 22"/>
                  <a:gd name="T13" fmla="*/ 0 h 3"/>
                  <a:gd name="T14" fmla="*/ 22 w 22"/>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
                    <a:moveTo>
                      <a:pt x="22" y="1"/>
                    </a:moveTo>
                    <a:cubicBezTo>
                      <a:pt x="22" y="2"/>
                      <a:pt x="21" y="3"/>
                      <a:pt x="21" y="3"/>
                    </a:cubicBezTo>
                    <a:cubicBezTo>
                      <a:pt x="1" y="3"/>
                      <a:pt x="1" y="3"/>
                      <a:pt x="1" y="3"/>
                    </a:cubicBezTo>
                    <a:cubicBezTo>
                      <a:pt x="0" y="3"/>
                      <a:pt x="0" y="3"/>
                      <a:pt x="0" y="2"/>
                    </a:cubicBezTo>
                    <a:cubicBezTo>
                      <a:pt x="0" y="2"/>
                      <a:pt x="0" y="2"/>
                      <a:pt x="0" y="2"/>
                    </a:cubicBezTo>
                    <a:cubicBezTo>
                      <a:pt x="0" y="1"/>
                      <a:pt x="0" y="1"/>
                      <a:pt x="1" y="1"/>
                    </a:cubicBezTo>
                    <a:cubicBezTo>
                      <a:pt x="21" y="0"/>
                      <a:pt x="21" y="0"/>
                      <a:pt x="21" y="0"/>
                    </a:cubicBezTo>
                    <a:cubicBezTo>
                      <a:pt x="21" y="0"/>
                      <a:pt x="22" y="1"/>
                      <a:pt x="2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76"/>
              <p:cNvSpPr/>
              <p:nvPr/>
            </p:nvSpPr>
            <p:spPr bwMode="auto">
              <a:xfrm>
                <a:off x="3745" y="2702"/>
                <a:ext cx="52" cy="7"/>
              </a:xfrm>
              <a:custGeom>
                <a:avLst/>
                <a:gdLst>
                  <a:gd name="T0" fmla="*/ 22 w 22"/>
                  <a:gd name="T1" fmla="*/ 1 h 3"/>
                  <a:gd name="T2" fmla="*/ 21 w 22"/>
                  <a:gd name="T3" fmla="*/ 2 h 3"/>
                  <a:gd name="T4" fmla="*/ 1 w 22"/>
                  <a:gd name="T5" fmla="*/ 3 h 3"/>
                  <a:gd name="T6" fmla="*/ 0 w 22"/>
                  <a:gd name="T7" fmla="*/ 2 h 3"/>
                  <a:gd name="T8" fmla="*/ 0 w 22"/>
                  <a:gd name="T9" fmla="*/ 2 h 3"/>
                  <a:gd name="T10" fmla="*/ 1 w 22"/>
                  <a:gd name="T11" fmla="*/ 1 h 3"/>
                  <a:gd name="T12" fmla="*/ 21 w 22"/>
                  <a:gd name="T13" fmla="*/ 0 h 3"/>
                  <a:gd name="T14" fmla="*/ 22 w 22"/>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
                    <a:moveTo>
                      <a:pt x="22" y="1"/>
                    </a:moveTo>
                    <a:cubicBezTo>
                      <a:pt x="22" y="2"/>
                      <a:pt x="22" y="2"/>
                      <a:pt x="21" y="2"/>
                    </a:cubicBezTo>
                    <a:cubicBezTo>
                      <a:pt x="1" y="3"/>
                      <a:pt x="1" y="3"/>
                      <a:pt x="1" y="3"/>
                    </a:cubicBezTo>
                    <a:cubicBezTo>
                      <a:pt x="0" y="3"/>
                      <a:pt x="0" y="2"/>
                      <a:pt x="0" y="2"/>
                    </a:cubicBezTo>
                    <a:cubicBezTo>
                      <a:pt x="0" y="2"/>
                      <a:pt x="0" y="2"/>
                      <a:pt x="0" y="2"/>
                    </a:cubicBezTo>
                    <a:cubicBezTo>
                      <a:pt x="0" y="1"/>
                      <a:pt x="0" y="1"/>
                      <a:pt x="1" y="1"/>
                    </a:cubicBezTo>
                    <a:cubicBezTo>
                      <a:pt x="21" y="0"/>
                      <a:pt x="21" y="0"/>
                      <a:pt x="21" y="0"/>
                    </a:cubicBezTo>
                    <a:cubicBezTo>
                      <a:pt x="22" y="0"/>
                      <a:pt x="22" y="1"/>
                      <a:pt x="2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77"/>
              <p:cNvSpPr/>
              <p:nvPr/>
            </p:nvSpPr>
            <p:spPr bwMode="auto">
              <a:xfrm>
                <a:off x="3745" y="2712"/>
                <a:ext cx="52" cy="5"/>
              </a:xfrm>
              <a:custGeom>
                <a:avLst/>
                <a:gdLst>
                  <a:gd name="T0" fmla="*/ 22 w 22"/>
                  <a:gd name="T1" fmla="*/ 1 h 2"/>
                  <a:gd name="T2" fmla="*/ 21 w 22"/>
                  <a:gd name="T3" fmla="*/ 2 h 2"/>
                  <a:gd name="T4" fmla="*/ 1 w 22"/>
                  <a:gd name="T5" fmla="*/ 2 h 2"/>
                  <a:gd name="T6" fmla="*/ 0 w 22"/>
                  <a:gd name="T7" fmla="*/ 1 h 2"/>
                  <a:gd name="T8" fmla="*/ 0 w 22"/>
                  <a:gd name="T9" fmla="*/ 1 h 2"/>
                  <a:gd name="T10" fmla="*/ 1 w 22"/>
                  <a:gd name="T11" fmla="*/ 0 h 2"/>
                  <a:gd name="T12" fmla="*/ 21 w 22"/>
                  <a:gd name="T13" fmla="*/ 0 h 2"/>
                  <a:gd name="T14" fmla="*/ 22 w 22"/>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
                    <a:moveTo>
                      <a:pt x="22" y="1"/>
                    </a:moveTo>
                    <a:cubicBezTo>
                      <a:pt x="22" y="2"/>
                      <a:pt x="22" y="2"/>
                      <a:pt x="21" y="2"/>
                    </a:cubicBezTo>
                    <a:cubicBezTo>
                      <a:pt x="1" y="2"/>
                      <a:pt x="1" y="2"/>
                      <a:pt x="1" y="2"/>
                    </a:cubicBezTo>
                    <a:cubicBezTo>
                      <a:pt x="0" y="2"/>
                      <a:pt x="0" y="2"/>
                      <a:pt x="0" y="1"/>
                    </a:cubicBezTo>
                    <a:cubicBezTo>
                      <a:pt x="0" y="1"/>
                      <a:pt x="0" y="1"/>
                      <a:pt x="0" y="1"/>
                    </a:cubicBezTo>
                    <a:cubicBezTo>
                      <a:pt x="0" y="1"/>
                      <a:pt x="0" y="0"/>
                      <a:pt x="1" y="0"/>
                    </a:cubicBezTo>
                    <a:cubicBezTo>
                      <a:pt x="21" y="0"/>
                      <a:pt x="21" y="0"/>
                      <a:pt x="21" y="0"/>
                    </a:cubicBezTo>
                    <a:cubicBezTo>
                      <a:pt x="22" y="0"/>
                      <a:pt x="22" y="0"/>
                      <a:pt x="2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78"/>
              <p:cNvSpPr/>
              <p:nvPr/>
            </p:nvSpPr>
            <p:spPr bwMode="auto">
              <a:xfrm>
                <a:off x="3759" y="2721"/>
                <a:ext cx="38" cy="5"/>
              </a:xfrm>
              <a:custGeom>
                <a:avLst/>
                <a:gdLst>
                  <a:gd name="T0" fmla="*/ 16 w 16"/>
                  <a:gd name="T1" fmla="*/ 1 h 2"/>
                  <a:gd name="T2" fmla="*/ 15 w 16"/>
                  <a:gd name="T3" fmla="*/ 2 h 2"/>
                  <a:gd name="T4" fmla="*/ 1 w 16"/>
                  <a:gd name="T5" fmla="*/ 2 h 2"/>
                  <a:gd name="T6" fmla="*/ 0 w 16"/>
                  <a:gd name="T7" fmla="*/ 1 h 2"/>
                  <a:gd name="T8" fmla="*/ 0 w 16"/>
                  <a:gd name="T9" fmla="*/ 1 h 2"/>
                  <a:gd name="T10" fmla="*/ 1 w 16"/>
                  <a:gd name="T11" fmla="*/ 0 h 2"/>
                  <a:gd name="T12" fmla="*/ 15 w 16"/>
                  <a:gd name="T13" fmla="*/ 0 h 2"/>
                  <a:gd name="T14" fmla="*/ 16 w 16"/>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
                    <a:moveTo>
                      <a:pt x="16" y="1"/>
                    </a:moveTo>
                    <a:cubicBezTo>
                      <a:pt x="16" y="1"/>
                      <a:pt x="16" y="2"/>
                      <a:pt x="15" y="2"/>
                    </a:cubicBezTo>
                    <a:cubicBezTo>
                      <a:pt x="1" y="2"/>
                      <a:pt x="1" y="2"/>
                      <a:pt x="1" y="2"/>
                    </a:cubicBezTo>
                    <a:cubicBezTo>
                      <a:pt x="1" y="2"/>
                      <a:pt x="0" y="2"/>
                      <a:pt x="0" y="1"/>
                    </a:cubicBezTo>
                    <a:cubicBezTo>
                      <a:pt x="0" y="1"/>
                      <a:pt x="0" y="1"/>
                      <a:pt x="0" y="1"/>
                    </a:cubicBezTo>
                    <a:cubicBezTo>
                      <a:pt x="0" y="0"/>
                      <a:pt x="1" y="0"/>
                      <a:pt x="1" y="0"/>
                    </a:cubicBezTo>
                    <a:cubicBezTo>
                      <a:pt x="15" y="0"/>
                      <a:pt x="15" y="0"/>
                      <a:pt x="15" y="0"/>
                    </a:cubicBezTo>
                    <a:cubicBezTo>
                      <a:pt x="16" y="0"/>
                      <a:pt x="16" y="0"/>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79"/>
              <p:cNvSpPr>
                <a:spLocks noEditPoints="1"/>
              </p:cNvSpPr>
              <p:nvPr/>
            </p:nvSpPr>
            <p:spPr bwMode="auto">
              <a:xfrm>
                <a:off x="3660" y="2019"/>
                <a:ext cx="147" cy="109"/>
              </a:xfrm>
              <a:custGeom>
                <a:avLst/>
                <a:gdLst>
                  <a:gd name="T0" fmla="*/ 52 w 62"/>
                  <a:gd name="T1" fmla="*/ 0 h 46"/>
                  <a:gd name="T2" fmla="*/ 9 w 62"/>
                  <a:gd name="T3" fmla="*/ 1 h 46"/>
                  <a:gd name="T4" fmla="*/ 0 w 62"/>
                  <a:gd name="T5" fmla="*/ 11 h 46"/>
                  <a:gd name="T6" fmla="*/ 0 w 62"/>
                  <a:gd name="T7" fmla="*/ 37 h 46"/>
                  <a:gd name="T8" fmla="*/ 10 w 62"/>
                  <a:gd name="T9" fmla="*/ 46 h 46"/>
                  <a:gd name="T10" fmla="*/ 53 w 62"/>
                  <a:gd name="T11" fmla="*/ 45 h 46"/>
                  <a:gd name="T12" fmla="*/ 62 w 62"/>
                  <a:gd name="T13" fmla="*/ 35 h 46"/>
                  <a:gd name="T14" fmla="*/ 61 w 62"/>
                  <a:gd name="T15" fmla="*/ 9 h 46"/>
                  <a:gd name="T16" fmla="*/ 52 w 62"/>
                  <a:gd name="T17" fmla="*/ 0 h 46"/>
                  <a:gd name="T18" fmla="*/ 9 w 62"/>
                  <a:gd name="T19" fmla="*/ 5 h 46"/>
                  <a:gd name="T20" fmla="*/ 52 w 62"/>
                  <a:gd name="T21" fmla="*/ 4 h 46"/>
                  <a:gd name="T22" fmla="*/ 57 w 62"/>
                  <a:gd name="T23" fmla="*/ 9 h 46"/>
                  <a:gd name="T24" fmla="*/ 57 w 62"/>
                  <a:gd name="T25" fmla="*/ 12 h 46"/>
                  <a:gd name="T26" fmla="*/ 4 w 62"/>
                  <a:gd name="T27" fmla="*/ 13 h 46"/>
                  <a:gd name="T28" fmla="*/ 4 w 62"/>
                  <a:gd name="T29" fmla="*/ 11 h 46"/>
                  <a:gd name="T30" fmla="*/ 9 w 62"/>
                  <a:gd name="T31" fmla="*/ 5 h 46"/>
                  <a:gd name="T32" fmla="*/ 52 w 62"/>
                  <a:gd name="T33" fmla="*/ 41 h 46"/>
                  <a:gd name="T34" fmla="*/ 10 w 62"/>
                  <a:gd name="T35" fmla="*/ 42 h 46"/>
                  <a:gd name="T36" fmla="*/ 5 w 62"/>
                  <a:gd name="T37" fmla="*/ 37 h 46"/>
                  <a:gd name="T38" fmla="*/ 4 w 62"/>
                  <a:gd name="T39" fmla="*/ 23 h 46"/>
                  <a:gd name="T40" fmla="*/ 57 w 62"/>
                  <a:gd name="T41" fmla="*/ 22 h 46"/>
                  <a:gd name="T42" fmla="*/ 58 w 62"/>
                  <a:gd name="T43" fmla="*/ 36 h 46"/>
                  <a:gd name="T44" fmla="*/ 52 w 62"/>
                  <a:gd name="T45" fmla="*/ 4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46">
                    <a:moveTo>
                      <a:pt x="52" y="0"/>
                    </a:moveTo>
                    <a:cubicBezTo>
                      <a:pt x="9" y="1"/>
                      <a:pt x="9" y="1"/>
                      <a:pt x="9" y="1"/>
                    </a:cubicBezTo>
                    <a:cubicBezTo>
                      <a:pt x="4" y="1"/>
                      <a:pt x="0" y="5"/>
                      <a:pt x="0" y="11"/>
                    </a:cubicBezTo>
                    <a:cubicBezTo>
                      <a:pt x="0" y="37"/>
                      <a:pt x="0" y="37"/>
                      <a:pt x="0" y="37"/>
                    </a:cubicBezTo>
                    <a:cubicBezTo>
                      <a:pt x="1" y="42"/>
                      <a:pt x="5" y="46"/>
                      <a:pt x="10" y="46"/>
                    </a:cubicBezTo>
                    <a:cubicBezTo>
                      <a:pt x="53" y="45"/>
                      <a:pt x="53" y="45"/>
                      <a:pt x="53" y="45"/>
                    </a:cubicBezTo>
                    <a:cubicBezTo>
                      <a:pt x="58" y="45"/>
                      <a:pt x="62" y="41"/>
                      <a:pt x="62" y="35"/>
                    </a:cubicBezTo>
                    <a:cubicBezTo>
                      <a:pt x="61" y="9"/>
                      <a:pt x="61" y="9"/>
                      <a:pt x="61" y="9"/>
                    </a:cubicBezTo>
                    <a:cubicBezTo>
                      <a:pt x="61" y="4"/>
                      <a:pt x="57" y="0"/>
                      <a:pt x="52" y="0"/>
                    </a:cubicBezTo>
                    <a:close/>
                    <a:moveTo>
                      <a:pt x="9" y="5"/>
                    </a:moveTo>
                    <a:cubicBezTo>
                      <a:pt x="52" y="4"/>
                      <a:pt x="52" y="4"/>
                      <a:pt x="52" y="4"/>
                    </a:cubicBezTo>
                    <a:cubicBezTo>
                      <a:pt x="55" y="4"/>
                      <a:pt x="57" y="6"/>
                      <a:pt x="57" y="9"/>
                    </a:cubicBezTo>
                    <a:cubicBezTo>
                      <a:pt x="57" y="12"/>
                      <a:pt x="57" y="12"/>
                      <a:pt x="57" y="12"/>
                    </a:cubicBezTo>
                    <a:cubicBezTo>
                      <a:pt x="4" y="13"/>
                      <a:pt x="4" y="13"/>
                      <a:pt x="4" y="13"/>
                    </a:cubicBezTo>
                    <a:cubicBezTo>
                      <a:pt x="4" y="11"/>
                      <a:pt x="4" y="11"/>
                      <a:pt x="4" y="11"/>
                    </a:cubicBezTo>
                    <a:cubicBezTo>
                      <a:pt x="4" y="8"/>
                      <a:pt x="6" y="5"/>
                      <a:pt x="9" y="5"/>
                    </a:cubicBezTo>
                    <a:close/>
                    <a:moveTo>
                      <a:pt x="52" y="41"/>
                    </a:moveTo>
                    <a:cubicBezTo>
                      <a:pt x="10" y="42"/>
                      <a:pt x="10" y="42"/>
                      <a:pt x="10" y="42"/>
                    </a:cubicBezTo>
                    <a:cubicBezTo>
                      <a:pt x="7" y="42"/>
                      <a:pt x="5" y="40"/>
                      <a:pt x="5" y="37"/>
                    </a:cubicBezTo>
                    <a:cubicBezTo>
                      <a:pt x="4" y="23"/>
                      <a:pt x="4" y="23"/>
                      <a:pt x="4" y="23"/>
                    </a:cubicBezTo>
                    <a:cubicBezTo>
                      <a:pt x="57" y="22"/>
                      <a:pt x="57" y="22"/>
                      <a:pt x="57" y="22"/>
                    </a:cubicBezTo>
                    <a:cubicBezTo>
                      <a:pt x="58" y="36"/>
                      <a:pt x="58" y="36"/>
                      <a:pt x="58" y="36"/>
                    </a:cubicBezTo>
                    <a:cubicBezTo>
                      <a:pt x="58" y="39"/>
                      <a:pt x="55" y="41"/>
                      <a:pt x="52"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80"/>
              <p:cNvSpPr/>
              <p:nvPr/>
            </p:nvSpPr>
            <p:spPr bwMode="auto">
              <a:xfrm>
                <a:off x="3679" y="2080"/>
                <a:ext cx="71" cy="12"/>
              </a:xfrm>
              <a:custGeom>
                <a:avLst/>
                <a:gdLst>
                  <a:gd name="T0" fmla="*/ 30 w 30"/>
                  <a:gd name="T1" fmla="*/ 2 h 5"/>
                  <a:gd name="T2" fmla="*/ 28 w 30"/>
                  <a:gd name="T3" fmla="*/ 4 h 5"/>
                  <a:gd name="T4" fmla="*/ 2 w 30"/>
                  <a:gd name="T5" fmla="*/ 5 h 5"/>
                  <a:gd name="T6" fmla="*/ 0 w 30"/>
                  <a:gd name="T7" fmla="*/ 3 h 5"/>
                  <a:gd name="T8" fmla="*/ 0 w 30"/>
                  <a:gd name="T9" fmla="*/ 3 h 5"/>
                  <a:gd name="T10" fmla="*/ 2 w 30"/>
                  <a:gd name="T11" fmla="*/ 1 h 5"/>
                  <a:gd name="T12" fmla="*/ 28 w 30"/>
                  <a:gd name="T13" fmla="*/ 0 h 5"/>
                  <a:gd name="T14" fmla="*/ 30 w 30"/>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5">
                    <a:moveTo>
                      <a:pt x="30" y="2"/>
                    </a:moveTo>
                    <a:cubicBezTo>
                      <a:pt x="30" y="3"/>
                      <a:pt x="29" y="4"/>
                      <a:pt x="28" y="4"/>
                    </a:cubicBezTo>
                    <a:cubicBezTo>
                      <a:pt x="2" y="5"/>
                      <a:pt x="2" y="5"/>
                      <a:pt x="2" y="5"/>
                    </a:cubicBezTo>
                    <a:cubicBezTo>
                      <a:pt x="1" y="5"/>
                      <a:pt x="0" y="4"/>
                      <a:pt x="0" y="3"/>
                    </a:cubicBezTo>
                    <a:cubicBezTo>
                      <a:pt x="0" y="3"/>
                      <a:pt x="0" y="3"/>
                      <a:pt x="0" y="3"/>
                    </a:cubicBezTo>
                    <a:cubicBezTo>
                      <a:pt x="0" y="2"/>
                      <a:pt x="1" y="1"/>
                      <a:pt x="2" y="1"/>
                    </a:cubicBezTo>
                    <a:cubicBezTo>
                      <a:pt x="28" y="0"/>
                      <a:pt x="28" y="0"/>
                      <a:pt x="28" y="0"/>
                    </a:cubicBezTo>
                    <a:cubicBezTo>
                      <a:pt x="29" y="0"/>
                      <a:pt x="30" y="1"/>
                      <a:pt x="3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81"/>
              <p:cNvSpPr/>
              <p:nvPr/>
            </p:nvSpPr>
            <p:spPr bwMode="auto">
              <a:xfrm>
                <a:off x="3679" y="2099"/>
                <a:ext cx="43" cy="10"/>
              </a:xfrm>
              <a:custGeom>
                <a:avLst/>
                <a:gdLst>
                  <a:gd name="T0" fmla="*/ 18 w 18"/>
                  <a:gd name="T1" fmla="*/ 2 h 4"/>
                  <a:gd name="T2" fmla="*/ 16 w 18"/>
                  <a:gd name="T3" fmla="*/ 4 h 4"/>
                  <a:gd name="T4" fmla="*/ 3 w 18"/>
                  <a:gd name="T5" fmla="*/ 4 h 4"/>
                  <a:gd name="T6" fmla="*/ 0 w 18"/>
                  <a:gd name="T7" fmla="*/ 2 h 4"/>
                  <a:gd name="T8" fmla="*/ 0 w 18"/>
                  <a:gd name="T9" fmla="*/ 2 h 4"/>
                  <a:gd name="T10" fmla="*/ 3 w 18"/>
                  <a:gd name="T11" fmla="*/ 0 h 4"/>
                  <a:gd name="T12" fmla="*/ 16 w 18"/>
                  <a:gd name="T13" fmla="*/ 0 h 4"/>
                  <a:gd name="T14" fmla="*/ 18 w 18"/>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4">
                    <a:moveTo>
                      <a:pt x="18" y="2"/>
                    </a:moveTo>
                    <a:cubicBezTo>
                      <a:pt x="18" y="3"/>
                      <a:pt x="17" y="4"/>
                      <a:pt x="16" y="4"/>
                    </a:cubicBezTo>
                    <a:cubicBezTo>
                      <a:pt x="3" y="4"/>
                      <a:pt x="3" y="4"/>
                      <a:pt x="3" y="4"/>
                    </a:cubicBezTo>
                    <a:cubicBezTo>
                      <a:pt x="1" y="4"/>
                      <a:pt x="1" y="3"/>
                      <a:pt x="0" y="2"/>
                    </a:cubicBezTo>
                    <a:cubicBezTo>
                      <a:pt x="0" y="2"/>
                      <a:pt x="0" y="2"/>
                      <a:pt x="0" y="2"/>
                    </a:cubicBezTo>
                    <a:cubicBezTo>
                      <a:pt x="0" y="1"/>
                      <a:pt x="1" y="0"/>
                      <a:pt x="3" y="0"/>
                    </a:cubicBezTo>
                    <a:cubicBezTo>
                      <a:pt x="16" y="0"/>
                      <a:pt x="16" y="0"/>
                      <a:pt x="16" y="0"/>
                    </a:cubicBezTo>
                    <a:cubicBezTo>
                      <a:pt x="17" y="0"/>
                      <a:pt x="18" y="1"/>
                      <a:pt x="1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82"/>
              <p:cNvSpPr>
                <a:spLocks noEditPoints="1"/>
              </p:cNvSpPr>
              <p:nvPr/>
            </p:nvSpPr>
            <p:spPr bwMode="auto">
              <a:xfrm>
                <a:off x="3726" y="2586"/>
                <a:ext cx="112" cy="83"/>
              </a:xfrm>
              <a:custGeom>
                <a:avLst/>
                <a:gdLst>
                  <a:gd name="T0" fmla="*/ 39 w 47"/>
                  <a:gd name="T1" fmla="*/ 0 h 35"/>
                  <a:gd name="T2" fmla="*/ 7 w 47"/>
                  <a:gd name="T3" fmla="*/ 1 h 35"/>
                  <a:gd name="T4" fmla="*/ 0 w 47"/>
                  <a:gd name="T5" fmla="*/ 8 h 35"/>
                  <a:gd name="T6" fmla="*/ 1 w 47"/>
                  <a:gd name="T7" fmla="*/ 28 h 35"/>
                  <a:gd name="T8" fmla="*/ 8 w 47"/>
                  <a:gd name="T9" fmla="*/ 35 h 35"/>
                  <a:gd name="T10" fmla="*/ 40 w 47"/>
                  <a:gd name="T11" fmla="*/ 34 h 35"/>
                  <a:gd name="T12" fmla="*/ 47 w 47"/>
                  <a:gd name="T13" fmla="*/ 27 h 35"/>
                  <a:gd name="T14" fmla="*/ 46 w 47"/>
                  <a:gd name="T15" fmla="*/ 7 h 35"/>
                  <a:gd name="T16" fmla="*/ 39 w 47"/>
                  <a:gd name="T17" fmla="*/ 0 h 35"/>
                  <a:gd name="T18" fmla="*/ 7 w 47"/>
                  <a:gd name="T19" fmla="*/ 4 h 35"/>
                  <a:gd name="T20" fmla="*/ 39 w 47"/>
                  <a:gd name="T21" fmla="*/ 3 h 35"/>
                  <a:gd name="T22" fmla="*/ 43 w 47"/>
                  <a:gd name="T23" fmla="*/ 7 h 35"/>
                  <a:gd name="T24" fmla="*/ 43 w 47"/>
                  <a:gd name="T25" fmla="*/ 9 h 35"/>
                  <a:gd name="T26" fmla="*/ 3 w 47"/>
                  <a:gd name="T27" fmla="*/ 10 h 35"/>
                  <a:gd name="T28" fmla="*/ 3 w 47"/>
                  <a:gd name="T29" fmla="*/ 8 h 35"/>
                  <a:gd name="T30" fmla="*/ 7 w 47"/>
                  <a:gd name="T31" fmla="*/ 4 h 35"/>
                  <a:gd name="T32" fmla="*/ 40 w 47"/>
                  <a:gd name="T33" fmla="*/ 31 h 35"/>
                  <a:gd name="T34" fmla="*/ 8 w 47"/>
                  <a:gd name="T35" fmla="*/ 32 h 35"/>
                  <a:gd name="T36" fmla="*/ 4 w 47"/>
                  <a:gd name="T37" fmla="*/ 28 h 35"/>
                  <a:gd name="T38" fmla="*/ 4 w 47"/>
                  <a:gd name="T39" fmla="*/ 18 h 35"/>
                  <a:gd name="T40" fmla="*/ 43 w 47"/>
                  <a:gd name="T41" fmla="*/ 17 h 35"/>
                  <a:gd name="T42" fmla="*/ 44 w 47"/>
                  <a:gd name="T43" fmla="*/ 27 h 35"/>
                  <a:gd name="T44" fmla="*/ 40 w 47"/>
                  <a:gd name="T45"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35">
                    <a:moveTo>
                      <a:pt x="39" y="0"/>
                    </a:moveTo>
                    <a:cubicBezTo>
                      <a:pt x="7" y="1"/>
                      <a:pt x="7" y="1"/>
                      <a:pt x="7" y="1"/>
                    </a:cubicBezTo>
                    <a:cubicBezTo>
                      <a:pt x="3" y="1"/>
                      <a:pt x="0" y="4"/>
                      <a:pt x="0" y="8"/>
                    </a:cubicBezTo>
                    <a:cubicBezTo>
                      <a:pt x="1" y="28"/>
                      <a:pt x="1" y="28"/>
                      <a:pt x="1" y="28"/>
                    </a:cubicBezTo>
                    <a:cubicBezTo>
                      <a:pt x="1" y="32"/>
                      <a:pt x="4" y="35"/>
                      <a:pt x="8" y="35"/>
                    </a:cubicBezTo>
                    <a:cubicBezTo>
                      <a:pt x="40" y="34"/>
                      <a:pt x="40" y="34"/>
                      <a:pt x="40" y="34"/>
                    </a:cubicBezTo>
                    <a:cubicBezTo>
                      <a:pt x="44" y="34"/>
                      <a:pt x="47" y="31"/>
                      <a:pt x="47" y="27"/>
                    </a:cubicBezTo>
                    <a:cubicBezTo>
                      <a:pt x="46" y="7"/>
                      <a:pt x="46" y="7"/>
                      <a:pt x="46" y="7"/>
                    </a:cubicBezTo>
                    <a:cubicBezTo>
                      <a:pt x="46" y="3"/>
                      <a:pt x="43" y="0"/>
                      <a:pt x="39" y="0"/>
                    </a:cubicBezTo>
                    <a:close/>
                    <a:moveTo>
                      <a:pt x="7" y="4"/>
                    </a:moveTo>
                    <a:cubicBezTo>
                      <a:pt x="39" y="3"/>
                      <a:pt x="39" y="3"/>
                      <a:pt x="39" y="3"/>
                    </a:cubicBezTo>
                    <a:cubicBezTo>
                      <a:pt x="41" y="3"/>
                      <a:pt x="43" y="5"/>
                      <a:pt x="43" y="7"/>
                    </a:cubicBezTo>
                    <a:cubicBezTo>
                      <a:pt x="43" y="9"/>
                      <a:pt x="43" y="9"/>
                      <a:pt x="43" y="9"/>
                    </a:cubicBezTo>
                    <a:cubicBezTo>
                      <a:pt x="3" y="10"/>
                      <a:pt x="3" y="10"/>
                      <a:pt x="3" y="10"/>
                    </a:cubicBezTo>
                    <a:cubicBezTo>
                      <a:pt x="3" y="8"/>
                      <a:pt x="3" y="8"/>
                      <a:pt x="3" y="8"/>
                    </a:cubicBezTo>
                    <a:cubicBezTo>
                      <a:pt x="3" y="6"/>
                      <a:pt x="5" y="4"/>
                      <a:pt x="7" y="4"/>
                    </a:cubicBezTo>
                    <a:close/>
                    <a:moveTo>
                      <a:pt x="40" y="31"/>
                    </a:moveTo>
                    <a:cubicBezTo>
                      <a:pt x="8" y="32"/>
                      <a:pt x="8" y="32"/>
                      <a:pt x="8" y="32"/>
                    </a:cubicBezTo>
                    <a:cubicBezTo>
                      <a:pt x="6" y="32"/>
                      <a:pt x="4" y="30"/>
                      <a:pt x="4" y="28"/>
                    </a:cubicBezTo>
                    <a:cubicBezTo>
                      <a:pt x="4" y="18"/>
                      <a:pt x="4" y="18"/>
                      <a:pt x="4" y="18"/>
                    </a:cubicBezTo>
                    <a:cubicBezTo>
                      <a:pt x="43" y="17"/>
                      <a:pt x="43" y="17"/>
                      <a:pt x="43" y="17"/>
                    </a:cubicBezTo>
                    <a:cubicBezTo>
                      <a:pt x="44" y="27"/>
                      <a:pt x="44" y="27"/>
                      <a:pt x="44" y="27"/>
                    </a:cubicBezTo>
                    <a:cubicBezTo>
                      <a:pt x="44" y="29"/>
                      <a:pt x="42" y="31"/>
                      <a:pt x="40"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83"/>
              <p:cNvSpPr/>
              <p:nvPr/>
            </p:nvSpPr>
            <p:spPr bwMode="auto">
              <a:xfrm>
                <a:off x="3743" y="2633"/>
                <a:ext cx="52" cy="8"/>
              </a:xfrm>
              <a:custGeom>
                <a:avLst/>
                <a:gdLst>
                  <a:gd name="T0" fmla="*/ 22 w 22"/>
                  <a:gd name="T1" fmla="*/ 1 h 3"/>
                  <a:gd name="T2" fmla="*/ 20 w 22"/>
                  <a:gd name="T3" fmla="*/ 3 h 3"/>
                  <a:gd name="T4" fmla="*/ 1 w 22"/>
                  <a:gd name="T5" fmla="*/ 3 h 3"/>
                  <a:gd name="T6" fmla="*/ 0 w 22"/>
                  <a:gd name="T7" fmla="*/ 2 h 3"/>
                  <a:gd name="T8" fmla="*/ 0 w 22"/>
                  <a:gd name="T9" fmla="*/ 2 h 3"/>
                  <a:gd name="T10" fmla="*/ 1 w 22"/>
                  <a:gd name="T11" fmla="*/ 0 h 3"/>
                  <a:gd name="T12" fmla="*/ 20 w 22"/>
                  <a:gd name="T13" fmla="*/ 0 h 3"/>
                  <a:gd name="T14" fmla="*/ 22 w 22"/>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
                    <a:moveTo>
                      <a:pt x="22" y="1"/>
                    </a:moveTo>
                    <a:cubicBezTo>
                      <a:pt x="22" y="2"/>
                      <a:pt x="21" y="3"/>
                      <a:pt x="20" y="3"/>
                    </a:cubicBezTo>
                    <a:cubicBezTo>
                      <a:pt x="1" y="3"/>
                      <a:pt x="1" y="3"/>
                      <a:pt x="1" y="3"/>
                    </a:cubicBezTo>
                    <a:cubicBezTo>
                      <a:pt x="0" y="3"/>
                      <a:pt x="0" y="3"/>
                      <a:pt x="0" y="2"/>
                    </a:cubicBezTo>
                    <a:cubicBezTo>
                      <a:pt x="0" y="2"/>
                      <a:pt x="0" y="2"/>
                      <a:pt x="0" y="2"/>
                    </a:cubicBezTo>
                    <a:cubicBezTo>
                      <a:pt x="0" y="1"/>
                      <a:pt x="0" y="0"/>
                      <a:pt x="1" y="0"/>
                    </a:cubicBezTo>
                    <a:cubicBezTo>
                      <a:pt x="20" y="0"/>
                      <a:pt x="20" y="0"/>
                      <a:pt x="20" y="0"/>
                    </a:cubicBezTo>
                    <a:cubicBezTo>
                      <a:pt x="21" y="0"/>
                      <a:pt x="22" y="0"/>
                      <a:pt x="2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84"/>
              <p:cNvSpPr/>
              <p:nvPr/>
            </p:nvSpPr>
            <p:spPr bwMode="auto">
              <a:xfrm>
                <a:off x="3743" y="2648"/>
                <a:ext cx="31" cy="7"/>
              </a:xfrm>
              <a:custGeom>
                <a:avLst/>
                <a:gdLst>
                  <a:gd name="T0" fmla="*/ 13 w 13"/>
                  <a:gd name="T1" fmla="*/ 1 h 3"/>
                  <a:gd name="T2" fmla="*/ 11 w 13"/>
                  <a:gd name="T3" fmla="*/ 3 h 3"/>
                  <a:gd name="T4" fmla="*/ 1 w 13"/>
                  <a:gd name="T5" fmla="*/ 3 h 3"/>
                  <a:gd name="T6" fmla="*/ 0 w 13"/>
                  <a:gd name="T7" fmla="*/ 1 h 3"/>
                  <a:gd name="T8" fmla="*/ 0 w 13"/>
                  <a:gd name="T9" fmla="*/ 1 h 3"/>
                  <a:gd name="T10" fmla="*/ 1 w 13"/>
                  <a:gd name="T11" fmla="*/ 0 h 3"/>
                  <a:gd name="T12" fmla="*/ 11 w 13"/>
                  <a:gd name="T13" fmla="*/ 0 h 3"/>
                  <a:gd name="T14" fmla="*/ 13 w 13"/>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
                    <a:moveTo>
                      <a:pt x="13" y="1"/>
                    </a:moveTo>
                    <a:cubicBezTo>
                      <a:pt x="13" y="2"/>
                      <a:pt x="12" y="3"/>
                      <a:pt x="11" y="3"/>
                    </a:cubicBezTo>
                    <a:cubicBezTo>
                      <a:pt x="1" y="3"/>
                      <a:pt x="1" y="3"/>
                      <a:pt x="1" y="3"/>
                    </a:cubicBezTo>
                    <a:cubicBezTo>
                      <a:pt x="0" y="3"/>
                      <a:pt x="0" y="2"/>
                      <a:pt x="0" y="1"/>
                    </a:cubicBezTo>
                    <a:cubicBezTo>
                      <a:pt x="0" y="1"/>
                      <a:pt x="0" y="1"/>
                      <a:pt x="0" y="1"/>
                    </a:cubicBezTo>
                    <a:cubicBezTo>
                      <a:pt x="0" y="1"/>
                      <a:pt x="0" y="0"/>
                      <a:pt x="1" y="0"/>
                    </a:cubicBezTo>
                    <a:cubicBezTo>
                      <a:pt x="11" y="0"/>
                      <a:pt x="11" y="0"/>
                      <a:pt x="11" y="0"/>
                    </a:cubicBezTo>
                    <a:cubicBezTo>
                      <a:pt x="12" y="0"/>
                      <a:pt x="13" y="0"/>
                      <a:pt x="1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85"/>
              <p:cNvSpPr>
                <a:spLocks noEditPoints="1"/>
              </p:cNvSpPr>
              <p:nvPr/>
            </p:nvSpPr>
            <p:spPr bwMode="auto">
              <a:xfrm>
                <a:off x="3861" y="2484"/>
                <a:ext cx="15" cy="28"/>
              </a:xfrm>
              <a:custGeom>
                <a:avLst/>
                <a:gdLst>
                  <a:gd name="T0" fmla="*/ 1 w 6"/>
                  <a:gd name="T1" fmla="*/ 6 h 12"/>
                  <a:gd name="T2" fmla="*/ 0 w 6"/>
                  <a:gd name="T3" fmla="*/ 7 h 12"/>
                  <a:gd name="T4" fmla="*/ 0 w 6"/>
                  <a:gd name="T5" fmla="*/ 9 h 12"/>
                  <a:gd name="T6" fmla="*/ 1 w 6"/>
                  <a:gd name="T7" fmla="*/ 9 h 12"/>
                  <a:gd name="T8" fmla="*/ 2 w 6"/>
                  <a:gd name="T9" fmla="*/ 10 h 12"/>
                  <a:gd name="T10" fmla="*/ 2 w 6"/>
                  <a:gd name="T11" fmla="*/ 11 h 12"/>
                  <a:gd name="T12" fmla="*/ 2 w 6"/>
                  <a:gd name="T13" fmla="*/ 12 h 12"/>
                  <a:gd name="T14" fmla="*/ 2 w 6"/>
                  <a:gd name="T15" fmla="*/ 11 h 12"/>
                  <a:gd name="T16" fmla="*/ 2 w 6"/>
                  <a:gd name="T17" fmla="*/ 10 h 12"/>
                  <a:gd name="T18" fmla="*/ 3 w 6"/>
                  <a:gd name="T19" fmla="*/ 10 h 12"/>
                  <a:gd name="T20" fmla="*/ 3 w 6"/>
                  <a:gd name="T21" fmla="*/ 11 h 12"/>
                  <a:gd name="T22" fmla="*/ 4 w 6"/>
                  <a:gd name="T23" fmla="*/ 12 h 12"/>
                  <a:gd name="T24" fmla="*/ 4 w 6"/>
                  <a:gd name="T25" fmla="*/ 11 h 12"/>
                  <a:gd name="T26" fmla="*/ 4 w 6"/>
                  <a:gd name="T27" fmla="*/ 10 h 12"/>
                  <a:gd name="T28" fmla="*/ 5 w 6"/>
                  <a:gd name="T29" fmla="*/ 10 h 12"/>
                  <a:gd name="T30" fmla="*/ 6 w 6"/>
                  <a:gd name="T31" fmla="*/ 10 h 12"/>
                  <a:gd name="T32" fmla="*/ 6 w 6"/>
                  <a:gd name="T33" fmla="*/ 9 h 12"/>
                  <a:gd name="T34" fmla="*/ 6 w 6"/>
                  <a:gd name="T35" fmla="*/ 9 h 12"/>
                  <a:gd name="T36" fmla="*/ 6 w 6"/>
                  <a:gd name="T37" fmla="*/ 8 h 12"/>
                  <a:gd name="T38" fmla="*/ 6 w 6"/>
                  <a:gd name="T39" fmla="*/ 8 h 12"/>
                  <a:gd name="T40" fmla="*/ 5 w 6"/>
                  <a:gd name="T41" fmla="*/ 8 h 12"/>
                  <a:gd name="T42" fmla="*/ 4 w 6"/>
                  <a:gd name="T43" fmla="*/ 9 h 12"/>
                  <a:gd name="T44" fmla="*/ 4 w 6"/>
                  <a:gd name="T45" fmla="*/ 6 h 12"/>
                  <a:gd name="T46" fmla="*/ 4 w 6"/>
                  <a:gd name="T47" fmla="*/ 6 h 12"/>
                  <a:gd name="T48" fmla="*/ 5 w 6"/>
                  <a:gd name="T49" fmla="*/ 5 h 12"/>
                  <a:gd name="T50" fmla="*/ 6 w 6"/>
                  <a:gd name="T51" fmla="*/ 5 h 12"/>
                  <a:gd name="T52" fmla="*/ 6 w 6"/>
                  <a:gd name="T53" fmla="*/ 4 h 12"/>
                  <a:gd name="T54" fmla="*/ 6 w 6"/>
                  <a:gd name="T55" fmla="*/ 3 h 12"/>
                  <a:gd name="T56" fmla="*/ 5 w 6"/>
                  <a:gd name="T57" fmla="*/ 2 h 12"/>
                  <a:gd name="T58" fmla="*/ 4 w 6"/>
                  <a:gd name="T59" fmla="*/ 2 h 12"/>
                  <a:gd name="T60" fmla="*/ 4 w 6"/>
                  <a:gd name="T61" fmla="*/ 0 h 12"/>
                  <a:gd name="T62" fmla="*/ 4 w 6"/>
                  <a:gd name="T63" fmla="*/ 0 h 12"/>
                  <a:gd name="T64" fmla="*/ 4 w 6"/>
                  <a:gd name="T65" fmla="*/ 0 h 12"/>
                  <a:gd name="T66" fmla="*/ 4 w 6"/>
                  <a:gd name="T67" fmla="*/ 1 h 12"/>
                  <a:gd name="T68" fmla="*/ 3 w 6"/>
                  <a:gd name="T69" fmla="*/ 1 h 12"/>
                  <a:gd name="T70" fmla="*/ 3 w 6"/>
                  <a:gd name="T71" fmla="*/ 1 h 12"/>
                  <a:gd name="T72" fmla="*/ 3 w 6"/>
                  <a:gd name="T73" fmla="*/ 0 h 12"/>
                  <a:gd name="T74" fmla="*/ 2 w 6"/>
                  <a:gd name="T75" fmla="*/ 0 h 12"/>
                  <a:gd name="T76" fmla="*/ 2 w 6"/>
                  <a:gd name="T77" fmla="*/ 0 h 12"/>
                  <a:gd name="T78" fmla="*/ 2 w 6"/>
                  <a:gd name="T79" fmla="*/ 1 h 12"/>
                  <a:gd name="T80" fmla="*/ 1 w 6"/>
                  <a:gd name="T81" fmla="*/ 1 h 12"/>
                  <a:gd name="T82" fmla="*/ 1 w 6"/>
                  <a:gd name="T83" fmla="*/ 1 h 12"/>
                  <a:gd name="T84" fmla="*/ 1 w 6"/>
                  <a:gd name="T85" fmla="*/ 1 h 12"/>
                  <a:gd name="T86" fmla="*/ 1 w 6"/>
                  <a:gd name="T87" fmla="*/ 2 h 12"/>
                  <a:gd name="T88" fmla="*/ 1 w 6"/>
                  <a:gd name="T89" fmla="*/ 2 h 12"/>
                  <a:gd name="T90" fmla="*/ 1 w 6"/>
                  <a:gd name="T91" fmla="*/ 3 h 12"/>
                  <a:gd name="T92" fmla="*/ 1 w 6"/>
                  <a:gd name="T93" fmla="*/ 3 h 12"/>
                  <a:gd name="T94" fmla="*/ 2 w 6"/>
                  <a:gd name="T95" fmla="*/ 3 h 12"/>
                  <a:gd name="T96" fmla="*/ 2 w 6"/>
                  <a:gd name="T97" fmla="*/ 3 h 12"/>
                  <a:gd name="T98" fmla="*/ 2 w 6"/>
                  <a:gd name="T99" fmla="*/ 5 h 12"/>
                  <a:gd name="T100" fmla="*/ 1 w 6"/>
                  <a:gd name="T101" fmla="*/ 6 h 12"/>
                  <a:gd name="T102" fmla="*/ 3 w 6"/>
                  <a:gd name="T103" fmla="*/ 7 h 12"/>
                  <a:gd name="T104" fmla="*/ 3 w 6"/>
                  <a:gd name="T105" fmla="*/ 6 h 12"/>
                  <a:gd name="T106" fmla="*/ 3 w 6"/>
                  <a:gd name="T107" fmla="*/ 9 h 12"/>
                  <a:gd name="T108" fmla="*/ 3 w 6"/>
                  <a:gd name="T109" fmla="*/ 8 h 12"/>
                  <a:gd name="T110" fmla="*/ 3 w 6"/>
                  <a:gd name="T111" fmla="*/ 7 h 12"/>
                  <a:gd name="T112" fmla="*/ 3 w 6"/>
                  <a:gd name="T113" fmla="*/ 3 h 12"/>
                  <a:gd name="T114" fmla="*/ 3 w 6"/>
                  <a:gd name="T115" fmla="*/ 3 h 12"/>
                  <a:gd name="T116" fmla="*/ 3 w 6"/>
                  <a:gd name="T117" fmla="*/ 4 h 12"/>
                  <a:gd name="T118" fmla="*/ 3 w 6"/>
                  <a:gd name="T119" fmla="*/ 5 h 12"/>
                  <a:gd name="T120" fmla="*/ 3 w 6"/>
                  <a:gd name="T121"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 h="12">
                    <a:moveTo>
                      <a:pt x="1" y="6"/>
                    </a:moveTo>
                    <a:cubicBezTo>
                      <a:pt x="0" y="6"/>
                      <a:pt x="0" y="7"/>
                      <a:pt x="0" y="7"/>
                    </a:cubicBezTo>
                    <a:cubicBezTo>
                      <a:pt x="0" y="8"/>
                      <a:pt x="0" y="8"/>
                      <a:pt x="0" y="9"/>
                    </a:cubicBezTo>
                    <a:cubicBezTo>
                      <a:pt x="1" y="9"/>
                      <a:pt x="1" y="9"/>
                      <a:pt x="1" y="9"/>
                    </a:cubicBezTo>
                    <a:cubicBezTo>
                      <a:pt x="1" y="10"/>
                      <a:pt x="1" y="10"/>
                      <a:pt x="2" y="10"/>
                    </a:cubicBezTo>
                    <a:cubicBezTo>
                      <a:pt x="2" y="11"/>
                      <a:pt x="2" y="11"/>
                      <a:pt x="2" y="11"/>
                    </a:cubicBezTo>
                    <a:cubicBezTo>
                      <a:pt x="2" y="11"/>
                      <a:pt x="2" y="12"/>
                      <a:pt x="2" y="12"/>
                    </a:cubicBezTo>
                    <a:cubicBezTo>
                      <a:pt x="2" y="12"/>
                      <a:pt x="2" y="11"/>
                      <a:pt x="2" y="11"/>
                    </a:cubicBezTo>
                    <a:cubicBezTo>
                      <a:pt x="2" y="10"/>
                      <a:pt x="2" y="10"/>
                      <a:pt x="2" y="10"/>
                    </a:cubicBezTo>
                    <a:cubicBezTo>
                      <a:pt x="3" y="10"/>
                      <a:pt x="3" y="10"/>
                      <a:pt x="3" y="10"/>
                    </a:cubicBezTo>
                    <a:cubicBezTo>
                      <a:pt x="3" y="11"/>
                      <a:pt x="3" y="11"/>
                      <a:pt x="3" y="11"/>
                    </a:cubicBezTo>
                    <a:cubicBezTo>
                      <a:pt x="3" y="12"/>
                      <a:pt x="3" y="12"/>
                      <a:pt x="4" y="12"/>
                    </a:cubicBezTo>
                    <a:cubicBezTo>
                      <a:pt x="4" y="12"/>
                      <a:pt x="4" y="12"/>
                      <a:pt x="4" y="11"/>
                    </a:cubicBezTo>
                    <a:cubicBezTo>
                      <a:pt x="4" y="10"/>
                      <a:pt x="4" y="10"/>
                      <a:pt x="4" y="10"/>
                    </a:cubicBezTo>
                    <a:cubicBezTo>
                      <a:pt x="4" y="10"/>
                      <a:pt x="5" y="10"/>
                      <a:pt x="5" y="10"/>
                    </a:cubicBezTo>
                    <a:cubicBezTo>
                      <a:pt x="5" y="10"/>
                      <a:pt x="6" y="10"/>
                      <a:pt x="6" y="10"/>
                    </a:cubicBezTo>
                    <a:cubicBezTo>
                      <a:pt x="6" y="10"/>
                      <a:pt x="6" y="9"/>
                      <a:pt x="6" y="9"/>
                    </a:cubicBezTo>
                    <a:cubicBezTo>
                      <a:pt x="6" y="9"/>
                      <a:pt x="6" y="9"/>
                      <a:pt x="6" y="9"/>
                    </a:cubicBezTo>
                    <a:cubicBezTo>
                      <a:pt x="6" y="9"/>
                      <a:pt x="6" y="9"/>
                      <a:pt x="6" y="8"/>
                    </a:cubicBezTo>
                    <a:cubicBezTo>
                      <a:pt x="6" y="8"/>
                      <a:pt x="6" y="8"/>
                      <a:pt x="6" y="8"/>
                    </a:cubicBezTo>
                    <a:cubicBezTo>
                      <a:pt x="5" y="8"/>
                      <a:pt x="5" y="8"/>
                      <a:pt x="5" y="8"/>
                    </a:cubicBezTo>
                    <a:cubicBezTo>
                      <a:pt x="5" y="9"/>
                      <a:pt x="4" y="9"/>
                      <a:pt x="4" y="9"/>
                    </a:cubicBezTo>
                    <a:cubicBezTo>
                      <a:pt x="4" y="6"/>
                      <a:pt x="4" y="6"/>
                      <a:pt x="4" y="6"/>
                    </a:cubicBezTo>
                    <a:cubicBezTo>
                      <a:pt x="4" y="6"/>
                      <a:pt x="4" y="6"/>
                      <a:pt x="4" y="6"/>
                    </a:cubicBezTo>
                    <a:cubicBezTo>
                      <a:pt x="5" y="6"/>
                      <a:pt x="5" y="5"/>
                      <a:pt x="5" y="5"/>
                    </a:cubicBezTo>
                    <a:cubicBezTo>
                      <a:pt x="5" y="5"/>
                      <a:pt x="5" y="5"/>
                      <a:pt x="6" y="5"/>
                    </a:cubicBezTo>
                    <a:cubicBezTo>
                      <a:pt x="6" y="4"/>
                      <a:pt x="6" y="4"/>
                      <a:pt x="6" y="4"/>
                    </a:cubicBezTo>
                    <a:cubicBezTo>
                      <a:pt x="6" y="3"/>
                      <a:pt x="6" y="3"/>
                      <a:pt x="6" y="3"/>
                    </a:cubicBezTo>
                    <a:cubicBezTo>
                      <a:pt x="6" y="2"/>
                      <a:pt x="5" y="2"/>
                      <a:pt x="5" y="2"/>
                    </a:cubicBezTo>
                    <a:cubicBezTo>
                      <a:pt x="5" y="2"/>
                      <a:pt x="5" y="2"/>
                      <a:pt x="4" y="2"/>
                    </a:cubicBezTo>
                    <a:cubicBezTo>
                      <a:pt x="4" y="0"/>
                      <a:pt x="4" y="0"/>
                      <a:pt x="4" y="0"/>
                    </a:cubicBezTo>
                    <a:cubicBezTo>
                      <a:pt x="4" y="0"/>
                      <a:pt x="4" y="0"/>
                      <a:pt x="4" y="0"/>
                    </a:cubicBezTo>
                    <a:cubicBezTo>
                      <a:pt x="4" y="0"/>
                      <a:pt x="4" y="0"/>
                      <a:pt x="4" y="0"/>
                    </a:cubicBezTo>
                    <a:cubicBezTo>
                      <a:pt x="4" y="1"/>
                      <a:pt x="4" y="1"/>
                      <a:pt x="4" y="1"/>
                    </a:cubicBezTo>
                    <a:cubicBezTo>
                      <a:pt x="3" y="1"/>
                      <a:pt x="3" y="1"/>
                      <a:pt x="3" y="1"/>
                    </a:cubicBezTo>
                    <a:cubicBezTo>
                      <a:pt x="3" y="1"/>
                      <a:pt x="3" y="1"/>
                      <a:pt x="3" y="1"/>
                    </a:cubicBezTo>
                    <a:cubicBezTo>
                      <a:pt x="3" y="0"/>
                      <a:pt x="3" y="0"/>
                      <a:pt x="3" y="0"/>
                    </a:cubicBezTo>
                    <a:cubicBezTo>
                      <a:pt x="3" y="0"/>
                      <a:pt x="3" y="0"/>
                      <a:pt x="2" y="0"/>
                    </a:cubicBezTo>
                    <a:cubicBezTo>
                      <a:pt x="2" y="0"/>
                      <a:pt x="2" y="0"/>
                      <a:pt x="2" y="0"/>
                    </a:cubicBezTo>
                    <a:cubicBezTo>
                      <a:pt x="2" y="1"/>
                      <a:pt x="2" y="1"/>
                      <a:pt x="2" y="1"/>
                    </a:cubicBezTo>
                    <a:cubicBezTo>
                      <a:pt x="2" y="1"/>
                      <a:pt x="2" y="1"/>
                      <a:pt x="1" y="1"/>
                    </a:cubicBezTo>
                    <a:cubicBezTo>
                      <a:pt x="1" y="1"/>
                      <a:pt x="1" y="1"/>
                      <a:pt x="1" y="1"/>
                    </a:cubicBezTo>
                    <a:cubicBezTo>
                      <a:pt x="1" y="1"/>
                      <a:pt x="1" y="1"/>
                      <a:pt x="1" y="1"/>
                    </a:cubicBezTo>
                    <a:cubicBezTo>
                      <a:pt x="1" y="2"/>
                      <a:pt x="1" y="2"/>
                      <a:pt x="1" y="2"/>
                    </a:cubicBezTo>
                    <a:cubicBezTo>
                      <a:pt x="1" y="2"/>
                      <a:pt x="1" y="2"/>
                      <a:pt x="1" y="2"/>
                    </a:cubicBezTo>
                    <a:cubicBezTo>
                      <a:pt x="1" y="2"/>
                      <a:pt x="1" y="3"/>
                      <a:pt x="1" y="3"/>
                    </a:cubicBezTo>
                    <a:cubicBezTo>
                      <a:pt x="1" y="3"/>
                      <a:pt x="1" y="3"/>
                      <a:pt x="1" y="3"/>
                    </a:cubicBezTo>
                    <a:cubicBezTo>
                      <a:pt x="1" y="3"/>
                      <a:pt x="1" y="3"/>
                      <a:pt x="2" y="3"/>
                    </a:cubicBezTo>
                    <a:cubicBezTo>
                      <a:pt x="2" y="3"/>
                      <a:pt x="2" y="3"/>
                      <a:pt x="2" y="3"/>
                    </a:cubicBezTo>
                    <a:cubicBezTo>
                      <a:pt x="2" y="5"/>
                      <a:pt x="2" y="5"/>
                      <a:pt x="2" y="5"/>
                    </a:cubicBezTo>
                    <a:cubicBezTo>
                      <a:pt x="1" y="5"/>
                      <a:pt x="1" y="6"/>
                      <a:pt x="1" y="6"/>
                    </a:cubicBezTo>
                    <a:close/>
                    <a:moveTo>
                      <a:pt x="3" y="7"/>
                    </a:moveTo>
                    <a:cubicBezTo>
                      <a:pt x="3" y="6"/>
                      <a:pt x="3" y="6"/>
                      <a:pt x="3" y="6"/>
                    </a:cubicBezTo>
                    <a:cubicBezTo>
                      <a:pt x="3" y="9"/>
                      <a:pt x="3" y="9"/>
                      <a:pt x="3" y="9"/>
                    </a:cubicBezTo>
                    <a:cubicBezTo>
                      <a:pt x="3" y="9"/>
                      <a:pt x="3" y="8"/>
                      <a:pt x="3" y="8"/>
                    </a:cubicBezTo>
                    <a:lnTo>
                      <a:pt x="3" y="7"/>
                    </a:lnTo>
                    <a:close/>
                    <a:moveTo>
                      <a:pt x="3" y="3"/>
                    </a:moveTo>
                    <a:cubicBezTo>
                      <a:pt x="3" y="3"/>
                      <a:pt x="3" y="3"/>
                      <a:pt x="3" y="3"/>
                    </a:cubicBezTo>
                    <a:cubicBezTo>
                      <a:pt x="3" y="4"/>
                      <a:pt x="3" y="4"/>
                      <a:pt x="3" y="4"/>
                    </a:cubicBezTo>
                    <a:cubicBezTo>
                      <a:pt x="3" y="5"/>
                      <a:pt x="3" y="5"/>
                      <a:pt x="3" y="5"/>
                    </a:cubicBezTo>
                    <a:lnTo>
                      <a:pt x="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86"/>
              <p:cNvSpPr>
                <a:spLocks noEditPoints="1"/>
              </p:cNvSpPr>
              <p:nvPr/>
            </p:nvSpPr>
            <p:spPr bwMode="auto">
              <a:xfrm>
                <a:off x="3840" y="2470"/>
                <a:ext cx="57" cy="83"/>
              </a:xfrm>
              <a:custGeom>
                <a:avLst/>
                <a:gdLst>
                  <a:gd name="T0" fmla="*/ 9 w 24"/>
                  <a:gd name="T1" fmla="*/ 23 h 35"/>
                  <a:gd name="T2" fmla="*/ 8 w 24"/>
                  <a:gd name="T3" fmla="*/ 33 h 35"/>
                  <a:gd name="T4" fmla="*/ 10 w 24"/>
                  <a:gd name="T5" fmla="*/ 35 h 35"/>
                  <a:gd name="T6" fmla="*/ 13 w 24"/>
                  <a:gd name="T7" fmla="*/ 35 h 35"/>
                  <a:gd name="T8" fmla="*/ 15 w 24"/>
                  <a:gd name="T9" fmla="*/ 33 h 35"/>
                  <a:gd name="T10" fmla="*/ 15 w 24"/>
                  <a:gd name="T11" fmla="*/ 23 h 35"/>
                  <a:gd name="T12" fmla="*/ 24 w 24"/>
                  <a:gd name="T13" fmla="*/ 12 h 35"/>
                  <a:gd name="T14" fmla="*/ 12 w 24"/>
                  <a:gd name="T15" fmla="*/ 0 h 35"/>
                  <a:gd name="T16" fmla="*/ 0 w 24"/>
                  <a:gd name="T17" fmla="*/ 11 h 35"/>
                  <a:gd name="T18" fmla="*/ 9 w 24"/>
                  <a:gd name="T19" fmla="*/ 23 h 35"/>
                  <a:gd name="T20" fmla="*/ 4 w 24"/>
                  <a:gd name="T21" fmla="*/ 12 h 35"/>
                  <a:gd name="T22" fmla="*/ 12 w 24"/>
                  <a:gd name="T23" fmla="*/ 3 h 35"/>
                  <a:gd name="T24" fmla="*/ 20 w 24"/>
                  <a:gd name="T25" fmla="*/ 12 h 35"/>
                  <a:gd name="T26" fmla="*/ 12 w 24"/>
                  <a:gd name="T27" fmla="*/ 20 h 35"/>
                  <a:gd name="T28" fmla="*/ 4 w 24"/>
                  <a:gd name="T29"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35">
                    <a:moveTo>
                      <a:pt x="9" y="23"/>
                    </a:moveTo>
                    <a:cubicBezTo>
                      <a:pt x="8" y="33"/>
                      <a:pt x="8" y="33"/>
                      <a:pt x="8" y="33"/>
                    </a:cubicBezTo>
                    <a:cubicBezTo>
                      <a:pt x="8" y="34"/>
                      <a:pt x="9" y="35"/>
                      <a:pt x="10" y="35"/>
                    </a:cubicBezTo>
                    <a:cubicBezTo>
                      <a:pt x="13" y="35"/>
                      <a:pt x="13" y="35"/>
                      <a:pt x="13" y="35"/>
                    </a:cubicBezTo>
                    <a:cubicBezTo>
                      <a:pt x="14" y="35"/>
                      <a:pt x="15" y="34"/>
                      <a:pt x="15" y="33"/>
                    </a:cubicBezTo>
                    <a:cubicBezTo>
                      <a:pt x="15" y="23"/>
                      <a:pt x="15" y="23"/>
                      <a:pt x="15" y="23"/>
                    </a:cubicBezTo>
                    <a:cubicBezTo>
                      <a:pt x="20" y="22"/>
                      <a:pt x="24" y="17"/>
                      <a:pt x="24" y="12"/>
                    </a:cubicBezTo>
                    <a:cubicBezTo>
                      <a:pt x="24" y="6"/>
                      <a:pt x="19" y="0"/>
                      <a:pt x="12" y="0"/>
                    </a:cubicBezTo>
                    <a:cubicBezTo>
                      <a:pt x="6" y="0"/>
                      <a:pt x="1" y="5"/>
                      <a:pt x="0" y="11"/>
                    </a:cubicBezTo>
                    <a:cubicBezTo>
                      <a:pt x="0" y="17"/>
                      <a:pt x="4" y="21"/>
                      <a:pt x="9" y="23"/>
                    </a:cubicBezTo>
                    <a:close/>
                    <a:moveTo>
                      <a:pt x="4" y="12"/>
                    </a:moveTo>
                    <a:cubicBezTo>
                      <a:pt x="4" y="7"/>
                      <a:pt x="8" y="3"/>
                      <a:pt x="12" y="3"/>
                    </a:cubicBezTo>
                    <a:cubicBezTo>
                      <a:pt x="17" y="4"/>
                      <a:pt x="21" y="7"/>
                      <a:pt x="20" y="12"/>
                    </a:cubicBezTo>
                    <a:cubicBezTo>
                      <a:pt x="20" y="17"/>
                      <a:pt x="16" y="20"/>
                      <a:pt x="12" y="20"/>
                    </a:cubicBezTo>
                    <a:cubicBezTo>
                      <a:pt x="7" y="20"/>
                      <a:pt x="4" y="16"/>
                      <a:pt x="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87"/>
              <p:cNvSpPr/>
              <p:nvPr/>
            </p:nvSpPr>
            <p:spPr bwMode="auto">
              <a:xfrm>
                <a:off x="3807" y="2460"/>
                <a:ext cx="104" cy="64"/>
              </a:xfrm>
              <a:custGeom>
                <a:avLst/>
                <a:gdLst>
                  <a:gd name="T0" fmla="*/ 7 w 44"/>
                  <a:gd name="T1" fmla="*/ 0 h 27"/>
                  <a:gd name="T2" fmla="*/ 38 w 44"/>
                  <a:gd name="T3" fmla="*/ 1 h 27"/>
                  <a:gd name="T4" fmla="*/ 44 w 44"/>
                  <a:gd name="T5" fmla="*/ 6 h 27"/>
                  <a:gd name="T6" fmla="*/ 43 w 44"/>
                  <a:gd name="T7" fmla="*/ 22 h 27"/>
                  <a:gd name="T8" fmla="*/ 38 w 44"/>
                  <a:gd name="T9" fmla="*/ 27 h 27"/>
                  <a:gd name="T10" fmla="*/ 35 w 44"/>
                  <a:gd name="T11" fmla="*/ 27 h 27"/>
                  <a:gd name="T12" fmla="*/ 38 w 44"/>
                  <a:gd name="T13" fmla="*/ 25 h 27"/>
                  <a:gd name="T14" fmla="*/ 38 w 44"/>
                  <a:gd name="T15" fmla="*/ 25 h 27"/>
                  <a:gd name="T16" fmla="*/ 41 w 44"/>
                  <a:gd name="T17" fmla="*/ 22 h 27"/>
                  <a:gd name="T18" fmla="*/ 41 w 44"/>
                  <a:gd name="T19" fmla="*/ 6 h 27"/>
                  <a:gd name="T20" fmla="*/ 38 w 44"/>
                  <a:gd name="T21" fmla="*/ 3 h 27"/>
                  <a:gd name="T22" fmla="*/ 6 w 44"/>
                  <a:gd name="T23" fmla="*/ 2 h 27"/>
                  <a:gd name="T24" fmla="*/ 3 w 44"/>
                  <a:gd name="T25" fmla="*/ 5 h 27"/>
                  <a:gd name="T26" fmla="*/ 3 w 44"/>
                  <a:gd name="T27" fmla="*/ 21 h 27"/>
                  <a:gd name="T28" fmla="*/ 6 w 44"/>
                  <a:gd name="T29" fmla="*/ 24 h 27"/>
                  <a:gd name="T30" fmla="*/ 14 w 44"/>
                  <a:gd name="T31" fmla="*/ 24 h 27"/>
                  <a:gd name="T32" fmla="*/ 16 w 44"/>
                  <a:gd name="T33" fmla="*/ 27 h 27"/>
                  <a:gd name="T34" fmla="*/ 6 w 44"/>
                  <a:gd name="T35" fmla="*/ 26 h 27"/>
                  <a:gd name="T36" fmla="*/ 0 w 44"/>
                  <a:gd name="T37" fmla="*/ 21 h 27"/>
                  <a:gd name="T38" fmla="*/ 1 w 44"/>
                  <a:gd name="T39" fmla="*/ 5 h 27"/>
                  <a:gd name="T40" fmla="*/ 7 w 44"/>
                  <a:gd name="T4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27">
                    <a:moveTo>
                      <a:pt x="7" y="0"/>
                    </a:moveTo>
                    <a:cubicBezTo>
                      <a:pt x="38" y="1"/>
                      <a:pt x="38" y="1"/>
                      <a:pt x="38" y="1"/>
                    </a:cubicBezTo>
                    <a:cubicBezTo>
                      <a:pt x="41" y="1"/>
                      <a:pt x="44" y="3"/>
                      <a:pt x="44" y="6"/>
                    </a:cubicBezTo>
                    <a:cubicBezTo>
                      <a:pt x="43" y="22"/>
                      <a:pt x="43" y="22"/>
                      <a:pt x="43" y="22"/>
                    </a:cubicBezTo>
                    <a:cubicBezTo>
                      <a:pt x="43" y="25"/>
                      <a:pt x="41" y="27"/>
                      <a:pt x="38" y="27"/>
                    </a:cubicBezTo>
                    <a:cubicBezTo>
                      <a:pt x="35" y="27"/>
                      <a:pt x="35" y="27"/>
                      <a:pt x="35" y="27"/>
                    </a:cubicBezTo>
                    <a:cubicBezTo>
                      <a:pt x="36" y="27"/>
                      <a:pt x="37" y="26"/>
                      <a:pt x="38" y="25"/>
                    </a:cubicBezTo>
                    <a:cubicBezTo>
                      <a:pt x="38" y="25"/>
                      <a:pt x="38" y="25"/>
                      <a:pt x="38" y="25"/>
                    </a:cubicBezTo>
                    <a:cubicBezTo>
                      <a:pt x="39" y="25"/>
                      <a:pt x="41" y="24"/>
                      <a:pt x="41" y="22"/>
                    </a:cubicBezTo>
                    <a:cubicBezTo>
                      <a:pt x="41" y="6"/>
                      <a:pt x="41" y="6"/>
                      <a:pt x="41" y="6"/>
                    </a:cubicBezTo>
                    <a:cubicBezTo>
                      <a:pt x="41" y="5"/>
                      <a:pt x="40" y="3"/>
                      <a:pt x="38" y="3"/>
                    </a:cubicBezTo>
                    <a:cubicBezTo>
                      <a:pt x="6" y="2"/>
                      <a:pt x="6" y="2"/>
                      <a:pt x="6" y="2"/>
                    </a:cubicBezTo>
                    <a:cubicBezTo>
                      <a:pt x="5" y="2"/>
                      <a:pt x="3" y="3"/>
                      <a:pt x="3" y="5"/>
                    </a:cubicBezTo>
                    <a:cubicBezTo>
                      <a:pt x="3" y="21"/>
                      <a:pt x="3" y="21"/>
                      <a:pt x="3" y="21"/>
                    </a:cubicBezTo>
                    <a:cubicBezTo>
                      <a:pt x="3" y="22"/>
                      <a:pt x="4" y="24"/>
                      <a:pt x="6" y="24"/>
                    </a:cubicBezTo>
                    <a:cubicBezTo>
                      <a:pt x="14" y="24"/>
                      <a:pt x="14" y="24"/>
                      <a:pt x="14" y="24"/>
                    </a:cubicBezTo>
                    <a:cubicBezTo>
                      <a:pt x="15" y="25"/>
                      <a:pt x="15" y="26"/>
                      <a:pt x="16" y="27"/>
                    </a:cubicBezTo>
                    <a:cubicBezTo>
                      <a:pt x="6" y="26"/>
                      <a:pt x="6" y="26"/>
                      <a:pt x="6" y="26"/>
                    </a:cubicBezTo>
                    <a:cubicBezTo>
                      <a:pt x="3" y="26"/>
                      <a:pt x="0" y="24"/>
                      <a:pt x="0" y="21"/>
                    </a:cubicBezTo>
                    <a:cubicBezTo>
                      <a:pt x="1" y="5"/>
                      <a:pt x="1" y="5"/>
                      <a:pt x="1" y="5"/>
                    </a:cubicBezTo>
                    <a:cubicBezTo>
                      <a:pt x="1" y="2"/>
                      <a:pt x="3"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88"/>
              <p:cNvSpPr/>
              <p:nvPr/>
            </p:nvSpPr>
            <p:spPr bwMode="auto">
              <a:xfrm>
                <a:off x="3783" y="2353"/>
                <a:ext cx="69" cy="43"/>
              </a:xfrm>
              <a:custGeom>
                <a:avLst/>
                <a:gdLst>
                  <a:gd name="T0" fmla="*/ 29 w 29"/>
                  <a:gd name="T1" fmla="*/ 0 h 18"/>
                  <a:gd name="T2" fmla="*/ 15 w 29"/>
                  <a:gd name="T3" fmla="*/ 15 h 18"/>
                  <a:gd name="T4" fmla="*/ 10 w 29"/>
                  <a:gd name="T5" fmla="*/ 10 h 18"/>
                  <a:gd name="T6" fmla="*/ 0 w 29"/>
                  <a:gd name="T7" fmla="*/ 18 h 18"/>
                  <a:gd name="T8" fmla="*/ 0 w 29"/>
                  <a:gd name="T9" fmla="*/ 14 h 18"/>
                  <a:gd name="T10" fmla="*/ 10 w 29"/>
                  <a:gd name="T11" fmla="*/ 6 h 18"/>
                  <a:gd name="T12" fmla="*/ 15 w 29"/>
                  <a:gd name="T13" fmla="*/ 11 h 18"/>
                  <a:gd name="T14" fmla="*/ 29 w 29"/>
                  <a:gd name="T15" fmla="*/ 0 h 18"/>
                  <a:gd name="T16" fmla="*/ 29 w 2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8">
                    <a:moveTo>
                      <a:pt x="29" y="0"/>
                    </a:moveTo>
                    <a:cubicBezTo>
                      <a:pt x="15" y="15"/>
                      <a:pt x="15" y="15"/>
                      <a:pt x="15" y="15"/>
                    </a:cubicBezTo>
                    <a:cubicBezTo>
                      <a:pt x="10" y="10"/>
                      <a:pt x="10" y="10"/>
                      <a:pt x="10" y="10"/>
                    </a:cubicBezTo>
                    <a:cubicBezTo>
                      <a:pt x="0" y="18"/>
                      <a:pt x="0" y="18"/>
                      <a:pt x="0" y="18"/>
                    </a:cubicBezTo>
                    <a:cubicBezTo>
                      <a:pt x="0" y="14"/>
                      <a:pt x="0" y="14"/>
                      <a:pt x="0" y="14"/>
                    </a:cubicBezTo>
                    <a:cubicBezTo>
                      <a:pt x="10" y="6"/>
                      <a:pt x="10" y="6"/>
                      <a:pt x="10" y="6"/>
                    </a:cubicBezTo>
                    <a:cubicBezTo>
                      <a:pt x="15" y="11"/>
                      <a:pt x="15" y="11"/>
                      <a:pt x="15" y="11"/>
                    </a:cubicBezTo>
                    <a:cubicBezTo>
                      <a:pt x="29" y="0"/>
                      <a:pt x="29" y="0"/>
                      <a:pt x="29" y="0"/>
                    </a:cubicBezTo>
                    <a:cubicBezTo>
                      <a:pt x="29" y="0"/>
                      <a:pt x="29" y="0"/>
                      <a:pt x="2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89"/>
              <p:cNvSpPr/>
              <p:nvPr/>
            </p:nvSpPr>
            <p:spPr bwMode="auto">
              <a:xfrm>
                <a:off x="3842" y="2401"/>
                <a:ext cx="0" cy="5"/>
              </a:xfrm>
              <a:custGeom>
                <a:avLst/>
                <a:gdLst>
                  <a:gd name="T0" fmla="*/ 0 h 2"/>
                  <a:gd name="T1" fmla="*/ 2 h 2"/>
                  <a:gd name="T2" fmla="*/ 1 h 2"/>
                  <a:gd name="T3" fmla="*/ 0 h 2"/>
                  <a:gd name="T4" fmla="*/ 0 h 2"/>
                </a:gdLst>
                <a:ahLst/>
                <a:cxnLst>
                  <a:cxn ang="0">
                    <a:pos x="0" y="T0"/>
                  </a:cxn>
                  <a:cxn ang="0">
                    <a:pos x="0" y="T1"/>
                  </a:cxn>
                  <a:cxn ang="0">
                    <a:pos x="0" y="T2"/>
                  </a:cxn>
                  <a:cxn ang="0">
                    <a:pos x="0" y="T3"/>
                  </a:cxn>
                  <a:cxn ang="0">
                    <a:pos x="0" y="T4"/>
                  </a:cxn>
                </a:cxnLst>
                <a:rect l="0" t="0" r="r" b="b"/>
                <a:pathLst>
                  <a:path h="2">
                    <a:moveTo>
                      <a:pt x="0" y="0"/>
                    </a:moveTo>
                    <a:cubicBezTo>
                      <a:pt x="0" y="2"/>
                      <a:pt x="0" y="2"/>
                      <a:pt x="0" y="2"/>
                    </a:cubicBezTo>
                    <a:cubicBezTo>
                      <a:pt x="0" y="2"/>
                      <a:pt x="0" y="1"/>
                      <a:pt x="0" y="1"/>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90"/>
              <p:cNvSpPr/>
              <p:nvPr/>
            </p:nvSpPr>
            <p:spPr bwMode="auto">
              <a:xfrm>
                <a:off x="3842" y="2394"/>
                <a:ext cx="0" cy="4"/>
              </a:xfrm>
              <a:custGeom>
                <a:avLst/>
                <a:gdLst>
                  <a:gd name="T0" fmla="*/ 0 h 2"/>
                  <a:gd name="T1" fmla="*/ 0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0"/>
                      <a:pt x="0" y="0"/>
                    </a:cubicBezTo>
                    <a:cubicBezTo>
                      <a:pt x="0" y="2"/>
                      <a:pt x="0" y="2"/>
                      <a:pt x="0" y="2"/>
                    </a:cubicBezTo>
                    <a:cubicBezTo>
                      <a:pt x="0" y="2"/>
                      <a:pt x="0" y="2"/>
                      <a:pt x="0"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91"/>
              <p:cNvSpPr>
                <a:spLocks noEditPoints="1"/>
              </p:cNvSpPr>
              <p:nvPr/>
            </p:nvSpPr>
            <p:spPr bwMode="auto">
              <a:xfrm>
                <a:off x="3783" y="2363"/>
                <a:ext cx="71" cy="52"/>
              </a:xfrm>
              <a:custGeom>
                <a:avLst/>
                <a:gdLst>
                  <a:gd name="T0" fmla="*/ 29 w 30"/>
                  <a:gd name="T1" fmla="*/ 0 h 22"/>
                  <a:gd name="T2" fmla="*/ 27 w 30"/>
                  <a:gd name="T3" fmla="*/ 3 h 22"/>
                  <a:gd name="T4" fmla="*/ 15 w 30"/>
                  <a:gd name="T5" fmla="*/ 15 h 22"/>
                  <a:gd name="T6" fmla="*/ 10 w 30"/>
                  <a:gd name="T7" fmla="*/ 11 h 22"/>
                  <a:gd name="T8" fmla="*/ 0 w 30"/>
                  <a:gd name="T9" fmla="*/ 18 h 22"/>
                  <a:gd name="T10" fmla="*/ 0 w 30"/>
                  <a:gd name="T11" fmla="*/ 20 h 22"/>
                  <a:gd name="T12" fmla="*/ 2 w 30"/>
                  <a:gd name="T13" fmla="*/ 22 h 22"/>
                  <a:gd name="T14" fmla="*/ 27 w 30"/>
                  <a:gd name="T15" fmla="*/ 22 h 22"/>
                  <a:gd name="T16" fmla="*/ 30 w 30"/>
                  <a:gd name="T17" fmla="*/ 19 h 22"/>
                  <a:gd name="T18" fmla="*/ 29 w 30"/>
                  <a:gd name="T19" fmla="*/ 0 h 22"/>
                  <a:gd name="T20" fmla="*/ 27 w 30"/>
                  <a:gd name="T21" fmla="*/ 18 h 22"/>
                  <a:gd name="T22" fmla="*/ 26 w 30"/>
                  <a:gd name="T23" fmla="*/ 18 h 22"/>
                  <a:gd name="T24" fmla="*/ 26 w 30"/>
                  <a:gd name="T25" fmla="*/ 18 h 22"/>
                  <a:gd name="T26" fmla="*/ 26 w 30"/>
                  <a:gd name="T27" fmla="*/ 20 h 22"/>
                  <a:gd name="T28" fmla="*/ 26 w 30"/>
                  <a:gd name="T29" fmla="*/ 20 h 22"/>
                  <a:gd name="T30" fmla="*/ 25 w 30"/>
                  <a:gd name="T31" fmla="*/ 20 h 22"/>
                  <a:gd name="T32" fmla="*/ 25 w 30"/>
                  <a:gd name="T33" fmla="*/ 19 h 22"/>
                  <a:gd name="T34" fmla="*/ 25 w 30"/>
                  <a:gd name="T35" fmla="*/ 19 h 22"/>
                  <a:gd name="T36" fmla="*/ 25 w 30"/>
                  <a:gd name="T37" fmla="*/ 20 h 22"/>
                  <a:gd name="T38" fmla="*/ 24 w 30"/>
                  <a:gd name="T39" fmla="*/ 20 h 22"/>
                  <a:gd name="T40" fmla="*/ 24 w 30"/>
                  <a:gd name="T41" fmla="*/ 20 h 22"/>
                  <a:gd name="T42" fmla="*/ 24 w 30"/>
                  <a:gd name="T43" fmla="*/ 19 h 22"/>
                  <a:gd name="T44" fmla="*/ 23 w 30"/>
                  <a:gd name="T45" fmla="*/ 18 h 22"/>
                  <a:gd name="T46" fmla="*/ 23 w 30"/>
                  <a:gd name="T47" fmla="*/ 18 h 22"/>
                  <a:gd name="T48" fmla="*/ 23 w 30"/>
                  <a:gd name="T49" fmla="*/ 18 h 22"/>
                  <a:gd name="T50" fmla="*/ 23 w 30"/>
                  <a:gd name="T51" fmla="*/ 18 h 22"/>
                  <a:gd name="T52" fmla="*/ 23 w 30"/>
                  <a:gd name="T53" fmla="*/ 17 h 22"/>
                  <a:gd name="T54" fmla="*/ 23 w 30"/>
                  <a:gd name="T55" fmla="*/ 17 h 22"/>
                  <a:gd name="T56" fmla="*/ 24 w 30"/>
                  <a:gd name="T57" fmla="*/ 17 h 22"/>
                  <a:gd name="T58" fmla="*/ 24 w 30"/>
                  <a:gd name="T59" fmla="*/ 18 h 22"/>
                  <a:gd name="T60" fmla="*/ 24 w 30"/>
                  <a:gd name="T61" fmla="*/ 16 h 22"/>
                  <a:gd name="T62" fmla="*/ 24 w 30"/>
                  <a:gd name="T63" fmla="*/ 16 h 22"/>
                  <a:gd name="T64" fmla="*/ 23 w 30"/>
                  <a:gd name="T65" fmla="*/ 15 h 22"/>
                  <a:gd name="T66" fmla="*/ 23 w 30"/>
                  <a:gd name="T67" fmla="*/ 15 h 22"/>
                  <a:gd name="T68" fmla="*/ 23 w 30"/>
                  <a:gd name="T69" fmla="*/ 14 h 22"/>
                  <a:gd name="T70" fmla="*/ 23 w 30"/>
                  <a:gd name="T71" fmla="*/ 13 h 22"/>
                  <a:gd name="T72" fmla="*/ 23 w 30"/>
                  <a:gd name="T73" fmla="*/ 13 h 22"/>
                  <a:gd name="T74" fmla="*/ 24 w 30"/>
                  <a:gd name="T75" fmla="*/ 12 h 22"/>
                  <a:gd name="T76" fmla="*/ 24 w 30"/>
                  <a:gd name="T77" fmla="*/ 12 h 22"/>
                  <a:gd name="T78" fmla="*/ 24 w 30"/>
                  <a:gd name="T79" fmla="*/ 11 h 22"/>
                  <a:gd name="T80" fmla="*/ 25 w 30"/>
                  <a:gd name="T81" fmla="*/ 11 h 22"/>
                  <a:gd name="T82" fmla="*/ 25 w 30"/>
                  <a:gd name="T83" fmla="*/ 12 h 22"/>
                  <a:gd name="T84" fmla="*/ 25 w 30"/>
                  <a:gd name="T85" fmla="*/ 12 h 22"/>
                  <a:gd name="T86" fmla="*/ 25 w 30"/>
                  <a:gd name="T87" fmla="*/ 12 h 22"/>
                  <a:gd name="T88" fmla="*/ 25 w 30"/>
                  <a:gd name="T89" fmla="*/ 11 h 22"/>
                  <a:gd name="T90" fmla="*/ 25 w 30"/>
                  <a:gd name="T91" fmla="*/ 11 h 22"/>
                  <a:gd name="T92" fmla="*/ 26 w 30"/>
                  <a:gd name="T93" fmla="*/ 11 h 22"/>
                  <a:gd name="T94" fmla="*/ 26 w 30"/>
                  <a:gd name="T95" fmla="*/ 12 h 22"/>
                  <a:gd name="T96" fmla="*/ 26 w 30"/>
                  <a:gd name="T97" fmla="*/ 12 h 22"/>
                  <a:gd name="T98" fmla="*/ 26 w 30"/>
                  <a:gd name="T99" fmla="*/ 12 h 22"/>
                  <a:gd name="T100" fmla="*/ 27 w 30"/>
                  <a:gd name="T101" fmla="*/ 12 h 22"/>
                  <a:gd name="T102" fmla="*/ 27 w 30"/>
                  <a:gd name="T103" fmla="*/ 13 h 22"/>
                  <a:gd name="T104" fmla="*/ 27 w 30"/>
                  <a:gd name="T105" fmla="*/ 13 h 22"/>
                  <a:gd name="T106" fmla="*/ 27 w 30"/>
                  <a:gd name="T107" fmla="*/ 13 h 22"/>
                  <a:gd name="T108" fmla="*/ 26 w 30"/>
                  <a:gd name="T109" fmla="*/ 13 h 22"/>
                  <a:gd name="T110" fmla="*/ 26 w 30"/>
                  <a:gd name="T111" fmla="*/ 13 h 22"/>
                  <a:gd name="T112" fmla="*/ 26 w 30"/>
                  <a:gd name="T113" fmla="*/ 13 h 22"/>
                  <a:gd name="T114" fmla="*/ 26 w 30"/>
                  <a:gd name="T115" fmla="*/ 15 h 22"/>
                  <a:gd name="T116" fmla="*/ 27 w 30"/>
                  <a:gd name="T117" fmla="*/ 16 h 22"/>
                  <a:gd name="T118" fmla="*/ 27 w 30"/>
                  <a:gd name="T119" fmla="*/ 17 h 22"/>
                  <a:gd name="T120" fmla="*/ 27 w 30"/>
                  <a:gd name="T121"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 h="22">
                    <a:moveTo>
                      <a:pt x="29" y="0"/>
                    </a:moveTo>
                    <a:cubicBezTo>
                      <a:pt x="27" y="3"/>
                      <a:pt x="27" y="3"/>
                      <a:pt x="27" y="3"/>
                    </a:cubicBezTo>
                    <a:cubicBezTo>
                      <a:pt x="15" y="15"/>
                      <a:pt x="15" y="15"/>
                      <a:pt x="15" y="15"/>
                    </a:cubicBezTo>
                    <a:cubicBezTo>
                      <a:pt x="10" y="11"/>
                      <a:pt x="10" y="11"/>
                      <a:pt x="10" y="11"/>
                    </a:cubicBezTo>
                    <a:cubicBezTo>
                      <a:pt x="0" y="18"/>
                      <a:pt x="0" y="18"/>
                      <a:pt x="0" y="18"/>
                    </a:cubicBezTo>
                    <a:cubicBezTo>
                      <a:pt x="0" y="20"/>
                      <a:pt x="0" y="20"/>
                      <a:pt x="0" y="20"/>
                    </a:cubicBezTo>
                    <a:cubicBezTo>
                      <a:pt x="0" y="22"/>
                      <a:pt x="2" y="22"/>
                      <a:pt x="2" y="22"/>
                    </a:cubicBezTo>
                    <a:cubicBezTo>
                      <a:pt x="2" y="22"/>
                      <a:pt x="25" y="22"/>
                      <a:pt x="27" y="22"/>
                    </a:cubicBezTo>
                    <a:cubicBezTo>
                      <a:pt x="30" y="22"/>
                      <a:pt x="30" y="19"/>
                      <a:pt x="30" y="19"/>
                    </a:cubicBezTo>
                    <a:lnTo>
                      <a:pt x="29" y="0"/>
                    </a:lnTo>
                    <a:close/>
                    <a:moveTo>
                      <a:pt x="27" y="18"/>
                    </a:moveTo>
                    <a:cubicBezTo>
                      <a:pt x="27" y="18"/>
                      <a:pt x="27" y="18"/>
                      <a:pt x="26" y="18"/>
                    </a:cubicBezTo>
                    <a:cubicBezTo>
                      <a:pt x="26" y="18"/>
                      <a:pt x="26" y="18"/>
                      <a:pt x="26" y="18"/>
                    </a:cubicBezTo>
                    <a:cubicBezTo>
                      <a:pt x="26" y="20"/>
                      <a:pt x="26" y="20"/>
                      <a:pt x="26" y="20"/>
                    </a:cubicBezTo>
                    <a:cubicBezTo>
                      <a:pt x="26" y="20"/>
                      <a:pt x="26" y="20"/>
                      <a:pt x="26" y="20"/>
                    </a:cubicBezTo>
                    <a:cubicBezTo>
                      <a:pt x="25" y="20"/>
                      <a:pt x="25" y="20"/>
                      <a:pt x="25" y="20"/>
                    </a:cubicBezTo>
                    <a:cubicBezTo>
                      <a:pt x="25" y="19"/>
                      <a:pt x="25" y="19"/>
                      <a:pt x="25" y="19"/>
                    </a:cubicBezTo>
                    <a:cubicBezTo>
                      <a:pt x="25" y="19"/>
                      <a:pt x="25" y="19"/>
                      <a:pt x="25" y="19"/>
                    </a:cubicBezTo>
                    <a:cubicBezTo>
                      <a:pt x="25" y="20"/>
                      <a:pt x="25" y="20"/>
                      <a:pt x="25" y="20"/>
                    </a:cubicBezTo>
                    <a:cubicBezTo>
                      <a:pt x="25" y="20"/>
                      <a:pt x="25" y="20"/>
                      <a:pt x="24" y="20"/>
                    </a:cubicBezTo>
                    <a:cubicBezTo>
                      <a:pt x="24" y="20"/>
                      <a:pt x="24" y="20"/>
                      <a:pt x="24" y="20"/>
                    </a:cubicBezTo>
                    <a:cubicBezTo>
                      <a:pt x="24" y="19"/>
                      <a:pt x="24" y="19"/>
                      <a:pt x="24" y="19"/>
                    </a:cubicBezTo>
                    <a:cubicBezTo>
                      <a:pt x="24" y="19"/>
                      <a:pt x="24" y="19"/>
                      <a:pt x="23" y="18"/>
                    </a:cubicBezTo>
                    <a:cubicBezTo>
                      <a:pt x="23" y="18"/>
                      <a:pt x="23" y="18"/>
                      <a:pt x="23" y="18"/>
                    </a:cubicBezTo>
                    <a:cubicBezTo>
                      <a:pt x="23" y="18"/>
                      <a:pt x="23" y="18"/>
                      <a:pt x="23" y="18"/>
                    </a:cubicBezTo>
                    <a:cubicBezTo>
                      <a:pt x="23" y="18"/>
                      <a:pt x="23" y="18"/>
                      <a:pt x="23" y="18"/>
                    </a:cubicBezTo>
                    <a:cubicBezTo>
                      <a:pt x="23" y="18"/>
                      <a:pt x="23" y="17"/>
                      <a:pt x="23" y="17"/>
                    </a:cubicBezTo>
                    <a:cubicBezTo>
                      <a:pt x="23" y="17"/>
                      <a:pt x="23" y="17"/>
                      <a:pt x="23" y="17"/>
                    </a:cubicBezTo>
                    <a:cubicBezTo>
                      <a:pt x="23" y="17"/>
                      <a:pt x="23" y="17"/>
                      <a:pt x="24" y="17"/>
                    </a:cubicBezTo>
                    <a:cubicBezTo>
                      <a:pt x="24" y="18"/>
                      <a:pt x="24" y="18"/>
                      <a:pt x="24" y="18"/>
                    </a:cubicBezTo>
                    <a:cubicBezTo>
                      <a:pt x="24" y="16"/>
                      <a:pt x="24" y="16"/>
                      <a:pt x="24" y="16"/>
                    </a:cubicBezTo>
                    <a:cubicBezTo>
                      <a:pt x="24" y="16"/>
                      <a:pt x="24" y="16"/>
                      <a:pt x="24" y="16"/>
                    </a:cubicBezTo>
                    <a:cubicBezTo>
                      <a:pt x="24" y="15"/>
                      <a:pt x="24" y="15"/>
                      <a:pt x="23" y="15"/>
                    </a:cubicBezTo>
                    <a:cubicBezTo>
                      <a:pt x="23" y="15"/>
                      <a:pt x="23" y="15"/>
                      <a:pt x="23" y="15"/>
                    </a:cubicBezTo>
                    <a:cubicBezTo>
                      <a:pt x="23" y="14"/>
                      <a:pt x="23" y="14"/>
                      <a:pt x="23" y="14"/>
                    </a:cubicBezTo>
                    <a:cubicBezTo>
                      <a:pt x="23" y="14"/>
                      <a:pt x="23" y="14"/>
                      <a:pt x="23" y="13"/>
                    </a:cubicBezTo>
                    <a:cubicBezTo>
                      <a:pt x="23" y="13"/>
                      <a:pt x="23" y="13"/>
                      <a:pt x="23" y="13"/>
                    </a:cubicBezTo>
                    <a:cubicBezTo>
                      <a:pt x="24" y="13"/>
                      <a:pt x="24" y="13"/>
                      <a:pt x="24" y="12"/>
                    </a:cubicBezTo>
                    <a:cubicBezTo>
                      <a:pt x="24" y="12"/>
                      <a:pt x="24" y="12"/>
                      <a:pt x="24" y="12"/>
                    </a:cubicBezTo>
                    <a:cubicBezTo>
                      <a:pt x="24" y="11"/>
                      <a:pt x="24" y="11"/>
                      <a:pt x="24" y="11"/>
                    </a:cubicBezTo>
                    <a:cubicBezTo>
                      <a:pt x="24" y="11"/>
                      <a:pt x="25" y="11"/>
                      <a:pt x="25" y="11"/>
                    </a:cubicBezTo>
                    <a:cubicBezTo>
                      <a:pt x="25" y="12"/>
                      <a:pt x="25" y="12"/>
                      <a:pt x="25" y="12"/>
                    </a:cubicBezTo>
                    <a:cubicBezTo>
                      <a:pt x="25" y="12"/>
                      <a:pt x="25" y="12"/>
                      <a:pt x="25" y="12"/>
                    </a:cubicBezTo>
                    <a:cubicBezTo>
                      <a:pt x="25" y="12"/>
                      <a:pt x="25" y="12"/>
                      <a:pt x="25" y="12"/>
                    </a:cubicBezTo>
                    <a:cubicBezTo>
                      <a:pt x="25" y="11"/>
                      <a:pt x="25" y="11"/>
                      <a:pt x="25" y="11"/>
                    </a:cubicBezTo>
                    <a:cubicBezTo>
                      <a:pt x="25" y="11"/>
                      <a:pt x="25" y="11"/>
                      <a:pt x="25" y="11"/>
                    </a:cubicBezTo>
                    <a:cubicBezTo>
                      <a:pt x="26" y="11"/>
                      <a:pt x="26" y="11"/>
                      <a:pt x="26" y="11"/>
                    </a:cubicBezTo>
                    <a:cubicBezTo>
                      <a:pt x="26" y="12"/>
                      <a:pt x="26" y="12"/>
                      <a:pt x="26" y="12"/>
                    </a:cubicBezTo>
                    <a:cubicBezTo>
                      <a:pt x="26" y="12"/>
                      <a:pt x="26" y="12"/>
                      <a:pt x="26" y="12"/>
                    </a:cubicBezTo>
                    <a:cubicBezTo>
                      <a:pt x="26" y="12"/>
                      <a:pt x="26" y="12"/>
                      <a:pt x="26" y="12"/>
                    </a:cubicBezTo>
                    <a:cubicBezTo>
                      <a:pt x="26" y="12"/>
                      <a:pt x="27" y="12"/>
                      <a:pt x="27" y="12"/>
                    </a:cubicBezTo>
                    <a:cubicBezTo>
                      <a:pt x="27" y="12"/>
                      <a:pt x="27" y="12"/>
                      <a:pt x="27" y="13"/>
                    </a:cubicBezTo>
                    <a:cubicBezTo>
                      <a:pt x="27" y="13"/>
                      <a:pt x="27" y="13"/>
                      <a:pt x="27" y="13"/>
                    </a:cubicBezTo>
                    <a:cubicBezTo>
                      <a:pt x="27" y="13"/>
                      <a:pt x="27" y="13"/>
                      <a:pt x="27" y="13"/>
                    </a:cubicBezTo>
                    <a:cubicBezTo>
                      <a:pt x="26" y="13"/>
                      <a:pt x="26" y="13"/>
                      <a:pt x="26" y="13"/>
                    </a:cubicBezTo>
                    <a:cubicBezTo>
                      <a:pt x="26" y="13"/>
                      <a:pt x="26" y="13"/>
                      <a:pt x="26" y="13"/>
                    </a:cubicBezTo>
                    <a:cubicBezTo>
                      <a:pt x="26" y="13"/>
                      <a:pt x="26" y="13"/>
                      <a:pt x="26" y="13"/>
                    </a:cubicBezTo>
                    <a:cubicBezTo>
                      <a:pt x="26" y="15"/>
                      <a:pt x="26" y="15"/>
                      <a:pt x="26" y="15"/>
                    </a:cubicBezTo>
                    <a:cubicBezTo>
                      <a:pt x="26" y="15"/>
                      <a:pt x="26" y="15"/>
                      <a:pt x="27" y="16"/>
                    </a:cubicBezTo>
                    <a:cubicBezTo>
                      <a:pt x="27" y="16"/>
                      <a:pt x="27" y="16"/>
                      <a:pt x="27" y="17"/>
                    </a:cubicBezTo>
                    <a:cubicBezTo>
                      <a:pt x="27" y="17"/>
                      <a:pt x="27" y="17"/>
                      <a:pt x="2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92"/>
              <p:cNvSpPr/>
              <p:nvPr/>
            </p:nvSpPr>
            <p:spPr bwMode="auto">
              <a:xfrm>
                <a:off x="3778" y="1613"/>
                <a:ext cx="83" cy="52"/>
              </a:xfrm>
              <a:custGeom>
                <a:avLst/>
                <a:gdLst>
                  <a:gd name="T0" fmla="*/ 35 w 35"/>
                  <a:gd name="T1" fmla="*/ 1 h 22"/>
                  <a:gd name="T2" fmla="*/ 18 w 35"/>
                  <a:gd name="T3" fmla="*/ 19 h 22"/>
                  <a:gd name="T4" fmla="*/ 12 w 35"/>
                  <a:gd name="T5" fmla="*/ 13 h 22"/>
                  <a:gd name="T6" fmla="*/ 0 w 35"/>
                  <a:gd name="T7" fmla="*/ 22 h 22"/>
                  <a:gd name="T8" fmla="*/ 0 w 35"/>
                  <a:gd name="T9" fmla="*/ 18 h 22"/>
                  <a:gd name="T10" fmla="*/ 12 w 35"/>
                  <a:gd name="T11" fmla="*/ 8 h 22"/>
                  <a:gd name="T12" fmla="*/ 18 w 35"/>
                  <a:gd name="T13" fmla="*/ 14 h 22"/>
                  <a:gd name="T14" fmla="*/ 35 w 35"/>
                  <a:gd name="T15" fmla="*/ 0 h 22"/>
                  <a:gd name="T16" fmla="*/ 35 w 35"/>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2">
                    <a:moveTo>
                      <a:pt x="35" y="1"/>
                    </a:moveTo>
                    <a:cubicBezTo>
                      <a:pt x="18" y="19"/>
                      <a:pt x="18" y="19"/>
                      <a:pt x="18" y="19"/>
                    </a:cubicBezTo>
                    <a:cubicBezTo>
                      <a:pt x="12" y="13"/>
                      <a:pt x="12" y="13"/>
                      <a:pt x="12" y="13"/>
                    </a:cubicBezTo>
                    <a:cubicBezTo>
                      <a:pt x="0" y="22"/>
                      <a:pt x="0" y="22"/>
                      <a:pt x="0" y="22"/>
                    </a:cubicBezTo>
                    <a:cubicBezTo>
                      <a:pt x="0" y="18"/>
                      <a:pt x="0" y="18"/>
                      <a:pt x="0" y="18"/>
                    </a:cubicBezTo>
                    <a:cubicBezTo>
                      <a:pt x="12" y="8"/>
                      <a:pt x="12" y="8"/>
                      <a:pt x="12" y="8"/>
                    </a:cubicBezTo>
                    <a:cubicBezTo>
                      <a:pt x="18" y="14"/>
                      <a:pt x="18" y="14"/>
                      <a:pt x="18" y="14"/>
                    </a:cubicBezTo>
                    <a:cubicBezTo>
                      <a:pt x="35" y="0"/>
                      <a:pt x="35" y="0"/>
                      <a:pt x="35" y="0"/>
                    </a:cubicBezTo>
                    <a:cubicBezTo>
                      <a:pt x="35" y="0"/>
                      <a:pt x="35" y="0"/>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93"/>
              <p:cNvSpPr/>
              <p:nvPr/>
            </p:nvSpPr>
            <p:spPr bwMode="auto">
              <a:xfrm>
                <a:off x="3849" y="1670"/>
                <a:ext cx="3" cy="7"/>
              </a:xfrm>
              <a:custGeom>
                <a:avLst/>
                <a:gdLst>
                  <a:gd name="T0" fmla="*/ 0 w 1"/>
                  <a:gd name="T1" fmla="*/ 0 h 3"/>
                  <a:gd name="T2" fmla="*/ 0 w 1"/>
                  <a:gd name="T3" fmla="*/ 3 h 3"/>
                  <a:gd name="T4" fmla="*/ 1 w 1"/>
                  <a:gd name="T5" fmla="*/ 2 h 3"/>
                  <a:gd name="T6" fmla="*/ 1 w 1"/>
                  <a:gd name="T7" fmla="*/ 1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0" y="3"/>
                      <a:pt x="0" y="3"/>
                      <a:pt x="0" y="3"/>
                    </a:cubicBezTo>
                    <a:cubicBezTo>
                      <a:pt x="0" y="2"/>
                      <a:pt x="0" y="2"/>
                      <a:pt x="1" y="2"/>
                    </a:cubicBezTo>
                    <a:cubicBezTo>
                      <a:pt x="1" y="1"/>
                      <a:pt x="1" y="1"/>
                      <a:pt x="1"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94"/>
              <p:cNvSpPr/>
              <p:nvPr/>
            </p:nvSpPr>
            <p:spPr bwMode="auto">
              <a:xfrm>
                <a:off x="3849" y="1663"/>
                <a:ext cx="3" cy="4"/>
              </a:xfrm>
              <a:custGeom>
                <a:avLst/>
                <a:gdLst>
                  <a:gd name="T0" fmla="*/ 0 w 1"/>
                  <a:gd name="T1" fmla="*/ 0 h 2"/>
                  <a:gd name="T2" fmla="*/ 0 w 1"/>
                  <a:gd name="T3" fmla="*/ 0 h 2"/>
                  <a:gd name="T4" fmla="*/ 0 w 1"/>
                  <a:gd name="T5" fmla="*/ 2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0" y="0"/>
                      <a:pt x="0" y="0"/>
                      <a:pt x="0" y="0"/>
                    </a:cubicBezTo>
                    <a:cubicBezTo>
                      <a:pt x="0" y="2"/>
                      <a:pt x="0" y="2"/>
                      <a:pt x="0" y="2"/>
                    </a:cubicBezTo>
                    <a:cubicBezTo>
                      <a:pt x="0" y="2"/>
                      <a:pt x="0" y="2"/>
                      <a:pt x="1"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95"/>
              <p:cNvSpPr>
                <a:spLocks noEditPoints="1"/>
              </p:cNvSpPr>
              <p:nvPr/>
            </p:nvSpPr>
            <p:spPr bwMode="auto">
              <a:xfrm>
                <a:off x="3778" y="1627"/>
                <a:ext cx="86" cy="62"/>
              </a:xfrm>
              <a:custGeom>
                <a:avLst/>
                <a:gdLst>
                  <a:gd name="T0" fmla="*/ 35 w 36"/>
                  <a:gd name="T1" fmla="*/ 0 h 26"/>
                  <a:gd name="T2" fmla="*/ 33 w 36"/>
                  <a:gd name="T3" fmla="*/ 3 h 26"/>
                  <a:gd name="T4" fmla="*/ 18 w 36"/>
                  <a:gd name="T5" fmla="*/ 18 h 26"/>
                  <a:gd name="T6" fmla="*/ 12 w 36"/>
                  <a:gd name="T7" fmla="*/ 12 h 26"/>
                  <a:gd name="T8" fmla="*/ 0 w 36"/>
                  <a:gd name="T9" fmla="*/ 21 h 26"/>
                  <a:gd name="T10" fmla="*/ 0 w 36"/>
                  <a:gd name="T11" fmla="*/ 23 h 26"/>
                  <a:gd name="T12" fmla="*/ 3 w 36"/>
                  <a:gd name="T13" fmla="*/ 26 h 26"/>
                  <a:gd name="T14" fmla="*/ 33 w 36"/>
                  <a:gd name="T15" fmla="*/ 26 h 26"/>
                  <a:gd name="T16" fmla="*/ 36 w 36"/>
                  <a:gd name="T17" fmla="*/ 22 h 26"/>
                  <a:gd name="T18" fmla="*/ 35 w 36"/>
                  <a:gd name="T19" fmla="*/ 0 h 26"/>
                  <a:gd name="T20" fmla="*/ 32 w 36"/>
                  <a:gd name="T21" fmla="*/ 21 h 26"/>
                  <a:gd name="T22" fmla="*/ 32 w 36"/>
                  <a:gd name="T23" fmla="*/ 21 h 26"/>
                  <a:gd name="T24" fmla="*/ 31 w 36"/>
                  <a:gd name="T25" fmla="*/ 22 h 26"/>
                  <a:gd name="T26" fmla="*/ 31 w 36"/>
                  <a:gd name="T27" fmla="*/ 23 h 26"/>
                  <a:gd name="T28" fmla="*/ 31 w 36"/>
                  <a:gd name="T29" fmla="*/ 23 h 26"/>
                  <a:gd name="T30" fmla="*/ 31 w 36"/>
                  <a:gd name="T31" fmla="*/ 23 h 26"/>
                  <a:gd name="T32" fmla="*/ 31 w 36"/>
                  <a:gd name="T33" fmla="*/ 22 h 26"/>
                  <a:gd name="T34" fmla="*/ 30 w 36"/>
                  <a:gd name="T35" fmla="*/ 22 h 26"/>
                  <a:gd name="T36" fmla="*/ 30 w 36"/>
                  <a:gd name="T37" fmla="*/ 23 h 26"/>
                  <a:gd name="T38" fmla="*/ 30 w 36"/>
                  <a:gd name="T39" fmla="*/ 23 h 26"/>
                  <a:gd name="T40" fmla="*/ 29 w 36"/>
                  <a:gd name="T41" fmla="*/ 23 h 26"/>
                  <a:gd name="T42" fmla="*/ 29 w 36"/>
                  <a:gd name="T43" fmla="*/ 22 h 26"/>
                  <a:gd name="T44" fmla="*/ 28 w 36"/>
                  <a:gd name="T45" fmla="*/ 22 h 26"/>
                  <a:gd name="T46" fmla="*/ 28 w 36"/>
                  <a:gd name="T47" fmla="*/ 21 h 26"/>
                  <a:gd name="T48" fmla="*/ 28 w 36"/>
                  <a:gd name="T49" fmla="*/ 21 h 26"/>
                  <a:gd name="T50" fmla="*/ 28 w 36"/>
                  <a:gd name="T51" fmla="*/ 21 h 26"/>
                  <a:gd name="T52" fmla="*/ 28 w 36"/>
                  <a:gd name="T53" fmla="*/ 20 h 26"/>
                  <a:gd name="T54" fmla="*/ 28 w 36"/>
                  <a:gd name="T55" fmla="*/ 20 h 26"/>
                  <a:gd name="T56" fmla="*/ 29 w 36"/>
                  <a:gd name="T57" fmla="*/ 20 h 26"/>
                  <a:gd name="T58" fmla="*/ 29 w 36"/>
                  <a:gd name="T59" fmla="*/ 21 h 26"/>
                  <a:gd name="T60" fmla="*/ 29 w 36"/>
                  <a:gd name="T61" fmla="*/ 18 h 26"/>
                  <a:gd name="T62" fmla="*/ 29 w 36"/>
                  <a:gd name="T63" fmla="*/ 18 h 26"/>
                  <a:gd name="T64" fmla="*/ 28 w 36"/>
                  <a:gd name="T65" fmla="*/ 18 h 26"/>
                  <a:gd name="T66" fmla="*/ 28 w 36"/>
                  <a:gd name="T67" fmla="*/ 17 h 26"/>
                  <a:gd name="T68" fmla="*/ 28 w 36"/>
                  <a:gd name="T69" fmla="*/ 16 h 26"/>
                  <a:gd name="T70" fmla="*/ 28 w 36"/>
                  <a:gd name="T71" fmla="*/ 15 h 26"/>
                  <a:gd name="T72" fmla="*/ 28 w 36"/>
                  <a:gd name="T73" fmla="*/ 15 h 26"/>
                  <a:gd name="T74" fmla="*/ 29 w 36"/>
                  <a:gd name="T75" fmla="*/ 14 h 26"/>
                  <a:gd name="T76" fmla="*/ 29 w 36"/>
                  <a:gd name="T77" fmla="*/ 13 h 26"/>
                  <a:gd name="T78" fmla="*/ 29 w 36"/>
                  <a:gd name="T79" fmla="*/ 13 h 26"/>
                  <a:gd name="T80" fmla="*/ 30 w 36"/>
                  <a:gd name="T81" fmla="*/ 13 h 26"/>
                  <a:gd name="T82" fmla="*/ 30 w 36"/>
                  <a:gd name="T83" fmla="*/ 14 h 26"/>
                  <a:gd name="T84" fmla="*/ 30 w 36"/>
                  <a:gd name="T85" fmla="*/ 14 h 26"/>
                  <a:gd name="T86" fmla="*/ 30 w 36"/>
                  <a:gd name="T87" fmla="*/ 14 h 26"/>
                  <a:gd name="T88" fmla="*/ 30 w 36"/>
                  <a:gd name="T89" fmla="*/ 13 h 26"/>
                  <a:gd name="T90" fmla="*/ 31 w 36"/>
                  <a:gd name="T91" fmla="*/ 13 h 26"/>
                  <a:gd name="T92" fmla="*/ 31 w 36"/>
                  <a:gd name="T93" fmla="*/ 13 h 26"/>
                  <a:gd name="T94" fmla="*/ 31 w 36"/>
                  <a:gd name="T95" fmla="*/ 14 h 26"/>
                  <a:gd name="T96" fmla="*/ 32 w 36"/>
                  <a:gd name="T97" fmla="*/ 14 h 26"/>
                  <a:gd name="T98" fmla="*/ 32 w 36"/>
                  <a:gd name="T99" fmla="*/ 14 h 26"/>
                  <a:gd name="T100" fmla="*/ 32 w 36"/>
                  <a:gd name="T101" fmla="*/ 14 h 26"/>
                  <a:gd name="T102" fmla="*/ 32 w 36"/>
                  <a:gd name="T103" fmla="*/ 15 h 26"/>
                  <a:gd name="T104" fmla="*/ 32 w 36"/>
                  <a:gd name="T105" fmla="*/ 15 h 26"/>
                  <a:gd name="T106" fmla="*/ 32 w 36"/>
                  <a:gd name="T107" fmla="*/ 15 h 26"/>
                  <a:gd name="T108" fmla="*/ 32 w 36"/>
                  <a:gd name="T109" fmla="*/ 16 h 26"/>
                  <a:gd name="T110" fmla="*/ 31 w 36"/>
                  <a:gd name="T111" fmla="*/ 15 h 26"/>
                  <a:gd name="T112" fmla="*/ 31 w 36"/>
                  <a:gd name="T113" fmla="*/ 15 h 26"/>
                  <a:gd name="T114" fmla="*/ 31 w 36"/>
                  <a:gd name="T115" fmla="*/ 18 h 26"/>
                  <a:gd name="T116" fmla="*/ 32 w 36"/>
                  <a:gd name="T117" fmla="*/ 18 h 26"/>
                  <a:gd name="T118" fmla="*/ 33 w 36"/>
                  <a:gd name="T119" fmla="*/ 20 h 26"/>
                  <a:gd name="T120" fmla="*/ 32 w 36"/>
                  <a:gd name="T12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 h="26">
                    <a:moveTo>
                      <a:pt x="35" y="0"/>
                    </a:moveTo>
                    <a:cubicBezTo>
                      <a:pt x="33" y="3"/>
                      <a:pt x="33" y="3"/>
                      <a:pt x="33" y="3"/>
                    </a:cubicBezTo>
                    <a:cubicBezTo>
                      <a:pt x="18" y="18"/>
                      <a:pt x="18" y="18"/>
                      <a:pt x="18" y="18"/>
                    </a:cubicBezTo>
                    <a:cubicBezTo>
                      <a:pt x="12" y="12"/>
                      <a:pt x="12" y="12"/>
                      <a:pt x="12" y="12"/>
                    </a:cubicBezTo>
                    <a:cubicBezTo>
                      <a:pt x="0" y="21"/>
                      <a:pt x="0" y="21"/>
                      <a:pt x="0" y="21"/>
                    </a:cubicBezTo>
                    <a:cubicBezTo>
                      <a:pt x="0" y="23"/>
                      <a:pt x="0" y="23"/>
                      <a:pt x="0" y="23"/>
                    </a:cubicBezTo>
                    <a:cubicBezTo>
                      <a:pt x="0" y="26"/>
                      <a:pt x="3" y="26"/>
                      <a:pt x="3" y="26"/>
                    </a:cubicBezTo>
                    <a:cubicBezTo>
                      <a:pt x="3" y="26"/>
                      <a:pt x="31" y="26"/>
                      <a:pt x="33" y="26"/>
                    </a:cubicBezTo>
                    <a:cubicBezTo>
                      <a:pt x="36" y="25"/>
                      <a:pt x="36" y="22"/>
                      <a:pt x="36" y="22"/>
                    </a:cubicBezTo>
                    <a:lnTo>
                      <a:pt x="35" y="0"/>
                    </a:lnTo>
                    <a:close/>
                    <a:moveTo>
                      <a:pt x="32" y="21"/>
                    </a:moveTo>
                    <a:cubicBezTo>
                      <a:pt x="32" y="21"/>
                      <a:pt x="32" y="21"/>
                      <a:pt x="32" y="21"/>
                    </a:cubicBezTo>
                    <a:cubicBezTo>
                      <a:pt x="32" y="21"/>
                      <a:pt x="31" y="21"/>
                      <a:pt x="31" y="22"/>
                    </a:cubicBezTo>
                    <a:cubicBezTo>
                      <a:pt x="31" y="23"/>
                      <a:pt x="31" y="23"/>
                      <a:pt x="31" y="23"/>
                    </a:cubicBezTo>
                    <a:cubicBezTo>
                      <a:pt x="31" y="23"/>
                      <a:pt x="31" y="23"/>
                      <a:pt x="31" y="23"/>
                    </a:cubicBezTo>
                    <a:cubicBezTo>
                      <a:pt x="31" y="23"/>
                      <a:pt x="31" y="23"/>
                      <a:pt x="31" y="23"/>
                    </a:cubicBezTo>
                    <a:cubicBezTo>
                      <a:pt x="31" y="22"/>
                      <a:pt x="31" y="22"/>
                      <a:pt x="31" y="22"/>
                    </a:cubicBezTo>
                    <a:cubicBezTo>
                      <a:pt x="30" y="22"/>
                      <a:pt x="30" y="22"/>
                      <a:pt x="30" y="22"/>
                    </a:cubicBezTo>
                    <a:cubicBezTo>
                      <a:pt x="30" y="23"/>
                      <a:pt x="30" y="23"/>
                      <a:pt x="30" y="23"/>
                    </a:cubicBezTo>
                    <a:cubicBezTo>
                      <a:pt x="30" y="23"/>
                      <a:pt x="30" y="23"/>
                      <a:pt x="30" y="23"/>
                    </a:cubicBezTo>
                    <a:cubicBezTo>
                      <a:pt x="29" y="23"/>
                      <a:pt x="29" y="23"/>
                      <a:pt x="29" y="23"/>
                    </a:cubicBezTo>
                    <a:cubicBezTo>
                      <a:pt x="29" y="22"/>
                      <a:pt x="29" y="22"/>
                      <a:pt x="29" y="22"/>
                    </a:cubicBezTo>
                    <a:cubicBezTo>
                      <a:pt x="29" y="22"/>
                      <a:pt x="29" y="22"/>
                      <a:pt x="28" y="22"/>
                    </a:cubicBezTo>
                    <a:cubicBezTo>
                      <a:pt x="28" y="22"/>
                      <a:pt x="28" y="21"/>
                      <a:pt x="28" y="21"/>
                    </a:cubicBezTo>
                    <a:cubicBezTo>
                      <a:pt x="28" y="21"/>
                      <a:pt x="28" y="21"/>
                      <a:pt x="28" y="21"/>
                    </a:cubicBezTo>
                    <a:cubicBezTo>
                      <a:pt x="28" y="21"/>
                      <a:pt x="28" y="21"/>
                      <a:pt x="28" y="21"/>
                    </a:cubicBezTo>
                    <a:cubicBezTo>
                      <a:pt x="28" y="21"/>
                      <a:pt x="28" y="20"/>
                      <a:pt x="28" y="20"/>
                    </a:cubicBezTo>
                    <a:cubicBezTo>
                      <a:pt x="28" y="20"/>
                      <a:pt x="28" y="20"/>
                      <a:pt x="28" y="20"/>
                    </a:cubicBezTo>
                    <a:cubicBezTo>
                      <a:pt x="28" y="20"/>
                      <a:pt x="28" y="20"/>
                      <a:pt x="29" y="20"/>
                    </a:cubicBezTo>
                    <a:cubicBezTo>
                      <a:pt x="29" y="20"/>
                      <a:pt x="29" y="21"/>
                      <a:pt x="29" y="21"/>
                    </a:cubicBezTo>
                    <a:cubicBezTo>
                      <a:pt x="29" y="18"/>
                      <a:pt x="29" y="18"/>
                      <a:pt x="29" y="18"/>
                    </a:cubicBezTo>
                    <a:cubicBezTo>
                      <a:pt x="29" y="18"/>
                      <a:pt x="29" y="18"/>
                      <a:pt x="29" y="18"/>
                    </a:cubicBezTo>
                    <a:cubicBezTo>
                      <a:pt x="29" y="18"/>
                      <a:pt x="29" y="18"/>
                      <a:pt x="28" y="18"/>
                    </a:cubicBezTo>
                    <a:cubicBezTo>
                      <a:pt x="28" y="17"/>
                      <a:pt x="28" y="17"/>
                      <a:pt x="28" y="17"/>
                    </a:cubicBezTo>
                    <a:cubicBezTo>
                      <a:pt x="28" y="17"/>
                      <a:pt x="28" y="17"/>
                      <a:pt x="28" y="16"/>
                    </a:cubicBezTo>
                    <a:cubicBezTo>
                      <a:pt x="28" y="16"/>
                      <a:pt x="28" y="16"/>
                      <a:pt x="28" y="15"/>
                    </a:cubicBezTo>
                    <a:cubicBezTo>
                      <a:pt x="28" y="15"/>
                      <a:pt x="28" y="15"/>
                      <a:pt x="28" y="15"/>
                    </a:cubicBezTo>
                    <a:cubicBezTo>
                      <a:pt x="29" y="15"/>
                      <a:pt x="29" y="14"/>
                      <a:pt x="29" y="14"/>
                    </a:cubicBezTo>
                    <a:cubicBezTo>
                      <a:pt x="29" y="13"/>
                      <a:pt x="29" y="13"/>
                      <a:pt x="29" y="13"/>
                    </a:cubicBezTo>
                    <a:cubicBezTo>
                      <a:pt x="29" y="13"/>
                      <a:pt x="29" y="13"/>
                      <a:pt x="29" y="13"/>
                    </a:cubicBezTo>
                    <a:cubicBezTo>
                      <a:pt x="30" y="13"/>
                      <a:pt x="30" y="13"/>
                      <a:pt x="30" y="13"/>
                    </a:cubicBezTo>
                    <a:cubicBezTo>
                      <a:pt x="30" y="14"/>
                      <a:pt x="30" y="14"/>
                      <a:pt x="30" y="14"/>
                    </a:cubicBezTo>
                    <a:cubicBezTo>
                      <a:pt x="30" y="14"/>
                      <a:pt x="30" y="14"/>
                      <a:pt x="30" y="14"/>
                    </a:cubicBezTo>
                    <a:cubicBezTo>
                      <a:pt x="30" y="14"/>
                      <a:pt x="30" y="14"/>
                      <a:pt x="30" y="14"/>
                    </a:cubicBezTo>
                    <a:cubicBezTo>
                      <a:pt x="30" y="13"/>
                      <a:pt x="30" y="13"/>
                      <a:pt x="30" y="13"/>
                    </a:cubicBezTo>
                    <a:cubicBezTo>
                      <a:pt x="30" y="13"/>
                      <a:pt x="31" y="13"/>
                      <a:pt x="31" y="13"/>
                    </a:cubicBezTo>
                    <a:cubicBezTo>
                      <a:pt x="31" y="13"/>
                      <a:pt x="31" y="13"/>
                      <a:pt x="31" y="13"/>
                    </a:cubicBezTo>
                    <a:cubicBezTo>
                      <a:pt x="31" y="14"/>
                      <a:pt x="31" y="14"/>
                      <a:pt x="31" y="14"/>
                    </a:cubicBezTo>
                    <a:cubicBezTo>
                      <a:pt x="31" y="14"/>
                      <a:pt x="31" y="14"/>
                      <a:pt x="32" y="14"/>
                    </a:cubicBezTo>
                    <a:cubicBezTo>
                      <a:pt x="32" y="14"/>
                      <a:pt x="32" y="14"/>
                      <a:pt x="32" y="14"/>
                    </a:cubicBezTo>
                    <a:cubicBezTo>
                      <a:pt x="32" y="14"/>
                      <a:pt x="32" y="14"/>
                      <a:pt x="32" y="14"/>
                    </a:cubicBezTo>
                    <a:cubicBezTo>
                      <a:pt x="32" y="14"/>
                      <a:pt x="32" y="14"/>
                      <a:pt x="32" y="15"/>
                    </a:cubicBezTo>
                    <a:cubicBezTo>
                      <a:pt x="32" y="15"/>
                      <a:pt x="32" y="15"/>
                      <a:pt x="32" y="15"/>
                    </a:cubicBezTo>
                    <a:cubicBezTo>
                      <a:pt x="32" y="15"/>
                      <a:pt x="32" y="15"/>
                      <a:pt x="32" y="15"/>
                    </a:cubicBezTo>
                    <a:cubicBezTo>
                      <a:pt x="32" y="16"/>
                      <a:pt x="32" y="16"/>
                      <a:pt x="32" y="16"/>
                    </a:cubicBezTo>
                    <a:cubicBezTo>
                      <a:pt x="32" y="15"/>
                      <a:pt x="32" y="15"/>
                      <a:pt x="31" y="15"/>
                    </a:cubicBezTo>
                    <a:cubicBezTo>
                      <a:pt x="31" y="15"/>
                      <a:pt x="31" y="15"/>
                      <a:pt x="31" y="15"/>
                    </a:cubicBezTo>
                    <a:cubicBezTo>
                      <a:pt x="31" y="18"/>
                      <a:pt x="31" y="18"/>
                      <a:pt x="31" y="18"/>
                    </a:cubicBezTo>
                    <a:cubicBezTo>
                      <a:pt x="32" y="18"/>
                      <a:pt x="32" y="18"/>
                      <a:pt x="32" y="18"/>
                    </a:cubicBezTo>
                    <a:cubicBezTo>
                      <a:pt x="33" y="19"/>
                      <a:pt x="33" y="19"/>
                      <a:pt x="33" y="20"/>
                    </a:cubicBezTo>
                    <a:cubicBezTo>
                      <a:pt x="33" y="20"/>
                      <a:pt x="33" y="20"/>
                      <a:pt x="3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96"/>
              <p:cNvSpPr>
                <a:spLocks noEditPoints="1"/>
              </p:cNvSpPr>
              <p:nvPr/>
            </p:nvSpPr>
            <p:spPr bwMode="auto">
              <a:xfrm>
                <a:off x="3660" y="1874"/>
                <a:ext cx="45" cy="45"/>
              </a:xfrm>
              <a:custGeom>
                <a:avLst/>
                <a:gdLst>
                  <a:gd name="T0" fmla="*/ 9 w 19"/>
                  <a:gd name="T1" fmla="*/ 0 h 19"/>
                  <a:gd name="T2" fmla="*/ 0 w 19"/>
                  <a:gd name="T3" fmla="*/ 9 h 19"/>
                  <a:gd name="T4" fmla="*/ 10 w 19"/>
                  <a:gd name="T5" fmla="*/ 18 h 19"/>
                  <a:gd name="T6" fmla="*/ 19 w 19"/>
                  <a:gd name="T7" fmla="*/ 9 h 19"/>
                  <a:gd name="T8" fmla="*/ 9 w 19"/>
                  <a:gd name="T9" fmla="*/ 0 h 19"/>
                  <a:gd name="T10" fmla="*/ 10 w 19"/>
                  <a:gd name="T11" fmla="*/ 17 h 19"/>
                  <a:gd name="T12" fmla="*/ 2 w 19"/>
                  <a:gd name="T13" fmla="*/ 9 h 19"/>
                  <a:gd name="T14" fmla="*/ 9 w 19"/>
                  <a:gd name="T15" fmla="*/ 2 h 19"/>
                  <a:gd name="T16" fmla="*/ 17 w 19"/>
                  <a:gd name="T17" fmla="*/ 9 h 19"/>
                  <a:gd name="T18" fmla="*/ 10 w 19"/>
                  <a:gd name="T19"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0"/>
                    </a:moveTo>
                    <a:cubicBezTo>
                      <a:pt x="4" y="0"/>
                      <a:pt x="0" y="4"/>
                      <a:pt x="0" y="9"/>
                    </a:cubicBezTo>
                    <a:cubicBezTo>
                      <a:pt x="0" y="14"/>
                      <a:pt x="4" y="19"/>
                      <a:pt x="10" y="18"/>
                    </a:cubicBezTo>
                    <a:cubicBezTo>
                      <a:pt x="15" y="18"/>
                      <a:pt x="19" y="14"/>
                      <a:pt x="19" y="9"/>
                    </a:cubicBezTo>
                    <a:cubicBezTo>
                      <a:pt x="19" y="4"/>
                      <a:pt x="14" y="0"/>
                      <a:pt x="9" y="0"/>
                    </a:cubicBezTo>
                    <a:close/>
                    <a:moveTo>
                      <a:pt x="10" y="17"/>
                    </a:moveTo>
                    <a:cubicBezTo>
                      <a:pt x="5" y="17"/>
                      <a:pt x="2" y="13"/>
                      <a:pt x="2" y="9"/>
                    </a:cubicBezTo>
                    <a:cubicBezTo>
                      <a:pt x="2" y="5"/>
                      <a:pt x="5" y="2"/>
                      <a:pt x="9" y="2"/>
                    </a:cubicBezTo>
                    <a:cubicBezTo>
                      <a:pt x="13" y="2"/>
                      <a:pt x="17" y="5"/>
                      <a:pt x="17" y="9"/>
                    </a:cubicBezTo>
                    <a:cubicBezTo>
                      <a:pt x="17" y="13"/>
                      <a:pt x="14" y="17"/>
                      <a:pt x="10"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97"/>
              <p:cNvSpPr>
                <a:spLocks noEditPoints="1"/>
              </p:cNvSpPr>
              <p:nvPr/>
            </p:nvSpPr>
            <p:spPr bwMode="auto">
              <a:xfrm>
                <a:off x="3674" y="1881"/>
                <a:ext cx="17" cy="29"/>
              </a:xfrm>
              <a:custGeom>
                <a:avLst/>
                <a:gdLst>
                  <a:gd name="T0" fmla="*/ 5 w 7"/>
                  <a:gd name="T1" fmla="*/ 5 h 12"/>
                  <a:gd name="T2" fmla="*/ 5 w 7"/>
                  <a:gd name="T3" fmla="*/ 3 h 12"/>
                  <a:gd name="T4" fmla="*/ 5 w 7"/>
                  <a:gd name="T5" fmla="*/ 3 h 12"/>
                  <a:gd name="T6" fmla="*/ 6 w 7"/>
                  <a:gd name="T7" fmla="*/ 3 h 12"/>
                  <a:gd name="T8" fmla="*/ 6 w 7"/>
                  <a:gd name="T9" fmla="*/ 3 h 12"/>
                  <a:gd name="T10" fmla="*/ 6 w 7"/>
                  <a:gd name="T11" fmla="*/ 2 h 12"/>
                  <a:gd name="T12" fmla="*/ 6 w 7"/>
                  <a:gd name="T13" fmla="*/ 2 h 12"/>
                  <a:gd name="T14" fmla="*/ 6 w 7"/>
                  <a:gd name="T15" fmla="*/ 2 h 12"/>
                  <a:gd name="T16" fmla="*/ 6 w 7"/>
                  <a:gd name="T17" fmla="*/ 2 h 12"/>
                  <a:gd name="T18" fmla="*/ 5 w 7"/>
                  <a:gd name="T19" fmla="*/ 2 h 12"/>
                  <a:gd name="T20" fmla="*/ 5 w 7"/>
                  <a:gd name="T21" fmla="*/ 1 h 12"/>
                  <a:gd name="T22" fmla="*/ 5 w 7"/>
                  <a:gd name="T23" fmla="*/ 0 h 12"/>
                  <a:gd name="T24" fmla="*/ 4 w 7"/>
                  <a:gd name="T25" fmla="*/ 0 h 12"/>
                  <a:gd name="T26" fmla="*/ 4 w 7"/>
                  <a:gd name="T27" fmla="*/ 0 h 12"/>
                  <a:gd name="T28" fmla="*/ 4 w 7"/>
                  <a:gd name="T29" fmla="*/ 1 h 12"/>
                  <a:gd name="T30" fmla="*/ 4 w 7"/>
                  <a:gd name="T31" fmla="*/ 1 h 12"/>
                  <a:gd name="T32" fmla="*/ 3 w 7"/>
                  <a:gd name="T33" fmla="*/ 2 h 12"/>
                  <a:gd name="T34" fmla="*/ 3 w 7"/>
                  <a:gd name="T35" fmla="*/ 0 h 12"/>
                  <a:gd name="T36" fmla="*/ 3 w 7"/>
                  <a:gd name="T37" fmla="*/ 0 h 12"/>
                  <a:gd name="T38" fmla="*/ 2 w 7"/>
                  <a:gd name="T39" fmla="*/ 0 h 12"/>
                  <a:gd name="T40" fmla="*/ 2 w 7"/>
                  <a:gd name="T41" fmla="*/ 2 h 12"/>
                  <a:gd name="T42" fmla="*/ 1 w 7"/>
                  <a:gd name="T43" fmla="*/ 2 h 12"/>
                  <a:gd name="T44" fmla="*/ 1 w 7"/>
                  <a:gd name="T45" fmla="*/ 3 h 12"/>
                  <a:gd name="T46" fmla="*/ 1 w 7"/>
                  <a:gd name="T47" fmla="*/ 4 h 12"/>
                  <a:gd name="T48" fmla="*/ 1 w 7"/>
                  <a:gd name="T49" fmla="*/ 5 h 12"/>
                  <a:gd name="T50" fmla="*/ 1 w 7"/>
                  <a:gd name="T51" fmla="*/ 6 h 12"/>
                  <a:gd name="T52" fmla="*/ 2 w 7"/>
                  <a:gd name="T53" fmla="*/ 6 h 12"/>
                  <a:gd name="T54" fmla="*/ 2 w 7"/>
                  <a:gd name="T55" fmla="*/ 6 h 12"/>
                  <a:gd name="T56" fmla="*/ 2 w 7"/>
                  <a:gd name="T57" fmla="*/ 9 h 12"/>
                  <a:gd name="T58" fmla="*/ 2 w 7"/>
                  <a:gd name="T59" fmla="*/ 9 h 12"/>
                  <a:gd name="T60" fmla="*/ 1 w 7"/>
                  <a:gd name="T61" fmla="*/ 9 h 12"/>
                  <a:gd name="T62" fmla="*/ 1 w 7"/>
                  <a:gd name="T63" fmla="*/ 9 h 12"/>
                  <a:gd name="T64" fmla="*/ 1 w 7"/>
                  <a:gd name="T65" fmla="*/ 9 h 12"/>
                  <a:gd name="T66" fmla="*/ 0 w 7"/>
                  <a:gd name="T67" fmla="*/ 10 h 12"/>
                  <a:gd name="T68" fmla="*/ 1 w 7"/>
                  <a:gd name="T69" fmla="*/ 10 h 12"/>
                  <a:gd name="T70" fmla="*/ 1 w 7"/>
                  <a:gd name="T71" fmla="*/ 10 h 12"/>
                  <a:gd name="T72" fmla="*/ 3 w 7"/>
                  <a:gd name="T73" fmla="*/ 11 h 12"/>
                  <a:gd name="T74" fmla="*/ 3 w 7"/>
                  <a:gd name="T75" fmla="*/ 12 h 12"/>
                  <a:gd name="T76" fmla="*/ 3 w 7"/>
                  <a:gd name="T77" fmla="*/ 12 h 12"/>
                  <a:gd name="T78" fmla="*/ 3 w 7"/>
                  <a:gd name="T79" fmla="*/ 12 h 12"/>
                  <a:gd name="T80" fmla="*/ 3 w 7"/>
                  <a:gd name="T81" fmla="*/ 11 h 12"/>
                  <a:gd name="T82" fmla="*/ 4 w 7"/>
                  <a:gd name="T83" fmla="*/ 11 h 12"/>
                  <a:gd name="T84" fmla="*/ 4 w 7"/>
                  <a:gd name="T85" fmla="*/ 12 h 12"/>
                  <a:gd name="T86" fmla="*/ 5 w 7"/>
                  <a:gd name="T87" fmla="*/ 12 h 12"/>
                  <a:gd name="T88" fmla="*/ 5 w 7"/>
                  <a:gd name="T89" fmla="*/ 12 h 12"/>
                  <a:gd name="T90" fmla="*/ 5 w 7"/>
                  <a:gd name="T91" fmla="*/ 10 h 12"/>
                  <a:gd name="T92" fmla="*/ 6 w 7"/>
                  <a:gd name="T93" fmla="*/ 10 h 12"/>
                  <a:gd name="T94" fmla="*/ 6 w 7"/>
                  <a:gd name="T95" fmla="*/ 9 h 12"/>
                  <a:gd name="T96" fmla="*/ 7 w 7"/>
                  <a:gd name="T97" fmla="*/ 8 h 12"/>
                  <a:gd name="T98" fmla="*/ 6 w 7"/>
                  <a:gd name="T99" fmla="*/ 6 h 12"/>
                  <a:gd name="T100" fmla="*/ 5 w 7"/>
                  <a:gd name="T101" fmla="*/ 5 h 12"/>
                  <a:gd name="T102" fmla="*/ 4 w 7"/>
                  <a:gd name="T103" fmla="*/ 9 h 12"/>
                  <a:gd name="T104" fmla="*/ 3 w 7"/>
                  <a:gd name="T105" fmla="*/ 9 h 12"/>
                  <a:gd name="T106" fmla="*/ 3 w 7"/>
                  <a:gd name="T107" fmla="*/ 7 h 12"/>
                  <a:gd name="T108" fmla="*/ 4 w 7"/>
                  <a:gd name="T109" fmla="*/ 7 h 12"/>
                  <a:gd name="T110" fmla="*/ 4 w 7"/>
                  <a:gd name="T111" fmla="*/ 9 h 12"/>
                  <a:gd name="T112" fmla="*/ 4 w 7"/>
                  <a:gd name="T113" fmla="*/ 5 h 12"/>
                  <a:gd name="T114" fmla="*/ 3 w 7"/>
                  <a:gd name="T115" fmla="*/ 5 h 12"/>
                  <a:gd name="T116" fmla="*/ 3 w 7"/>
                  <a:gd name="T117" fmla="*/ 3 h 12"/>
                  <a:gd name="T118" fmla="*/ 4 w 7"/>
                  <a:gd name="T119" fmla="*/ 3 h 12"/>
                  <a:gd name="T120" fmla="*/ 4 w 7"/>
                  <a:gd name="T121"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 h="12">
                    <a:moveTo>
                      <a:pt x="5" y="5"/>
                    </a:moveTo>
                    <a:cubicBezTo>
                      <a:pt x="5" y="3"/>
                      <a:pt x="5" y="3"/>
                      <a:pt x="5" y="3"/>
                    </a:cubicBezTo>
                    <a:cubicBezTo>
                      <a:pt x="5" y="3"/>
                      <a:pt x="5" y="3"/>
                      <a:pt x="5" y="3"/>
                    </a:cubicBezTo>
                    <a:cubicBezTo>
                      <a:pt x="5" y="3"/>
                      <a:pt x="5" y="3"/>
                      <a:pt x="6" y="3"/>
                    </a:cubicBezTo>
                    <a:cubicBezTo>
                      <a:pt x="6" y="3"/>
                      <a:pt x="6" y="3"/>
                      <a:pt x="6" y="3"/>
                    </a:cubicBezTo>
                    <a:cubicBezTo>
                      <a:pt x="6" y="3"/>
                      <a:pt x="6" y="3"/>
                      <a:pt x="6" y="2"/>
                    </a:cubicBezTo>
                    <a:cubicBezTo>
                      <a:pt x="6" y="2"/>
                      <a:pt x="6" y="2"/>
                      <a:pt x="6" y="2"/>
                    </a:cubicBezTo>
                    <a:cubicBezTo>
                      <a:pt x="6" y="2"/>
                      <a:pt x="6" y="2"/>
                      <a:pt x="6" y="2"/>
                    </a:cubicBezTo>
                    <a:cubicBezTo>
                      <a:pt x="6" y="2"/>
                      <a:pt x="6" y="2"/>
                      <a:pt x="6" y="2"/>
                    </a:cubicBezTo>
                    <a:cubicBezTo>
                      <a:pt x="6" y="2"/>
                      <a:pt x="5" y="2"/>
                      <a:pt x="5" y="2"/>
                    </a:cubicBezTo>
                    <a:cubicBezTo>
                      <a:pt x="5" y="2"/>
                      <a:pt x="5" y="1"/>
                      <a:pt x="5" y="1"/>
                    </a:cubicBezTo>
                    <a:cubicBezTo>
                      <a:pt x="5" y="0"/>
                      <a:pt x="5" y="0"/>
                      <a:pt x="5" y="0"/>
                    </a:cubicBezTo>
                    <a:cubicBezTo>
                      <a:pt x="5" y="0"/>
                      <a:pt x="5" y="0"/>
                      <a:pt x="4" y="0"/>
                    </a:cubicBezTo>
                    <a:cubicBezTo>
                      <a:pt x="4" y="0"/>
                      <a:pt x="4" y="0"/>
                      <a:pt x="4" y="0"/>
                    </a:cubicBezTo>
                    <a:cubicBezTo>
                      <a:pt x="4" y="1"/>
                      <a:pt x="4" y="1"/>
                      <a:pt x="4" y="1"/>
                    </a:cubicBezTo>
                    <a:cubicBezTo>
                      <a:pt x="4" y="1"/>
                      <a:pt x="4" y="1"/>
                      <a:pt x="4" y="1"/>
                    </a:cubicBezTo>
                    <a:cubicBezTo>
                      <a:pt x="4" y="1"/>
                      <a:pt x="3" y="2"/>
                      <a:pt x="3" y="2"/>
                    </a:cubicBezTo>
                    <a:cubicBezTo>
                      <a:pt x="3" y="0"/>
                      <a:pt x="3" y="0"/>
                      <a:pt x="3" y="0"/>
                    </a:cubicBezTo>
                    <a:cubicBezTo>
                      <a:pt x="3" y="0"/>
                      <a:pt x="3" y="0"/>
                      <a:pt x="3" y="0"/>
                    </a:cubicBezTo>
                    <a:cubicBezTo>
                      <a:pt x="2" y="0"/>
                      <a:pt x="2" y="0"/>
                      <a:pt x="2" y="0"/>
                    </a:cubicBezTo>
                    <a:cubicBezTo>
                      <a:pt x="2" y="2"/>
                      <a:pt x="2" y="2"/>
                      <a:pt x="2" y="2"/>
                    </a:cubicBezTo>
                    <a:cubicBezTo>
                      <a:pt x="2" y="2"/>
                      <a:pt x="2" y="2"/>
                      <a:pt x="1" y="2"/>
                    </a:cubicBezTo>
                    <a:cubicBezTo>
                      <a:pt x="1" y="2"/>
                      <a:pt x="1" y="3"/>
                      <a:pt x="1" y="3"/>
                    </a:cubicBezTo>
                    <a:cubicBezTo>
                      <a:pt x="1" y="3"/>
                      <a:pt x="1" y="4"/>
                      <a:pt x="1" y="4"/>
                    </a:cubicBezTo>
                    <a:cubicBezTo>
                      <a:pt x="1" y="4"/>
                      <a:pt x="1" y="5"/>
                      <a:pt x="1" y="5"/>
                    </a:cubicBezTo>
                    <a:cubicBezTo>
                      <a:pt x="1" y="5"/>
                      <a:pt x="1" y="5"/>
                      <a:pt x="1" y="6"/>
                    </a:cubicBezTo>
                    <a:cubicBezTo>
                      <a:pt x="2" y="6"/>
                      <a:pt x="2" y="6"/>
                      <a:pt x="2" y="6"/>
                    </a:cubicBezTo>
                    <a:cubicBezTo>
                      <a:pt x="2" y="6"/>
                      <a:pt x="2" y="6"/>
                      <a:pt x="2" y="6"/>
                    </a:cubicBezTo>
                    <a:cubicBezTo>
                      <a:pt x="2" y="9"/>
                      <a:pt x="2" y="9"/>
                      <a:pt x="2" y="9"/>
                    </a:cubicBezTo>
                    <a:cubicBezTo>
                      <a:pt x="2" y="9"/>
                      <a:pt x="2" y="9"/>
                      <a:pt x="2" y="9"/>
                    </a:cubicBezTo>
                    <a:cubicBezTo>
                      <a:pt x="1" y="9"/>
                      <a:pt x="1" y="9"/>
                      <a:pt x="1" y="9"/>
                    </a:cubicBezTo>
                    <a:cubicBezTo>
                      <a:pt x="1" y="9"/>
                      <a:pt x="1" y="9"/>
                      <a:pt x="1" y="9"/>
                    </a:cubicBezTo>
                    <a:cubicBezTo>
                      <a:pt x="1" y="9"/>
                      <a:pt x="1" y="9"/>
                      <a:pt x="1" y="9"/>
                    </a:cubicBezTo>
                    <a:cubicBezTo>
                      <a:pt x="1" y="10"/>
                      <a:pt x="0" y="10"/>
                      <a:pt x="0" y="10"/>
                    </a:cubicBezTo>
                    <a:cubicBezTo>
                      <a:pt x="0" y="10"/>
                      <a:pt x="0" y="10"/>
                      <a:pt x="1" y="10"/>
                    </a:cubicBezTo>
                    <a:cubicBezTo>
                      <a:pt x="1" y="10"/>
                      <a:pt x="1" y="10"/>
                      <a:pt x="1" y="10"/>
                    </a:cubicBezTo>
                    <a:cubicBezTo>
                      <a:pt x="2" y="11"/>
                      <a:pt x="2" y="11"/>
                      <a:pt x="3" y="11"/>
                    </a:cubicBezTo>
                    <a:cubicBezTo>
                      <a:pt x="3" y="12"/>
                      <a:pt x="3" y="12"/>
                      <a:pt x="3" y="12"/>
                    </a:cubicBezTo>
                    <a:cubicBezTo>
                      <a:pt x="3" y="12"/>
                      <a:pt x="3" y="12"/>
                      <a:pt x="3" y="12"/>
                    </a:cubicBezTo>
                    <a:cubicBezTo>
                      <a:pt x="3" y="12"/>
                      <a:pt x="3" y="12"/>
                      <a:pt x="3" y="12"/>
                    </a:cubicBezTo>
                    <a:cubicBezTo>
                      <a:pt x="3" y="11"/>
                      <a:pt x="3" y="11"/>
                      <a:pt x="3" y="11"/>
                    </a:cubicBezTo>
                    <a:cubicBezTo>
                      <a:pt x="4" y="11"/>
                      <a:pt x="4" y="11"/>
                      <a:pt x="4" y="11"/>
                    </a:cubicBezTo>
                    <a:cubicBezTo>
                      <a:pt x="4" y="12"/>
                      <a:pt x="4" y="12"/>
                      <a:pt x="4" y="12"/>
                    </a:cubicBezTo>
                    <a:cubicBezTo>
                      <a:pt x="4" y="12"/>
                      <a:pt x="4" y="12"/>
                      <a:pt x="5" y="12"/>
                    </a:cubicBezTo>
                    <a:cubicBezTo>
                      <a:pt x="5" y="12"/>
                      <a:pt x="5" y="12"/>
                      <a:pt x="5" y="12"/>
                    </a:cubicBezTo>
                    <a:cubicBezTo>
                      <a:pt x="5" y="10"/>
                      <a:pt x="5" y="10"/>
                      <a:pt x="5" y="10"/>
                    </a:cubicBezTo>
                    <a:cubicBezTo>
                      <a:pt x="5" y="10"/>
                      <a:pt x="5" y="10"/>
                      <a:pt x="6" y="10"/>
                    </a:cubicBezTo>
                    <a:cubicBezTo>
                      <a:pt x="6" y="10"/>
                      <a:pt x="6" y="10"/>
                      <a:pt x="6" y="9"/>
                    </a:cubicBezTo>
                    <a:cubicBezTo>
                      <a:pt x="7" y="9"/>
                      <a:pt x="7" y="8"/>
                      <a:pt x="7" y="8"/>
                    </a:cubicBezTo>
                    <a:cubicBezTo>
                      <a:pt x="7" y="7"/>
                      <a:pt x="6" y="7"/>
                      <a:pt x="6" y="6"/>
                    </a:cubicBezTo>
                    <a:cubicBezTo>
                      <a:pt x="6" y="6"/>
                      <a:pt x="5" y="6"/>
                      <a:pt x="5" y="5"/>
                    </a:cubicBezTo>
                    <a:close/>
                    <a:moveTo>
                      <a:pt x="4" y="9"/>
                    </a:moveTo>
                    <a:cubicBezTo>
                      <a:pt x="4" y="9"/>
                      <a:pt x="4" y="9"/>
                      <a:pt x="3" y="9"/>
                    </a:cubicBezTo>
                    <a:cubicBezTo>
                      <a:pt x="3" y="7"/>
                      <a:pt x="3" y="7"/>
                      <a:pt x="3" y="7"/>
                    </a:cubicBezTo>
                    <a:cubicBezTo>
                      <a:pt x="4" y="7"/>
                      <a:pt x="4" y="7"/>
                      <a:pt x="4" y="7"/>
                    </a:cubicBezTo>
                    <a:lnTo>
                      <a:pt x="4" y="9"/>
                    </a:lnTo>
                    <a:close/>
                    <a:moveTo>
                      <a:pt x="4" y="5"/>
                    </a:moveTo>
                    <a:cubicBezTo>
                      <a:pt x="4" y="5"/>
                      <a:pt x="3" y="5"/>
                      <a:pt x="3" y="5"/>
                    </a:cubicBezTo>
                    <a:cubicBezTo>
                      <a:pt x="3" y="3"/>
                      <a:pt x="3" y="3"/>
                      <a:pt x="3" y="3"/>
                    </a:cubicBezTo>
                    <a:cubicBezTo>
                      <a:pt x="3" y="3"/>
                      <a:pt x="4" y="3"/>
                      <a:pt x="4" y="3"/>
                    </a:cubicBezTo>
                    <a:lnTo>
                      <a:pt x="4"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98"/>
              <p:cNvSpPr>
                <a:spLocks noEditPoints="1"/>
              </p:cNvSpPr>
              <p:nvPr/>
            </p:nvSpPr>
            <p:spPr bwMode="auto">
              <a:xfrm>
                <a:off x="3906" y="1974"/>
                <a:ext cx="41" cy="40"/>
              </a:xfrm>
              <a:custGeom>
                <a:avLst/>
                <a:gdLst>
                  <a:gd name="T0" fmla="*/ 9 w 17"/>
                  <a:gd name="T1" fmla="*/ 0 h 17"/>
                  <a:gd name="T2" fmla="*/ 0 w 17"/>
                  <a:gd name="T3" fmla="*/ 9 h 17"/>
                  <a:gd name="T4" fmla="*/ 9 w 17"/>
                  <a:gd name="T5" fmla="*/ 17 h 17"/>
                  <a:gd name="T6" fmla="*/ 17 w 17"/>
                  <a:gd name="T7" fmla="*/ 8 h 17"/>
                  <a:gd name="T8" fmla="*/ 9 w 17"/>
                  <a:gd name="T9" fmla="*/ 0 h 17"/>
                  <a:gd name="T10" fmla="*/ 9 w 17"/>
                  <a:gd name="T11" fmla="*/ 16 h 17"/>
                  <a:gd name="T12" fmla="*/ 2 w 17"/>
                  <a:gd name="T13" fmla="*/ 9 h 17"/>
                  <a:gd name="T14" fmla="*/ 9 w 17"/>
                  <a:gd name="T15" fmla="*/ 2 h 17"/>
                  <a:gd name="T16" fmla="*/ 16 w 17"/>
                  <a:gd name="T17" fmla="*/ 8 h 17"/>
                  <a:gd name="T18" fmla="*/ 9 w 17"/>
                  <a:gd name="T19"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
                    <a:moveTo>
                      <a:pt x="9" y="0"/>
                    </a:moveTo>
                    <a:cubicBezTo>
                      <a:pt x="4" y="0"/>
                      <a:pt x="0" y="4"/>
                      <a:pt x="0" y="9"/>
                    </a:cubicBezTo>
                    <a:cubicBezTo>
                      <a:pt x="0" y="14"/>
                      <a:pt x="4" y="17"/>
                      <a:pt x="9" y="17"/>
                    </a:cubicBezTo>
                    <a:cubicBezTo>
                      <a:pt x="14" y="17"/>
                      <a:pt x="17" y="13"/>
                      <a:pt x="17" y="8"/>
                    </a:cubicBezTo>
                    <a:cubicBezTo>
                      <a:pt x="17" y="4"/>
                      <a:pt x="13" y="0"/>
                      <a:pt x="9" y="0"/>
                    </a:cubicBezTo>
                    <a:close/>
                    <a:moveTo>
                      <a:pt x="9" y="16"/>
                    </a:moveTo>
                    <a:cubicBezTo>
                      <a:pt x="5" y="16"/>
                      <a:pt x="2" y="13"/>
                      <a:pt x="2" y="9"/>
                    </a:cubicBezTo>
                    <a:cubicBezTo>
                      <a:pt x="2" y="5"/>
                      <a:pt x="5" y="2"/>
                      <a:pt x="9" y="2"/>
                    </a:cubicBezTo>
                    <a:cubicBezTo>
                      <a:pt x="12" y="2"/>
                      <a:pt x="16" y="5"/>
                      <a:pt x="16" y="8"/>
                    </a:cubicBezTo>
                    <a:cubicBezTo>
                      <a:pt x="16" y="12"/>
                      <a:pt x="13" y="15"/>
                      <a:pt x="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99"/>
              <p:cNvSpPr>
                <a:spLocks noEditPoints="1"/>
              </p:cNvSpPr>
              <p:nvPr/>
            </p:nvSpPr>
            <p:spPr bwMode="auto">
              <a:xfrm>
                <a:off x="3921" y="1981"/>
                <a:ext cx="14" cy="26"/>
              </a:xfrm>
              <a:custGeom>
                <a:avLst/>
                <a:gdLst>
                  <a:gd name="T0" fmla="*/ 4 w 6"/>
                  <a:gd name="T1" fmla="*/ 5 h 11"/>
                  <a:gd name="T2" fmla="*/ 4 w 6"/>
                  <a:gd name="T3" fmla="*/ 3 h 11"/>
                  <a:gd name="T4" fmla="*/ 4 w 6"/>
                  <a:gd name="T5" fmla="*/ 3 h 11"/>
                  <a:gd name="T6" fmla="*/ 5 w 6"/>
                  <a:gd name="T7" fmla="*/ 3 h 11"/>
                  <a:gd name="T8" fmla="*/ 5 w 6"/>
                  <a:gd name="T9" fmla="*/ 3 h 11"/>
                  <a:gd name="T10" fmla="*/ 5 w 6"/>
                  <a:gd name="T11" fmla="*/ 2 h 11"/>
                  <a:gd name="T12" fmla="*/ 5 w 6"/>
                  <a:gd name="T13" fmla="*/ 2 h 11"/>
                  <a:gd name="T14" fmla="*/ 5 w 6"/>
                  <a:gd name="T15" fmla="*/ 2 h 11"/>
                  <a:gd name="T16" fmla="*/ 5 w 6"/>
                  <a:gd name="T17" fmla="*/ 1 h 11"/>
                  <a:gd name="T18" fmla="*/ 5 w 6"/>
                  <a:gd name="T19" fmla="*/ 1 h 11"/>
                  <a:gd name="T20" fmla="*/ 4 w 6"/>
                  <a:gd name="T21" fmla="*/ 1 h 11"/>
                  <a:gd name="T22" fmla="*/ 4 w 6"/>
                  <a:gd name="T23" fmla="*/ 0 h 11"/>
                  <a:gd name="T24" fmla="*/ 4 w 6"/>
                  <a:gd name="T25" fmla="*/ 0 h 11"/>
                  <a:gd name="T26" fmla="*/ 3 w 6"/>
                  <a:gd name="T27" fmla="*/ 0 h 11"/>
                  <a:gd name="T28" fmla="*/ 3 w 6"/>
                  <a:gd name="T29" fmla="*/ 1 h 11"/>
                  <a:gd name="T30" fmla="*/ 3 w 6"/>
                  <a:gd name="T31" fmla="*/ 1 h 11"/>
                  <a:gd name="T32" fmla="*/ 3 w 6"/>
                  <a:gd name="T33" fmla="*/ 1 h 11"/>
                  <a:gd name="T34" fmla="*/ 2 w 6"/>
                  <a:gd name="T35" fmla="*/ 0 h 11"/>
                  <a:gd name="T36" fmla="*/ 2 w 6"/>
                  <a:gd name="T37" fmla="*/ 0 h 11"/>
                  <a:gd name="T38" fmla="*/ 2 w 6"/>
                  <a:gd name="T39" fmla="*/ 0 h 11"/>
                  <a:gd name="T40" fmla="*/ 2 w 6"/>
                  <a:gd name="T41" fmla="*/ 2 h 11"/>
                  <a:gd name="T42" fmla="*/ 1 w 6"/>
                  <a:gd name="T43" fmla="*/ 2 h 11"/>
                  <a:gd name="T44" fmla="*/ 0 w 6"/>
                  <a:gd name="T45" fmla="*/ 3 h 11"/>
                  <a:gd name="T46" fmla="*/ 0 w 6"/>
                  <a:gd name="T47" fmla="*/ 4 h 11"/>
                  <a:gd name="T48" fmla="*/ 0 w 6"/>
                  <a:gd name="T49" fmla="*/ 5 h 11"/>
                  <a:gd name="T50" fmla="*/ 1 w 6"/>
                  <a:gd name="T51" fmla="*/ 5 h 11"/>
                  <a:gd name="T52" fmla="*/ 2 w 6"/>
                  <a:gd name="T53" fmla="*/ 6 h 11"/>
                  <a:gd name="T54" fmla="*/ 2 w 6"/>
                  <a:gd name="T55" fmla="*/ 6 h 11"/>
                  <a:gd name="T56" fmla="*/ 2 w 6"/>
                  <a:gd name="T57" fmla="*/ 8 h 11"/>
                  <a:gd name="T58" fmla="*/ 1 w 6"/>
                  <a:gd name="T59" fmla="*/ 8 h 11"/>
                  <a:gd name="T60" fmla="*/ 0 w 6"/>
                  <a:gd name="T61" fmla="*/ 8 h 11"/>
                  <a:gd name="T62" fmla="*/ 0 w 6"/>
                  <a:gd name="T63" fmla="*/ 8 h 11"/>
                  <a:gd name="T64" fmla="*/ 0 w 6"/>
                  <a:gd name="T65" fmla="*/ 9 h 11"/>
                  <a:gd name="T66" fmla="*/ 0 w 6"/>
                  <a:gd name="T67" fmla="*/ 9 h 11"/>
                  <a:gd name="T68" fmla="*/ 0 w 6"/>
                  <a:gd name="T69" fmla="*/ 9 h 11"/>
                  <a:gd name="T70" fmla="*/ 1 w 6"/>
                  <a:gd name="T71" fmla="*/ 10 h 11"/>
                  <a:gd name="T72" fmla="*/ 2 w 6"/>
                  <a:gd name="T73" fmla="*/ 10 h 11"/>
                  <a:gd name="T74" fmla="*/ 2 w 6"/>
                  <a:gd name="T75" fmla="*/ 11 h 11"/>
                  <a:gd name="T76" fmla="*/ 2 w 6"/>
                  <a:gd name="T77" fmla="*/ 11 h 11"/>
                  <a:gd name="T78" fmla="*/ 3 w 6"/>
                  <a:gd name="T79" fmla="*/ 11 h 11"/>
                  <a:gd name="T80" fmla="*/ 3 w 6"/>
                  <a:gd name="T81" fmla="*/ 10 h 11"/>
                  <a:gd name="T82" fmla="*/ 3 w 6"/>
                  <a:gd name="T83" fmla="*/ 10 h 11"/>
                  <a:gd name="T84" fmla="*/ 3 w 6"/>
                  <a:gd name="T85" fmla="*/ 11 h 11"/>
                  <a:gd name="T86" fmla="*/ 4 w 6"/>
                  <a:gd name="T87" fmla="*/ 11 h 11"/>
                  <a:gd name="T88" fmla="*/ 4 w 6"/>
                  <a:gd name="T89" fmla="*/ 11 h 11"/>
                  <a:gd name="T90" fmla="*/ 4 w 6"/>
                  <a:gd name="T91" fmla="*/ 10 h 11"/>
                  <a:gd name="T92" fmla="*/ 5 w 6"/>
                  <a:gd name="T93" fmla="*/ 9 h 11"/>
                  <a:gd name="T94" fmla="*/ 5 w 6"/>
                  <a:gd name="T95" fmla="*/ 9 h 11"/>
                  <a:gd name="T96" fmla="*/ 6 w 6"/>
                  <a:gd name="T97" fmla="*/ 7 h 11"/>
                  <a:gd name="T98" fmla="*/ 5 w 6"/>
                  <a:gd name="T99" fmla="*/ 6 h 11"/>
                  <a:gd name="T100" fmla="*/ 4 w 6"/>
                  <a:gd name="T101" fmla="*/ 5 h 11"/>
                  <a:gd name="T102" fmla="*/ 3 w 6"/>
                  <a:gd name="T103" fmla="*/ 8 h 11"/>
                  <a:gd name="T104" fmla="*/ 3 w 6"/>
                  <a:gd name="T105" fmla="*/ 8 h 11"/>
                  <a:gd name="T106" fmla="*/ 3 w 6"/>
                  <a:gd name="T107" fmla="*/ 6 h 11"/>
                  <a:gd name="T108" fmla="*/ 3 w 6"/>
                  <a:gd name="T109" fmla="*/ 6 h 11"/>
                  <a:gd name="T110" fmla="*/ 3 w 6"/>
                  <a:gd name="T111" fmla="*/ 8 h 11"/>
                  <a:gd name="T112" fmla="*/ 3 w 6"/>
                  <a:gd name="T113" fmla="*/ 5 h 11"/>
                  <a:gd name="T114" fmla="*/ 3 w 6"/>
                  <a:gd name="T115" fmla="*/ 4 h 11"/>
                  <a:gd name="T116" fmla="*/ 3 w 6"/>
                  <a:gd name="T117" fmla="*/ 3 h 11"/>
                  <a:gd name="T118" fmla="*/ 3 w 6"/>
                  <a:gd name="T119" fmla="*/ 3 h 11"/>
                  <a:gd name="T120" fmla="*/ 3 w 6"/>
                  <a:gd name="T121"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 h="11">
                    <a:moveTo>
                      <a:pt x="4" y="5"/>
                    </a:moveTo>
                    <a:cubicBezTo>
                      <a:pt x="4" y="3"/>
                      <a:pt x="4" y="3"/>
                      <a:pt x="4" y="3"/>
                    </a:cubicBezTo>
                    <a:cubicBezTo>
                      <a:pt x="4" y="3"/>
                      <a:pt x="4" y="3"/>
                      <a:pt x="4" y="3"/>
                    </a:cubicBezTo>
                    <a:cubicBezTo>
                      <a:pt x="4" y="3"/>
                      <a:pt x="5" y="3"/>
                      <a:pt x="5" y="3"/>
                    </a:cubicBezTo>
                    <a:cubicBezTo>
                      <a:pt x="5" y="3"/>
                      <a:pt x="5" y="3"/>
                      <a:pt x="5" y="3"/>
                    </a:cubicBezTo>
                    <a:cubicBezTo>
                      <a:pt x="5" y="3"/>
                      <a:pt x="5" y="2"/>
                      <a:pt x="5" y="2"/>
                    </a:cubicBezTo>
                    <a:cubicBezTo>
                      <a:pt x="5" y="2"/>
                      <a:pt x="5" y="2"/>
                      <a:pt x="5" y="2"/>
                    </a:cubicBezTo>
                    <a:cubicBezTo>
                      <a:pt x="5" y="2"/>
                      <a:pt x="5" y="2"/>
                      <a:pt x="5" y="2"/>
                    </a:cubicBezTo>
                    <a:cubicBezTo>
                      <a:pt x="5" y="2"/>
                      <a:pt x="5" y="2"/>
                      <a:pt x="5" y="1"/>
                    </a:cubicBezTo>
                    <a:cubicBezTo>
                      <a:pt x="5" y="1"/>
                      <a:pt x="5" y="1"/>
                      <a:pt x="5" y="1"/>
                    </a:cubicBezTo>
                    <a:cubicBezTo>
                      <a:pt x="4" y="1"/>
                      <a:pt x="4" y="1"/>
                      <a:pt x="4" y="1"/>
                    </a:cubicBezTo>
                    <a:cubicBezTo>
                      <a:pt x="4" y="0"/>
                      <a:pt x="4" y="0"/>
                      <a:pt x="4" y="0"/>
                    </a:cubicBezTo>
                    <a:cubicBezTo>
                      <a:pt x="4" y="0"/>
                      <a:pt x="4" y="0"/>
                      <a:pt x="4" y="0"/>
                    </a:cubicBezTo>
                    <a:cubicBezTo>
                      <a:pt x="3" y="0"/>
                      <a:pt x="3" y="0"/>
                      <a:pt x="3" y="0"/>
                    </a:cubicBezTo>
                    <a:cubicBezTo>
                      <a:pt x="3" y="1"/>
                      <a:pt x="3" y="1"/>
                      <a:pt x="3" y="1"/>
                    </a:cubicBezTo>
                    <a:cubicBezTo>
                      <a:pt x="3" y="1"/>
                      <a:pt x="3" y="1"/>
                      <a:pt x="3" y="1"/>
                    </a:cubicBezTo>
                    <a:cubicBezTo>
                      <a:pt x="3" y="1"/>
                      <a:pt x="3" y="1"/>
                      <a:pt x="3" y="1"/>
                    </a:cubicBezTo>
                    <a:cubicBezTo>
                      <a:pt x="2" y="0"/>
                      <a:pt x="2" y="0"/>
                      <a:pt x="2" y="0"/>
                    </a:cubicBezTo>
                    <a:cubicBezTo>
                      <a:pt x="2" y="0"/>
                      <a:pt x="2" y="0"/>
                      <a:pt x="2" y="0"/>
                    </a:cubicBezTo>
                    <a:cubicBezTo>
                      <a:pt x="2" y="0"/>
                      <a:pt x="2" y="0"/>
                      <a:pt x="2" y="0"/>
                    </a:cubicBezTo>
                    <a:cubicBezTo>
                      <a:pt x="2" y="2"/>
                      <a:pt x="2" y="2"/>
                      <a:pt x="2" y="2"/>
                    </a:cubicBezTo>
                    <a:cubicBezTo>
                      <a:pt x="1" y="2"/>
                      <a:pt x="1" y="2"/>
                      <a:pt x="1" y="2"/>
                    </a:cubicBezTo>
                    <a:cubicBezTo>
                      <a:pt x="1" y="2"/>
                      <a:pt x="1" y="2"/>
                      <a:pt x="0" y="3"/>
                    </a:cubicBezTo>
                    <a:cubicBezTo>
                      <a:pt x="0" y="3"/>
                      <a:pt x="0" y="3"/>
                      <a:pt x="0" y="4"/>
                    </a:cubicBezTo>
                    <a:cubicBezTo>
                      <a:pt x="0" y="4"/>
                      <a:pt x="0" y="4"/>
                      <a:pt x="0" y="5"/>
                    </a:cubicBezTo>
                    <a:cubicBezTo>
                      <a:pt x="1" y="5"/>
                      <a:pt x="1" y="5"/>
                      <a:pt x="1" y="5"/>
                    </a:cubicBezTo>
                    <a:cubicBezTo>
                      <a:pt x="1" y="5"/>
                      <a:pt x="1" y="6"/>
                      <a:pt x="2" y="6"/>
                    </a:cubicBezTo>
                    <a:cubicBezTo>
                      <a:pt x="2" y="6"/>
                      <a:pt x="2" y="6"/>
                      <a:pt x="2" y="6"/>
                    </a:cubicBezTo>
                    <a:cubicBezTo>
                      <a:pt x="2" y="8"/>
                      <a:pt x="2" y="8"/>
                      <a:pt x="2" y="8"/>
                    </a:cubicBezTo>
                    <a:cubicBezTo>
                      <a:pt x="2" y="8"/>
                      <a:pt x="1" y="8"/>
                      <a:pt x="1" y="8"/>
                    </a:cubicBezTo>
                    <a:cubicBezTo>
                      <a:pt x="1" y="8"/>
                      <a:pt x="1" y="8"/>
                      <a:pt x="0" y="8"/>
                    </a:cubicBezTo>
                    <a:cubicBezTo>
                      <a:pt x="0" y="8"/>
                      <a:pt x="0" y="8"/>
                      <a:pt x="0" y="8"/>
                    </a:cubicBezTo>
                    <a:cubicBezTo>
                      <a:pt x="0" y="8"/>
                      <a:pt x="0" y="8"/>
                      <a:pt x="0" y="9"/>
                    </a:cubicBezTo>
                    <a:cubicBezTo>
                      <a:pt x="0" y="9"/>
                      <a:pt x="0" y="9"/>
                      <a:pt x="0" y="9"/>
                    </a:cubicBezTo>
                    <a:cubicBezTo>
                      <a:pt x="0" y="9"/>
                      <a:pt x="0" y="9"/>
                      <a:pt x="0" y="9"/>
                    </a:cubicBezTo>
                    <a:cubicBezTo>
                      <a:pt x="0" y="9"/>
                      <a:pt x="1" y="10"/>
                      <a:pt x="1" y="10"/>
                    </a:cubicBezTo>
                    <a:cubicBezTo>
                      <a:pt x="1" y="10"/>
                      <a:pt x="2" y="10"/>
                      <a:pt x="2" y="10"/>
                    </a:cubicBezTo>
                    <a:cubicBezTo>
                      <a:pt x="2" y="11"/>
                      <a:pt x="2" y="11"/>
                      <a:pt x="2" y="11"/>
                    </a:cubicBezTo>
                    <a:cubicBezTo>
                      <a:pt x="2" y="11"/>
                      <a:pt x="2" y="11"/>
                      <a:pt x="2" y="11"/>
                    </a:cubicBezTo>
                    <a:cubicBezTo>
                      <a:pt x="3" y="11"/>
                      <a:pt x="3" y="11"/>
                      <a:pt x="3" y="11"/>
                    </a:cubicBezTo>
                    <a:cubicBezTo>
                      <a:pt x="3" y="10"/>
                      <a:pt x="3" y="10"/>
                      <a:pt x="3" y="10"/>
                    </a:cubicBezTo>
                    <a:cubicBezTo>
                      <a:pt x="3" y="10"/>
                      <a:pt x="3" y="10"/>
                      <a:pt x="3" y="10"/>
                    </a:cubicBezTo>
                    <a:cubicBezTo>
                      <a:pt x="3" y="11"/>
                      <a:pt x="3" y="11"/>
                      <a:pt x="3" y="11"/>
                    </a:cubicBezTo>
                    <a:cubicBezTo>
                      <a:pt x="3" y="11"/>
                      <a:pt x="4" y="11"/>
                      <a:pt x="4" y="11"/>
                    </a:cubicBezTo>
                    <a:cubicBezTo>
                      <a:pt x="4" y="11"/>
                      <a:pt x="4" y="11"/>
                      <a:pt x="4" y="11"/>
                    </a:cubicBezTo>
                    <a:cubicBezTo>
                      <a:pt x="4" y="10"/>
                      <a:pt x="4" y="10"/>
                      <a:pt x="4" y="10"/>
                    </a:cubicBezTo>
                    <a:cubicBezTo>
                      <a:pt x="4" y="9"/>
                      <a:pt x="5" y="9"/>
                      <a:pt x="5" y="9"/>
                    </a:cubicBezTo>
                    <a:cubicBezTo>
                      <a:pt x="5" y="9"/>
                      <a:pt x="5" y="9"/>
                      <a:pt x="5" y="9"/>
                    </a:cubicBezTo>
                    <a:cubicBezTo>
                      <a:pt x="6" y="8"/>
                      <a:pt x="6" y="8"/>
                      <a:pt x="6" y="7"/>
                    </a:cubicBezTo>
                    <a:cubicBezTo>
                      <a:pt x="6" y="7"/>
                      <a:pt x="6" y="6"/>
                      <a:pt x="5" y="6"/>
                    </a:cubicBezTo>
                    <a:cubicBezTo>
                      <a:pt x="5" y="6"/>
                      <a:pt x="5" y="5"/>
                      <a:pt x="4" y="5"/>
                    </a:cubicBezTo>
                    <a:close/>
                    <a:moveTo>
                      <a:pt x="3" y="8"/>
                    </a:moveTo>
                    <a:cubicBezTo>
                      <a:pt x="3" y="8"/>
                      <a:pt x="3" y="8"/>
                      <a:pt x="3" y="8"/>
                    </a:cubicBezTo>
                    <a:cubicBezTo>
                      <a:pt x="3" y="6"/>
                      <a:pt x="3" y="6"/>
                      <a:pt x="3" y="6"/>
                    </a:cubicBezTo>
                    <a:cubicBezTo>
                      <a:pt x="3" y="6"/>
                      <a:pt x="3" y="6"/>
                      <a:pt x="3" y="6"/>
                    </a:cubicBezTo>
                    <a:lnTo>
                      <a:pt x="3" y="8"/>
                    </a:lnTo>
                    <a:close/>
                    <a:moveTo>
                      <a:pt x="3" y="5"/>
                    </a:moveTo>
                    <a:cubicBezTo>
                      <a:pt x="3" y="5"/>
                      <a:pt x="3" y="5"/>
                      <a:pt x="3" y="4"/>
                    </a:cubicBezTo>
                    <a:cubicBezTo>
                      <a:pt x="3" y="3"/>
                      <a:pt x="3" y="3"/>
                      <a:pt x="3" y="3"/>
                    </a:cubicBezTo>
                    <a:cubicBezTo>
                      <a:pt x="3" y="3"/>
                      <a:pt x="3" y="3"/>
                      <a:pt x="3" y="3"/>
                    </a:cubicBezTo>
                    <a:lnTo>
                      <a:pt x="3"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100"/>
              <p:cNvSpPr>
                <a:spLocks noEditPoints="1"/>
              </p:cNvSpPr>
              <p:nvPr/>
            </p:nvSpPr>
            <p:spPr bwMode="auto">
              <a:xfrm>
                <a:off x="3847" y="1454"/>
                <a:ext cx="36" cy="33"/>
              </a:xfrm>
              <a:custGeom>
                <a:avLst/>
                <a:gdLst>
                  <a:gd name="T0" fmla="*/ 7 w 15"/>
                  <a:gd name="T1" fmla="*/ 0 h 14"/>
                  <a:gd name="T2" fmla="*/ 0 w 15"/>
                  <a:gd name="T3" fmla="*/ 7 h 14"/>
                  <a:gd name="T4" fmla="*/ 7 w 15"/>
                  <a:gd name="T5" fmla="*/ 14 h 14"/>
                  <a:gd name="T6" fmla="*/ 14 w 15"/>
                  <a:gd name="T7" fmla="*/ 7 h 14"/>
                  <a:gd name="T8" fmla="*/ 7 w 15"/>
                  <a:gd name="T9" fmla="*/ 0 h 14"/>
                  <a:gd name="T10" fmla="*/ 7 w 15"/>
                  <a:gd name="T11" fmla="*/ 13 h 14"/>
                  <a:gd name="T12" fmla="*/ 1 w 15"/>
                  <a:gd name="T13" fmla="*/ 7 h 14"/>
                  <a:gd name="T14" fmla="*/ 7 w 15"/>
                  <a:gd name="T15" fmla="*/ 1 h 14"/>
                  <a:gd name="T16" fmla="*/ 13 w 15"/>
                  <a:gd name="T17" fmla="*/ 7 h 14"/>
                  <a:gd name="T18" fmla="*/ 7 w 15"/>
                  <a:gd name="T1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4">
                    <a:moveTo>
                      <a:pt x="7" y="0"/>
                    </a:moveTo>
                    <a:cubicBezTo>
                      <a:pt x="3" y="0"/>
                      <a:pt x="0" y="3"/>
                      <a:pt x="0" y="7"/>
                    </a:cubicBezTo>
                    <a:cubicBezTo>
                      <a:pt x="0" y="11"/>
                      <a:pt x="3" y="14"/>
                      <a:pt x="7" y="14"/>
                    </a:cubicBezTo>
                    <a:cubicBezTo>
                      <a:pt x="11" y="14"/>
                      <a:pt x="15" y="11"/>
                      <a:pt x="14" y="7"/>
                    </a:cubicBezTo>
                    <a:cubicBezTo>
                      <a:pt x="14" y="3"/>
                      <a:pt x="11" y="0"/>
                      <a:pt x="7" y="0"/>
                    </a:cubicBezTo>
                    <a:close/>
                    <a:moveTo>
                      <a:pt x="7" y="13"/>
                    </a:moveTo>
                    <a:cubicBezTo>
                      <a:pt x="4" y="13"/>
                      <a:pt x="1" y="10"/>
                      <a:pt x="1" y="7"/>
                    </a:cubicBezTo>
                    <a:cubicBezTo>
                      <a:pt x="1" y="4"/>
                      <a:pt x="4" y="1"/>
                      <a:pt x="7" y="1"/>
                    </a:cubicBezTo>
                    <a:cubicBezTo>
                      <a:pt x="10" y="1"/>
                      <a:pt x="13" y="4"/>
                      <a:pt x="13" y="7"/>
                    </a:cubicBezTo>
                    <a:cubicBezTo>
                      <a:pt x="13" y="10"/>
                      <a:pt x="10" y="13"/>
                      <a:pt x="7"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01"/>
              <p:cNvSpPr>
                <a:spLocks noEditPoints="1"/>
              </p:cNvSpPr>
              <p:nvPr/>
            </p:nvSpPr>
            <p:spPr bwMode="auto">
              <a:xfrm>
                <a:off x="3859" y="1459"/>
                <a:ext cx="12" cy="23"/>
              </a:xfrm>
              <a:custGeom>
                <a:avLst/>
                <a:gdLst>
                  <a:gd name="T0" fmla="*/ 3 w 5"/>
                  <a:gd name="T1" fmla="*/ 4 h 10"/>
                  <a:gd name="T2" fmla="*/ 3 w 5"/>
                  <a:gd name="T3" fmla="*/ 2 h 10"/>
                  <a:gd name="T4" fmla="*/ 3 w 5"/>
                  <a:gd name="T5" fmla="*/ 2 h 10"/>
                  <a:gd name="T6" fmla="*/ 4 w 5"/>
                  <a:gd name="T7" fmla="*/ 3 h 10"/>
                  <a:gd name="T8" fmla="*/ 4 w 5"/>
                  <a:gd name="T9" fmla="*/ 2 h 10"/>
                  <a:gd name="T10" fmla="*/ 4 w 5"/>
                  <a:gd name="T11" fmla="*/ 2 h 10"/>
                  <a:gd name="T12" fmla="*/ 4 w 5"/>
                  <a:gd name="T13" fmla="*/ 2 h 10"/>
                  <a:gd name="T14" fmla="*/ 4 w 5"/>
                  <a:gd name="T15" fmla="*/ 1 h 10"/>
                  <a:gd name="T16" fmla="*/ 4 w 5"/>
                  <a:gd name="T17" fmla="*/ 1 h 10"/>
                  <a:gd name="T18" fmla="*/ 4 w 5"/>
                  <a:gd name="T19" fmla="*/ 1 h 10"/>
                  <a:gd name="T20" fmla="*/ 3 w 5"/>
                  <a:gd name="T21" fmla="*/ 1 h 10"/>
                  <a:gd name="T22" fmla="*/ 3 w 5"/>
                  <a:gd name="T23" fmla="*/ 0 h 10"/>
                  <a:gd name="T24" fmla="*/ 3 w 5"/>
                  <a:gd name="T25" fmla="*/ 0 h 10"/>
                  <a:gd name="T26" fmla="*/ 3 w 5"/>
                  <a:gd name="T27" fmla="*/ 0 h 10"/>
                  <a:gd name="T28" fmla="*/ 3 w 5"/>
                  <a:gd name="T29" fmla="*/ 1 h 10"/>
                  <a:gd name="T30" fmla="*/ 2 w 5"/>
                  <a:gd name="T31" fmla="*/ 1 h 10"/>
                  <a:gd name="T32" fmla="*/ 2 w 5"/>
                  <a:gd name="T33" fmla="*/ 1 h 10"/>
                  <a:gd name="T34" fmla="*/ 2 w 5"/>
                  <a:gd name="T35" fmla="*/ 0 h 10"/>
                  <a:gd name="T36" fmla="*/ 2 w 5"/>
                  <a:gd name="T37" fmla="*/ 0 h 10"/>
                  <a:gd name="T38" fmla="*/ 1 w 5"/>
                  <a:gd name="T39" fmla="*/ 0 h 10"/>
                  <a:gd name="T40" fmla="*/ 1 w 5"/>
                  <a:gd name="T41" fmla="*/ 1 h 10"/>
                  <a:gd name="T42" fmla="*/ 1 w 5"/>
                  <a:gd name="T43" fmla="*/ 2 h 10"/>
                  <a:gd name="T44" fmla="*/ 0 w 5"/>
                  <a:gd name="T45" fmla="*/ 2 h 10"/>
                  <a:gd name="T46" fmla="*/ 0 w 5"/>
                  <a:gd name="T47" fmla="*/ 3 h 10"/>
                  <a:gd name="T48" fmla="*/ 0 w 5"/>
                  <a:gd name="T49" fmla="*/ 4 h 10"/>
                  <a:gd name="T50" fmla="*/ 1 w 5"/>
                  <a:gd name="T51" fmla="*/ 5 h 10"/>
                  <a:gd name="T52" fmla="*/ 1 w 5"/>
                  <a:gd name="T53" fmla="*/ 5 h 10"/>
                  <a:gd name="T54" fmla="*/ 1 w 5"/>
                  <a:gd name="T55" fmla="*/ 5 h 10"/>
                  <a:gd name="T56" fmla="*/ 1 w 5"/>
                  <a:gd name="T57" fmla="*/ 7 h 10"/>
                  <a:gd name="T58" fmla="*/ 1 w 5"/>
                  <a:gd name="T59" fmla="*/ 7 h 10"/>
                  <a:gd name="T60" fmla="*/ 0 w 5"/>
                  <a:gd name="T61" fmla="*/ 7 h 10"/>
                  <a:gd name="T62" fmla="*/ 0 w 5"/>
                  <a:gd name="T63" fmla="*/ 7 h 10"/>
                  <a:gd name="T64" fmla="*/ 0 w 5"/>
                  <a:gd name="T65" fmla="*/ 7 h 10"/>
                  <a:gd name="T66" fmla="*/ 0 w 5"/>
                  <a:gd name="T67" fmla="*/ 8 h 10"/>
                  <a:gd name="T68" fmla="*/ 0 w 5"/>
                  <a:gd name="T69" fmla="*/ 8 h 10"/>
                  <a:gd name="T70" fmla="*/ 1 w 5"/>
                  <a:gd name="T71" fmla="*/ 8 h 10"/>
                  <a:gd name="T72" fmla="*/ 1 w 5"/>
                  <a:gd name="T73" fmla="*/ 8 h 10"/>
                  <a:gd name="T74" fmla="*/ 1 w 5"/>
                  <a:gd name="T75" fmla="*/ 10 h 10"/>
                  <a:gd name="T76" fmla="*/ 2 w 5"/>
                  <a:gd name="T77" fmla="*/ 10 h 10"/>
                  <a:gd name="T78" fmla="*/ 2 w 5"/>
                  <a:gd name="T79" fmla="*/ 10 h 10"/>
                  <a:gd name="T80" fmla="*/ 2 w 5"/>
                  <a:gd name="T81" fmla="*/ 8 h 10"/>
                  <a:gd name="T82" fmla="*/ 3 w 5"/>
                  <a:gd name="T83" fmla="*/ 8 h 10"/>
                  <a:gd name="T84" fmla="*/ 3 w 5"/>
                  <a:gd name="T85" fmla="*/ 10 h 10"/>
                  <a:gd name="T86" fmla="*/ 3 w 5"/>
                  <a:gd name="T87" fmla="*/ 10 h 10"/>
                  <a:gd name="T88" fmla="*/ 3 w 5"/>
                  <a:gd name="T89" fmla="*/ 10 h 10"/>
                  <a:gd name="T90" fmla="*/ 3 w 5"/>
                  <a:gd name="T91" fmla="*/ 8 h 10"/>
                  <a:gd name="T92" fmla="*/ 4 w 5"/>
                  <a:gd name="T93" fmla="*/ 8 h 10"/>
                  <a:gd name="T94" fmla="*/ 4 w 5"/>
                  <a:gd name="T95" fmla="*/ 7 h 10"/>
                  <a:gd name="T96" fmla="*/ 5 w 5"/>
                  <a:gd name="T97" fmla="*/ 6 h 10"/>
                  <a:gd name="T98" fmla="*/ 4 w 5"/>
                  <a:gd name="T99" fmla="*/ 5 h 10"/>
                  <a:gd name="T100" fmla="*/ 3 w 5"/>
                  <a:gd name="T101" fmla="*/ 4 h 10"/>
                  <a:gd name="T102" fmla="*/ 3 w 5"/>
                  <a:gd name="T103" fmla="*/ 7 h 10"/>
                  <a:gd name="T104" fmla="*/ 2 w 5"/>
                  <a:gd name="T105" fmla="*/ 7 h 10"/>
                  <a:gd name="T106" fmla="*/ 2 w 5"/>
                  <a:gd name="T107" fmla="*/ 5 h 10"/>
                  <a:gd name="T108" fmla="*/ 3 w 5"/>
                  <a:gd name="T109" fmla="*/ 6 h 10"/>
                  <a:gd name="T110" fmla="*/ 3 w 5"/>
                  <a:gd name="T111" fmla="*/ 7 h 10"/>
                  <a:gd name="T112" fmla="*/ 3 w 5"/>
                  <a:gd name="T113" fmla="*/ 4 h 10"/>
                  <a:gd name="T114" fmla="*/ 2 w 5"/>
                  <a:gd name="T115" fmla="*/ 4 h 10"/>
                  <a:gd name="T116" fmla="*/ 2 w 5"/>
                  <a:gd name="T117" fmla="*/ 2 h 10"/>
                  <a:gd name="T118" fmla="*/ 3 w 5"/>
                  <a:gd name="T119" fmla="*/ 2 h 10"/>
                  <a:gd name="T120" fmla="*/ 3 w 5"/>
                  <a:gd name="T121"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 h="10">
                    <a:moveTo>
                      <a:pt x="3" y="4"/>
                    </a:moveTo>
                    <a:cubicBezTo>
                      <a:pt x="3" y="2"/>
                      <a:pt x="3" y="2"/>
                      <a:pt x="3" y="2"/>
                    </a:cubicBezTo>
                    <a:cubicBezTo>
                      <a:pt x="3" y="2"/>
                      <a:pt x="3" y="2"/>
                      <a:pt x="3" y="2"/>
                    </a:cubicBezTo>
                    <a:cubicBezTo>
                      <a:pt x="4" y="2"/>
                      <a:pt x="4" y="3"/>
                      <a:pt x="4" y="3"/>
                    </a:cubicBezTo>
                    <a:cubicBezTo>
                      <a:pt x="4" y="3"/>
                      <a:pt x="4" y="3"/>
                      <a:pt x="4" y="2"/>
                    </a:cubicBezTo>
                    <a:cubicBezTo>
                      <a:pt x="4" y="2"/>
                      <a:pt x="4" y="2"/>
                      <a:pt x="4" y="2"/>
                    </a:cubicBezTo>
                    <a:cubicBezTo>
                      <a:pt x="4" y="2"/>
                      <a:pt x="4" y="2"/>
                      <a:pt x="4" y="2"/>
                    </a:cubicBezTo>
                    <a:cubicBezTo>
                      <a:pt x="4" y="2"/>
                      <a:pt x="4" y="1"/>
                      <a:pt x="4" y="1"/>
                    </a:cubicBezTo>
                    <a:cubicBezTo>
                      <a:pt x="4" y="1"/>
                      <a:pt x="4" y="1"/>
                      <a:pt x="4" y="1"/>
                    </a:cubicBezTo>
                    <a:cubicBezTo>
                      <a:pt x="4" y="1"/>
                      <a:pt x="4" y="1"/>
                      <a:pt x="4" y="1"/>
                    </a:cubicBezTo>
                    <a:cubicBezTo>
                      <a:pt x="3" y="1"/>
                      <a:pt x="3" y="1"/>
                      <a:pt x="3" y="1"/>
                    </a:cubicBezTo>
                    <a:cubicBezTo>
                      <a:pt x="3" y="0"/>
                      <a:pt x="3" y="0"/>
                      <a:pt x="3" y="0"/>
                    </a:cubicBezTo>
                    <a:cubicBezTo>
                      <a:pt x="3" y="0"/>
                      <a:pt x="3" y="0"/>
                      <a:pt x="3" y="0"/>
                    </a:cubicBezTo>
                    <a:cubicBezTo>
                      <a:pt x="3" y="0"/>
                      <a:pt x="2" y="0"/>
                      <a:pt x="3" y="0"/>
                    </a:cubicBezTo>
                    <a:cubicBezTo>
                      <a:pt x="3" y="1"/>
                      <a:pt x="3" y="1"/>
                      <a:pt x="3" y="1"/>
                    </a:cubicBezTo>
                    <a:cubicBezTo>
                      <a:pt x="2" y="1"/>
                      <a:pt x="2" y="1"/>
                      <a:pt x="2" y="1"/>
                    </a:cubicBezTo>
                    <a:cubicBezTo>
                      <a:pt x="2" y="1"/>
                      <a:pt x="2" y="1"/>
                      <a:pt x="2" y="1"/>
                    </a:cubicBezTo>
                    <a:cubicBezTo>
                      <a:pt x="2" y="0"/>
                      <a:pt x="2" y="0"/>
                      <a:pt x="2" y="0"/>
                    </a:cubicBezTo>
                    <a:cubicBezTo>
                      <a:pt x="2" y="0"/>
                      <a:pt x="2" y="0"/>
                      <a:pt x="2" y="0"/>
                    </a:cubicBezTo>
                    <a:cubicBezTo>
                      <a:pt x="1" y="0"/>
                      <a:pt x="1" y="0"/>
                      <a:pt x="1" y="0"/>
                    </a:cubicBezTo>
                    <a:cubicBezTo>
                      <a:pt x="1" y="1"/>
                      <a:pt x="1" y="1"/>
                      <a:pt x="1" y="1"/>
                    </a:cubicBezTo>
                    <a:cubicBezTo>
                      <a:pt x="1" y="2"/>
                      <a:pt x="1" y="2"/>
                      <a:pt x="1" y="2"/>
                    </a:cubicBezTo>
                    <a:cubicBezTo>
                      <a:pt x="0" y="2"/>
                      <a:pt x="0" y="2"/>
                      <a:pt x="0" y="2"/>
                    </a:cubicBezTo>
                    <a:cubicBezTo>
                      <a:pt x="0" y="3"/>
                      <a:pt x="0" y="3"/>
                      <a:pt x="0" y="3"/>
                    </a:cubicBezTo>
                    <a:cubicBezTo>
                      <a:pt x="0" y="3"/>
                      <a:pt x="0" y="4"/>
                      <a:pt x="0" y="4"/>
                    </a:cubicBezTo>
                    <a:cubicBezTo>
                      <a:pt x="0" y="4"/>
                      <a:pt x="0" y="4"/>
                      <a:pt x="1" y="5"/>
                    </a:cubicBezTo>
                    <a:cubicBezTo>
                      <a:pt x="1" y="5"/>
                      <a:pt x="1" y="5"/>
                      <a:pt x="1" y="5"/>
                    </a:cubicBezTo>
                    <a:cubicBezTo>
                      <a:pt x="1" y="5"/>
                      <a:pt x="1" y="5"/>
                      <a:pt x="1" y="5"/>
                    </a:cubicBezTo>
                    <a:cubicBezTo>
                      <a:pt x="1" y="7"/>
                      <a:pt x="1" y="7"/>
                      <a:pt x="1" y="7"/>
                    </a:cubicBezTo>
                    <a:cubicBezTo>
                      <a:pt x="1" y="7"/>
                      <a:pt x="1" y="7"/>
                      <a:pt x="1" y="7"/>
                    </a:cubicBezTo>
                    <a:cubicBezTo>
                      <a:pt x="1" y="7"/>
                      <a:pt x="0" y="7"/>
                      <a:pt x="0" y="7"/>
                    </a:cubicBezTo>
                    <a:cubicBezTo>
                      <a:pt x="0" y="7"/>
                      <a:pt x="0" y="7"/>
                      <a:pt x="0" y="7"/>
                    </a:cubicBezTo>
                    <a:cubicBezTo>
                      <a:pt x="0" y="7"/>
                      <a:pt x="0" y="7"/>
                      <a:pt x="0" y="7"/>
                    </a:cubicBezTo>
                    <a:cubicBezTo>
                      <a:pt x="0" y="8"/>
                      <a:pt x="0" y="8"/>
                      <a:pt x="0" y="8"/>
                    </a:cubicBezTo>
                    <a:cubicBezTo>
                      <a:pt x="0" y="8"/>
                      <a:pt x="0" y="8"/>
                      <a:pt x="0" y="8"/>
                    </a:cubicBezTo>
                    <a:cubicBezTo>
                      <a:pt x="0" y="8"/>
                      <a:pt x="0" y="8"/>
                      <a:pt x="1" y="8"/>
                    </a:cubicBezTo>
                    <a:cubicBezTo>
                      <a:pt x="1" y="8"/>
                      <a:pt x="1" y="8"/>
                      <a:pt x="1" y="8"/>
                    </a:cubicBezTo>
                    <a:cubicBezTo>
                      <a:pt x="1" y="10"/>
                      <a:pt x="1" y="10"/>
                      <a:pt x="1" y="10"/>
                    </a:cubicBezTo>
                    <a:cubicBezTo>
                      <a:pt x="1" y="10"/>
                      <a:pt x="2" y="10"/>
                      <a:pt x="2" y="10"/>
                    </a:cubicBezTo>
                    <a:cubicBezTo>
                      <a:pt x="2" y="10"/>
                      <a:pt x="2" y="10"/>
                      <a:pt x="2" y="10"/>
                    </a:cubicBezTo>
                    <a:cubicBezTo>
                      <a:pt x="2" y="8"/>
                      <a:pt x="2" y="8"/>
                      <a:pt x="2" y="8"/>
                    </a:cubicBezTo>
                    <a:cubicBezTo>
                      <a:pt x="2" y="8"/>
                      <a:pt x="2" y="8"/>
                      <a:pt x="3" y="8"/>
                    </a:cubicBezTo>
                    <a:cubicBezTo>
                      <a:pt x="3" y="10"/>
                      <a:pt x="3" y="10"/>
                      <a:pt x="3" y="10"/>
                    </a:cubicBezTo>
                    <a:cubicBezTo>
                      <a:pt x="3" y="10"/>
                      <a:pt x="3" y="10"/>
                      <a:pt x="3" y="10"/>
                    </a:cubicBezTo>
                    <a:cubicBezTo>
                      <a:pt x="3" y="10"/>
                      <a:pt x="3" y="10"/>
                      <a:pt x="3" y="10"/>
                    </a:cubicBezTo>
                    <a:cubicBezTo>
                      <a:pt x="3" y="8"/>
                      <a:pt x="3" y="8"/>
                      <a:pt x="3" y="8"/>
                    </a:cubicBezTo>
                    <a:cubicBezTo>
                      <a:pt x="3" y="8"/>
                      <a:pt x="4" y="8"/>
                      <a:pt x="4" y="8"/>
                    </a:cubicBezTo>
                    <a:cubicBezTo>
                      <a:pt x="4" y="8"/>
                      <a:pt x="4" y="8"/>
                      <a:pt x="4" y="7"/>
                    </a:cubicBezTo>
                    <a:cubicBezTo>
                      <a:pt x="5" y="7"/>
                      <a:pt x="5" y="7"/>
                      <a:pt x="5" y="6"/>
                    </a:cubicBezTo>
                    <a:cubicBezTo>
                      <a:pt x="5" y="6"/>
                      <a:pt x="4" y="5"/>
                      <a:pt x="4" y="5"/>
                    </a:cubicBezTo>
                    <a:cubicBezTo>
                      <a:pt x="4" y="5"/>
                      <a:pt x="4" y="5"/>
                      <a:pt x="3" y="4"/>
                    </a:cubicBezTo>
                    <a:close/>
                    <a:moveTo>
                      <a:pt x="3" y="7"/>
                    </a:moveTo>
                    <a:cubicBezTo>
                      <a:pt x="2" y="7"/>
                      <a:pt x="2" y="7"/>
                      <a:pt x="2" y="7"/>
                    </a:cubicBezTo>
                    <a:cubicBezTo>
                      <a:pt x="2" y="5"/>
                      <a:pt x="2" y="5"/>
                      <a:pt x="2" y="5"/>
                    </a:cubicBezTo>
                    <a:cubicBezTo>
                      <a:pt x="2" y="5"/>
                      <a:pt x="2" y="6"/>
                      <a:pt x="3" y="6"/>
                    </a:cubicBezTo>
                    <a:lnTo>
                      <a:pt x="3" y="7"/>
                    </a:lnTo>
                    <a:close/>
                    <a:moveTo>
                      <a:pt x="3" y="4"/>
                    </a:moveTo>
                    <a:cubicBezTo>
                      <a:pt x="2" y="4"/>
                      <a:pt x="2" y="4"/>
                      <a:pt x="2" y="4"/>
                    </a:cubicBezTo>
                    <a:cubicBezTo>
                      <a:pt x="2" y="2"/>
                      <a:pt x="2" y="2"/>
                      <a:pt x="2" y="2"/>
                    </a:cubicBezTo>
                    <a:cubicBezTo>
                      <a:pt x="2" y="2"/>
                      <a:pt x="2" y="2"/>
                      <a:pt x="3" y="2"/>
                    </a:cubicBezTo>
                    <a:lnTo>
                      <a:pt x="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102"/>
              <p:cNvSpPr>
                <a:spLocks noEditPoints="1"/>
              </p:cNvSpPr>
              <p:nvPr/>
            </p:nvSpPr>
            <p:spPr bwMode="auto">
              <a:xfrm>
                <a:off x="3755" y="2242"/>
                <a:ext cx="45" cy="43"/>
              </a:xfrm>
              <a:custGeom>
                <a:avLst/>
                <a:gdLst>
                  <a:gd name="T0" fmla="*/ 9 w 19"/>
                  <a:gd name="T1" fmla="*/ 0 h 18"/>
                  <a:gd name="T2" fmla="*/ 0 w 19"/>
                  <a:gd name="T3" fmla="*/ 9 h 18"/>
                  <a:gd name="T4" fmla="*/ 10 w 19"/>
                  <a:gd name="T5" fmla="*/ 18 h 18"/>
                  <a:gd name="T6" fmla="*/ 19 w 19"/>
                  <a:gd name="T7" fmla="*/ 9 h 18"/>
                  <a:gd name="T8" fmla="*/ 9 w 19"/>
                  <a:gd name="T9" fmla="*/ 0 h 18"/>
                  <a:gd name="T10" fmla="*/ 10 w 19"/>
                  <a:gd name="T11" fmla="*/ 17 h 18"/>
                  <a:gd name="T12" fmla="*/ 2 w 19"/>
                  <a:gd name="T13" fmla="*/ 9 h 18"/>
                  <a:gd name="T14" fmla="*/ 9 w 19"/>
                  <a:gd name="T15" fmla="*/ 2 h 18"/>
                  <a:gd name="T16" fmla="*/ 17 w 19"/>
                  <a:gd name="T17" fmla="*/ 9 h 18"/>
                  <a:gd name="T18" fmla="*/ 10 w 19"/>
                  <a:gd name="T19"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8">
                    <a:moveTo>
                      <a:pt x="9" y="0"/>
                    </a:moveTo>
                    <a:cubicBezTo>
                      <a:pt x="4" y="0"/>
                      <a:pt x="0" y="4"/>
                      <a:pt x="0" y="9"/>
                    </a:cubicBezTo>
                    <a:cubicBezTo>
                      <a:pt x="0" y="14"/>
                      <a:pt x="5" y="18"/>
                      <a:pt x="10" y="18"/>
                    </a:cubicBezTo>
                    <a:cubicBezTo>
                      <a:pt x="15" y="18"/>
                      <a:pt x="19" y="14"/>
                      <a:pt x="19" y="9"/>
                    </a:cubicBezTo>
                    <a:cubicBezTo>
                      <a:pt x="19" y="4"/>
                      <a:pt x="14" y="0"/>
                      <a:pt x="9" y="0"/>
                    </a:cubicBezTo>
                    <a:close/>
                    <a:moveTo>
                      <a:pt x="10" y="17"/>
                    </a:moveTo>
                    <a:cubicBezTo>
                      <a:pt x="6" y="17"/>
                      <a:pt x="2" y="13"/>
                      <a:pt x="2" y="9"/>
                    </a:cubicBezTo>
                    <a:cubicBezTo>
                      <a:pt x="2" y="5"/>
                      <a:pt x="5" y="2"/>
                      <a:pt x="9" y="2"/>
                    </a:cubicBezTo>
                    <a:cubicBezTo>
                      <a:pt x="13" y="2"/>
                      <a:pt x="17" y="5"/>
                      <a:pt x="17" y="9"/>
                    </a:cubicBezTo>
                    <a:cubicBezTo>
                      <a:pt x="17" y="13"/>
                      <a:pt x="14" y="16"/>
                      <a:pt x="10"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103"/>
              <p:cNvSpPr>
                <a:spLocks noEditPoints="1"/>
              </p:cNvSpPr>
              <p:nvPr/>
            </p:nvSpPr>
            <p:spPr bwMode="auto">
              <a:xfrm>
                <a:off x="3771" y="2249"/>
                <a:ext cx="15" cy="28"/>
              </a:xfrm>
              <a:custGeom>
                <a:avLst/>
                <a:gdLst>
                  <a:gd name="T0" fmla="*/ 4 w 6"/>
                  <a:gd name="T1" fmla="*/ 6 h 12"/>
                  <a:gd name="T2" fmla="*/ 4 w 6"/>
                  <a:gd name="T3" fmla="*/ 3 h 12"/>
                  <a:gd name="T4" fmla="*/ 4 w 6"/>
                  <a:gd name="T5" fmla="*/ 3 h 12"/>
                  <a:gd name="T6" fmla="*/ 5 w 6"/>
                  <a:gd name="T7" fmla="*/ 3 h 12"/>
                  <a:gd name="T8" fmla="*/ 5 w 6"/>
                  <a:gd name="T9" fmla="*/ 3 h 12"/>
                  <a:gd name="T10" fmla="*/ 5 w 6"/>
                  <a:gd name="T11" fmla="*/ 3 h 12"/>
                  <a:gd name="T12" fmla="*/ 5 w 6"/>
                  <a:gd name="T13" fmla="*/ 2 h 12"/>
                  <a:gd name="T14" fmla="*/ 5 w 6"/>
                  <a:gd name="T15" fmla="*/ 2 h 12"/>
                  <a:gd name="T16" fmla="*/ 5 w 6"/>
                  <a:gd name="T17" fmla="*/ 2 h 12"/>
                  <a:gd name="T18" fmla="*/ 4 w 6"/>
                  <a:gd name="T19" fmla="*/ 2 h 12"/>
                  <a:gd name="T20" fmla="*/ 4 w 6"/>
                  <a:gd name="T21" fmla="*/ 2 h 12"/>
                  <a:gd name="T22" fmla="*/ 4 w 6"/>
                  <a:gd name="T23" fmla="*/ 0 h 12"/>
                  <a:gd name="T24" fmla="*/ 3 w 6"/>
                  <a:gd name="T25" fmla="*/ 0 h 12"/>
                  <a:gd name="T26" fmla="*/ 3 w 6"/>
                  <a:gd name="T27" fmla="*/ 1 h 12"/>
                  <a:gd name="T28" fmla="*/ 3 w 6"/>
                  <a:gd name="T29" fmla="*/ 2 h 12"/>
                  <a:gd name="T30" fmla="*/ 3 w 6"/>
                  <a:gd name="T31" fmla="*/ 2 h 12"/>
                  <a:gd name="T32" fmla="*/ 2 w 6"/>
                  <a:gd name="T33" fmla="*/ 2 h 12"/>
                  <a:gd name="T34" fmla="*/ 2 w 6"/>
                  <a:gd name="T35" fmla="*/ 1 h 12"/>
                  <a:gd name="T36" fmla="*/ 2 w 6"/>
                  <a:gd name="T37" fmla="*/ 0 h 12"/>
                  <a:gd name="T38" fmla="*/ 1 w 6"/>
                  <a:gd name="T39" fmla="*/ 1 h 12"/>
                  <a:gd name="T40" fmla="*/ 1 w 6"/>
                  <a:gd name="T41" fmla="*/ 2 h 12"/>
                  <a:gd name="T42" fmla="*/ 0 w 6"/>
                  <a:gd name="T43" fmla="*/ 2 h 12"/>
                  <a:gd name="T44" fmla="*/ 0 w 6"/>
                  <a:gd name="T45" fmla="*/ 3 h 12"/>
                  <a:gd name="T46" fmla="*/ 0 w 6"/>
                  <a:gd name="T47" fmla="*/ 4 h 12"/>
                  <a:gd name="T48" fmla="*/ 0 w 6"/>
                  <a:gd name="T49" fmla="*/ 5 h 12"/>
                  <a:gd name="T50" fmla="*/ 1 w 6"/>
                  <a:gd name="T51" fmla="*/ 6 h 12"/>
                  <a:gd name="T52" fmla="*/ 1 w 6"/>
                  <a:gd name="T53" fmla="*/ 6 h 12"/>
                  <a:gd name="T54" fmla="*/ 1 w 6"/>
                  <a:gd name="T55" fmla="*/ 6 h 12"/>
                  <a:gd name="T56" fmla="*/ 2 w 6"/>
                  <a:gd name="T57" fmla="*/ 9 h 12"/>
                  <a:gd name="T58" fmla="*/ 1 w 6"/>
                  <a:gd name="T59" fmla="*/ 9 h 12"/>
                  <a:gd name="T60" fmla="*/ 0 w 6"/>
                  <a:gd name="T61" fmla="*/ 9 h 12"/>
                  <a:gd name="T62" fmla="*/ 0 w 6"/>
                  <a:gd name="T63" fmla="*/ 9 h 12"/>
                  <a:gd name="T64" fmla="*/ 0 w 6"/>
                  <a:gd name="T65" fmla="*/ 9 h 12"/>
                  <a:gd name="T66" fmla="*/ 0 w 6"/>
                  <a:gd name="T67" fmla="*/ 10 h 12"/>
                  <a:gd name="T68" fmla="*/ 0 w 6"/>
                  <a:gd name="T69" fmla="*/ 10 h 12"/>
                  <a:gd name="T70" fmla="*/ 1 w 6"/>
                  <a:gd name="T71" fmla="*/ 10 h 12"/>
                  <a:gd name="T72" fmla="*/ 2 w 6"/>
                  <a:gd name="T73" fmla="*/ 11 h 12"/>
                  <a:gd name="T74" fmla="*/ 2 w 6"/>
                  <a:gd name="T75" fmla="*/ 12 h 12"/>
                  <a:gd name="T76" fmla="*/ 2 w 6"/>
                  <a:gd name="T77" fmla="*/ 12 h 12"/>
                  <a:gd name="T78" fmla="*/ 2 w 6"/>
                  <a:gd name="T79" fmla="*/ 12 h 12"/>
                  <a:gd name="T80" fmla="*/ 2 w 6"/>
                  <a:gd name="T81" fmla="*/ 11 h 12"/>
                  <a:gd name="T82" fmla="*/ 3 w 6"/>
                  <a:gd name="T83" fmla="*/ 11 h 12"/>
                  <a:gd name="T84" fmla="*/ 3 w 6"/>
                  <a:gd name="T85" fmla="*/ 12 h 12"/>
                  <a:gd name="T86" fmla="*/ 4 w 6"/>
                  <a:gd name="T87" fmla="*/ 12 h 12"/>
                  <a:gd name="T88" fmla="*/ 4 w 6"/>
                  <a:gd name="T89" fmla="*/ 12 h 12"/>
                  <a:gd name="T90" fmla="*/ 4 w 6"/>
                  <a:gd name="T91" fmla="*/ 10 h 12"/>
                  <a:gd name="T92" fmla="*/ 5 w 6"/>
                  <a:gd name="T93" fmla="*/ 10 h 12"/>
                  <a:gd name="T94" fmla="*/ 5 w 6"/>
                  <a:gd name="T95" fmla="*/ 9 h 12"/>
                  <a:gd name="T96" fmla="*/ 6 w 6"/>
                  <a:gd name="T97" fmla="*/ 8 h 12"/>
                  <a:gd name="T98" fmla="*/ 5 w 6"/>
                  <a:gd name="T99" fmla="*/ 6 h 12"/>
                  <a:gd name="T100" fmla="*/ 4 w 6"/>
                  <a:gd name="T101" fmla="*/ 6 h 12"/>
                  <a:gd name="T102" fmla="*/ 3 w 6"/>
                  <a:gd name="T103" fmla="*/ 9 h 12"/>
                  <a:gd name="T104" fmla="*/ 2 w 6"/>
                  <a:gd name="T105" fmla="*/ 9 h 12"/>
                  <a:gd name="T106" fmla="*/ 2 w 6"/>
                  <a:gd name="T107" fmla="*/ 7 h 12"/>
                  <a:gd name="T108" fmla="*/ 3 w 6"/>
                  <a:gd name="T109" fmla="*/ 7 h 12"/>
                  <a:gd name="T110" fmla="*/ 3 w 6"/>
                  <a:gd name="T111" fmla="*/ 9 h 12"/>
                  <a:gd name="T112" fmla="*/ 3 w 6"/>
                  <a:gd name="T113" fmla="*/ 5 h 12"/>
                  <a:gd name="T114" fmla="*/ 2 w 6"/>
                  <a:gd name="T115" fmla="*/ 5 h 12"/>
                  <a:gd name="T116" fmla="*/ 2 w 6"/>
                  <a:gd name="T117" fmla="*/ 3 h 12"/>
                  <a:gd name="T118" fmla="*/ 3 w 6"/>
                  <a:gd name="T119" fmla="*/ 3 h 12"/>
                  <a:gd name="T120" fmla="*/ 3 w 6"/>
                  <a:gd name="T121"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 h="12">
                    <a:moveTo>
                      <a:pt x="4" y="6"/>
                    </a:moveTo>
                    <a:cubicBezTo>
                      <a:pt x="4" y="3"/>
                      <a:pt x="4" y="3"/>
                      <a:pt x="4" y="3"/>
                    </a:cubicBezTo>
                    <a:cubicBezTo>
                      <a:pt x="4" y="3"/>
                      <a:pt x="4" y="3"/>
                      <a:pt x="4" y="3"/>
                    </a:cubicBezTo>
                    <a:cubicBezTo>
                      <a:pt x="4" y="3"/>
                      <a:pt x="4" y="3"/>
                      <a:pt x="5" y="3"/>
                    </a:cubicBezTo>
                    <a:cubicBezTo>
                      <a:pt x="5" y="3"/>
                      <a:pt x="5" y="3"/>
                      <a:pt x="5" y="3"/>
                    </a:cubicBezTo>
                    <a:cubicBezTo>
                      <a:pt x="5" y="3"/>
                      <a:pt x="5" y="3"/>
                      <a:pt x="5" y="3"/>
                    </a:cubicBezTo>
                    <a:cubicBezTo>
                      <a:pt x="5" y="2"/>
                      <a:pt x="5" y="2"/>
                      <a:pt x="5" y="2"/>
                    </a:cubicBezTo>
                    <a:cubicBezTo>
                      <a:pt x="5" y="2"/>
                      <a:pt x="5" y="2"/>
                      <a:pt x="5" y="2"/>
                    </a:cubicBezTo>
                    <a:cubicBezTo>
                      <a:pt x="5" y="2"/>
                      <a:pt x="5" y="2"/>
                      <a:pt x="5" y="2"/>
                    </a:cubicBezTo>
                    <a:cubicBezTo>
                      <a:pt x="5" y="2"/>
                      <a:pt x="4" y="2"/>
                      <a:pt x="4" y="2"/>
                    </a:cubicBezTo>
                    <a:cubicBezTo>
                      <a:pt x="4" y="2"/>
                      <a:pt x="4" y="2"/>
                      <a:pt x="4" y="2"/>
                    </a:cubicBezTo>
                    <a:cubicBezTo>
                      <a:pt x="4" y="0"/>
                      <a:pt x="4" y="0"/>
                      <a:pt x="4" y="0"/>
                    </a:cubicBezTo>
                    <a:cubicBezTo>
                      <a:pt x="4" y="0"/>
                      <a:pt x="4" y="0"/>
                      <a:pt x="3" y="0"/>
                    </a:cubicBezTo>
                    <a:cubicBezTo>
                      <a:pt x="3" y="0"/>
                      <a:pt x="3" y="0"/>
                      <a:pt x="3" y="1"/>
                    </a:cubicBezTo>
                    <a:cubicBezTo>
                      <a:pt x="3" y="2"/>
                      <a:pt x="3" y="2"/>
                      <a:pt x="3" y="2"/>
                    </a:cubicBezTo>
                    <a:cubicBezTo>
                      <a:pt x="3" y="2"/>
                      <a:pt x="3" y="2"/>
                      <a:pt x="3" y="2"/>
                    </a:cubicBezTo>
                    <a:cubicBezTo>
                      <a:pt x="3" y="2"/>
                      <a:pt x="2" y="2"/>
                      <a:pt x="2" y="2"/>
                    </a:cubicBezTo>
                    <a:cubicBezTo>
                      <a:pt x="2" y="1"/>
                      <a:pt x="2" y="1"/>
                      <a:pt x="2" y="1"/>
                    </a:cubicBezTo>
                    <a:cubicBezTo>
                      <a:pt x="2" y="0"/>
                      <a:pt x="2" y="0"/>
                      <a:pt x="2" y="0"/>
                    </a:cubicBezTo>
                    <a:cubicBezTo>
                      <a:pt x="2" y="0"/>
                      <a:pt x="1" y="0"/>
                      <a:pt x="1" y="1"/>
                    </a:cubicBezTo>
                    <a:cubicBezTo>
                      <a:pt x="1" y="2"/>
                      <a:pt x="1" y="2"/>
                      <a:pt x="1" y="2"/>
                    </a:cubicBezTo>
                    <a:cubicBezTo>
                      <a:pt x="1" y="2"/>
                      <a:pt x="1" y="2"/>
                      <a:pt x="0" y="2"/>
                    </a:cubicBezTo>
                    <a:cubicBezTo>
                      <a:pt x="0" y="3"/>
                      <a:pt x="0" y="3"/>
                      <a:pt x="0" y="3"/>
                    </a:cubicBezTo>
                    <a:cubicBezTo>
                      <a:pt x="0" y="3"/>
                      <a:pt x="0" y="4"/>
                      <a:pt x="0" y="4"/>
                    </a:cubicBezTo>
                    <a:cubicBezTo>
                      <a:pt x="0" y="4"/>
                      <a:pt x="0" y="5"/>
                      <a:pt x="0" y="5"/>
                    </a:cubicBezTo>
                    <a:cubicBezTo>
                      <a:pt x="0" y="5"/>
                      <a:pt x="0" y="6"/>
                      <a:pt x="1" y="6"/>
                    </a:cubicBezTo>
                    <a:cubicBezTo>
                      <a:pt x="1" y="6"/>
                      <a:pt x="1" y="6"/>
                      <a:pt x="1" y="6"/>
                    </a:cubicBezTo>
                    <a:cubicBezTo>
                      <a:pt x="1" y="6"/>
                      <a:pt x="1" y="6"/>
                      <a:pt x="1" y="6"/>
                    </a:cubicBezTo>
                    <a:cubicBezTo>
                      <a:pt x="2" y="9"/>
                      <a:pt x="2" y="9"/>
                      <a:pt x="2" y="9"/>
                    </a:cubicBezTo>
                    <a:cubicBezTo>
                      <a:pt x="1" y="9"/>
                      <a:pt x="1" y="9"/>
                      <a:pt x="1" y="9"/>
                    </a:cubicBezTo>
                    <a:cubicBezTo>
                      <a:pt x="1" y="9"/>
                      <a:pt x="0" y="9"/>
                      <a:pt x="0" y="9"/>
                    </a:cubicBezTo>
                    <a:cubicBezTo>
                      <a:pt x="0" y="9"/>
                      <a:pt x="0" y="9"/>
                      <a:pt x="0" y="9"/>
                    </a:cubicBezTo>
                    <a:cubicBezTo>
                      <a:pt x="0" y="9"/>
                      <a:pt x="0" y="9"/>
                      <a:pt x="0" y="9"/>
                    </a:cubicBezTo>
                    <a:cubicBezTo>
                      <a:pt x="0" y="10"/>
                      <a:pt x="0" y="10"/>
                      <a:pt x="0" y="10"/>
                    </a:cubicBezTo>
                    <a:cubicBezTo>
                      <a:pt x="0" y="10"/>
                      <a:pt x="0" y="10"/>
                      <a:pt x="0" y="10"/>
                    </a:cubicBezTo>
                    <a:cubicBezTo>
                      <a:pt x="0" y="10"/>
                      <a:pt x="0" y="10"/>
                      <a:pt x="1" y="10"/>
                    </a:cubicBezTo>
                    <a:cubicBezTo>
                      <a:pt x="1" y="11"/>
                      <a:pt x="1" y="11"/>
                      <a:pt x="2" y="11"/>
                    </a:cubicBezTo>
                    <a:cubicBezTo>
                      <a:pt x="2" y="12"/>
                      <a:pt x="2" y="12"/>
                      <a:pt x="2" y="12"/>
                    </a:cubicBezTo>
                    <a:cubicBezTo>
                      <a:pt x="2" y="12"/>
                      <a:pt x="2" y="12"/>
                      <a:pt x="2" y="12"/>
                    </a:cubicBezTo>
                    <a:cubicBezTo>
                      <a:pt x="2" y="12"/>
                      <a:pt x="2" y="12"/>
                      <a:pt x="2" y="12"/>
                    </a:cubicBezTo>
                    <a:cubicBezTo>
                      <a:pt x="2" y="11"/>
                      <a:pt x="2" y="11"/>
                      <a:pt x="2" y="11"/>
                    </a:cubicBezTo>
                    <a:cubicBezTo>
                      <a:pt x="3" y="11"/>
                      <a:pt x="3" y="11"/>
                      <a:pt x="3" y="11"/>
                    </a:cubicBezTo>
                    <a:cubicBezTo>
                      <a:pt x="3" y="12"/>
                      <a:pt x="3" y="12"/>
                      <a:pt x="3" y="12"/>
                    </a:cubicBezTo>
                    <a:cubicBezTo>
                      <a:pt x="3" y="12"/>
                      <a:pt x="3" y="12"/>
                      <a:pt x="4" y="12"/>
                    </a:cubicBezTo>
                    <a:cubicBezTo>
                      <a:pt x="4" y="12"/>
                      <a:pt x="4" y="12"/>
                      <a:pt x="4" y="12"/>
                    </a:cubicBezTo>
                    <a:cubicBezTo>
                      <a:pt x="4" y="10"/>
                      <a:pt x="4" y="10"/>
                      <a:pt x="4" y="10"/>
                    </a:cubicBezTo>
                    <a:cubicBezTo>
                      <a:pt x="4" y="10"/>
                      <a:pt x="4" y="10"/>
                      <a:pt x="5" y="10"/>
                    </a:cubicBezTo>
                    <a:cubicBezTo>
                      <a:pt x="5" y="10"/>
                      <a:pt x="5" y="10"/>
                      <a:pt x="5" y="9"/>
                    </a:cubicBezTo>
                    <a:cubicBezTo>
                      <a:pt x="6" y="9"/>
                      <a:pt x="6" y="8"/>
                      <a:pt x="6" y="8"/>
                    </a:cubicBezTo>
                    <a:cubicBezTo>
                      <a:pt x="6" y="7"/>
                      <a:pt x="5" y="7"/>
                      <a:pt x="5" y="6"/>
                    </a:cubicBezTo>
                    <a:cubicBezTo>
                      <a:pt x="5" y="6"/>
                      <a:pt x="4" y="6"/>
                      <a:pt x="4" y="6"/>
                    </a:cubicBezTo>
                    <a:close/>
                    <a:moveTo>
                      <a:pt x="3" y="9"/>
                    </a:moveTo>
                    <a:cubicBezTo>
                      <a:pt x="3" y="9"/>
                      <a:pt x="3" y="9"/>
                      <a:pt x="2" y="9"/>
                    </a:cubicBezTo>
                    <a:cubicBezTo>
                      <a:pt x="2" y="7"/>
                      <a:pt x="2" y="7"/>
                      <a:pt x="2" y="7"/>
                    </a:cubicBezTo>
                    <a:cubicBezTo>
                      <a:pt x="3" y="7"/>
                      <a:pt x="3" y="7"/>
                      <a:pt x="3" y="7"/>
                    </a:cubicBezTo>
                    <a:lnTo>
                      <a:pt x="3" y="9"/>
                    </a:lnTo>
                    <a:close/>
                    <a:moveTo>
                      <a:pt x="3" y="5"/>
                    </a:moveTo>
                    <a:cubicBezTo>
                      <a:pt x="3" y="5"/>
                      <a:pt x="2" y="5"/>
                      <a:pt x="2" y="5"/>
                    </a:cubicBezTo>
                    <a:cubicBezTo>
                      <a:pt x="2" y="3"/>
                      <a:pt x="2" y="3"/>
                      <a:pt x="2" y="3"/>
                    </a:cubicBezTo>
                    <a:cubicBezTo>
                      <a:pt x="2" y="3"/>
                      <a:pt x="3" y="3"/>
                      <a:pt x="3" y="3"/>
                    </a:cubicBezTo>
                    <a:lnTo>
                      <a:pt x="3"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04"/>
              <p:cNvSpPr>
                <a:spLocks noEditPoints="1"/>
              </p:cNvSpPr>
              <p:nvPr/>
            </p:nvSpPr>
            <p:spPr bwMode="auto">
              <a:xfrm>
                <a:off x="4148" y="2572"/>
                <a:ext cx="50" cy="50"/>
              </a:xfrm>
              <a:custGeom>
                <a:avLst/>
                <a:gdLst>
                  <a:gd name="T0" fmla="*/ 10 w 21"/>
                  <a:gd name="T1" fmla="*/ 0 h 21"/>
                  <a:gd name="T2" fmla="*/ 0 w 21"/>
                  <a:gd name="T3" fmla="*/ 11 h 21"/>
                  <a:gd name="T4" fmla="*/ 11 w 21"/>
                  <a:gd name="T5" fmla="*/ 21 h 21"/>
                  <a:gd name="T6" fmla="*/ 21 w 21"/>
                  <a:gd name="T7" fmla="*/ 10 h 21"/>
                  <a:gd name="T8" fmla="*/ 10 w 21"/>
                  <a:gd name="T9" fmla="*/ 0 h 21"/>
                  <a:gd name="T10" fmla="*/ 11 w 21"/>
                  <a:gd name="T11" fmla="*/ 19 h 21"/>
                  <a:gd name="T12" fmla="*/ 2 w 21"/>
                  <a:gd name="T13" fmla="*/ 11 h 21"/>
                  <a:gd name="T14" fmla="*/ 10 w 21"/>
                  <a:gd name="T15" fmla="*/ 2 h 21"/>
                  <a:gd name="T16" fmla="*/ 19 w 21"/>
                  <a:gd name="T17" fmla="*/ 10 h 21"/>
                  <a:gd name="T18" fmla="*/ 11 w 21"/>
                  <a:gd name="T19"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0"/>
                    </a:moveTo>
                    <a:cubicBezTo>
                      <a:pt x="5" y="0"/>
                      <a:pt x="0" y="5"/>
                      <a:pt x="0" y="11"/>
                    </a:cubicBezTo>
                    <a:cubicBezTo>
                      <a:pt x="0" y="16"/>
                      <a:pt x="5" y="21"/>
                      <a:pt x="11" y="21"/>
                    </a:cubicBezTo>
                    <a:cubicBezTo>
                      <a:pt x="17" y="21"/>
                      <a:pt x="21" y="16"/>
                      <a:pt x="21" y="10"/>
                    </a:cubicBezTo>
                    <a:cubicBezTo>
                      <a:pt x="21" y="5"/>
                      <a:pt x="16" y="0"/>
                      <a:pt x="10" y="0"/>
                    </a:cubicBezTo>
                    <a:close/>
                    <a:moveTo>
                      <a:pt x="11" y="19"/>
                    </a:moveTo>
                    <a:cubicBezTo>
                      <a:pt x="6" y="19"/>
                      <a:pt x="2" y="15"/>
                      <a:pt x="2" y="11"/>
                    </a:cubicBezTo>
                    <a:cubicBezTo>
                      <a:pt x="2" y="6"/>
                      <a:pt x="6" y="2"/>
                      <a:pt x="10" y="2"/>
                    </a:cubicBezTo>
                    <a:cubicBezTo>
                      <a:pt x="15" y="2"/>
                      <a:pt x="19" y="6"/>
                      <a:pt x="19" y="10"/>
                    </a:cubicBezTo>
                    <a:cubicBezTo>
                      <a:pt x="19" y="15"/>
                      <a:pt x="15" y="19"/>
                      <a:pt x="11"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05"/>
              <p:cNvSpPr>
                <a:spLocks noEditPoints="1"/>
              </p:cNvSpPr>
              <p:nvPr/>
            </p:nvSpPr>
            <p:spPr bwMode="auto">
              <a:xfrm>
                <a:off x="4165" y="2581"/>
                <a:ext cx="16" cy="31"/>
              </a:xfrm>
              <a:custGeom>
                <a:avLst/>
                <a:gdLst>
                  <a:gd name="T0" fmla="*/ 5 w 7"/>
                  <a:gd name="T1" fmla="*/ 6 h 13"/>
                  <a:gd name="T2" fmla="*/ 5 w 7"/>
                  <a:gd name="T3" fmla="*/ 3 h 13"/>
                  <a:gd name="T4" fmla="*/ 5 w 7"/>
                  <a:gd name="T5" fmla="*/ 3 h 13"/>
                  <a:gd name="T6" fmla="*/ 6 w 7"/>
                  <a:gd name="T7" fmla="*/ 3 h 13"/>
                  <a:gd name="T8" fmla="*/ 6 w 7"/>
                  <a:gd name="T9" fmla="*/ 3 h 13"/>
                  <a:gd name="T10" fmla="*/ 7 w 7"/>
                  <a:gd name="T11" fmla="*/ 2 h 13"/>
                  <a:gd name="T12" fmla="*/ 7 w 7"/>
                  <a:gd name="T13" fmla="*/ 2 h 13"/>
                  <a:gd name="T14" fmla="*/ 7 w 7"/>
                  <a:gd name="T15" fmla="*/ 2 h 13"/>
                  <a:gd name="T16" fmla="*/ 6 w 7"/>
                  <a:gd name="T17" fmla="*/ 1 h 13"/>
                  <a:gd name="T18" fmla="*/ 6 w 7"/>
                  <a:gd name="T19" fmla="*/ 1 h 13"/>
                  <a:gd name="T20" fmla="*/ 5 w 7"/>
                  <a:gd name="T21" fmla="*/ 1 h 13"/>
                  <a:gd name="T22" fmla="*/ 5 w 7"/>
                  <a:gd name="T23" fmla="*/ 0 h 13"/>
                  <a:gd name="T24" fmla="*/ 5 w 7"/>
                  <a:gd name="T25" fmla="*/ 0 h 13"/>
                  <a:gd name="T26" fmla="*/ 4 w 7"/>
                  <a:gd name="T27" fmla="*/ 0 h 13"/>
                  <a:gd name="T28" fmla="*/ 4 w 7"/>
                  <a:gd name="T29" fmla="*/ 1 h 13"/>
                  <a:gd name="T30" fmla="*/ 4 w 7"/>
                  <a:gd name="T31" fmla="*/ 1 h 13"/>
                  <a:gd name="T32" fmla="*/ 3 w 7"/>
                  <a:gd name="T33" fmla="*/ 1 h 13"/>
                  <a:gd name="T34" fmla="*/ 3 w 7"/>
                  <a:gd name="T35" fmla="*/ 0 h 13"/>
                  <a:gd name="T36" fmla="*/ 3 w 7"/>
                  <a:gd name="T37" fmla="*/ 0 h 13"/>
                  <a:gd name="T38" fmla="*/ 2 w 7"/>
                  <a:gd name="T39" fmla="*/ 0 h 13"/>
                  <a:gd name="T40" fmla="*/ 2 w 7"/>
                  <a:gd name="T41" fmla="*/ 2 h 13"/>
                  <a:gd name="T42" fmla="*/ 1 w 7"/>
                  <a:gd name="T43" fmla="*/ 2 h 13"/>
                  <a:gd name="T44" fmla="*/ 1 w 7"/>
                  <a:gd name="T45" fmla="*/ 3 h 13"/>
                  <a:gd name="T46" fmla="*/ 1 w 7"/>
                  <a:gd name="T47" fmla="*/ 4 h 13"/>
                  <a:gd name="T48" fmla="*/ 1 w 7"/>
                  <a:gd name="T49" fmla="*/ 5 h 13"/>
                  <a:gd name="T50" fmla="*/ 1 w 7"/>
                  <a:gd name="T51" fmla="*/ 6 h 13"/>
                  <a:gd name="T52" fmla="*/ 2 w 7"/>
                  <a:gd name="T53" fmla="*/ 7 h 13"/>
                  <a:gd name="T54" fmla="*/ 3 w 7"/>
                  <a:gd name="T55" fmla="*/ 7 h 13"/>
                  <a:gd name="T56" fmla="*/ 3 w 7"/>
                  <a:gd name="T57" fmla="*/ 10 h 13"/>
                  <a:gd name="T58" fmla="*/ 2 w 7"/>
                  <a:gd name="T59" fmla="*/ 10 h 13"/>
                  <a:gd name="T60" fmla="*/ 1 w 7"/>
                  <a:gd name="T61" fmla="*/ 9 h 13"/>
                  <a:gd name="T62" fmla="*/ 1 w 7"/>
                  <a:gd name="T63" fmla="*/ 10 h 13"/>
                  <a:gd name="T64" fmla="*/ 1 w 7"/>
                  <a:gd name="T65" fmla="*/ 10 h 13"/>
                  <a:gd name="T66" fmla="*/ 0 w 7"/>
                  <a:gd name="T67" fmla="*/ 11 h 13"/>
                  <a:gd name="T68" fmla="*/ 0 w 7"/>
                  <a:gd name="T69" fmla="*/ 11 h 13"/>
                  <a:gd name="T70" fmla="*/ 2 w 7"/>
                  <a:gd name="T71" fmla="*/ 11 h 13"/>
                  <a:gd name="T72" fmla="*/ 3 w 7"/>
                  <a:gd name="T73" fmla="*/ 11 h 13"/>
                  <a:gd name="T74" fmla="*/ 3 w 7"/>
                  <a:gd name="T75" fmla="*/ 13 h 13"/>
                  <a:gd name="T76" fmla="*/ 3 w 7"/>
                  <a:gd name="T77" fmla="*/ 13 h 13"/>
                  <a:gd name="T78" fmla="*/ 4 w 7"/>
                  <a:gd name="T79" fmla="*/ 13 h 13"/>
                  <a:gd name="T80" fmla="*/ 4 w 7"/>
                  <a:gd name="T81" fmla="*/ 11 h 13"/>
                  <a:gd name="T82" fmla="*/ 4 w 7"/>
                  <a:gd name="T83" fmla="*/ 11 h 13"/>
                  <a:gd name="T84" fmla="*/ 4 w 7"/>
                  <a:gd name="T85" fmla="*/ 13 h 13"/>
                  <a:gd name="T86" fmla="*/ 5 w 7"/>
                  <a:gd name="T87" fmla="*/ 13 h 13"/>
                  <a:gd name="T88" fmla="*/ 5 w 7"/>
                  <a:gd name="T89" fmla="*/ 13 h 13"/>
                  <a:gd name="T90" fmla="*/ 5 w 7"/>
                  <a:gd name="T91" fmla="*/ 11 h 13"/>
                  <a:gd name="T92" fmla="*/ 6 w 7"/>
                  <a:gd name="T93" fmla="*/ 11 h 13"/>
                  <a:gd name="T94" fmla="*/ 7 w 7"/>
                  <a:gd name="T95" fmla="*/ 10 h 13"/>
                  <a:gd name="T96" fmla="*/ 7 w 7"/>
                  <a:gd name="T97" fmla="*/ 9 h 13"/>
                  <a:gd name="T98" fmla="*/ 6 w 7"/>
                  <a:gd name="T99" fmla="*/ 7 h 13"/>
                  <a:gd name="T100" fmla="*/ 5 w 7"/>
                  <a:gd name="T101" fmla="*/ 6 h 13"/>
                  <a:gd name="T102" fmla="*/ 4 w 7"/>
                  <a:gd name="T103" fmla="*/ 10 h 13"/>
                  <a:gd name="T104" fmla="*/ 4 w 7"/>
                  <a:gd name="T105" fmla="*/ 10 h 13"/>
                  <a:gd name="T106" fmla="*/ 3 w 7"/>
                  <a:gd name="T107" fmla="*/ 7 h 13"/>
                  <a:gd name="T108" fmla="*/ 4 w 7"/>
                  <a:gd name="T109" fmla="*/ 7 h 13"/>
                  <a:gd name="T110" fmla="*/ 4 w 7"/>
                  <a:gd name="T111" fmla="*/ 10 h 13"/>
                  <a:gd name="T112" fmla="*/ 4 w 7"/>
                  <a:gd name="T113" fmla="*/ 5 h 13"/>
                  <a:gd name="T114" fmla="*/ 3 w 7"/>
                  <a:gd name="T115" fmla="*/ 5 h 13"/>
                  <a:gd name="T116" fmla="*/ 3 w 7"/>
                  <a:gd name="T117" fmla="*/ 3 h 13"/>
                  <a:gd name="T118" fmla="*/ 4 w 7"/>
                  <a:gd name="T119" fmla="*/ 3 h 13"/>
                  <a:gd name="T120" fmla="*/ 4 w 7"/>
                  <a:gd name="T121"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 h="13">
                    <a:moveTo>
                      <a:pt x="5" y="6"/>
                    </a:moveTo>
                    <a:cubicBezTo>
                      <a:pt x="5" y="3"/>
                      <a:pt x="5" y="3"/>
                      <a:pt x="5" y="3"/>
                    </a:cubicBezTo>
                    <a:cubicBezTo>
                      <a:pt x="5" y="3"/>
                      <a:pt x="5" y="3"/>
                      <a:pt x="5" y="3"/>
                    </a:cubicBezTo>
                    <a:cubicBezTo>
                      <a:pt x="6" y="3"/>
                      <a:pt x="6" y="3"/>
                      <a:pt x="6" y="3"/>
                    </a:cubicBezTo>
                    <a:cubicBezTo>
                      <a:pt x="6" y="3"/>
                      <a:pt x="6" y="3"/>
                      <a:pt x="6" y="3"/>
                    </a:cubicBezTo>
                    <a:cubicBezTo>
                      <a:pt x="6" y="3"/>
                      <a:pt x="7" y="3"/>
                      <a:pt x="7" y="2"/>
                    </a:cubicBezTo>
                    <a:cubicBezTo>
                      <a:pt x="7" y="2"/>
                      <a:pt x="7" y="2"/>
                      <a:pt x="7" y="2"/>
                    </a:cubicBezTo>
                    <a:cubicBezTo>
                      <a:pt x="7" y="2"/>
                      <a:pt x="7" y="2"/>
                      <a:pt x="7" y="2"/>
                    </a:cubicBezTo>
                    <a:cubicBezTo>
                      <a:pt x="6" y="2"/>
                      <a:pt x="6" y="2"/>
                      <a:pt x="6" y="1"/>
                    </a:cubicBezTo>
                    <a:cubicBezTo>
                      <a:pt x="6" y="1"/>
                      <a:pt x="6" y="1"/>
                      <a:pt x="6" y="1"/>
                    </a:cubicBezTo>
                    <a:cubicBezTo>
                      <a:pt x="6" y="1"/>
                      <a:pt x="5" y="1"/>
                      <a:pt x="5" y="1"/>
                    </a:cubicBezTo>
                    <a:cubicBezTo>
                      <a:pt x="5" y="0"/>
                      <a:pt x="5" y="0"/>
                      <a:pt x="5" y="0"/>
                    </a:cubicBezTo>
                    <a:cubicBezTo>
                      <a:pt x="5" y="0"/>
                      <a:pt x="5" y="0"/>
                      <a:pt x="5" y="0"/>
                    </a:cubicBezTo>
                    <a:cubicBezTo>
                      <a:pt x="4" y="0"/>
                      <a:pt x="4" y="0"/>
                      <a:pt x="4" y="0"/>
                    </a:cubicBezTo>
                    <a:cubicBezTo>
                      <a:pt x="4" y="1"/>
                      <a:pt x="4" y="1"/>
                      <a:pt x="4" y="1"/>
                    </a:cubicBezTo>
                    <a:cubicBezTo>
                      <a:pt x="4" y="1"/>
                      <a:pt x="4" y="1"/>
                      <a:pt x="4" y="1"/>
                    </a:cubicBezTo>
                    <a:cubicBezTo>
                      <a:pt x="4" y="1"/>
                      <a:pt x="4" y="1"/>
                      <a:pt x="3" y="1"/>
                    </a:cubicBezTo>
                    <a:cubicBezTo>
                      <a:pt x="3" y="0"/>
                      <a:pt x="3" y="0"/>
                      <a:pt x="3" y="0"/>
                    </a:cubicBezTo>
                    <a:cubicBezTo>
                      <a:pt x="3" y="0"/>
                      <a:pt x="3" y="0"/>
                      <a:pt x="3" y="0"/>
                    </a:cubicBezTo>
                    <a:cubicBezTo>
                      <a:pt x="3" y="0"/>
                      <a:pt x="2" y="0"/>
                      <a:pt x="2" y="0"/>
                    </a:cubicBezTo>
                    <a:cubicBezTo>
                      <a:pt x="2" y="2"/>
                      <a:pt x="2" y="2"/>
                      <a:pt x="2" y="2"/>
                    </a:cubicBezTo>
                    <a:cubicBezTo>
                      <a:pt x="2" y="2"/>
                      <a:pt x="2" y="2"/>
                      <a:pt x="1" y="2"/>
                    </a:cubicBezTo>
                    <a:cubicBezTo>
                      <a:pt x="1" y="2"/>
                      <a:pt x="1" y="3"/>
                      <a:pt x="1" y="3"/>
                    </a:cubicBezTo>
                    <a:cubicBezTo>
                      <a:pt x="1" y="3"/>
                      <a:pt x="1" y="4"/>
                      <a:pt x="1" y="4"/>
                    </a:cubicBezTo>
                    <a:cubicBezTo>
                      <a:pt x="1" y="4"/>
                      <a:pt x="1" y="5"/>
                      <a:pt x="1" y="5"/>
                    </a:cubicBezTo>
                    <a:cubicBezTo>
                      <a:pt x="1" y="5"/>
                      <a:pt x="1" y="6"/>
                      <a:pt x="1" y="6"/>
                    </a:cubicBezTo>
                    <a:cubicBezTo>
                      <a:pt x="2" y="6"/>
                      <a:pt x="2" y="6"/>
                      <a:pt x="2" y="7"/>
                    </a:cubicBezTo>
                    <a:cubicBezTo>
                      <a:pt x="2" y="7"/>
                      <a:pt x="3" y="7"/>
                      <a:pt x="3" y="7"/>
                    </a:cubicBezTo>
                    <a:cubicBezTo>
                      <a:pt x="3" y="10"/>
                      <a:pt x="3" y="10"/>
                      <a:pt x="3" y="10"/>
                    </a:cubicBezTo>
                    <a:cubicBezTo>
                      <a:pt x="2" y="10"/>
                      <a:pt x="2" y="10"/>
                      <a:pt x="2" y="10"/>
                    </a:cubicBezTo>
                    <a:cubicBezTo>
                      <a:pt x="1" y="10"/>
                      <a:pt x="1" y="9"/>
                      <a:pt x="1" y="9"/>
                    </a:cubicBezTo>
                    <a:cubicBezTo>
                      <a:pt x="1" y="9"/>
                      <a:pt x="1" y="9"/>
                      <a:pt x="1" y="10"/>
                    </a:cubicBezTo>
                    <a:cubicBezTo>
                      <a:pt x="1" y="10"/>
                      <a:pt x="1" y="10"/>
                      <a:pt x="1" y="10"/>
                    </a:cubicBezTo>
                    <a:cubicBezTo>
                      <a:pt x="0" y="10"/>
                      <a:pt x="0" y="10"/>
                      <a:pt x="0" y="11"/>
                    </a:cubicBezTo>
                    <a:cubicBezTo>
                      <a:pt x="0" y="11"/>
                      <a:pt x="0" y="11"/>
                      <a:pt x="0" y="11"/>
                    </a:cubicBezTo>
                    <a:cubicBezTo>
                      <a:pt x="1" y="11"/>
                      <a:pt x="1" y="11"/>
                      <a:pt x="2" y="11"/>
                    </a:cubicBezTo>
                    <a:cubicBezTo>
                      <a:pt x="2" y="11"/>
                      <a:pt x="2" y="11"/>
                      <a:pt x="3" y="11"/>
                    </a:cubicBezTo>
                    <a:cubicBezTo>
                      <a:pt x="3" y="13"/>
                      <a:pt x="3" y="13"/>
                      <a:pt x="3" y="13"/>
                    </a:cubicBezTo>
                    <a:cubicBezTo>
                      <a:pt x="3" y="13"/>
                      <a:pt x="3" y="13"/>
                      <a:pt x="3" y="13"/>
                    </a:cubicBezTo>
                    <a:cubicBezTo>
                      <a:pt x="3" y="13"/>
                      <a:pt x="4" y="13"/>
                      <a:pt x="4" y="13"/>
                    </a:cubicBezTo>
                    <a:cubicBezTo>
                      <a:pt x="4" y="11"/>
                      <a:pt x="4" y="11"/>
                      <a:pt x="4" y="11"/>
                    </a:cubicBezTo>
                    <a:cubicBezTo>
                      <a:pt x="4" y="11"/>
                      <a:pt x="4" y="11"/>
                      <a:pt x="4" y="11"/>
                    </a:cubicBezTo>
                    <a:cubicBezTo>
                      <a:pt x="4" y="13"/>
                      <a:pt x="4" y="13"/>
                      <a:pt x="4" y="13"/>
                    </a:cubicBezTo>
                    <a:cubicBezTo>
                      <a:pt x="4" y="13"/>
                      <a:pt x="5" y="13"/>
                      <a:pt x="5" y="13"/>
                    </a:cubicBezTo>
                    <a:cubicBezTo>
                      <a:pt x="5" y="13"/>
                      <a:pt x="5" y="13"/>
                      <a:pt x="5" y="13"/>
                    </a:cubicBezTo>
                    <a:cubicBezTo>
                      <a:pt x="5" y="11"/>
                      <a:pt x="5" y="11"/>
                      <a:pt x="5" y="11"/>
                    </a:cubicBezTo>
                    <a:cubicBezTo>
                      <a:pt x="6" y="11"/>
                      <a:pt x="6" y="11"/>
                      <a:pt x="6" y="11"/>
                    </a:cubicBezTo>
                    <a:cubicBezTo>
                      <a:pt x="6" y="11"/>
                      <a:pt x="7" y="10"/>
                      <a:pt x="7" y="10"/>
                    </a:cubicBezTo>
                    <a:cubicBezTo>
                      <a:pt x="7" y="10"/>
                      <a:pt x="7" y="9"/>
                      <a:pt x="7" y="9"/>
                    </a:cubicBezTo>
                    <a:cubicBezTo>
                      <a:pt x="7" y="8"/>
                      <a:pt x="7" y="7"/>
                      <a:pt x="6" y="7"/>
                    </a:cubicBezTo>
                    <a:cubicBezTo>
                      <a:pt x="6" y="6"/>
                      <a:pt x="6" y="6"/>
                      <a:pt x="5" y="6"/>
                    </a:cubicBezTo>
                    <a:close/>
                    <a:moveTo>
                      <a:pt x="4" y="10"/>
                    </a:moveTo>
                    <a:cubicBezTo>
                      <a:pt x="4" y="10"/>
                      <a:pt x="4" y="10"/>
                      <a:pt x="4" y="10"/>
                    </a:cubicBezTo>
                    <a:cubicBezTo>
                      <a:pt x="3" y="7"/>
                      <a:pt x="3" y="7"/>
                      <a:pt x="3" y="7"/>
                    </a:cubicBezTo>
                    <a:cubicBezTo>
                      <a:pt x="4" y="7"/>
                      <a:pt x="4" y="7"/>
                      <a:pt x="4" y="7"/>
                    </a:cubicBezTo>
                    <a:lnTo>
                      <a:pt x="4" y="10"/>
                    </a:lnTo>
                    <a:close/>
                    <a:moveTo>
                      <a:pt x="4" y="5"/>
                    </a:moveTo>
                    <a:cubicBezTo>
                      <a:pt x="4" y="5"/>
                      <a:pt x="4" y="5"/>
                      <a:pt x="3" y="5"/>
                    </a:cubicBezTo>
                    <a:cubicBezTo>
                      <a:pt x="3" y="3"/>
                      <a:pt x="3" y="3"/>
                      <a:pt x="3" y="3"/>
                    </a:cubicBezTo>
                    <a:cubicBezTo>
                      <a:pt x="4" y="3"/>
                      <a:pt x="4" y="3"/>
                      <a:pt x="4" y="3"/>
                    </a:cubicBezTo>
                    <a:lnTo>
                      <a:pt x="4"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06"/>
              <p:cNvSpPr>
                <a:spLocks noEditPoints="1"/>
              </p:cNvSpPr>
              <p:nvPr/>
            </p:nvSpPr>
            <p:spPr bwMode="auto">
              <a:xfrm>
                <a:off x="3923" y="1416"/>
                <a:ext cx="26" cy="24"/>
              </a:xfrm>
              <a:custGeom>
                <a:avLst/>
                <a:gdLst>
                  <a:gd name="T0" fmla="*/ 10 w 11"/>
                  <a:gd name="T1" fmla="*/ 6 h 10"/>
                  <a:gd name="T2" fmla="*/ 9 w 11"/>
                  <a:gd name="T3" fmla="*/ 5 h 10"/>
                  <a:gd name="T4" fmla="*/ 9 w 11"/>
                  <a:gd name="T5" fmla="*/ 5 h 10"/>
                  <a:gd name="T6" fmla="*/ 10 w 11"/>
                  <a:gd name="T7" fmla="*/ 4 h 10"/>
                  <a:gd name="T8" fmla="*/ 10 w 11"/>
                  <a:gd name="T9" fmla="*/ 3 h 10"/>
                  <a:gd name="T10" fmla="*/ 10 w 11"/>
                  <a:gd name="T11" fmla="*/ 2 h 10"/>
                  <a:gd name="T12" fmla="*/ 9 w 11"/>
                  <a:gd name="T13" fmla="*/ 2 h 10"/>
                  <a:gd name="T14" fmla="*/ 8 w 11"/>
                  <a:gd name="T15" fmla="*/ 2 h 10"/>
                  <a:gd name="T16" fmla="*/ 8 w 11"/>
                  <a:gd name="T17" fmla="*/ 2 h 10"/>
                  <a:gd name="T18" fmla="*/ 8 w 11"/>
                  <a:gd name="T19" fmla="*/ 1 h 10"/>
                  <a:gd name="T20" fmla="*/ 8 w 11"/>
                  <a:gd name="T21" fmla="*/ 0 h 10"/>
                  <a:gd name="T22" fmla="*/ 7 w 11"/>
                  <a:gd name="T23" fmla="*/ 0 h 10"/>
                  <a:gd name="T24" fmla="*/ 6 w 11"/>
                  <a:gd name="T25" fmla="*/ 0 h 10"/>
                  <a:gd name="T26" fmla="*/ 6 w 11"/>
                  <a:gd name="T27" fmla="*/ 1 h 10"/>
                  <a:gd name="T28" fmla="*/ 5 w 11"/>
                  <a:gd name="T29" fmla="*/ 1 h 10"/>
                  <a:gd name="T30" fmla="*/ 5 w 11"/>
                  <a:gd name="T31" fmla="*/ 0 h 10"/>
                  <a:gd name="T32" fmla="*/ 4 w 11"/>
                  <a:gd name="T33" fmla="*/ 0 h 10"/>
                  <a:gd name="T34" fmla="*/ 3 w 11"/>
                  <a:gd name="T35" fmla="*/ 0 h 10"/>
                  <a:gd name="T36" fmla="*/ 2 w 11"/>
                  <a:gd name="T37" fmla="*/ 1 h 10"/>
                  <a:gd name="T38" fmla="*/ 3 w 11"/>
                  <a:gd name="T39" fmla="*/ 2 h 10"/>
                  <a:gd name="T40" fmla="*/ 2 w 11"/>
                  <a:gd name="T41" fmla="*/ 2 h 10"/>
                  <a:gd name="T42" fmla="*/ 2 w 11"/>
                  <a:gd name="T43" fmla="*/ 2 h 10"/>
                  <a:gd name="T44" fmla="*/ 1 w 11"/>
                  <a:gd name="T45" fmla="*/ 3 h 10"/>
                  <a:gd name="T46" fmla="*/ 0 w 11"/>
                  <a:gd name="T47" fmla="*/ 3 h 10"/>
                  <a:gd name="T48" fmla="*/ 1 w 11"/>
                  <a:gd name="T49" fmla="*/ 4 h 10"/>
                  <a:gd name="T50" fmla="*/ 1 w 11"/>
                  <a:gd name="T51" fmla="*/ 5 h 10"/>
                  <a:gd name="T52" fmla="*/ 1 w 11"/>
                  <a:gd name="T53" fmla="*/ 5 h 10"/>
                  <a:gd name="T54" fmla="*/ 1 w 11"/>
                  <a:gd name="T55" fmla="*/ 6 h 10"/>
                  <a:gd name="T56" fmla="*/ 0 w 11"/>
                  <a:gd name="T57" fmla="*/ 7 h 10"/>
                  <a:gd name="T58" fmla="*/ 1 w 11"/>
                  <a:gd name="T59" fmla="*/ 7 h 10"/>
                  <a:gd name="T60" fmla="*/ 2 w 11"/>
                  <a:gd name="T61" fmla="*/ 8 h 10"/>
                  <a:gd name="T62" fmla="*/ 2 w 11"/>
                  <a:gd name="T63" fmla="*/ 8 h 10"/>
                  <a:gd name="T64" fmla="*/ 3 w 11"/>
                  <a:gd name="T65" fmla="*/ 8 h 10"/>
                  <a:gd name="T66" fmla="*/ 3 w 11"/>
                  <a:gd name="T67" fmla="*/ 9 h 10"/>
                  <a:gd name="T68" fmla="*/ 3 w 11"/>
                  <a:gd name="T69" fmla="*/ 10 h 10"/>
                  <a:gd name="T70" fmla="*/ 4 w 11"/>
                  <a:gd name="T71" fmla="*/ 10 h 10"/>
                  <a:gd name="T72" fmla="*/ 5 w 11"/>
                  <a:gd name="T73" fmla="*/ 10 h 10"/>
                  <a:gd name="T74" fmla="*/ 5 w 11"/>
                  <a:gd name="T75" fmla="*/ 9 h 10"/>
                  <a:gd name="T76" fmla="*/ 6 w 11"/>
                  <a:gd name="T77" fmla="*/ 9 h 10"/>
                  <a:gd name="T78" fmla="*/ 6 w 11"/>
                  <a:gd name="T79" fmla="*/ 10 h 10"/>
                  <a:gd name="T80" fmla="*/ 7 w 11"/>
                  <a:gd name="T81" fmla="*/ 10 h 10"/>
                  <a:gd name="T82" fmla="*/ 8 w 11"/>
                  <a:gd name="T83" fmla="*/ 10 h 10"/>
                  <a:gd name="T84" fmla="*/ 8 w 11"/>
                  <a:gd name="T85" fmla="*/ 9 h 10"/>
                  <a:gd name="T86" fmla="*/ 8 w 11"/>
                  <a:gd name="T87" fmla="*/ 8 h 10"/>
                  <a:gd name="T88" fmla="*/ 8 w 11"/>
                  <a:gd name="T89" fmla="*/ 7 h 10"/>
                  <a:gd name="T90" fmla="*/ 9 w 11"/>
                  <a:gd name="T91" fmla="*/ 8 h 10"/>
                  <a:gd name="T92" fmla="*/ 10 w 11"/>
                  <a:gd name="T93" fmla="*/ 7 h 10"/>
                  <a:gd name="T94" fmla="*/ 10 w 11"/>
                  <a:gd name="T95" fmla="*/ 7 h 10"/>
                  <a:gd name="T96" fmla="*/ 10 w 11"/>
                  <a:gd name="T97" fmla="*/ 6 h 10"/>
                  <a:gd name="T98" fmla="*/ 6 w 11"/>
                  <a:gd name="T99" fmla="*/ 7 h 10"/>
                  <a:gd name="T100" fmla="*/ 3 w 11"/>
                  <a:gd name="T101" fmla="*/ 6 h 10"/>
                  <a:gd name="T102" fmla="*/ 4 w 11"/>
                  <a:gd name="T103" fmla="*/ 3 h 10"/>
                  <a:gd name="T104" fmla="*/ 7 w 11"/>
                  <a:gd name="T105" fmla="*/ 4 h 10"/>
                  <a:gd name="T106" fmla="*/ 6 w 11"/>
                  <a:gd name="T107"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0">
                    <a:moveTo>
                      <a:pt x="10" y="6"/>
                    </a:moveTo>
                    <a:cubicBezTo>
                      <a:pt x="9" y="5"/>
                      <a:pt x="9" y="5"/>
                      <a:pt x="9" y="5"/>
                    </a:cubicBezTo>
                    <a:cubicBezTo>
                      <a:pt x="9" y="5"/>
                      <a:pt x="9" y="5"/>
                      <a:pt x="9" y="5"/>
                    </a:cubicBezTo>
                    <a:cubicBezTo>
                      <a:pt x="10" y="4"/>
                      <a:pt x="10" y="4"/>
                      <a:pt x="10" y="4"/>
                    </a:cubicBezTo>
                    <a:cubicBezTo>
                      <a:pt x="10" y="4"/>
                      <a:pt x="10" y="4"/>
                      <a:pt x="10" y="3"/>
                    </a:cubicBezTo>
                    <a:cubicBezTo>
                      <a:pt x="10" y="2"/>
                      <a:pt x="10" y="2"/>
                      <a:pt x="10" y="2"/>
                    </a:cubicBezTo>
                    <a:cubicBezTo>
                      <a:pt x="10" y="2"/>
                      <a:pt x="9" y="2"/>
                      <a:pt x="9" y="2"/>
                    </a:cubicBezTo>
                    <a:cubicBezTo>
                      <a:pt x="8" y="2"/>
                      <a:pt x="8" y="2"/>
                      <a:pt x="8" y="2"/>
                    </a:cubicBezTo>
                    <a:cubicBezTo>
                      <a:pt x="8" y="2"/>
                      <a:pt x="8" y="2"/>
                      <a:pt x="8" y="2"/>
                    </a:cubicBezTo>
                    <a:cubicBezTo>
                      <a:pt x="8" y="1"/>
                      <a:pt x="8" y="1"/>
                      <a:pt x="8" y="1"/>
                    </a:cubicBezTo>
                    <a:cubicBezTo>
                      <a:pt x="8" y="1"/>
                      <a:pt x="8" y="0"/>
                      <a:pt x="8" y="0"/>
                    </a:cubicBezTo>
                    <a:cubicBezTo>
                      <a:pt x="7" y="0"/>
                      <a:pt x="7" y="0"/>
                      <a:pt x="7" y="0"/>
                    </a:cubicBezTo>
                    <a:cubicBezTo>
                      <a:pt x="6" y="0"/>
                      <a:pt x="6" y="0"/>
                      <a:pt x="6" y="0"/>
                    </a:cubicBezTo>
                    <a:cubicBezTo>
                      <a:pt x="6" y="1"/>
                      <a:pt x="6" y="1"/>
                      <a:pt x="6" y="1"/>
                    </a:cubicBezTo>
                    <a:cubicBezTo>
                      <a:pt x="5" y="1"/>
                      <a:pt x="5" y="1"/>
                      <a:pt x="5" y="1"/>
                    </a:cubicBezTo>
                    <a:cubicBezTo>
                      <a:pt x="5" y="0"/>
                      <a:pt x="5" y="0"/>
                      <a:pt x="5" y="0"/>
                    </a:cubicBezTo>
                    <a:cubicBezTo>
                      <a:pt x="4" y="0"/>
                      <a:pt x="4" y="0"/>
                      <a:pt x="4" y="0"/>
                    </a:cubicBezTo>
                    <a:cubicBezTo>
                      <a:pt x="3" y="0"/>
                      <a:pt x="3" y="0"/>
                      <a:pt x="3" y="0"/>
                    </a:cubicBezTo>
                    <a:cubicBezTo>
                      <a:pt x="2" y="0"/>
                      <a:pt x="2" y="1"/>
                      <a:pt x="2" y="1"/>
                    </a:cubicBezTo>
                    <a:cubicBezTo>
                      <a:pt x="3" y="2"/>
                      <a:pt x="3" y="2"/>
                      <a:pt x="3" y="2"/>
                    </a:cubicBezTo>
                    <a:cubicBezTo>
                      <a:pt x="2" y="2"/>
                      <a:pt x="2" y="2"/>
                      <a:pt x="2" y="2"/>
                    </a:cubicBezTo>
                    <a:cubicBezTo>
                      <a:pt x="2" y="2"/>
                      <a:pt x="2" y="2"/>
                      <a:pt x="2" y="2"/>
                    </a:cubicBezTo>
                    <a:cubicBezTo>
                      <a:pt x="1" y="2"/>
                      <a:pt x="1" y="2"/>
                      <a:pt x="1" y="3"/>
                    </a:cubicBezTo>
                    <a:cubicBezTo>
                      <a:pt x="0" y="3"/>
                      <a:pt x="0" y="3"/>
                      <a:pt x="0" y="3"/>
                    </a:cubicBezTo>
                    <a:cubicBezTo>
                      <a:pt x="0" y="4"/>
                      <a:pt x="0" y="4"/>
                      <a:pt x="1" y="4"/>
                    </a:cubicBezTo>
                    <a:cubicBezTo>
                      <a:pt x="1" y="5"/>
                      <a:pt x="1" y="5"/>
                      <a:pt x="1" y="5"/>
                    </a:cubicBezTo>
                    <a:cubicBezTo>
                      <a:pt x="1" y="5"/>
                      <a:pt x="1" y="5"/>
                      <a:pt x="1" y="5"/>
                    </a:cubicBezTo>
                    <a:cubicBezTo>
                      <a:pt x="1" y="6"/>
                      <a:pt x="1" y="6"/>
                      <a:pt x="1" y="6"/>
                    </a:cubicBezTo>
                    <a:cubicBezTo>
                      <a:pt x="0" y="6"/>
                      <a:pt x="0" y="6"/>
                      <a:pt x="0" y="7"/>
                    </a:cubicBezTo>
                    <a:cubicBezTo>
                      <a:pt x="1" y="7"/>
                      <a:pt x="1" y="7"/>
                      <a:pt x="1" y="7"/>
                    </a:cubicBezTo>
                    <a:cubicBezTo>
                      <a:pt x="1" y="8"/>
                      <a:pt x="1" y="8"/>
                      <a:pt x="2" y="8"/>
                    </a:cubicBezTo>
                    <a:cubicBezTo>
                      <a:pt x="2" y="8"/>
                      <a:pt x="2" y="8"/>
                      <a:pt x="2" y="8"/>
                    </a:cubicBezTo>
                    <a:cubicBezTo>
                      <a:pt x="2" y="8"/>
                      <a:pt x="3" y="8"/>
                      <a:pt x="3" y="8"/>
                    </a:cubicBezTo>
                    <a:cubicBezTo>
                      <a:pt x="3" y="9"/>
                      <a:pt x="3" y="9"/>
                      <a:pt x="3" y="9"/>
                    </a:cubicBezTo>
                    <a:cubicBezTo>
                      <a:pt x="2" y="9"/>
                      <a:pt x="3" y="10"/>
                      <a:pt x="3" y="10"/>
                    </a:cubicBezTo>
                    <a:cubicBezTo>
                      <a:pt x="4" y="10"/>
                      <a:pt x="4" y="10"/>
                      <a:pt x="4" y="10"/>
                    </a:cubicBezTo>
                    <a:cubicBezTo>
                      <a:pt x="4" y="10"/>
                      <a:pt x="5" y="10"/>
                      <a:pt x="5" y="10"/>
                    </a:cubicBezTo>
                    <a:cubicBezTo>
                      <a:pt x="5" y="9"/>
                      <a:pt x="5" y="9"/>
                      <a:pt x="5" y="9"/>
                    </a:cubicBezTo>
                    <a:cubicBezTo>
                      <a:pt x="5" y="9"/>
                      <a:pt x="6" y="9"/>
                      <a:pt x="6" y="9"/>
                    </a:cubicBezTo>
                    <a:cubicBezTo>
                      <a:pt x="6" y="10"/>
                      <a:pt x="6" y="10"/>
                      <a:pt x="6" y="10"/>
                    </a:cubicBezTo>
                    <a:cubicBezTo>
                      <a:pt x="6" y="10"/>
                      <a:pt x="7" y="10"/>
                      <a:pt x="7" y="10"/>
                    </a:cubicBezTo>
                    <a:cubicBezTo>
                      <a:pt x="8" y="10"/>
                      <a:pt x="8" y="10"/>
                      <a:pt x="8" y="10"/>
                    </a:cubicBezTo>
                    <a:cubicBezTo>
                      <a:pt x="8" y="9"/>
                      <a:pt x="8" y="9"/>
                      <a:pt x="8" y="9"/>
                    </a:cubicBezTo>
                    <a:cubicBezTo>
                      <a:pt x="8" y="8"/>
                      <a:pt x="8" y="8"/>
                      <a:pt x="8" y="8"/>
                    </a:cubicBezTo>
                    <a:cubicBezTo>
                      <a:pt x="8" y="8"/>
                      <a:pt x="8" y="8"/>
                      <a:pt x="8" y="7"/>
                    </a:cubicBezTo>
                    <a:cubicBezTo>
                      <a:pt x="9" y="8"/>
                      <a:pt x="9" y="8"/>
                      <a:pt x="9" y="8"/>
                    </a:cubicBezTo>
                    <a:cubicBezTo>
                      <a:pt x="10" y="8"/>
                      <a:pt x="10" y="8"/>
                      <a:pt x="10" y="7"/>
                    </a:cubicBezTo>
                    <a:cubicBezTo>
                      <a:pt x="10" y="7"/>
                      <a:pt x="10" y="7"/>
                      <a:pt x="10" y="7"/>
                    </a:cubicBezTo>
                    <a:cubicBezTo>
                      <a:pt x="11" y="6"/>
                      <a:pt x="10" y="6"/>
                      <a:pt x="10" y="6"/>
                    </a:cubicBezTo>
                    <a:close/>
                    <a:moveTo>
                      <a:pt x="6" y="7"/>
                    </a:moveTo>
                    <a:cubicBezTo>
                      <a:pt x="5" y="7"/>
                      <a:pt x="4" y="7"/>
                      <a:pt x="3" y="6"/>
                    </a:cubicBezTo>
                    <a:cubicBezTo>
                      <a:pt x="3" y="5"/>
                      <a:pt x="3" y="4"/>
                      <a:pt x="4" y="3"/>
                    </a:cubicBezTo>
                    <a:cubicBezTo>
                      <a:pt x="5" y="3"/>
                      <a:pt x="7" y="3"/>
                      <a:pt x="7" y="4"/>
                    </a:cubicBezTo>
                    <a:cubicBezTo>
                      <a:pt x="8" y="5"/>
                      <a:pt x="7" y="6"/>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107"/>
              <p:cNvSpPr>
                <a:spLocks noEditPoints="1"/>
              </p:cNvSpPr>
              <p:nvPr/>
            </p:nvSpPr>
            <p:spPr bwMode="auto">
              <a:xfrm>
                <a:off x="3878" y="1468"/>
                <a:ext cx="52" cy="55"/>
              </a:xfrm>
              <a:custGeom>
                <a:avLst/>
                <a:gdLst>
                  <a:gd name="T0" fmla="*/ 21 w 22"/>
                  <a:gd name="T1" fmla="*/ 13 h 23"/>
                  <a:gd name="T2" fmla="*/ 20 w 22"/>
                  <a:gd name="T3" fmla="*/ 12 h 23"/>
                  <a:gd name="T4" fmla="*/ 20 w 22"/>
                  <a:gd name="T5" fmla="*/ 11 h 23"/>
                  <a:gd name="T6" fmla="*/ 21 w 22"/>
                  <a:gd name="T7" fmla="*/ 10 h 23"/>
                  <a:gd name="T8" fmla="*/ 22 w 22"/>
                  <a:gd name="T9" fmla="*/ 8 h 23"/>
                  <a:gd name="T10" fmla="*/ 21 w 22"/>
                  <a:gd name="T11" fmla="*/ 6 h 23"/>
                  <a:gd name="T12" fmla="*/ 19 w 22"/>
                  <a:gd name="T13" fmla="*/ 5 h 23"/>
                  <a:gd name="T14" fmla="*/ 18 w 22"/>
                  <a:gd name="T15" fmla="*/ 6 h 23"/>
                  <a:gd name="T16" fmla="*/ 16 w 22"/>
                  <a:gd name="T17" fmla="*/ 5 h 23"/>
                  <a:gd name="T18" fmla="*/ 17 w 22"/>
                  <a:gd name="T19" fmla="*/ 3 h 23"/>
                  <a:gd name="T20" fmla="*/ 16 w 22"/>
                  <a:gd name="T21" fmla="*/ 1 h 23"/>
                  <a:gd name="T22" fmla="*/ 14 w 22"/>
                  <a:gd name="T23" fmla="*/ 1 h 23"/>
                  <a:gd name="T24" fmla="*/ 12 w 22"/>
                  <a:gd name="T25" fmla="*/ 2 h 23"/>
                  <a:gd name="T26" fmla="*/ 12 w 22"/>
                  <a:gd name="T27" fmla="*/ 3 h 23"/>
                  <a:gd name="T28" fmla="*/ 10 w 22"/>
                  <a:gd name="T29" fmla="*/ 3 h 23"/>
                  <a:gd name="T30" fmla="*/ 9 w 22"/>
                  <a:gd name="T31" fmla="*/ 2 h 23"/>
                  <a:gd name="T32" fmla="*/ 7 w 22"/>
                  <a:gd name="T33" fmla="*/ 1 h 23"/>
                  <a:gd name="T34" fmla="*/ 6 w 22"/>
                  <a:gd name="T35" fmla="*/ 2 h 23"/>
                  <a:gd name="T36" fmla="*/ 5 w 22"/>
                  <a:gd name="T37" fmla="*/ 4 h 23"/>
                  <a:gd name="T38" fmla="*/ 5 w 22"/>
                  <a:gd name="T39" fmla="*/ 5 h 23"/>
                  <a:gd name="T40" fmla="*/ 4 w 22"/>
                  <a:gd name="T41" fmla="*/ 6 h 23"/>
                  <a:gd name="T42" fmla="*/ 3 w 22"/>
                  <a:gd name="T43" fmla="*/ 6 h 23"/>
                  <a:gd name="T44" fmla="*/ 1 w 22"/>
                  <a:gd name="T45" fmla="*/ 7 h 23"/>
                  <a:gd name="T46" fmla="*/ 0 w 22"/>
                  <a:gd name="T47" fmla="*/ 8 h 23"/>
                  <a:gd name="T48" fmla="*/ 1 w 22"/>
                  <a:gd name="T49" fmla="*/ 10 h 23"/>
                  <a:gd name="T50" fmla="*/ 2 w 22"/>
                  <a:gd name="T51" fmla="*/ 11 h 23"/>
                  <a:gd name="T52" fmla="*/ 2 w 22"/>
                  <a:gd name="T53" fmla="*/ 13 h 23"/>
                  <a:gd name="T54" fmla="*/ 1 w 22"/>
                  <a:gd name="T55" fmla="*/ 13 h 23"/>
                  <a:gd name="T56" fmla="*/ 0 w 22"/>
                  <a:gd name="T57" fmla="*/ 15 h 23"/>
                  <a:gd name="T58" fmla="*/ 1 w 22"/>
                  <a:gd name="T59" fmla="*/ 17 h 23"/>
                  <a:gd name="T60" fmla="*/ 3 w 22"/>
                  <a:gd name="T61" fmla="*/ 18 h 23"/>
                  <a:gd name="T62" fmla="*/ 4 w 22"/>
                  <a:gd name="T63" fmla="*/ 17 h 23"/>
                  <a:gd name="T64" fmla="*/ 6 w 22"/>
                  <a:gd name="T65" fmla="*/ 19 h 23"/>
                  <a:gd name="T66" fmla="*/ 5 w 22"/>
                  <a:gd name="T67" fmla="*/ 20 h 23"/>
                  <a:gd name="T68" fmla="*/ 6 w 22"/>
                  <a:gd name="T69" fmla="*/ 22 h 23"/>
                  <a:gd name="T70" fmla="*/ 8 w 22"/>
                  <a:gd name="T71" fmla="*/ 23 h 23"/>
                  <a:gd name="T72" fmla="*/ 10 w 22"/>
                  <a:gd name="T73" fmla="*/ 22 h 23"/>
                  <a:gd name="T74" fmla="*/ 10 w 22"/>
                  <a:gd name="T75" fmla="*/ 20 h 23"/>
                  <a:gd name="T76" fmla="*/ 12 w 22"/>
                  <a:gd name="T77" fmla="*/ 20 h 23"/>
                  <a:gd name="T78" fmla="*/ 13 w 22"/>
                  <a:gd name="T79" fmla="*/ 22 h 23"/>
                  <a:gd name="T80" fmla="*/ 15 w 22"/>
                  <a:gd name="T81" fmla="*/ 23 h 23"/>
                  <a:gd name="T82" fmla="*/ 16 w 22"/>
                  <a:gd name="T83" fmla="*/ 22 h 23"/>
                  <a:gd name="T84" fmla="*/ 17 w 22"/>
                  <a:gd name="T85" fmla="*/ 20 h 23"/>
                  <a:gd name="T86" fmla="*/ 17 w 22"/>
                  <a:gd name="T87" fmla="*/ 18 h 23"/>
                  <a:gd name="T88" fmla="*/ 18 w 22"/>
                  <a:gd name="T89" fmla="*/ 17 h 23"/>
                  <a:gd name="T90" fmla="*/ 19 w 22"/>
                  <a:gd name="T91" fmla="*/ 18 h 23"/>
                  <a:gd name="T92" fmla="*/ 21 w 22"/>
                  <a:gd name="T93" fmla="*/ 17 h 23"/>
                  <a:gd name="T94" fmla="*/ 22 w 22"/>
                  <a:gd name="T95" fmla="*/ 15 h 23"/>
                  <a:gd name="T96" fmla="*/ 21 w 22"/>
                  <a:gd name="T97" fmla="*/ 13 h 23"/>
                  <a:gd name="T98" fmla="*/ 13 w 22"/>
                  <a:gd name="T99" fmla="*/ 16 h 23"/>
                  <a:gd name="T100" fmla="*/ 7 w 22"/>
                  <a:gd name="T101" fmla="*/ 14 h 23"/>
                  <a:gd name="T102" fmla="*/ 9 w 22"/>
                  <a:gd name="T103" fmla="*/ 8 h 23"/>
                  <a:gd name="T104" fmla="*/ 15 w 22"/>
                  <a:gd name="T105" fmla="*/ 10 h 23"/>
                  <a:gd name="T106" fmla="*/ 13 w 22"/>
                  <a:gd name="T107"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 h="23">
                    <a:moveTo>
                      <a:pt x="21" y="13"/>
                    </a:moveTo>
                    <a:cubicBezTo>
                      <a:pt x="20" y="12"/>
                      <a:pt x="20" y="12"/>
                      <a:pt x="20" y="12"/>
                    </a:cubicBezTo>
                    <a:cubicBezTo>
                      <a:pt x="20" y="12"/>
                      <a:pt x="20" y="11"/>
                      <a:pt x="20" y="11"/>
                    </a:cubicBezTo>
                    <a:cubicBezTo>
                      <a:pt x="21" y="10"/>
                      <a:pt x="21" y="10"/>
                      <a:pt x="21" y="10"/>
                    </a:cubicBezTo>
                    <a:cubicBezTo>
                      <a:pt x="22" y="10"/>
                      <a:pt x="22" y="9"/>
                      <a:pt x="22" y="8"/>
                    </a:cubicBezTo>
                    <a:cubicBezTo>
                      <a:pt x="21" y="6"/>
                      <a:pt x="21" y="6"/>
                      <a:pt x="21" y="6"/>
                    </a:cubicBezTo>
                    <a:cubicBezTo>
                      <a:pt x="21" y="5"/>
                      <a:pt x="20" y="5"/>
                      <a:pt x="19" y="5"/>
                    </a:cubicBezTo>
                    <a:cubicBezTo>
                      <a:pt x="18" y="6"/>
                      <a:pt x="18" y="6"/>
                      <a:pt x="18" y="6"/>
                    </a:cubicBezTo>
                    <a:cubicBezTo>
                      <a:pt x="17" y="6"/>
                      <a:pt x="17" y="5"/>
                      <a:pt x="16" y="5"/>
                    </a:cubicBezTo>
                    <a:cubicBezTo>
                      <a:pt x="17" y="3"/>
                      <a:pt x="17" y="3"/>
                      <a:pt x="17" y="3"/>
                    </a:cubicBezTo>
                    <a:cubicBezTo>
                      <a:pt x="17" y="3"/>
                      <a:pt x="17" y="2"/>
                      <a:pt x="16" y="1"/>
                    </a:cubicBezTo>
                    <a:cubicBezTo>
                      <a:pt x="14" y="1"/>
                      <a:pt x="14" y="1"/>
                      <a:pt x="14" y="1"/>
                    </a:cubicBezTo>
                    <a:cubicBezTo>
                      <a:pt x="14" y="0"/>
                      <a:pt x="13" y="1"/>
                      <a:pt x="12" y="2"/>
                    </a:cubicBezTo>
                    <a:cubicBezTo>
                      <a:pt x="12" y="3"/>
                      <a:pt x="12" y="3"/>
                      <a:pt x="12" y="3"/>
                    </a:cubicBezTo>
                    <a:cubicBezTo>
                      <a:pt x="11" y="3"/>
                      <a:pt x="11" y="3"/>
                      <a:pt x="10" y="3"/>
                    </a:cubicBezTo>
                    <a:cubicBezTo>
                      <a:pt x="9" y="2"/>
                      <a:pt x="9" y="2"/>
                      <a:pt x="9" y="2"/>
                    </a:cubicBezTo>
                    <a:cubicBezTo>
                      <a:pt x="9" y="1"/>
                      <a:pt x="8" y="0"/>
                      <a:pt x="7" y="1"/>
                    </a:cubicBezTo>
                    <a:cubicBezTo>
                      <a:pt x="6" y="2"/>
                      <a:pt x="6" y="2"/>
                      <a:pt x="6" y="2"/>
                    </a:cubicBezTo>
                    <a:cubicBezTo>
                      <a:pt x="5" y="2"/>
                      <a:pt x="4" y="3"/>
                      <a:pt x="5" y="4"/>
                    </a:cubicBezTo>
                    <a:cubicBezTo>
                      <a:pt x="5" y="5"/>
                      <a:pt x="5" y="5"/>
                      <a:pt x="5" y="5"/>
                    </a:cubicBezTo>
                    <a:cubicBezTo>
                      <a:pt x="5" y="5"/>
                      <a:pt x="5" y="6"/>
                      <a:pt x="4" y="6"/>
                    </a:cubicBezTo>
                    <a:cubicBezTo>
                      <a:pt x="3" y="6"/>
                      <a:pt x="3" y="6"/>
                      <a:pt x="3" y="6"/>
                    </a:cubicBezTo>
                    <a:cubicBezTo>
                      <a:pt x="2" y="5"/>
                      <a:pt x="1" y="6"/>
                      <a:pt x="1" y="7"/>
                    </a:cubicBezTo>
                    <a:cubicBezTo>
                      <a:pt x="0" y="8"/>
                      <a:pt x="0" y="8"/>
                      <a:pt x="0" y="8"/>
                    </a:cubicBezTo>
                    <a:cubicBezTo>
                      <a:pt x="0" y="9"/>
                      <a:pt x="0" y="10"/>
                      <a:pt x="1" y="10"/>
                    </a:cubicBezTo>
                    <a:cubicBezTo>
                      <a:pt x="2" y="11"/>
                      <a:pt x="2" y="11"/>
                      <a:pt x="2" y="11"/>
                    </a:cubicBezTo>
                    <a:cubicBezTo>
                      <a:pt x="2" y="12"/>
                      <a:pt x="2" y="12"/>
                      <a:pt x="2" y="13"/>
                    </a:cubicBezTo>
                    <a:cubicBezTo>
                      <a:pt x="1" y="13"/>
                      <a:pt x="1" y="13"/>
                      <a:pt x="1" y="13"/>
                    </a:cubicBezTo>
                    <a:cubicBezTo>
                      <a:pt x="0" y="14"/>
                      <a:pt x="0" y="15"/>
                      <a:pt x="0" y="15"/>
                    </a:cubicBezTo>
                    <a:cubicBezTo>
                      <a:pt x="1" y="17"/>
                      <a:pt x="1" y="17"/>
                      <a:pt x="1" y="17"/>
                    </a:cubicBezTo>
                    <a:cubicBezTo>
                      <a:pt x="1" y="18"/>
                      <a:pt x="2" y="18"/>
                      <a:pt x="3" y="18"/>
                    </a:cubicBezTo>
                    <a:cubicBezTo>
                      <a:pt x="4" y="17"/>
                      <a:pt x="4" y="17"/>
                      <a:pt x="4" y="17"/>
                    </a:cubicBezTo>
                    <a:cubicBezTo>
                      <a:pt x="5" y="18"/>
                      <a:pt x="5" y="18"/>
                      <a:pt x="6" y="19"/>
                    </a:cubicBezTo>
                    <a:cubicBezTo>
                      <a:pt x="5" y="20"/>
                      <a:pt x="5" y="20"/>
                      <a:pt x="5" y="20"/>
                    </a:cubicBezTo>
                    <a:cubicBezTo>
                      <a:pt x="5" y="21"/>
                      <a:pt x="5" y="22"/>
                      <a:pt x="6" y="22"/>
                    </a:cubicBezTo>
                    <a:cubicBezTo>
                      <a:pt x="8" y="23"/>
                      <a:pt x="8" y="23"/>
                      <a:pt x="8" y="23"/>
                    </a:cubicBezTo>
                    <a:cubicBezTo>
                      <a:pt x="9" y="23"/>
                      <a:pt x="9" y="23"/>
                      <a:pt x="10" y="22"/>
                    </a:cubicBezTo>
                    <a:cubicBezTo>
                      <a:pt x="10" y="20"/>
                      <a:pt x="10" y="20"/>
                      <a:pt x="10" y="20"/>
                    </a:cubicBezTo>
                    <a:cubicBezTo>
                      <a:pt x="11" y="20"/>
                      <a:pt x="12" y="20"/>
                      <a:pt x="12" y="20"/>
                    </a:cubicBezTo>
                    <a:cubicBezTo>
                      <a:pt x="13" y="22"/>
                      <a:pt x="13" y="22"/>
                      <a:pt x="13" y="22"/>
                    </a:cubicBezTo>
                    <a:cubicBezTo>
                      <a:pt x="13" y="23"/>
                      <a:pt x="14" y="23"/>
                      <a:pt x="15" y="23"/>
                    </a:cubicBezTo>
                    <a:cubicBezTo>
                      <a:pt x="16" y="22"/>
                      <a:pt x="16" y="22"/>
                      <a:pt x="16" y="22"/>
                    </a:cubicBezTo>
                    <a:cubicBezTo>
                      <a:pt x="17" y="21"/>
                      <a:pt x="18" y="21"/>
                      <a:pt x="17" y="20"/>
                    </a:cubicBezTo>
                    <a:cubicBezTo>
                      <a:pt x="17" y="18"/>
                      <a:pt x="17" y="18"/>
                      <a:pt x="17" y="18"/>
                    </a:cubicBezTo>
                    <a:cubicBezTo>
                      <a:pt x="17" y="18"/>
                      <a:pt x="17" y="17"/>
                      <a:pt x="18" y="17"/>
                    </a:cubicBezTo>
                    <a:cubicBezTo>
                      <a:pt x="19" y="18"/>
                      <a:pt x="19" y="18"/>
                      <a:pt x="19" y="18"/>
                    </a:cubicBezTo>
                    <a:cubicBezTo>
                      <a:pt x="20" y="18"/>
                      <a:pt x="21" y="18"/>
                      <a:pt x="21" y="17"/>
                    </a:cubicBezTo>
                    <a:cubicBezTo>
                      <a:pt x="22" y="15"/>
                      <a:pt x="22" y="15"/>
                      <a:pt x="22" y="15"/>
                    </a:cubicBezTo>
                    <a:cubicBezTo>
                      <a:pt x="22" y="14"/>
                      <a:pt x="22" y="13"/>
                      <a:pt x="21" y="13"/>
                    </a:cubicBezTo>
                    <a:close/>
                    <a:moveTo>
                      <a:pt x="13" y="16"/>
                    </a:moveTo>
                    <a:cubicBezTo>
                      <a:pt x="10" y="17"/>
                      <a:pt x="8" y="16"/>
                      <a:pt x="7" y="14"/>
                    </a:cubicBezTo>
                    <a:cubicBezTo>
                      <a:pt x="6" y="11"/>
                      <a:pt x="7" y="9"/>
                      <a:pt x="9" y="8"/>
                    </a:cubicBezTo>
                    <a:cubicBezTo>
                      <a:pt x="11" y="7"/>
                      <a:pt x="14" y="8"/>
                      <a:pt x="15" y="10"/>
                    </a:cubicBezTo>
                    <a:cubicBezTo>
                      <a:pt x="16" y="12"/>
                      <a:pt x="15" y="15"/>
                      <a:pt x="1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08"/>
              <p:cNvSpPr>
                <a:spLocks noEditPoints="1"/>
              </p:cNvSpPr>
              <p:nvPr/>
            </p:nvSpPr>
            <p:spPr bwMode="auto">
              <a:xfrm>
                <a:off x="4165" y="2016"/>
                <a:ext cx="68" cy="69"/>
              </a:xfrm>
              <a:custGeom>
                <a:avLst/>
                <a:gdLst>
                  <a:gd name="T0" fmla="*/ 28 w 29"/>
                  <a:gd name="T1" fmla="*/ 16 h 29"/>
                  <a:gd name="T2" fmla="*/ 26 w 29"/>
                  <a:gd name="T3" fmla="*/ 15 h 29"/>
                  <a:gd name="T4" fmla="*/ 26 w 29"/>
                  <a:gd name="T5" fmla="*/ 13 h 29"/>
                  <a:gd name="T6" fmla="*/ 28 w 29"/>
                  <a:gd name="T7" fmla="*/ 12 h 29"/>
                  <a:gd name="T8" fmla="*/ 29 w 29"/>
                  <a:gd name="T9" fmla="*/ 10 h 29"/>
                  <a:gd name="T10" fmla="*/ 28 w 29"/>
                  <a:gd name="T11" fmla="*/ 7 h 29"/>
                  <a:gd name="T12" fmla="*/ 25 w 29"/>
                  <a:gd name="T13" fmla="*/ 6 h 29"/>
                  <a:gd name="T14" fmla="*/ 23 w 29"/>
                  <a:gd name="T15" fmla="*/ 7 h 29"/>
                  <a:gd name="T16" fmla="*/ 22 w 29"/>
                  <a:gd name="T17" fmla="*/ 6 h 29"/>
                  <a:gd name="T18" fmla="*/ 22 w 29"/>
                  <a:gd name="T19" fmla="*/ 4 h 29"/>
                  <a:gd name="T20" fmla="*/ 21 w 29"/>
                  <a:gd name="T21" fmla="*/ 1 h 29"/>
                  <a:gd name="T22" fmla="*/ 19 w 29"/>
                  <a:gd name="T23" fmla="*/ 0 h 29"/>
                  <a:gd name="T24" fmla="*/ 16 w 29"/>
                  <a:gd name="T25" fmla="*/ 1 h 29"/>
                  <a:gd name="T26" fmla="*/ 16 w 29"/>
                  <a:gd name="T27" fmla="*/ 3 h 29"/>
                  <a:gd name="T28" fmla="*/ 13 w 29"/>
                  <a:gd name="T29" fmla="*/ 3 h 29"/>
                  <a:gd name="T30" fmla="*/ 13 w 29"/>
                  <a:gd name="T31" fmla="*/ 1 h 29"/>
                  <a:gd name="T32" fmla="*/ 10 w 29"/>
                  <a:gd name="T33" fmla="*/ 0 h 29"/>
                  <a:gd name="T34" fmla="*/ 8 w 29"/>
                  <a:gd name="T35" fmla="*/ 1 h 29"/>
                  <a:gd name="T36" fmla="*/ 7 w 29"/>
                  <a:gd name="T37" fmla="*/ 4 h 29"/>
                  <a:gd name="T38" fmla="*/ 7 w 29"/>
                  <a:gd name="T39" fmla="*/ 6 h 29"/>
                  <a:gd name="T40" fmla="*/ 6 w 29"/>
                  <a:gd name="T41" fmla="*/ 7 h 29"/>
                  <a:gd name="T42" fmla="*/ 4 w 29"/>
                  <a:gd name="T43" fmla="*/ 7 h 29"/>
                  <a:gd name="T44" fmla="*/ 1 w 29"/>
                  <a:gd name="T45" fmla="*/ 8 h 29"/>
                  <a:gd name="T46" fmla="*/ 1 w 29"/>
                  <a:gd name="T47" fmla="*/ 10 h 29"/>
                  <a:gd name="T48" fmla="*/ 2 w 29"/>
                  <a:gd name="T49" fmla="*/ 13 h 29"/>
                  <a:gd name="T50" fmla="*/ 3 w 29"/>
                  <a:gd name="T51" fmla="*/ 13 h 29"/>
                  <a:gd name="T52" fmla="*/ 3 w 29"/>
                  <a:gd name="T53" fmla="*/ 16 h 29"/>
                  <a:gd name="T54" fmla="*/ 2 w 29"/>
                  <a:gd name="T55" fmla="*/ 16 h 29"/>
                  <a:gd name="T56" fmla="*/ 1 w 29"/>
                  <a:gd name="T57" fmla="*/ 19 h 29"/>
                  <a:gd name="T58" fmla="*/ 2 w 29"/>
                  <a:gd name="T59" fmla="*/ 21 h 29"/>
                  <a:gd name="T60" fmla="*/ 4 w 29"/>
                  <a:gd name="T61" fmla="*/ 22 h 29"/>
                  <a:gd name="T62" fmla="*/ 6 w 29"/>
                  <a:gd name="T63" fmla="*/ 22 h 29"/>
                  <a:gd name="T64" fmla="*/ 8 w 29"/>
                  <a:gd name="T65" fmla="*/ 23 h 29"/>
                  <a:gd name="T66" fmla="*/ 7 w 29"/>
                  <a:gd name="T67" fmla="*/ 25 h 29"/>
                  <a:gd name="T68" fmla="*/ 8 w 29"/>
                  <a:gd name="T69" fmla="*/ 28 h 29"/>
                  <a:gd name="T70" fmla="*/ 10 w 29"/>
                  <a:gd name="T71" fmla="*/ 28 h 29"/>
                  <a:gd name="T72" fmla="*/ 13 w 29"/>
                  <a:gd name="T73" fmla="*/ 27 h 29"/>
                  <a:gd name="T74" fmla="*/ 14 w 29"/>
                  <a:gd name="T75" fmla="*/ 26 h 29"/>
                  <a:gd name="T76" fmla="*/ 16 w 29"/>
                  <a:gd name="T77" fmla="*/ 25 h 29"/>
                  <a:gd name="T78" fmla="*/ 17 w 29"/>
                  <a:gd name="T79" fmla="*/ 27 h 29"/>
                  <a:gd name="T80" fmla="*/ 20 w 29"/>
                  <a:gd name="T81" fmla="*/ 28 h 29"/>
                  <a:gd name="T82" fmla="*/ 22 w 29"/>
                  <a:gd name="T83" fmla="*/ 27 h 29"/>
                  <a:gd name="T84" fmla="*/ 23 w 29"/>
                  <a:gd name="T85" fmla="*/ 25 h 29"/>
                  <a:gd name="T86" fmla="*/ 22 w 29"/>
                  <a:gd name="T87" fmla="*/ 23 h 29"/>
                  <a:gd name="T88" fmla="*/ 23 w 29"/>
                  <a:gd name="T89" fmla="*/ 21 h 29"/>
                  <a:gd name="T90" fmla="*/ 25 w 29"/>
                  <a:gd name="T91" fmla="*/ 22 h 29"/>
                  <a:gd name="T92" fmla="*/ 28 w 29"/>
                  <a:gd name="T93" fmla="*/ 21 h 29"/>
                  <a:gd name="T94" fmla="*/ 29 w 29"/>
                  <a:gd name="T95" fmla="*/ 19 h 29"/>
                  <a:gd name="T96" fmla="*/ 28 w 29"/>
                  <a:gd name="T97" fmla="*/ 16 h 29"/>
                  <a:gd name="T98" fmla="*/ 17 w 29"/>
                  <a:gd name="T99" fmla="*/ 20 h 29"/>
                  <a:gd name="T100" fmla="*/ 9 w 29"/>
                  <a:gd name="T101" fmla="*/ 17 h 29"/>
                  <a:gd name="T102" fmla="*/ 12 w 29"/>
                  <a:gd name="T103" fmla="*/ 9 h 29"/>
                  <a:gd name="T104" fmla="*/ 20 w 29"/>
                  <a:gd name="T105" fmla="*/ 12 h 29"/>
                  <a:gd name="T106" fmla="*/ 17 w 29"/>
                  <a:gd name="T10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9">
                    <a:moveTo>
                      <a:pt x="28" y="16"/>
                    </a:moveTo>
                    <a:cubicBezTo>
                      <a:pt x="26" y="15"/>
                      <a:pt x="26" y="15"/>
                      <a:pt x="26" y="15"/>
                    </a:cubicBezTo>
                    <a:cubicBezTo>
                      <a:pt x="26" y="14"/>
                      <a:pt x="26" y="14"/>
                      <a:pt x="26" y="13"/>
                    </a:cubicBezTo>
                    <a:cubicBezTo>
                      <a:pt x="28" y="12"/>
                      <a:pt x="28" y="12"/>
                      <a:pt x="28" y="12"/>
                    </a:cubicBezTo>
                    <a:cubicBezTo>
                      <a:pt x="29" y="12"/>
                      <a:pt x="29" y="11"/>
                      <a:pt x="29" y="10"/>
                    </a:cubicBezTo>
                    <a:cubicBezTo>
                      <a:pt x="28" y="7"/>
                      <a:pt x="28" y="7"/>
                      <a:pt x="28" y="7"/>
                    </a:cubicBezTo>
                    <a:cubicBezTo>
                      <a:pt x="27" y="6"/>
                      <a:pt x="26" y="6"/>
                      <a:pt x="25" y="6"/>
                    </a:cubicBezTo>
                    <a:cubicBezTo>
                      <a:pt x="23" y="7"/>
                      <a:pt x="23" y="7"/>
                      <a:pt x="23" y="7"/>
                    </a:cubicBezTo>
                    <a:cubicBezTo>
                      <a:pt x="23" y="7"/>
                      <a:pt x="22" y="6"/>
                      <a:pt x="22" y="6"/>
                    </a:cubicBezTo>
                    <a:cubicBezTo>
                      <a:pt x="22" y="4"/>
                      <a:pt x="22" y="4"/>
                      <a:pt x="22" y="4"/>
                    </a:cubicBezTo>
                    <a:cubicBezTo>
                      <a:pt x="23" y="3"/>
                      <a:pt x="22" y="2"/>
                      <a:pt x="21" y="1"/>
                    </a:cubicBezTo>
                    <a:cubicBezTo>
                      <a:pt x="19" y="0"/>
                      <a:pt x="19" y="0"/>
                      <a:pt x="19" y="0"/>
                    </a:cubicBezTo>
                    <a:cubicBezTo>
                      <a:pt x="18" y="0"/>
                      <a:pt x="17" y="0"/>
                      <a:pt x="16" y="1"/>
                    </a:cubicBezTo>
                    <a:cubicBezTo>
                      <a:pt x="16" y="3"/>
                      <a:pt x="16" y="3"/>
                      <a:pt x="16" y="3"/>
                    </a:cubicBezTo>
                    <a:cubicBezTo>
                      <a:pt x="15" y="3"/>
                      <a:pt x="14" y="3"/>
                      <a:pt x="13" y="3"/>
                    </a:cubicBezTo>
                    <a:cubicBezTo>
                      <a:pt x="13" y="1"/>
                      <a:pt x="13" y="1"/>
                      <a:pt x="13" y="1"/>
                    </a:cubicBezTo>
                    <a:cubicBezTo>
                      <a:pt x="12" y="0"/>
                      <a:pt x="11" y="0"/>
                      <a:pt x="10" y="0"/>
                    </a:cubicBezTo>
                    <a:cubicBezTo>
                      <a:pt x="8" y="1"/>
                      <a:pt x="8" y="1"/>
                      <a:pt x="8" y="1"/>
                    </a:cubicBezTo>
                    <a:cubicBezTo>
                      <a:pt x="7" y="2"/>
                      <a:pt x="6" y="3"/>
                      <a:pt x="7" y="4"/>
                    </a:cubicBezTo>
                    <a:cubicBezTo>
                      <a:pt x="7" y="6"/>
                      <a:pt x="7" y="6"/>
                      <a:pt x="7" y="6"/>
                    </a:cubicBezTo>
                    <a:cubicBezTo>
                      <a:pt x="7" y="6"/>
                      <a:pt x="6" y="7"/>
                      <a:pt x="6" y="7"/>
                    </a:cubicBezTo>
                    <a:cubicBezTo>
                      <a:pt x="4" y="7"/>
                      <a:pt x="4" y="7"/>
                      <a:pt x="4" y="7"/>
                    </a:cubicBezTo>
                    <a:cubicBezTo>
                      <a:pt x="3" y="6"/>
                      <a:pt x="2" y="7"/>
                      <a:pt x="1" y="8"/>
                    </a:cubicBezTo>
                    <a:cubicBezTo>
                      <a:pt x="1" y="10"/>
                      <a:pt x="1" y="10"/>
                      <a:pt x="1" y="10"/>
                    </a:cubicBezTo>
                    <a:cubicBezTo>
                      <a:pt x="0" y="11"/>
                      <a:pt x="1" y="12"/>
                      <a:pt x="2" y="13"/>
                    </a:cubicBezTo>
                    <a:cubicBezTo>
                      <a:pt x="3" y="13"/>
                      <a:pt x="3" y="13"/>
                      <a:pt x="3" y="13"/>
                    </a:cubicBezTo>
                    <a:cubicBezTo>
                      <a:pt x="3" y="14"/>
                      <a:pt x="3" y="15"/>
                      <a:pt x="3" y="16"/>
                    </a:cubicBezTo>
                    <a:cubicBezTo>
                      <a:pt x="2" y="16"/>
                      <a:pt x="2" y="16"/>
                      <a:pt x="2" y="16"/>
                    </a:cubicBezTo>
                    <a:cubicBezTo>
                      <a:pt x="1" y="17"/>
                      <a:pt x="0" y="18"/>
                      <a:pt x="1" y="19"/>
                    </a:cubicBezTo>
                    <a:cubicBezTo>
                      <a:pt x="2" y="21"/>
                      <a:pt x="2" y="21"/>
                      <a:pt x="2" y="21"/>
                    </a:cubicBezTo>
                    <a:cubicBezTo>
                      <a:pt x="2" y="22"/>
                      <a:pt x="3" y="23"/>
                      <a:pt x="4" y="22"/>
                    </a:cubicBezTo>
                    <a:cubicBezTo>
                      <a:pt x="6" y="22"/>
                      <a:pt x="6" y="22"/>
                      <a:pt x="6" y="22"/>
                    </a:cubicBezTo>
                    <a:cubicBezTo>
                      <a:pt x="7" y="22"/>
                      <a:pt x="7" y="23"/>
                      <a:pt x="8" y="23"/>
                    </a:cubicBezTo>
                    <a:cubicBezTo>
                      <a:pt x="7" y="25"/>
                      <a:pt x="7" y="25"/>
                      <a:pt x="7" y="25"/>
                    </a:cubicBezTo>
                    <a:cubicBezTo>
                      <a:pt x="7" y="26"/>
                      <a:pt x="7" y="27"/>
                      <a:pt x="8" y="28"/>
                    </a:cubicBezTo>
                    <a:cubicBezTo>
                      <a:pt x="10" y="28"/>
                      <a:pt x="10" y="28"/>
                      <a:pt x="10" y="28"/>
                    </a:cubicBezTo>
                    <a:cubicBezTo>
                      <a:pt x="12" y="29"/>
                      <a:pt x="13" y="28"/>
                      <a:pt x="13" y="27"/>
                    </a:cubicBezTo>
                    <a:cubicBezTo>
                      <a:pt x="14" y="26"/>
                      <a:pt x="14" y="26"/>
                      <a:pt x="14" y="26"/>
                    </a:cubicBezTo>
                    <a:cubicBezTo>
                      <a:pt x="15" y="26"/>
                      <a:pt x="15" y="26"/>
                      <a:pt x="16" y="25"/>
                    </a:cubicBezTo>
                    <a:cubicBezTo>
                      <a:pt x="17" y="27"/>
                      <a:pt x="17" y="27"/>
                      <a:pt x="17" y="27"/>
                    </a:cubicBezTo>
                    <a:cubicBezTo>
                      <a:pt x="17" y="28"/>
                      <a:pt x="19" y="29"/>
                      <a:pt x="20" y="28"/>
                    </a:cubicBezTo>
                    <a:cubicBezTo>
                      <a:pt x="22" y="27"/>
                      <a:pt x="22" y="27"/>
                      <a:pt x="22" y="27"/>
                    </a:cubicBezTo>
                    <a:cubicBezTo>
                      <a:pt x="23" y="27"/>
                      <a:pt x="23" y="26"/>
                      <a:pt x="23" y="25"/>
                    </a:cubicBezTo>
                    <a:cubicBezTo>
                      <a:pt x="22" y="23"/>
                      <a:pt x="22" y="23"/>
                      <a:pt x="22" y="23"/>
                    </a:cubicBezTo>
                    <a:cubicBezTo>
                      <a:pt x="22" y="22"/>
                      <a:pt x="23" y="22"/>
                      <a:pt x="23" y="21"/>
                    </a:cubicBezTo>
                    <a:cubicBezTo>
                      <a:pt x="25" y="22"/>
                      <a:pt x="25" y="22"/>
                      <a:pt x="25" y="22"/>
                    </a:cubicBezTo>
                    <a:cubicBezTo>
                      <a:pt x="26" y="22"/>
                      <a:pt x="28" y="22"/>
                      <a:pt x="28" y="21"/>
                    </a:cubicBezTo>
                    <a:cubicBezTo>
                      <a:pt x="29" y="19"/>
                      <a:pt x="29" y="19"/>
                      <a:pt x="29" y="19"/>
                    </a:cubicBezTo>
                    <a:cubicBezTo>
                      <a:pt x="29" y="18"/>
                      <a:pt x="29" y="16"/>
                      <a:pt x="28" y="16"/>
                    </a:cubicBezTo>
                    <a:close/>
                    <a:moveTo>
                      <a:pt x="17" y="20"/>
                    </a:moveTo>
                    <a:cubicBezTo>
                      <a:pt x="14" y="21"/>
                      <a:pt x="11" y="19"/>
                      <a:pt x="9" y="17"/>
                    </a:cubicBezTo>
                    <a:cubicBezTo>
                      <a:pt x="8" y="14"/>
                      <a:pt x="9" y="11"/>
                      <a:pt x="12" y="9"/>
                    </a:cubicBezTo>
                    <a:cubicBezTo>
                      <a:pt x="15" y="8"/>
                      <a:pt x="18" y="9"/>
                      <a:pt x="20" y="12"/>
                    </a:cubicBezTo>
                    <a:cubicBezTo>
                      <a:pt x="21" y="15"/>
                      <a:pt x="20" y="18"/>
                      <a:pt x="17"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09"/>
              <p:cNvSpPr>
                <a:spLocks noEditPoints="1"/>
              </p:cNvSpPr>
              <p:nvPr/>
            </p:nvSpPr>
            <p:spPr bwMode="auto">
              <a:xfrm>
                <a:off x="4046" y="1967"/>
                <a:ext cx="76" cy="78"/>
              </a:xfrm>
              <a:custGeom>
                <a:avLst/>
                <a:gdLst>
                  <a:gd name="T0" fmla="*/ 31 w 32"/>
                  <a:gd name="T1" fmla="*/ 19 h 33"/>
                  <a:gd name="T2" fmla="*/ 28 w 32"/>
                  <a:gd name="T3" fmla="*/ 18 h 33"/>
                  <a:gd name="T4" fmla="*/ 28 w 32"/>
                  <a:gd name="T5" fmla="*/ 15 h 33"/>
                  <a:gd name="T6" fmla="*/ 30 w 32"/>
                  <a:gd name="T7" fmla="*/ 14 h 33"/>
                  <a:gd name="T8" fmla="*/ 32 w 32"/>
                  <a:gd name="T9" fmla="*/ 11 h 33"/>
                  <a:gd name="T10" fmla="*/ 31 w 32"/>
                  <a:gd name="T11" fmla="*/ 9 h 33"/>
                  <a:gd name="T12" fmla="*/ 28 w 32"/>
                  <a:gd name="T13" fmla="*/ 8 h 33"/>
                  <a:gd name="T14" fmla="*/ 25 w 32"/>
                  <a:gd name="T15" fmla="*/ 9 h 33"/>
                  <a:gd name="T16" fmla="*/ 24 w 32"/>
                  <a:gd name="T17" fmla="*/ 7 h 33"/>
                  <a:gd name="T18" fmla="*/ 25 w 32"/>
                  <a:gd name="T19" fmla="*/ 5 h 33"/>
                  <a:gd name="T20" fmla="*/ 23 w 32"/>
                  <a:gd name="T21" fmla="*/ 2 h 33"/>
                  <a:gd name="T22" fmla="*/ 21 w 32"/>
                  <a:gd name="T23" fmla="*/ 1 h 33"/>
                  <a:gd name="T24" fmla="*/ 18 w 32"/>
                  <a:gd name="T25" fmla="*/ 2 h 33"/>
                  <a:gd name="T26" fmla="*/ 17 w 32"/>
                  <a:gd name="T27" fmla="*/ 4 h 33"/>
                  <a:gd name="T28" fmla="*/ 15 w 32"/>
                  <a:gd name="T29" fmla="*/ 4 h 33"/>
                  <a:gd name="T30" fmla="*/ 14 w 32"/>
                  <a:gd name="T31" fmla="*/ 2 h 33"/>
                  <a:gd name="T32" fmla="*/ 11 w 32"/>
                  <a:gd name="T33" fmla="*/ 1 h 33"/>
                  <a:gd name="T34" fmla="*/ 8 w 32"/>
                  <a:gd name="T35" fmla="*/ 2 h 33"/>
                  <a:gd name="T36" fmla="*/ 7 w 32"/>
                  <a:gd name="T37" fmla="*/ 5 h 33"/>
                  <a:gd name="T38" fmla="*/ 8 w 32"/>
                  <a:gd name="T39" fmla="*/ 7 h 33"/>
                  <a:gd name="T40" fmla="*/ 6 w 32"/>
                  <a:gd name="T41" fmla="*/ 9 h 33"/>
                  <a:gd name="T42" fmla="*/ 4 w 32"/>
                  <a:gd name="T43" fmla="*/ 8 h 33"/>
                  <a:gd name="T44" fmla="*/ 1 w 32"/>
                  <a:gd name="T45" fmla="*/ 9 h 33"/>
                  <a:gd name="T46" fmla="*/ 0 w 32"/>
                  <a:gd name="T47" fmla="*/ 12 h 33"/>
                  <a:gd name="T48" fmla="*/ 1 w 32"/>
                  <a:gd name="T49" fmla="*/ 15 h 33"/>
                  <a:gd name="T50" fmla="*/ 3 w 32"/>
                  <a:gd name="T51" fmla="*/ 16 h 33"/>
                  <a:gd name="T52" fmla="*/ 3 w 32"/>
                  <a:gd name="T53" fmla="*/ 18 h 33"/>
                  <a:gd name="T54" fmla="*/ 1 w 32"/>
                  <a:gd name="T55" fmla="*/ 19 h 33"/>
                  <a:gd name="T56" fmla="*/ 0 w 32"/>
                  <a:gd name="T57" fmla="*/ 22 h 33"/>
                  <a:gd name="T58" fmla="*/ 1 w 32"/>
                  <a:gd name="T59" fmla="*/ 25 h 33"/>
                  <a:gd name="T60" fmla="*/ 4 w 32"/>
                  <a:gd name="T61" fmla="*/ 26 h 33"/>
                  <a:gd name="T62" fmla="*/ 6 w 32"/>
                  <a:gd name="T63" fmla="*/ 25 h 33"/>
                  <a:gd name="T64" fmla="*/ 8 w 32"/>
                  <a:gd name="T65" fmla="*/ 27 h 33"/>
                  <a:gd name="T66" fmla="*/ 7 w 32"/>
                  <a:gd name="T67" fmla="*/ 29 h 33"/>
                  <a:gd name="T68" fmla="*/ 9 w 32"/>
                  <a:gd name="T69" fmla="*/ 32 h 33"/>
                  <a:gd name="T70" fmla="*/ 11 w 32"/>
                  <a:gd name="T71" fmla="*/ 33 h 33"/>
                  <a:gd name="T72" fmla="*/ 14 w 32"/>
                  <a:gd name="T73" fmla="*/ 31 h 33"/>
                  <a:gd name="T74" fmla="*/ 15 w 32"/>
                  <a:gd name="T75" fmla="*/ 29 h 33"/>
                  <a:gd name="T76" fmla="*/ 17 w 32"/>
                  <a:gd name="T77" fmla="*/ 29 h 33"/>
                  <a:gd name="T78" fmla="*/ 18 w 32"/>
                  <a:gd name="T79" fmla="*/ 31 h 33"/>
                  <a:gd name="T80" fmla="*/ 21 w 32"/>
                  <a:gd name="T81" fmla="*/ 32 h 33"/>
                  <a:gd name="T82" fmla="*/ 24 w 32"/>
                  <a:gd name="T83" fmla="*/ 31 h 33"/>
                  <a:gd name="T84" fmla="*/ 25 w 32"/>
                  <a:gd name="T85" fmla="*/ 28 h 33"/>
                  <a:gd name="T86" fmla="*/ 24 w 32"/>
                  <a:gd name="T87" fmla="*/ 26 h 33"/>
                  <a:gd name="T88" fmla="*/ 26 w 32"/>
                  <a:gd name="T89" fmla="*/ 24 h 33"/>
                  <a:gd name="T90" fmla="*/ 28 w 32"/>
                  <a:gd name="T91" fmla="*/ 25 h 33"/>
                  <a:gd name="T92" fmla="*/ 31 w 32"/>
                  <a:gd name="T93" fmla="*/ 24 h 33"/>
                  <a:gd name="T94" fmla="*/ 32 w 32"/>
                  <a:gd name="T95" fmla="*/ 22 h 33"/>
                  <a:gd name="T96" fmla="*/ 31 w 32"/>
                  <a:gd name="T97" fmla="*/ 19 h 33"/>
                  <a:gd name="T98" fmla="*/ 18 w 32"/>
                  <a:gd name="T99" fmla="*/ 23 h 33"/>
                  <a:gd name="T100" fmla="*/ 10 w 32"/>
                  <a:gd name="T101" fmla="*/ 19 h 33"/>
                  <a:gd name="T102" fmla="*/ 13 w 32"/>
                  <a:gd name="T103" fmla="*/ 11 h 33"/>
                  <a:gd name="T104" fmla="*/ 21 w 32"/>
                  <a:gd name="T105" fmla="*/ 14 h 33"/>
                  <a:gd name="T106" fmla="*/ 18 w 32"/>
                  <a:gd name="T10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3">
                    <a:moveTo>
                      <a:pt x="31" y="19"/>
                    </a:moveTo>
                    <a:cubicBezTo>
                      <a:pt x="28" y="18"/>
                      <a:pt x="28" y="18"/>
                      <a:pt x="28" y="18"/>
                    </a:cubicBezTo>
                    <a:cubicBezTo>
                      <a:pt x="28" y="17"/>
                      <a:pt x="28" y="16"/>
                      <a:pt x="28" y="15"/>
                    </a:cubicBezTo>
                    <a:cubicBezTo>
                      <a:pt x="30" y="14"/>
                      <a:pt x="30" y="14"/>
                      <a:pt x="30" y="14"/>
                    </a:cubicBezTo>
                    <a:cubicBezTo>
                      <a:pt x="32" y="14"/>
                      <a:pt x="32" y="12"/>
                      <a:pt x="32" y="11"/>
                    </a:cubicBezTo>
                    <a:cubicBezTo>
                      <a:pt x="31" y="9"/>
                      <a:pt x="31" y="9"/>
                      <a:pt x="31" y="9"/>
                    </a:cubicBezTo>
                    <a:cubicBezTo>
                      <a:pt x="30" y="8"/>
                      <a:pt x="29" y="7"/>
                      <a:pt x="28" y="8"/>
                    </a:cubicBezTo>
                    <a:cubicBezTo>
                      <a:pt x="25" y="9"/>
                      <a:pt x="25" y="9"/>
                      <a:pt x="25" y="9"/>
                    </a:cubicBezTo>
                    <a:cubicBezTo>
                      <a:pt x="25" y="8"/>
                      <a:pt x="24" y="8"/>
                      <a:pt x="24" y="7"/>
                    </a:cubicBezTo>
                    <a:cubicBezTo>
                      <a:pt x="25" y="5"/>
                      <a:pt x="25" y="5"/>
                      <a:pt x="25" y="5"/>
                    </a:cubicBezTo>
                    <a:cubicBezTo>
                      <a:pt x="25" y="4"/>
                      <a:pt x="24" y="2"/>
                      <a:pt x="23" y="2"/>
                    </a:cubicBezTo>
                    <a:cubicBezTo>
                      <a:pt x="21" y="1"/>
                      <a:pt x="21" y="1"/>
                      <a:pt x="21" y="1"/>
                    </a:cubicBezTo>
                    <a:cubicBezTo>
                      <a:pt x="20" y="0"/>
                      <a:pt x="18" y="1"/>
                      <a:pt x="18" y="2"/>
                    </a:cubicBezTo>
                    <a:cubicBezTo>
                      <a:pt x="17" y="4"/>
                      <a:pt x="17" y="4"/>
                      <a:pt x="17" y="4"/>
                    </a:cubicBezTo>
                    <a:cubicBezTo>
                      <a:pt x="16" y="4"/>
                      <a:pt x="15" y="4"/>
                      <a:pt x="15" y="4"/>
                    </a:cubicBezTo>
                    <a:cubicBezTo>
                      <a:pt x="14" y="2"/>
                      <a:pt x="14" y="2"/>
                      <a:pt x="14" y="2"/>
                    </a:cubicBezTo>
                    <a:cubicBezTo>
                      <a:pt x="13" y="1"/>
                      <a:pt x="12" y="1"/>
                      <a:pt x="11" y="1"/>
                    </a:cubicBezTo>
                    <a:cubicBezTo>
                      <a:pt x="8" y="2"/>
                      <a:pt x="8" y="2"/>
                      <a:pt x="8" y="2"/>
                    </a:cubicBezTo>
                    <a:cubicBezTo>
                      <a:pt x="7" y="3"/>
                      <a:pt x="6" y="4"/>
                      <a:pt x="7" y="5"/>
                    </a:cubicBezTo>
                    <a:cubicBezTo>
                      <a:pt x="8" y="7"/>
                      <a:pt x="8" y="7"/>
                      <a:pt x="8" y="7"/>
                    </a:cubicBezTo>
                    <a:cubicBezTo>
                      <a:pt x="7" y="8"/>
                      <a:pt x="7" y="8"/>
                      <a:pt x="6" y="9"/>
                    </a:cubicBezTo>
                    <a:cubicBezTo>
                      <a:pt x="4" y="8"/>
                      <a:pt x="4" y="8"/>
                      <a:pt x="4" y="8"/>
                    </a:cubicBezTo>
                    <a:cubicBezTo>
                      <a:pt x="3" y="8"/>
                      <a:pt x="2" y="8"/>
                      <a:pt x="1" y="9"/>
                    </a:cubicBezTo>
                    <a:cubicBezTo>
                      <a:pt x="0" y="12"/>
                      <a:pt x="0" y="12"/>
                      <a:pt x="0" y="12"/>
                    </a:cubicBezTo>
                    <a:cubicBezTo>
                      <a:pt x="0" y="13"/>
                      <a:pt x="0" y="14"/>
                      <a:pt x="1" y="15"/>
                    </a:cubicBezTo>
                    <a:cubicBezTo>
                      <a:pt x="3" y="16"/>
                      <a:pt x="3" y="16"/>
                      <a:pt x="3" y="16"/>
                    </a:cubicBezTo>
                    <a:cubicBezTo>
                      <a:pt x="3" y="17"/>
                      <a:pt x="3" y="17"/>
                      <a:pt x="3" y="18"/>
                    </a:cubicBezTo>
                    <a:cubicBezTo>
                      <a:pt x="1" y="19"/>
                      <a:pt x="1" y="19"/>
                      <a:pt x="1" y="19"/>
                    </a:cubicBezTo>
                    <a:cubicBezTo>
                      <a:pt x="0" y="20"/>
                      <a:pt x="0" y="21"/>
                      <a:pt x="0" y="22"/>
                    </a:cubicBezTo>
                    <a:cubicBezTo>
                      <a:pt x="1" y="25"/>
                      <a:pt x="1" y="25"/>
                      <a:pt x="1" y="25"/>
                    </a:cubicBezTo>
                    <a:cubicBezTo>
                      <a:pt x="2" y="26"/>
                      <a:pt x="3" y="26"/>
                      <a:pt x="4" y="26"/>
                    </a:cubicBezTo>
                    <a:cubicBezTo>
                      <a:pt x="6" y="25"/>
                      <a:pt x="6" y="25"/>
                      <a:pt x="6" y="25"/>
                    </a:cubicBezTo>
                    <a:cubicBezTo>
                      <a:pt x="7" y="26"/>
                      <a:pt x="7" y="26"/>
                      <a:pt x="8" y="27"/>
                    </a:cubicBezTo>
                    <a:cubicBezTo>
                      <a:pt x="7" y="29"/>
                      <a:pt x="7" y="29"/>
                      <a:pt x="7" y="29"/>
                    </a:cubicBezTo>
                    <a:cubicBezTo>
                      <a:pt x="7" y="30"/>
                      <a:pt x="8" y="31"/>
                      <a:pt x="9" y="32"/>
                    </a:cubicBezTo>
                    <a:cubicBezTo>
                      <a:pt x="11" y="33"/>
                      <a:pt x="11" y="33"/>
                      <a:pt x="11" y="33"/>
                    </a:cubicBezTo>
                    <a:cubicBezTo>
                      <a:pt x="12" y="33"/>
                      <a:pt x="14" y="32"/>
                      <a:pt x="14" y="31"/>
                    </a:cubicBezTo>
                    <a:cubicBezTo>
                      <a:pt x="15" y="29"/>
                      <a:pt x="15" y="29"/>
                      <a:pt x="15" y="29"/>
                    </a:cubicBezTo>
                    <a:cubicBezTo>
                      <a:pt x="16" y="29"/>
                      <a:pt x="17" y="29"/>
                      <a:pt x="17" y="29"/>
                    </a:cubicBezTo>
                    <a:cubicBezTo>
                      <a:pt x="18" y="31"/>
                      <a:pt x="18" y="31"/>
                      <a:pt x="18" y="31"/>
                    </a:cubicBezTo>
                    <a:cubicBezTo>
                      <a:pt x="19" y="32"/>
                      <a:pt x="20" y="33"/>
                      <a:pt x="21" y="32"/>
                    </a:cubicBezTo>
                    <a:cubicBezTo>
                      <a:pt x="24" y="31"/>
                      <a:pt x="24" y="31"/>
                      <a:pt x="24" y="31"/>
                    </a:cubicBezTo>
                    <a:cubicBezTo>
                      <a:pt x="25" y="31"/>
                      <a:pt x="26" y="30"/>
                      <a:pt x="25" y="28"/>
                    </a:cubicBezTo>
                    <a:cubicBezTo>
                      <a:pt x="24" y="26"/>
                      <a:pt x="24" y="26"/>
                      <a:pt x="24" y="26"/>
                    </a:cubicBezTo>
                    <a:cubicBezTo>
                      <a:pt x="25" y="26"/>
                      <a:pt x="25" y="25"/>
                      <a:pt x="26" y="24"/>
                    </a:cubicBezTo>
                    <a:cubicBezTo>
                      <a:pt x="28" y="25"/>
                      <a:pt x="28" y="25"/>
                      <a:pt x="28" y="25"/>
                    </a:cubicBezTo>
                    <a:cubicBezTo>
                      <a:pt x="29" y="26"/>
                      <a:pt x="30" y="25"/>
                      <a:pt x="31" y="24"/>
                    </a:cubicBezTo>
                    <a:cubicBezTo>
                      <a:pt x="32" y="22"/>
                      <a:pt x="32" y="22"/>
                      <a:pt x="32" y="22"/>
                    </a:cubicBezTo>
                    <a:cubicBezTo>
                      <a:pt x="32" y="20"/>
                      <a:pt x="32" y="19"/>
                      <a:pt x="31" y="19"/>
                    </a:cubicBezTo>
                    <a:close/>
                    <a:moveTo>
                      <a:pt x="18" y="23"/>
                    </a:moveTo>
                    <a:cubicBezTo>
                      <a:pt x="15" y="24"/>
                      <a:pt x="11" y="23"/>
                      <a:pt x="10" y="19"/>
                    </a:cubicBezTo>
                    <a:cubicBezTo>
                      <a:pt x="9" y="16"/>
                      <a:pt x="10" y="12"/>
                      <a:pt x="13" y="11"/>
                    </a:cubicBezTo>
                    <a:cubicBezTo>
                      <a:pt x="16" y="10"/>
                      <a:pt x="20" y="11"/>
                      <a:pt x="21" y="14"/>
                    </a:cubicBezTo>
                    <a:cubicBezTo>
                      <a:pt x="23" y="18"/>
                      <a:pt x="21" y="21"/>
                      <a:pt x="1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10"/>
              <p:cNvSpPr/>
              <p:nvPr/>
            </p:nvSpPr>
            <p:spPr bwMode="auto">
              <a:xfrm>
                <a:off x="3750" y="2776"/>
                <a:ext cx="26" cy="28"/>
              </a:xfrm>
              <a:custGeom>
                <a:avLst/>
                <a:gdLst>
                  <a:gd name="T0" fmla="*/ 19 w 26"/>
                  <a:gd name="T1" fmla="*/ 28 h 28"/>
                  <a:gd name="T2" fmla="*/ 26 w 26"/>
                  <a:gd name="T3" fmla="*/ 21 h 28"/>
                  <a:gd name="T4" fmla="*/ 26 w 26"/>
                  <a:gd name="T5" fmla="*/ 9 h 28"/>
                  <a:gd name="T6" fmla="*/ 19 w 26"/>
                  <a:gd name="T7" fmla="*/ 0 h 28"/>
                  <a:gd name="T8" fmla="*/ 7 w 26"/>
                  <a:gd name="T9" fmla="*/ 0 h 28"/>
                  <a:gd name="T10" fmla="*/ 0 w 26"/>
                  <a:gd name="T11" fmla="*/ 9 h 28"/>
                  <a:gd name="T12" fmla="*/ 0 w 26"/>
                  <a:gd name="T13" fmla="*/ 21 h 28"/>
                  <a:gd name="T14" fmla="*/ 7 w 26"/>
                  <a:gd name="T15" fmla="*/ 28 h 28"/>
                  <a:gd name="T16" fmla="*/ 19 w 2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8">
                    <a:moveTo>
                      <a:pt x="19" y="28"/>
                    </a:moveTo>
                    <a:lnTo>
                      <a:pt x="26" y="21"/>
                    </a:lnTo>
                    <a:lnTo>
                      <a:pt x="26" y="9"/>
                    </a:lnTo>
                    <a:lnTo>
                      <a:pt x="19" y="0"/>
                    </a:lnTo>
                    <a:lnTo>
                      <a:pt x="7" y="0"/>
                    </a:lnTo>
                    <a:lnTo>
                      <a:pt x="0" y="9"/>
                    </a:lnTo>
                    <a:lnTo>
                      <a:pt x="0" y="21"/>
                    </a:lnTo>
                    <a:lnTo>
                      <a:pt x="7" y="28"/>
                    </a:ln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111"/>
              <p:cNvSpPr/>
              <p:nvPr/>
            </p:nvSpPr>
            <p:spPr bwMode="auto">
              <a:xfrm>
                <a:off x="3724" y="2781"/>
                <a:ext cx="78" cy="85"/>
              </a:xfrm>
              <a:custGeom>
                <a:avLst/>
                <a:gdLst>
                  <a:gd name="T0" fmla="*/ 29 w 33"/>
                  <a:gd name="T1" fmla="*/ 8 h 36"/>
                  <a:gd name="T2" fmla="*/ 26 w 33"/>
                  <a:gd name="T3" fmla="*/ 0 h 36"/>
                  <a:gd name="T4" fmla="*/ 25 w 33"/>
                  <a:gd name="T5" fmla="*/ 0 h 36"/>
                  <a:gd name="T6" fmla="*/ 25 w 33"/>
                  <a:gd name="T7" fmla="*/ 8 h 36"/>
                  <a:gd name="T8" fmla="*/ 20 w 33"/>
                  <a:gd name="T9" fmla="*/ 13 h 36"/>
                  <a:gd name="T10" fmla="*/ 17 w 33"/>
                  <a:gd name="T11" fmla="*/ 13 h 36"/>
                  <a:gd name="T12" fmla="*/ 16 w 33"/>
                  <a:gd name="T13" fmla="*/ 13 h 36"/>
                  <a:gd name="T14" fmla="*/ 13 w 33"/>
                  <a:gd name="T15" fmla="*/ 13 h 36"/>
                  <a:gd name="T16" fmla="*/ 8 w 33"/>
                  <a:gd name="T17" fmla="*/ 8 h 36"/>
                  <a:gd name="T18" fmla="*/ 8 w 33"/>
                  <a:gd name="T19" fmla="*/ 0 h 36"/>
                  <a:gd name="T20" fmla="*/ 7 w 33"/>
                  <a:gd name="T21" fmla="*/ 0 h 36"/>
                  <a:gd name="T22" fmla="*/ 4 w 33"/>
                  <a:gd name="T23" fmla="*/ 8 h 36"/>
                  <a:gd name="T24" fmla="*/ 12 w 33"/>
                  <a:gd name="T25" fmla="*/ 23 h 36"/>
                  <a:gd name="T26" fmla="*/ 12 w 33"/>
                  <a:gd name="T27" fmla="*/ 34 h 36"/>
                  <a:gd name="T28" fmla="*/ 14 w 33"/>
                  <a:gd name="T29" fmla="*/ 36 h 36"/>
                  <a:gd name="T30" fmla="*/ 19 w 33"/>
                  <a:gd name="T31" fmla="*/ 36 h 36"/>
                  <a:gd name="T32" fmla="*/ 22 w 33"/>
                  <a:gd name="T33" fmla="*/ 33 h 36"/>
                  <a:gd name="T34" fmla="*/ 22 w 33"/>
                  <a:gd name="T35" fmla="*/ 23 h 36"/>
                  <a:gd name="T36" fmla="*/ 29 w 33"/>
                  <a:gd name="T3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36">
                    <a:moveTo>
                      <a:pt x="29" y="8"/>
                    </a:moveTo>
                    <a:cubicBezTo>
                      <a:pt x="26" y="0"/>
                      <a:pt x="26" y="0"/>
                      <a:pt x="26" y="0"/>
                    </a:cubicBezTo>
                    <a:cubicBezTo>
                      <a:pt x="25" y="0"/>
                      <a:pt x="25" y="0"/>
                      <a:pt x="25" y="0"/>
                    </a:cubicBezTo>
                    <a:cubicBezTo>
                      <a:pt x="25" y="8"/>
                      <a:pt x="25" y="8"/>
                      <a:pt x="25" y="8"/>
                    </a:cubicBezTo>
                    <a:cubicBezTo>
                      <a:pt x="20" y="13"/>
                      <a:pt x="20" y="13"/>
                      <a:pt x="20" y="13"/>
                    </a:cubicBezTo>
                    <a:cubicBezTo>
                      <a:pt x="17" y="13"/>
                      <a:pt x="17" y="13"/>
                      <a:pt x="17" y="13"/>
                    </a:cubicBezTo>
                    <a:cubicBezTo>
                      <a:pt x="16" y="13"/>
                      <a:pt x="16" y="13"/>
                      <a:pt x="16" y="13"/>
                    </a:cubicBezTo>
                    <a:cubicBezTo>
                      <a:pt x="13" y="13"/>
                      <a:pt x="13" y="13"/>
                      <a:pt x="13" y="13"/>
                    </a:cubicBezTo>
                    <a:cubicBezTo>
                      <a:pt x="8" y="8"/>
                      <a:pt x="8" y="8"/>
                      <a:pt x="8" y="8"/>
                    </a:cubicBezTo>
                    <a:cubicBezTo>
                      <a:pt x="8" y="0"/>
                      <a:pt x="8" y="0"/>
                      <a:pt x="8" y="0"/>
                    </a:cubicBezTo>
                    <a:cubicBezTo>
                      <a:pt x="7" y="0"/>
                      <a:pt x="7" y="0"/>
                      <a:pt x="7" y="0"/>
                    </a:cubicBezTo>
                    <a:cubicBezTo>
                      <a:pt x="4" y="8"/>
                      <a:pt x="4" y="8"/>
                      <a:pt x="4" y="8"/>
                    </a:cubicBezTo>
                    <a:cubicBezTo>
                      <a:pt x="4" y="8"/>
                      <a:pt x="0" y="18"/>
                      <a:pt x="12" y="23"/>
                    </a:cubicBezTo>
                    <a:cubicBezTo>
                      <a:pt x="12" y="34"/>
                      <a:pt x="12" y="34"/>
                      <a:pt x="12" y="34"/>
                    </a:cubicBezTo>
                    <a:cubicBezTo>
                      <a:pt x="12" y="35"/>
                      <a:pt x="13" y="36"/>
                      <a:pt x="14" y="36"/>
                    </a:cubicBezTo>
                    <a:cubicBezTo>
                      <a:pt x="19" y="36"/>
                      <a:pt x="19" y="36"/>
                      <a:pt x="19" y="36"/>
                    </a:cubicBezTo>
                    <a:cubicBezTo>
                      <a:pt x="21" y="36"/>
                      <a:pt x="22" y="35"/>
                      <a:pt x="22" y="33"/>
                    </a:cubicBezTo>
                    <a:cubicBezTo>
                      <a:pt x="22" y="23"/>
                      <a:pt x="22" y="23"/>
                      <a:pt x="22" y="23"/>
                    </a:cubicBezTo>
                    <a:cubicBezTo>
                      <a:pt x="33" y="18"/>
                      <a:pt x="29" y="8"/>
                      <a:pt x="2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112"/>
              <p:cNvSpPr/>
              <p:nvPr/>
            </p:nvSpPr>
            <p:spPr bwMode="auto">
              <a:xfrm>
                <a:off x="3826" y="1406"/>
                <a:ext cx="19" cy="19"/>
              </a:xfrm>
              <a:custGeom>
                <a:avLst/>
                <a:gdLst>
                  <a:gd name="T0" fmla="*/ 0 w 19"/>
                  <a:gd name="T1" fmla="*/ 15 h 19"/>
                  <a:gd name="T2" fmla="*/ 5 w 19"/>
                  <a:gd name="T3" fmla="*/ 19 h 19"/>
                  <a:gd name="T4" fmla="*/ 14 w 19"/>
                  <a:gd name="T5" fmla="*/ 19 h 19"/>
                  <a:gd name="T6" fmla="*/ 19 w 19"/>
                  <a:gd name="T7" fmla="*/ 15 h 19"/>
                  <a:gd name="T8" fmla="*/ 19 w 19"/>
                  <a:gd name="T9" fmla="*/ 5 h 19"/>
                  <a:gd name="T10" fmla="*/ 14 w 19"/>
                  <a:gd name="T11" fmla="*/ 0 h 19"/>
                  <a:gd name="T12" fmla="*/ 5 w 19"/>
                  <a:gd name="T13" fmla="*/ 0 h 19"/>
                  <a:gd name="T14" fmla="*/ 0 w 19"/>
                  <a:gd name="T15" fmla="*/ 5 h 19"/>
                  <a:gd name="T16" fmla="*/ 0 w 19"/>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0" y="15"/>
                    </a:moveTo>
                    <a:lnTo>
                      <a:pt x="5" y="19"/>
                    </a:lnTo>
                    <a:lnTo>
                      <a:pt x="14" y="19"/>
                    </a:lnTo>
                    <a:lnTo>
                      <a:pt x="19" y="15"/>
                    </a:lnTo>
                    <a:lnTo>
                      <a:pt x="19" y="5"/>
                    </a:lnTo>
                    <a:lnTo>
                      <a:pt x="14" y="0"/>
                    </a:lnTo>
                    <a:lnTo>
                      <a:pt x="5" y="0"/>
                    </a:lnTo>
                    <a:lnTo>
                      <a:pt x="0" y="5"/>
                    </a:lnTo>
                    <a:lnTo>
                      <a:pt x="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113"/>
              <p:cNvSpPr/>
              <p:nvPr/>
            </p:nvSpPr>
            <p:spPr bwMode="auto">
              <a:xfrm>
                <a:off x="3783" y="1387"/>
                <a:ext cx="59" cy="57"/>
              </a:xfrm>
              <a:custGeom>
                <a:avLst/>
                <a:gdLst>
                  <a:gd name="T0" fmla="*/ 19 w 25"/>
                  <a:gd name="T1" fmla="*/ 21 h 24"/>
                  <a:gd name="T2" fmla="*/ 25 w 25"/>
                  <a:gd name="T3" fmla="*/ 19 h 24"/>
                  <a:gd name="T4" fmla="*/ 25 w 25"/>
                  <a:gd name="T5" fmla="*/ 18 h 24"/>
                  <a:gd name="T6" fmla="*/ 19 w 25"/>
                  <a:gd name="T7" fmla="*/ 18 h 24"/>
                  <a:gd name="T8" fmla="*/ 16 w 25"/>
                  <a:gd name="T9" fmla="*/ 14 h 24"/>
                  <a:gd name="T10" fmla="*/ 16 w 25"/>
                  <a:gd name="T11" fmla="*/ 13 h 24"/>
                  <a:gd name="T12" fmla="*/ 16 w 25"/>
                  <a:gd name="T13" fmla="*/ 11 h 24"/>
                  <a:gd name="T14" fmla="*/ 16 w 25"/>
                  <a:gd name="T15" fmla="*/ 10 h 24"/>
                  <a:gd name="T16" fmla="*/ 19 w 25"/>
                  <a:gd name="T17" fmla="*/ 6 h 24"/>
                  <a:gd name="T18" fmla="*/ 25 w 25"/>
                  <a:gd name="T19" fmla="*/ 6 h 24"/>
                  <a:gd name="T20" fmla="*/ 25 w 25"/>
                  <a:gd name="T21" fmla="*/ 6 h 24"/>
                  <a:gd name="T22" fmla="*/ 19 w 25"/>
                  <a:gd name="T23" fmla="*/ 3 h 24"/>
                  <a:gd name="T24" fmla="*/ 9 w 25"/>
                  <a:gd name="T25" fmla="*/ 9 h 24"/>
                  <a:gd name="T26" fmla="*/ 1 w 25"/>
                  <a:gd name="T27" fmla="*/ 9 h 24"/>
                  <a:gd name="T28" fmla="*/ 0 w 25"/>
                  <a:gd name="T29" fmla="*/ 10 h 24"/>
                  <a:gd name="T30" fmla="*/ 0 w 25"/>
                  <a:gd name="T31" fmla="*/ 14 h 24"/>
                  <a:gd name="T32" fmla="*/ 1 w 25"/>
                  <a:gd name="T33" fmla="*/ 16 h 24"/>
                  <a:gd name="T34" fmla="*/ 9 w 25"/>
                  <a:gd name="T35" fmla="*/ 16 h 24"/>
                  <a:gd name="T36" fmla="*/ 19 w 25"/>
                  <a:gd name="T3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4">
                    <a:moveTo>
                      <a:pt x="19" y="21"/>
                    </a:moveTo>
                    <a:cubicBezTo>
                      <a:pt x="25" y="19"/>
                      <a:pt x="25" y="19"/>
                      <a:pt x="25" y="19"/>
                    </a:cubicBezTo>
                    <a:cubicBezTo>
                      <a:pt x="25" y="18"/>
                      <a:pt x="25" y="18"/>
                      <a:pt x="25" y="18"/>
                    </a:cubicBezTo>
                    <a:cubicBezTo>
                      <a:pt x="19" y="18"/>
                      <a:pt x="19" y="18"/>
                      <a:pt x="19" y="18"/>
                    </a:cubicBezTo>
                    <a:cubicBezTo>
                      <a:pt x="16" y="14"/>
                      <a:pt x="16" y="14"/>
                      <a:pt x="16" y="14"/>
                    </a:cubicBezTo>
                    <a:cubicBezTo>
                      <a:pt x="16" y="13"/>
                      <a:pt x="16" y="13"/>
                      <a:pt x="16" y="13"/>
                    </a:cubicBezTo>
                    <a:cubicBezTo>
                      <a:pt x="16" y="11"/>
                      <a:pt x="16" y="11"/>
                      <a:pt x="16" y="11"/>
                    </a:cubicBezTo>
                    <a:cubicBezTo>
                      <a:pt x="16" y="10"/>
                      <a:pt x="16" y="10"/>
                      <a:pt x="16" y="10"/>
                    </a:cubicBezTo>
                    <a:cubicBezTo>
                      <a:pt x="19" y="6"/>
                      <a:pt x="19" y="6"/>
                      <a:pt x="19" y="6"/>
                    </a:cubicBezTo>
                    <a:cubicBezTo>
                      <a:pt x="25" y="6"/>
                      <a:pt x="25" y="6"/>
                      <a:pt x="25" y="6"/>
                    </a:cubicBezTo>
                    <a:cubicBezTo>
                      <a:pt x="25" y="6"/>
                      <a:pt x="25" y="6"/>
                      <a:pt x="25" y="6"/>
                    </a:cubicBezTo>
                    <a:cubicBezTo>
                      <a:pt x="19" y="3"/>
                      <a:pt x="19" y="3"/>
                      <a:pt x="19" y="3"/>
                    </a:cubicBezTo>
                    <a:cubicBezTo>
                      <a:pt x="19" y="3"/>
                      <a:pt x="12" y="0"/>
                      <a:pt x="9" y="9"/>
                    </a:cubicBezTo>
                    <a:cubicBezTo>
                      <a:pt x="1" y="9"/>
                      <a:pt x="1" y="9"/>
                      <a:pt x="1" y="9"/>
                    </a:cubicBezTo>
                    <a:cubicBezTo>
                      <a:pt x="0" y="9"/>
                      <a:pt x="0" y="9"/>
                      <a:pt x="0" y="10"/>
                    </a:cubicBezTo>
                    <a:cubicBezTo>
                      <a:pt x="0" y="14"/>
                      <a:pt x="0" y="14"/>
                      <a:pt x="0" y="14"/>
                    </a:cubicBezTo>
                    <a:cubicBezTo>
                      <a:pt x="0" y="15"/>
                      <a:pt x="0" y="16"/>
                      <a:pt x="1" y="16"/>
                    </a:cubicBezTo>
                    <a:cubicBezTo>
                      <a:pt x="9" y="16"/>
                      <a:pt x="9" y="16"/>
                      <a:pt x="9" y="16"/>
                    </a:cubicBezTo>
                    <a:cubicBezTo>
                      <a:pt x="12" y="24"/>
                      <a:pt x="19" y="21"/>
                      <a:pt x="19"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114"/>
              <p:cNvSpPr>
                <a:spLocks noEditPoints="1"/>
              </p:cNvSpPr>
              <p:nvPr/>
            </p:nvSpPr>
            <p:spPr bwMode="auto">
              <a:xfrm>
                <a:off x="3764" y="1694"/>
                <a:ext cx="29" cy="26"/>
              </a:xfrm>
              <a:custGeom>
                <a:avLst/>
                <a:gdLst>
                  <a:gd name="T0" fmla="*/ 1 w 12"/>
                  <a:gd name="T1" fmla="*/ 6 h 11"/>
                  <a:gd name="T2" fmla="*/ 12 w 12"/>
                  <a:gd name="T3" fmla="*/ 5 h 11"/>
                  <a:gd name="T4" fmla="*/ 10 w 12"/>
                  <a:gd name="T5" fmla="*/ 9 h 11"/>
                  <a:gd name="T6" fmla="*/ 9 w 12"/>
                  <a:gd name="T7" fmla="*/ 8 h 11"/>
                  <a:gd name="T8" fmla="*/ 9 w 12"/>
                  <a:gd name="T9" fmla="*/ 9 h 11"/>
                  <a:gd name="T10" fmla="*/ 8 w 12"/>
                  <a:gd name="T11" fmla="*/ 9 h 11"/>
                  <a:gd name="T12" fmla="*/ 8 w 12"/>
                  <a:gd name="T13" fmla="*/ 9 h 11"/>
                  <a:gd name="T14" fmla="*/ 7 w 12"/>
                  <a:gd name="T15" fmla="*/ 10 h 11"/>
                  <a:gd name="T16" fmla="*/ 6 w 12"/>
                  <a:gd name="T17" fmla="*/ 9 h 11"/>
                  <a:gd name="T18" fmla="*/ 6 w 12"/>
                  <a:gd name="T19" fmla="*/ 10 h 11"/>
                  <a:gd name="T20" fmla="*/ 5 w 12"/>
                  <a:gd name="T21" fmla="*/ 10 h 11"/>
                  <a:gd name="T22" fmla="*/ 4 w 12"/>
                  <a:gd name="T23" fmla="*/ 9 h 11"/>
                  <a:gd name="T24" fmla="*/ 3 w 12"/>
                  <a:gd name="T25" fmla="*/ 9 h 11"/>
                  <a:gd name="T26" fmla="*/ 4 w 12"/>
                  <a:gd name="T27" fmla="*/ 8 h 11"/>
                  <a:gd name="T28" fmla="*/ 3 w 12"/>
                  <a:gd name="T29" fmla="*/ 9 h 11"/>
                  <a:gd name="T30" fmla="*/ 2 w 12"/>
                  <a:gd name="T31" fmla="*/ 7 h 11"/>
                  <a:gd name="T32" fmla="*/ 2 w 12"/>
                  <a:gd name="T33" fmla="*/ 7 h 11"/>
                  <a:gd name="T34" fmla="*/ 1 w 12"/>
                  <a:gd name="T35" fmla="*/ 6 h 11"/>
                  <a:gd name="T36" fmla="*/ 2 w 12"/>
                  <a:gd name="T37" fmla="*/ 6 h 11"/>
                  <a:gd name="T38" fmla="*/ 1 w 12"/>
                  <a:gd name="T39" fmla="*/ 5 h 11"/>
                  <a:gd name="T40" fmla="*/ 2 w 12"/>
                  <a:gd name="T41" fmla="*/ 4 h 11"/>
                  <a:gd name="T42" fmla="*/ 2 w 12"/>
                  <a:gd name="T43" fmla="*/ 4 h 11"/>
                  <a:gd name="T44" fmla="*/ 2 w 12"/>
                  <a:gd name="T45" fmla="*/ 2 h 11"/>
                  <a:gd name="T46" fmla="*/ 4 w 12"/>
                  <a:gd name="T47" fmla="*/ 3 h 11"/>
                  <a:gd name="T48" fmla="*/ 3 w 12"/>
                  <a:gd name="T49" fmla="*/ 2 h 11"/>
                  <a:gd name="T50" fmla="*/ 4 w 12"/>
                  <a:gd name="T51" fmla="*/ 2 h 11"/>
                  <a:gd name="T52" fmla="*/ 5 w 12"/>
                  <a:gd name="T53" fmla="*/ 2 h 11"/>
                  <a:gd name="T54" fmla="*/ 6 w 12"/>
                  <a:gd name="T55" fmla="*/ 1 h 11"/>
                  <a:gd name="T56" fmla="*/ 6 w 12"/>
                  <a:gd name="T57" fmla="*/ 2 h 11"/>
                  <a:gd name="T58" fmla="*/ 7 w 12"/>
                  <a:gd name="T59" fmla="*/ 1 h 11"/>
                  <a:gd name="T60" fmla="*/ 8 w 12"/>
                  <a:gd name="T61" fmla="*/ 1 h 11"/>
                  <a:gd name="T62" fmla="*/ 8 w 12"/>
                  <a:gd name="T63" fmla="*/ 2 h 11"/>
                  <a:gd name="T64" fmla="*/ 9 w 12"/>
                  <a:gd name="T65" fmla="*/ 2 h 11"/>
                  <a:gd name="T66" fmla="*/ 9 w 12"/>
                  <a:gd name="T67" fmla="*/ 3 h 11"/>
                  <a:gd name="T68" fmla="*/ 10 w 12"/>
                  <a:gd name="T69" fmla="*/ 2 h 11"/>
                  <a:gd name="T70" fmla="*/ 10 w 12"/>
                  <a:gd name="T71" fmla="*/ 4 h 11"/>
                  <a:gd name="T72" fmla="*/ 10 w 12"/>
                  <a:gd name="T73" fmla="*/ 4 h 11"/>
                  <a:gd name="T74" fmla="*/ 11 w 12"/>
                  <a:gd name="T75" fmla="*/ 5 h 11"/>
                  <a:gd name="T76" fmla="*/ 10 w 12"/>
                  <a:gd name="T77" fmla="*/ 5 h 11"/>
                  <a:gd name="T78" fmla="*/ 11 w 12"/>
                  <a:gd name="T79" fmla="*/ 6 h 11"/>
                  <a:gd name="T80" fmla="*/ 10 w 12"/>
                  <a:gd name="T81" fmla="*/ 7 h 11"/>
                  <a:gd name="T82" fmla="*/ 10 w 12"/>
                  <a:gd name="T83" fmla="*/ 7 h 11"/>
                  <a:gd name="T84" fmla="*/ 10 w 12"/>
                  <a:gd name="T85"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 h="11">
                    <a:moveTo>
                      <a:pt x="6" y="0"/>
                    </a:moveTo>
                    <a:cubicBezTo>
                      <a:pt x="3" y="0"/>
                      <a:pt x="0" y="2"/>
                      <a:pt x="1" y="6"/>
                    </a:cubicBezTo>
                    <a:cubicBezTo>
                      <a:pt x="1" y="9"/>
                      <a:pt x="3" y="11"/>
                      <a:pt x="6" y="11"/>
                    </a:cubicBezTo>
                    <a:cubicBezTo>
                      <a:pt x="9" y="11"/>
                      <a:pt x="12" y="8"/>
                      <a:pt x="12" y="5"/>
                    </a:cubicBezTo>
                    <a:cubicBezTo>
                      <a:pt x="12" y="2"/>
                      <a:pt x="9" y="0"/>
                      <a:pt x="6" y="0"/>
                    </a:cubicBezTo>
                    <a:close/>
                    <a:moveTo>
                      <a:pt x="10" y="9"/>
                    </a:moveTo>
                    <a:cubicBezTo>
                      <a:pt x="9" y="8"/>
                      <a:pt x="9" y="8"/>
                      <a:pt x="9" y="8"/>
                    </a:cubicBezTo>
                    <a:cubicBezTo>
                      <a:pt x="9" y="8"/>
                      <a:pt x="9" y="8"/>
                      <a:pt x="9" y="8"/>
                    </a:cubicBezTo>
                    <a:cubicBezTo>
                      <a:pt x="9" y="8"/>
                      <a:pt x="9" y="8"/>
                      <a:pt x="9" y="9"/>
                    </a:cubicBezTo>
                    <a:cubicBezTo>
                      <a:pt x="9" y="9"/>
                      <a:pt x="9" y="9"/>
                      <a:pt x="9" y="9"/>
                    </a:cubicBezTo>
                    <a:cubicBezTo>
                      <a:pt x="9" y="9"/>
                      <a:pt x="9" y="10"/>
                      <a:pt x="8" y="10"/>
                    </a:cubicBezTo>
                    <a:cubicBezTo>
                      <a:pt x="8" y="9"/>
                      <a:pt x="8" y="9"/>
                      <a:pt x="8" y="9"/>
                    </a:cubicBezTo>
                    <a:cubicBezTo>
                      <a:pt x="8" y="9"/>
                      <a:pt x="8" y="9"/>
                      <a:pt x="8" y="9"/>
                    </a:cubicBezTo>
                    <a:cubicBezTo>
                      <a:pt x="8" y="9"/>
                      <a:pt x="8" y="9"/>
                      <a:pt x="8" y="9"/>
                    </a:cubicBezTo>
                    <a:cubicBezTo>
                      <a:pt x="8" y="10"/>
                      <a:pt x="8" y="10"/>
                      <a:pt x="8" y="10"/>
                    </a:cubicBezTo>
                    <a:cubicBezTo>
                      <a:pt x="8" y="10"/>
                      <a:pt x="7" y="10"/>
                      <a:pt x="7" y="10"/>
                    </a:cubicBezTo>
                    <a:cubicBezTo>
                      <a:pt x="7" y="10"/>
                      <a:pt x="7" y="10"/>
                      <a:pt x="7" y="10"/>
                    </a:cubicBezTo>
                    <a:cubicBezTo>
                      <a:pt x="7" y="9"/>
                      <a:pt x="7" y="9"/>
                      <a:pt x="6" y="9"/>
                    </a:cubicBezTo>
                    <a:cubicBezTo>
                      <a:pt x="6" y="9"/>
                      <a:pt x="6" y="9"/>
                      <a:pt x="6" y="10"/>
                    </a:cubicBezTo>
                    <a:cubicBezTo>
                      <a:pt x="6" y="10"/>
                      <a:pt x="6" y="10"/>
                      <a:pt x="6" y="10"/>
                    </a:cubicBezTo>
                    <a:cubicBezTo>
                      <a:pt x="6" y="10"/>
                      <a:pt x="5" y="10"/>
                      <a:pt x="5" y="10"/>
                    </a:cubicBezTo>
                    <a:cubicBezTo>
                      <a:pt x="5" y="10"/>
                      <a:pt x="5" y="10"/>
                      <a:pt x="5" y="10"/>
                    </a:cubicBezTo>
                    <a:cubicBezTo>
                      <a:pt x="5" y="9"/>
                      <a:pt x="5" y="9"/>
                      <a:pt x="5" y="9"/>
                    </a:cubicBezTo>
                    <a:cubicBezTo>
                      <a:pt x="5" y="9"/>
                      <a:pt x="4" y="9"/>
                      <a:pt x="4" y="9"/>
                    </a:cubicBezTo>
                    <a:cubicBezTo>
                      <a:pt x="4" y="10"/>
                      <a:pt x="4" y="10"/>
                      <a:pt x="4" y="10"/>
                    </a:cubicBezTo>
                    <a:cubicBezTo>
                      <a:pt x="4" y="10"/>
                      <a:pt x="3" y="9"/>
                      <a:pt x="3" y="9"/>
                    </a:cubicBezTo>
                    <a:cubicBezTo>
                      <a:pt x="4" y="9"/>
                      <a:pt x="4" y="9"/>
                      <a:pt x="4" y="9"/>
                    </a:cubicBezTo>
                    <a:cubicBezTo>
                      <a:pt x="4" y="9"/>
                      <a:pt x="4" y="8"/>
                      <a:pt x="4" y="8"/>
                    </a:cubicBezTo>
                    <a:cubicBezTo>
                      <a:pt x="3" y="8"/>
                      <a:pt x="3" y="8"/>
                      <a:pt x="3" y="8"/>
                    </a:cubicBezTo>
                    <a:cubicBezTo>
                      <a:pt x="3" y="9"/>
                      <a:pt x="3" y="9"/>
                      <a:pt x="3" y="9"/>
                    </a:cubicBezTo>
                    <a:cubicBezTo>
                      <a:pt x="2" y="8"/>
                      <a:pt x="2" y="8"/>
                      <a:pt x="2" y="8"/>
                    </a:cubicBezTo>
                    <a:cubicBezTo>
                      <a:pt x="2" y="7"/>
                      <a:pt x="2" y="7"/>
                      <a:pt x="2" y="7"/>
                    </a:cubicBezTo>
                    <a:cubicBezTo>
                      <a:pt x="3" y="7"/>
                      <a:pt x="3" y="7"/>
                      <a:pt x="3" y="7"/>
                    </a:cubicBezTo>
                    <a:cubicBezTo>
                      <a:pt x="3" y="7"/>
                      <a:pt x="2" y="7"/>
                      <a:pt x="2" y="7"/>
                    </a:cubicBezTo>
                    <a:cubicBezTo>
                      <a:pt x="2" y="7"/>
                      <a:pt x="2" y="7"/>
                      <a:pt x="2" y="7"/>
                    </a:cubicBezTo>
                    <a:cubicBezTo>
                      <a:pt x="2" y="7"/>
                      <a:pt x="1" y="6"/>
                      <a:pt x="1" y="6"/>
                    </a:cubicBezTo>
                    <a:cubicBezTo>
                      <a:pt x="2" y="6"/>
                      <a:pt x="2" y="6"/>
                      <a:pt x="2" y="6"/>
                    </a:cubicBezTo>
                    <a:cubicBezTo>
                      <a:pt x="2" y="6"/>
                      <a:pt x="2" y="6"/>
                      <a:pt x="2" y="6"/>
                    </a:cubicBezTo>
                    <a:cubicBezTo>
                      <a:pt x="2" y="5"/>
                      <a:pt x="2" y="5"/>
                      <a:pt x="2" y="5"/>
                    </a:cubicBezTo>
                    <a:cubicBezTo>
                      <a:pt x="1" y="5"/>
                      <a:pt x="1" y="5"/>
                      <a:pt x="1" y="5"/>
                    </a:cubicBezTo>
                    <a:cubicBezTo>
                      <a:pt x="1" y="5"/>
                      <a:pt x="1" y="4"/>
                      <a:pt x="2" y="4"/>
                    </a:cubicBezTo>
                    <a:cubicBezTo>
                      <a:pt x="2" y="4"/>
                      <a:pt x="2" y="4"/>
                      <a:pt x="2" y="4"/>
                    </a:cubicBezTo>
                    <a:cubicBezTo>
                      <a:pt x="2" y="4"/>
                      <a:pt x="2" y="4"/>
                      <a:pt x="3" y="4"/>
                    </a:cubicBezTo>
                    <a:cubicBezTo>
                      <a:pt x="3" y="4"/>
                      <a:pt x="2" y="4"/>
                      <a:pt x="2" y="4"/>
                    </a:cubicBezTo>
                    <a:cubicBezTo>
                      <a:pt x="2" y="4"/>
                      <a:pt x="2" y="4"/>
                      <a:pt x="2" y="4"/>
                    </a:cubicBezTo>
                    <a:cubicBezTo>
                      <a:pt x="2" y="3"/>
                      <a:pt x="2" y="3"/>
                      <a:pt x="2" y="2"/>
                    </a:cubicBezTo>
                    <a:cubicBezTo>
                      <a:pt x="3" y="3"/>
                      <a:pt x="3" y="3"/>
                      <a:pt x="3" y="3"/>
                    </a:cubicBezTo>
                    <a:cubicBezTo>
                      <a:pt x="3" y="3"/>
                      <a:pt x="3" y="3"/>
                      <a:pt x="4" y="3"/>
                    </a:cubicBezTo>
                    <a:cubicBezTo>
                      <a:pt x="4" y="3"/>
                      <a:pt x="4" y="2"/>
                      <a:pt x="4" y="2"/>
                    </a:cubicBezTo>
                    <a:cubicBezTo>
                      <a:pt x="3" y="2"/>
                      <a:pt x="3" y="2"/>
                      <a:pt x="3" y="2"/>
                    </a:cubicBezTo>
                    <a:cubicBezTo>
                      <a:pt x="3" y="2"/>
                      <a:pt x="4" y="1"/>
                      <a:pt x="4" y="1"/>
                    </a:cubicBezTo>
                    <a:cubicBezTo>
                      <a:pt x="4" y="2"/>
                      <a:pt x="4" y="2"/>
                      <a:pt x="4" y="2"/>
                    </a:cubicBezTo>
                    <a:cubicBezTo>
                      <a:pt x="4" y="2"/>
                      <a:pt x="4" y="2"/>
                      <a:pt x="5" y="2"/>
                    </a:cubicBezTo>
                    <a:cubicBezTo>
                      <a:pt x="5" y="2"/>
                      <a:pt x="5" y="2"/>
                      <a:pt x="5" y="2"/>
                    </a:cubicBezTo>
                    <a:cubicBezTo>
                      <a:pt x="4" y="1"/>
                      <a:pt x="4" y="1"/>
                      <a:pt x="4" y="1"/>
                    </a:cubicBezTo>
                    <a:cubicBezTo>
                      <a:pt x="5" y="1"/>
                      <a:pt x="5" y="1"/>
                      <a:pt x="6" y="1"/>
                    </a:cubicBezTo>
                    <a:cubicBezTo>
                      <a:pt x="6" y="1"/>
                      <a:pt x="6" y="1"/>
                      <a:pt x="6" y="1"/>
                    </a:cubicBezTo>
                    <a:cubicBezTo>
                      <a:pt x="6" y="2"/>
                      <a:pt x="6" y="2"/>
                      <a:pt x="6" y="2"/>
                    </a:cubicBezTo>
                    <a:cubicBezTo>
                      <a:pt x="6" y="2"/>
                      <a:pt x="7" y="2"/>
                      <a:pt x="7" y="1"/>
                    </a:cubicBezTo>
                    <a:cubicBezTo>
                      <a:pt x="7" y="1"/>
                      <a:pt x="7" y="1"/>
                      <a:pt x="7" y="1"/>
                    </a:cubicBezTo>
                    <a:cubicBezTo>
                      <a:pt x="7" y="1"/>
                      <a:pt x="7" y="1"/>
                      <a:pt x="8" y="1"/>
                    </a:cubicBezTo>
                    <a:cubicBezTo>
                      <a:pt x="8" y="1"/>
                      <a:pt x="8" y="1"/>
                      <a:pt x="8" y="1"/>
                    </a:cubicBezTo>
                    <a:cubicBezTo>
                      <a:pt x="7" y="2"/>
                      <a:pt x="8" y="2"/>
                      <a:pt x="8" y="2"/>
                    </a:cubicBezTo>
                    <a:cubicBezTo>
                      <a:pt x="8" y="2"/>
                      <a:pt x="8" y="2"/>
                      <a:pt x="8" y="2"/>
                    </a:cubicBezTo>
                    <a:cubicBezTo>
                      <a:pt x="8" y="1"/>
                      <a:pt x="8" y="1"/>
                      <a:pt x="8" y="1"/>
                    </a:cubicBezTo>
                    <a:cubicBezTo>
                      <a:pt x="9" y="1"/>
                      <a:pt x="9" y="1"/>
                      <a:pt x="9" y="2"/>
                    </a:cubicBezTo>
                    <a:cubicBezTo>
                      <a:pt x="9" y="2"/>
                      <a:pt x="9" y="2"/>
                      <a:pt x="9" y="2"/>
                    </a:cubicBezTo>
                    <a:cubicBezTo>
                      <a:pt x="9" y="2"/>
                      <a:pt x="9" y="3"/>
                      <a:pt x="9" y="3"/>
                    </a:cubicBezTo>
                    <a:cubicBezTo>
                      <a:pt x="9" y="3"/>
                      <a:pt x="9" y="3"/>
                      <a:pt x="9" y="3"/>
                    </a:cubicBezTo>
                    <a:cubicBezTo>
                      <a:pt x="10" y="2"/>
                      <a:pt x="10" y="2"/>
                      <a:pt x="10" y="2"/>
                    </a:cubicBezTo>
                    <a:cubicBezTo>
                      <a:pt x="10" y="3"/>
                      <a:pt x="10" y="3"/>
                      <a:pt x="11" y="3"/>
                    </a:cubicBezTo>
                    <a:cubicBezTo>
                      <a:pt x="10" y="4"/>
                      <a:pt x="10" y="4"/>
                      <a:pt x="10" y="4"/>
                    </a:cubicBezTo>
                    <a:cubicBezTo>
                      <a:pt x="10" y="4"/>
                      <a:pt x="10" y="4"/>
                      <a:pt x="10" y="4"/>
                    </a:cubicBezTo>
                    <a:cubicBezTo>
                      <a:pt x="10" y="4"/>
                      <a:pt x="10" y="4"/>
                      <a:pt x="10" y="4"/>
                    </a:cubicBezTo>
                    <a:cubicBezTo>
                      <a:pt x="11" y="4"/>
                      <a:pt x="11" y="4"/>
                      <a:pt x="11" y="4"/>
                    </a:cubicBezTo>
                    <a:cubicBezTo>
                      <a:pt x="11" y="4"/>
                      <a:pt x="11" y="5"/>
                      <a:pt x="11" y="5"/>
                    </a:cubicBezTo>
                    <a:cubicBezTo>
                      <a:pt x="10" y="5"/>
                      <a:pt x="10" y="5"/>
                      <a:pt x="10" y="5"/>
                    </a:cubicBezTo>
                    <a:cubicBezTo>
                      <a:pt x="10" y="5"/>
                      <a:pt x="10" y="5"/>
                      <a:pt x="10" y="5"/>
                    </a:cubicBezTo>
                    <a:cubicBezTo>
                      <a:pt x="10" y="6"/>
                      <a:pt x="10" y="6"/>
                      <a:pt x="10" y="6"/>
                    </a:cubicBezTo>
                    <a:cubicBezTo>
                      <a:pt x="11" y="6"/>
                      <a:pt x="11" y="6"/>
                      <a:pt x="11" y="6"/>
                    </a:cubicBezTo>
                    <a:cubicBezTo>
                      <a:pt x="11" y="6"/>
                      <a:pt x="11" y="7"/>
                      <a:pt x="11" y="7"/>
                    </a:cubicBezTo>
                    <a:cubicBezTo>
                      <a:pt x="10" y="7"/>
                      <a:pt x="10" y="7"/>
                      <a:pt x="10" y="7"/>
                    </a:cubicBezTo>
                    <a:cubicBezTo>
                      <a:pt x="10" y="7"/>
                      <a:pt x="10" y="7"/>
                      <a:pt x="10" y="7"/>
                    </a:cubicBezTo>
                    <a:cubicBezTo>
                      <a:pt x="10" y="7"/>
                      <a:pt x="10" y="7"/>
                      <a:pt x="10" y="7"/>
                    </a:cubicBezTo>
                    <a:cubicBezTo>
                      <a:pt x="11" y="7"/>
                      <a:pt x="11" y="7"/>
                      <a:pt x="11" y="7"/>
                    </a:cubicBezTo>
                    <a:cubicBezTo>
                      <a:pt x="10" y="8"/>
                      <a:pt x="10" y="8"/>
                      <a:pt x="1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115"/>
              <p:cNvSpPr/>
              <p:nvPr/>
            </p:nvSpPr>
            <p:spPr bwMode="auto">
              <a:xfrm>
                <a:off x="3776" y="1698"/>
                <a:ext cx="5" cy="10"/>
              </a:xfrm>
              <a:custGeom>
                <a:avLst/>
                <a:gdLst>
                  <a:gd name="T0" fmla="*/ 1 w 2"/>
                  <a:gd name="T1" fmla="*/ 3 h 4"/>
                  <a:gd name="T2" fmla="*/ 1 w 2"/>
                  <a:gd name="T3" fmla="*/ 0 h 4"/>
                  <a:gd name="T4" fmla="*/ 1 w 2"/>
                  <a:gd name="T5" fmla="*/ 0 h 4"/>
                  <a:gd name="T6" fmla="*/ 1 w 2"/>
                  <a:gd name="T7" fmla="*/ 0 h 4"/>
                  <a:gd name="T8" fmla="*/ 1 w 2"/>
                  <a:gd name="T9" fmla="*/ 3 h 4"/>
                  <a:gd name="T10" fmla="*/ 0 w 2"/>
                  <a:gd name="T11" fmla="*/ 3 h 4"/>
                  <a:gd name="T12" fmla="*/ 1 w 2"/>
                  <a:gd name="T13" fmla="*/ 4 h 4"/>
                  <a:gd name="T14" fmla="*/ 2 w 2"/>
                  <a:gd name="T15" fmla="*/ 3 h 4"/>
                  <a:gd name="T16" fmla="*/ 1 w 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3"/>
                    </a:moveTo>
                    <a:cubicBezTo>
                      <a:pt x="1" y="0"/>
                      <a:pt x="1" y="0"/>
                      <a:pt x="1" y="0"/>
                    </a:cubicBezTo>
                    <a:cubicBezTo>
                      <a:pt x="1" y="0"/>
                      <a:pt x="1" y="0"/>
                      <a:pt x="1" y="0"/>
                    </a:cubicBezTo>
                    <a:cubicBezTo>
                      <a:pt x="1" y="0"/>
                      <a:pt x="1" y="0"/>
                      <a:pt x="1" y="0"/>
                    </a:cubicBezTo>
                    <a:cubicBezTo>
                      <a:pt x="1" y="3"/>
                      <a:pt x="1" y="3"/>
                      <a:pt x="1" y="3"/>
                    </a:cubicBezTo>
                    <a:cubicBezTo>
                      <a:pt x="1" y="3"/>
                      <a:pt x="0" y="3"/>
                      <a:pt x="0" y="3"/>
                    </a:cubicBezTo>
                    <a:cubicBezTo>
                      <a:pt x="0" y="4"/>
                      <a:pt x="1" y="4"/>
                      <a:pt x="1" y="4"/>
                    </a:cubicBezTo>
                    <a:cubicBezTo>
                      <a:pt x="2" y="4"/>
                      <a:pt x="2" y="4"/>
                      <a:pt x="2" y="3"/>
                    </a:cubicBezTo>
                    <a:cubicBezTo>
                      <a:pt x="2" y="3"/>
                      <a:pt x="2"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16"/>
              <p:cNvSpPr/>
              <p:nvPr/>
            </p:nvSpPr>
            <p:spPr bwMode="auto">
              <a:xfrm>
                <a:off x="3778" y="1708"/>
                <a:ext cx="3" cy="7"/>
              </a:xfrm>
              <a:custGeom>
                <a:avLst/>
                <a:gdLst>
                  <a:gd name="T0" fmla="*/ 0 w 1"/>
                  <a:gd name="T1" fmla="*/ 1 h 3"/>
                  <a:gd name="T2" fmla="*/ 0 w 1"/>
                  <a:gd name="T3" fmla="*/ 2 h 3"/>
                  <a:gd name="T4" fmla="*/ 0 w 1"/>
                  <a:gd name="T5" fmla="*/ 3 h 3"/>
                  <a:gd name="T6" fmla="*/ 1 w 1"/>
                  <a:gd name="T7" fmla="*/ 2 h 3"/>
                  <a:gd name="T8" fmla="*/ 1 w 1"/>
                  <a:gd name="T9" fmla="*/ 0 h 3"/>
                  <a:gd name="T10" fmla="*/ 0 w 1"/>
                  <a:gd name="T11" fmla="*/ 1 h 3"/>
                  <a:gd name="T12" fmla="*/ 0 w 1"/>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0" y="1"/>
                    </a:moveTo>
                    <a:cubicBezTo>
                      <a:pt x="0" y="2"/>
                      <a:pt x="0" y="2"/>
                      <a:pt x="0" y="2"/>
                    </a:cubicBezTo>
                    <a:cubicBezTo>
                      <a:pt x="0" y="2"/>
                      <a:pt x="0" y="3"/>
                      <a:pt x="0" y="3"/>
                    </a:cubicBezTo>
                    <a:cubicBezTo>
                      <a:pt x="1" y="3"/>
                      <a:pt x="1" y="2"/>
                      <a:pt x="1" y="2"/>
                    </a:cubicBezTo>
                    <a:cubicBezTo>
                      <a:pt x="1" y="0"/>
                      <a:pt x="1" y="0"/>
                      <a:pt x="1" y="0"/>
                    </a:cubicBezTo>
                    <a:cubicBezTo>
                      <a:pt x="1"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117"/>
              <p:cNvSpPr>
                <a:spLocks noEditPoints="1"/>
              </p:cNvSpPr>
              <p:nvPr/>
            </p:nvSpPr>
            <p:spPr bwMode="auto">
              <a:xfrm>
                <a:off x="3807" y="1364"/>
                <a:ext cx="21" cy="23"/>
              </a:xfrm>
              <a:custGeom>
                <a:avLst/>
                <a:gdLst>
                  <a:gd name="T0" fmla="*/ 0 w 9"/>
                  <a:gd name="T1" fmla="*/ 5 h 10"/>
                  <a:gd name="T2" fmla="*/ 9 w 9"/>
                  <a:gd name="T3" fmla="*/ 5 h 10"/>
                  <a:gd name="T4" fmla="*/ 8 w 9"/>
                  <a:gd name="T5" fmla="*/ 8 h 10"/>
                  <a:gd name="T6" fmla="*/ 7 w 9"/>
                  <a:gd name="T7" fmla="*/ 7 h 10"/>
                  <a:gd name="T8" fmla="*/ 7 w 9"/>
                  <a:gd name="T9" fmla="*/ 8 h 10"/>
                  <a:gd name="T10" fmla="*/ 6 w 9"/>
                  <a:gd name="T11" fmla="*/ 8 h 10"/>
                  <a:gd name="T12" fmla="*/ 6 w 9"/>
                  <a:gd name="T13" fmla="*/ 9 h 10"/>
                  <a:gd name="T14" fmla="*/ 5 w 9"/>
                  <a:gd name="T15" fmla="*/ 9 h 10"/>
                  <a:gd name="T16" fmla="*/ 5 w 9"/>
                  <a:gd name="T17" fmla="*/ 8 h 10"/>
                  <a:gd name="T18" fmla="*/ 4 w 9"/>
                  <a:gd name="T19" fmla="*/ 9 h 10"/>
                  <a:gd name="T20" fmla="*/ 3 w 9"/>
                  <a:gd name="T21" fmla="*/ 9 h 10"/>
                  <a:gd name="T22" fmla="*/ 3 w 9"/>
                  <a:gd name="T23" fmla="*/ 8 h 10"/>
                  <a:gd name="T24" fmla="*/ 2 w 9"/>
                  <a:gd name="T25" fmla="*/ 8 h 10"/>
                  <a:gd name="T26" fmla="*/ 2 w 9"/>
                  <a:gd name="T27" fmla="*/ 7 h 10"/>
                  <a:gd name="T28" fmla="*/ 2 w 9"/>
                  <a:gd name="T29" fmla="*/ 8 h 10"/>
                  <a:gd name="T30" fmla="*/ 1 w 9"/>
                  <a:gd name="T31" fmla="*/ 7 h 10"/>
                  <a:gd name="T32" fmla="*/ 1 w 9"/>
                  <a:gd name="T33" fmla="*/ 6 h 10"/>
                  <a:gd name="T34" fmla="*/ 1 w 9"/>
                  <a:gd name="T35" fmla="*/ 6 h 10"/>
                  <a:gd name="T36" fmla="*/ 1 w 9"/>
                  <a:gd name="T37" fmla="*/ 5 h 10"/>
                  <a:gd name="T38" fmla="*/ 1 w 9"/>
                  <a:gd name="T39" fmla="*/ 5 h 10"/>
                  <a:gd name="T40" fmla="*/ 1 w 9"/>
                  <a:gd name="T41" fmla="*/ 4 h 10"/>
                  <a:gd name="T42" fmla="*/ 1 w 9"/>
                  <a:gd name="T43" fmla="*/ 4 h 10"/>
                  <a:gd name="T44" fmla="*/ 1 w 9"/>
                  <a:gd name="T45" fmla="*/ 3 h 10"/>
                  <a:gd name="T46" fmla="*/ 2 w 9"/>
                  <a:gd name="T47" fmla="*/ 3 h 10"/>
                  <a:gd name="T48" fmla="*/ 2 w 9"/>
                  <a:gd name="T49" fmla="*/ 2 h 10"/>
                  <a:gd name="T50" fmla="*/ 3 w 9"/>
                  <a:gd name="T51" fmla="*/ 2 h 10"/>
                  <a:gd name="T52" fmla="*/ 3 w 9"/>
                  <a:gd name="T53" fmla="*/ 2 h 10"/>
                  <a:gd name="T54" fmla="*/ 4 w 9"/>
                  <a:gd name="T55" fmla="*/ 1 h 10"/>
                  <a:gd name="T56" fmla="*/ 4 w 9"/>
                  <a:gd name="T57" fmla="*/ 2 h 10"/>
                  <a:gd name="T58" fmla="*/ 5 w 9"/>
                  <a:gd name="T59" fmla="*/ 1 h 10"/>
                  <a:gd name="T60" fmla="*/ 6 w 9"/>
                  <a:gd name="T61" fmla="*/ 2 h 10"/>
                  <a:gd name="T62" fmla="*/ 6 w 9"/>
                  <a:gd name="T63" fmla="*/ 2 h 10"/>
                  <a:gd name="T64" fmla="*/ 7 w 9"/>
                  <a:gd name="T65" fmla="*/ 2 h 10"/>
                  <a:gd name="T66" fmla="*/ 7 w 9"/>
                  <a:gd name="T67" fmla="*/ 3 h 10"/>
                  <a:gd name="T68" fmla="*/ 8 w 9"/>
                  <a:gd name="T69" fmla="*/ 3 h 10"/>
                  <a:gd name="T70" fmla="*/ 8 w 9"/>
                  <a:gd name="T71" fmla="*/ 4 h 10"/>
                  <a:gd name="T72" fmla="*/ 8 w 9"/>
                  <a:gd name="T73" fmla="*/ 4 h 10"/>
                  <a:gd name="T74" fmla="*/ 9 w 9"/>
                  <a:gd name="T75" fmla="*/ 5 h 10"/>
                  <a:gd name="T76" fmla="*/ 8 w 9"/>
                  <a:gd name="T77" fmla="*/ 5 h 10"/>
                  <a:gd name="T78" fmla="*/ 9 w 9"/>
                  <a:gd name="T79" fmla="*/ 5 h 10"/>
                  <a:gd name="T80" fmla="*/ 8 w 9"/>
                  <a:gd name="T81" fmla="*/ 6 h 10"/>
                  <a:gd name="T82" fmla="*/ 8 w 9"/>
                  <a:gd name="T83" fmla="*/ 7 h 10"/>
                  <a:gd name="T84" fmla="*/ 8 w 9"/>
                  <a:gd name="T85"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0">
                    <a:moveTo>
                      <a:pt x="4" y="0"/>
                    </a:moveTo>
                    <a:cubicBezTo>
                      <a:pt x="2" y="1"/>
                      <a:pt x="0" y="3"/>
                      <a:pt x="0" y="5"/>
                    </a:cubicBezTo>
                    <a:cubicBezTo>
                      <a:pt x="0" y="8"/>
                      <a:pt x="2" y="10"/>
                      <a:pt x="5" y="10"/>
                    </a:cubicBezTo>
                    <a:cubicBezTo>
                      <a:pt x="7" y="10"/>
                      <a:pt x="9" y="8"/>
                      <a:pt x="9" y="5"/>
                    </a:cubicBezTo>
                    <a:cubicBezTo>
                      <a:pt x="9" y="2"/>
                      <a:pt x="7" y="0"/>
                      <a:pt x="4" y="0"/>
                    </a:cubicBezTo>
                    <a:close/>
                    <a:moveTo>
                      <a:pt x="8" y="8"/>
                    </a:moveTo>
                    <a:cubicBezTo>
                      <a:pt x="7" y="7"/>
                      <a:pt x="7" y="7"/>
                      <a:pt x="7" y="7"/>
                    </a:cubicBezTo>
                    <a:cubicBezTo>
                      <a:pt x="7" y="7"/>
                      <a:pt x="7" y="7"/>
                      <a:pt x="7" y="7"/>
                    </a:cubicBezTo>
                    <a:cubicBezTo>
                      <a:pt x="7" y="7"/>
                      <a:pt x="7" y="8"/>
                      <a:pt x="7" y="8"/>
                    </a:cubicBezTo>
                    <a:cubicBezTo>
                      <a:pt x="7" y="8"/>
                      <a:pt x="7" y="8"/>
                      <a:pt x="7" y="8"/>
                    </a:cubicBezTo>
                    <a:cubicBezTo>
                      <a:pt x="7" y="8"/>
                      <a:pt x="7" y="9"/>
                      <a:pt x="6" y="9"/>
                    </a:cubicBezTo>
                    <a:cubicBezTo>
                      <a:pt x="6" y="8"/>
                      <a:pt x="6" y="8"/>
                      <a:pt x="6" y="8"/>
                    </a:cubicBezTo>
                    <a:cubicBezTo>
                      <a:pt x="6" y="8"/>
                      <a:pt x="6" y="8"/>
                      <a:pt x="6" y="8"/>
                    </a:cubicBezTo>
                    <a:cubicBezTo>
                      <a:pt x="6" y="8"/>
                      <a:pt x="6" y="8"/>
                      <a:pt x="6" y="9"/>
                    </a:cubicBezTo>
                    <a:cubicBezTo>
                      <a:pt x="6" y="9"/>
                      <a:pt x="6" y="9"/>
                      <a:pt x="6" y="9"/>
                    </a:cubicBezTo>
                    <a:cubicBezTo>
                      <a:pt x="6" y="9"/>
                      <a:pt x="5" y="9"/>
                      <a:pt x="5" y="9"/>
                    </a:cubicBezTo>
                    <a:cubicBezTo>
                      <a:pt x="5" y="9"/>
                      <a:pt x="5" y="9"/>
                      <a:pt x="5" y="9"/>
                    </a:cubicBezTo>
                    <a:cubicBezTo>
                      <a:pt x="5" y="8"/>
                      <a:pt x="5" y="8"/>
                      <a:pt x="5" y="8"/>
                    </a:cubicBezTo>
                    <a:cubicBezTo>
                      <a:pt x="4" y="8"/>
                      <a:pt x="4" y="8"/>
                      <a:pt x="4" y="9"/>
                    </a:cubicBezTo>
                    <a:cubicBezTo>
                      <a:pt x="4" y="9"/>
                      <a:pt x="4" y="9"/>
                      <a:pt x="4" y="9"/>
                    </a:cubicBezTo>
                    <a:cubicBezTo>
                      <a:pt x="4" y="9"/>
                      <a:pt x="4" y="9"/>
                      <a:pt x="3" y="9"/>
                    </a:cubicBezTo>
                    <a:cubicBezTo>
                      <a:pt x="3" y="9"/>
                      <a:pt x="3" y="9"/>
                      <a:pt x="3" y="9"/>
                    </a:cubicBezTo>
                    <a:cubicBezTo>
                      <a:pt x="4" y="8"/>
                      <a:pt x="3" y="8"/>
                      <a:pt x="3" y="8"/>
                    </a:cubicBezTo>
                    <a:cubicBezTo>
                      <a:pt x="3" y="8"/>
                      <a:pt x="3" y="8"/>
                      <a:pt x="3" y="8"/>
                    </a:cubicBezTo>
                    <a:cubicBezTo>
                      <a:pt x="3" y="9"/>
                      <a:pt x="3" y="9"/>
                      <a:pt x="3" y="9"/>
                    </a:cubicBezTo>
                    <a:cubicBezTo>
                      <a:pt x="3" y="9"/>
                      <a:pt x="2" y="9"/>
                      <a:pt x="2" y="8"/>
                    </a:cubicBezTo>
                    <a:cubicBezTo>
                      <a:pt x="2" y="8"/>
                      <a:pt x="2" y="8"/>
                      <a:pt x="2" y="8"/>
                    </a:cubicBezTo>
                    <a:cubicBezTo>
                      <a:pt x="3" y="8"/>
                      <a:pt x="3" y="8"/>
                      <a:pt x="2" y="7"/>
                    </a:cubicBezTo>
                    <a:cubicBezTo>
                      <a:pt x="2" y="7"/>
                      <a:pt x="2" y="7"/>
                      <a:pt x="2" y="7"/>
                    </a:cubicBezTo>
                    <a:cubicBezTo>
                      <a:pt x="2" y="8"/>
                      <a:pt x="2" y="8"/>
                      <a:pt x="2" y="8"/>
                    </a:cubicBezTo>
                    <a:cubicBezTo>
                      <a:pt x="1" y="8"/>
                      <a:pt x="1" y="7"/>
                      <a:pt x="1" y="7"/>
                    </a:cubicBezTo>
                    <a:cubicBezTo>
                      <a:pt x="1" y="7"/>
                      <a:pt x="1" y="7"/>
                      <a:pt x="1" y="7"/>
                    </a:cubicBezTo>
                    <a:cubicBezTo>
                      <a:pt x="2" y="7"/>
                      <a:pt x="2" y="7"/>
                      <a:pt x="2" y="7"/>
                    </a:cubicBezTo>
                    <a:cubicBezTo>
                      <a:pt x="1" y="6"/>
                      <a:pt x="1" y="6"/>
                      <a:pt x="1" y="6"/>
                    </a:cubicBezTo>
                    <a:cubicBezTo>
                      <a:pt x="1" y="7"/>
                      <a:pt x="1" y="7"/>
                      <a:pt x="1" y="7"/>
                    </a:cubicBezTo>
                    <a:cubicBezTo>
                      <a:pt x="1" y="6"/>
                      <a:pt x="1" y="6"/>
                      <a:pt x="1" y="6"/>
                    </a:cubicBezTo>
                    <a:cubicBezTo>
                      <a:pt x="1" y="6"/>
                      <a:pt x="1" y="6"/>
                      <a:pt x="1" y="6"/>
                    </a:cubicBezTo>
                    <a:cubicBezTo>
                      <a:pt x="1" y="6"/>
                      <a:pt x="1" y="5"/>
                      <a:pt x="1" y="5"/>
                    </a:cubicBezTo>
                    <a:cubicBezTo>
                      <a:pt x="1" y="5"/>
                      <a:pt x="1" y="5"/>
                      <a:pt x="1" y="5"/>
                    </a:cubicBezTo>
                    <a:cubicBezTo>
                      <a:pt x="1" y="5"/>
                      <a:pt x="1" y="5"/>
                      <a:pt x="1" y="5"/>
                    </a:cubicBezTo>
                    <a:cubicBezTo>
                      <a:pt x="1" y="5"/>
                      <a:pt x="1" y="4"/>
                      <a:pt x="1" y="4"/>
                    </a:cubicBezTo>
                    <a:cubicBezTo>
                      <a:pt x="1" y="4"/>
                      <a:pt x="1" y="4"/>
                      <a:pt x="1" y="4"/>
                    </a:cubicBezTo>
                    <a:cubicBezTo>
                      <a:pt x="1" y="4"/>
                      <a:pt x="1" y="4"/>
                      <a:pt x="1" y="4"/>
                    </a:cubicBezTo>
                    <a:cubicBezTo>
                      <a:pt x="2" y="4"/>
                      <a:pt x="1" y="4"/>
                      <a:pt x="1" y="4"/>
                    </a:cubicBezTo>
                    <a:cubicBezTo>
                      <a:pt x="1" y="4"/>
                      <a:pt x="1" y="4"/>
                      <a:pt x="1" y="4"/>
                    </a:cubicBezTo>
                    <a:cubicBezTo>
                      <a:pt x="1" y="3"/>
                      <a:pt x="1" y="3"/>
                      <a:pt x="1" y="3"/>
                    </a:cubicBezTo>
                    <a:cubicBezTo>
                      <a:pt x="2" y="3"/>
                      <a:pt x="2" y="3"/>
                      <a:pt x="2" y="3"/>
                    </a:cubicBezTo>
                    <a:cubicBezTo>
                      <a:pt x="2" y="3"/>
                      <a:pt x="2" y="3"/>
                      <a:pt x="2" y="3"/>
                    </a:cubicBezTo>
                    <a:cubicBezTo>
                      <a:pt x="2" y="3"/>
                      <a:pt x="2" y="3"/>
                      <a:pt x="2" y="3"/>
                    </a:cubicBezTo>
                    <a:cubicBezTo>
                      <a:pt x="2" y="2"/>
                      <a:pt x="2" y="2"/>
                      <a:pt x="2" y="2"/>
                    </a:cubicBezTo>
                    <a:cubicBezTo>
                      <a:pt x="2" y="2"/>
                      <a:pt x="2" y="2"/>
                      <a:pt x="3" y="2"/>
                    </a:cubicBezTo>
                    <a:cubicBezTo>
                      <a:pt x="3" y="2"/>
                      <a:pt x="3" y="2"/>
                      <a:pt x="3" y="2"/>
                    </a:cubicBezTo>
                    <a:cubicBezTo>
                      <a:pt x="3" y="2"/>
                      <a:pt x="3" y="2"/>
                      <a:pt x="3" y="2"/>
                    </a:cubicBezTo>
                    <a:cubicBezTo>
                      <a:pt x="3" y="2"/>
                      <a:pt x="3" y="2"/>
                      <a:pt x="3" y="2"/>
                    </a:cubicBezTo>
                    <a:cubicBezTo>
                      <a:pt x="3" y="1"/>
                      <a:pt x="3" y="1"/>
                      <a:pt x="3" y="1"/>
                    </a:cubicBezTo>
                    <a:cubicBezTo>
                      <a:pt x="3" y="1"/>
                      <a:pt x="4" y="1"/>
                      <a:pt x="4" y="1"/>
                    </a:cubicBezTo>
                    <a:cubicBezTo>
                      <a:pt x="4" y="2"/>
                      <a:pt x="4" y="2"/>
                      <a:pt x="4" y="2"/>
                    </a:cubicBezTo>
                    <a:cubicBezTo>
                      <a:pt x="4" y="2"/>
                      <a:pt x="4" y="2"/>
                      <a:pt x="4" y="2"/>
                    </a:cubicBezTo>
                    <a:cubicBezTo>
                      <a:pt x="5" y="2"/>
                      <a:pt x="5" y="2"/>
                      <a:pt x="5" y="2"/>
                    </a:cubicBezTo>
                    <a:cubicBezTo>
                      <a:pt x="5" y="1"/>
                      <a:pt x="5" y="1"/>
                      <a:pt x="5" y="1"/>
                    </a:cubicBezTo>
                    <a:cubicBezTo>
                      <a:pt x="5" y="1"/>
                      <a:pt x="5" y="1"/>
                      <a:pt x="6" y="1"/>
                    </a:cubicBezTo>
                    <a:cubicBezTo>
                      <a:pt x="6" y="2"/>
                      <a:pt x="6" y="2"/>
                      <a:pt x="6" y="2"/>
                    </a:cubicBezTo>
                    <a:cubicBezTo>
                      <a:pt x="6" y="2"/>
                      <a:pt x="6" y="2"/>
                      <a:pt x="6" y="2"/>
                    </a:cubicBezTo>
                    <a:cubicBezTo>
                      <a:pt x="6" y="2"/>
                      <a:pt x="6" y="2"/>
                      <a:pt x="6" y="2"/>
                    </a:cubicBezTo>
                    <a:cubicBezTo>
                      <a:pt x="6" y="2"/>
                      <a:pt x="6" y="2"/>
                      <a:pt x="6" y="2"/>
                    </a:cubicBezTo>
                    <a:cubicBezTo>
                      <a:pt x="7" y="2"/>
                      <a:pt x="7" y="2"/>
                      <a:pt x="7" y="2"/>
                    </a:cubicBezTo>
                    <a:cubicBezTo>
                      <a:pt x="7" y="2"/>
                      <a:pt x="7" y="2"/>
                      <a:pt x="7" y="2"/>
                    </a:cubicBezTo>
                    <a:cubicBezTo>
                      <a:pt x="7" y="3"/>
                      <a:pt x="7" y="3"/>
                      <a:pt x="7" y="3"/>
                    </a:cubicBezTo>
                    <a:cubicBezTo>
                      <a:pt x="7" y="3"/>
                      <a:pt x="7" y="3"/>
                      <a:pt x="7" y="3"/>
                    </a:cubicBezTo>
                    <a:cubicBezTo>
                      <a:pt x="8" y="3"/>
                      <a:pt x="8" y="3"/>
                      <a:pt x="8" y="3"/>
                    </a:cubicBezTo>
                    <a:cubicBezTo>
                      <a:pt x="8" y="3"/>
                      <a:pt x="8" y="3"/>
                      <a:pt x="8" y="3"/>
                    </a:cubicBezTo>
                    <a:cubicBezTo>
                      <a:pt x="8" y="4"/>
                      <a:pt x="8" y="4"/>
                      <a:pt x="8" y="4"/>
                    </a:cubicBezTo>
                    <a:cubicBezTo>
                      <a:pt x="8" y="4"/>
                      <a:pt x="8" y="4"/>
                      <a:pt x="8" y="4"/>
                    </a:cubicBezTo>
                    <a:cubicBezTo>
                      <a:pt x="8" y="4"/>
                      <a:pt x="8" y="4"/>
                      <a:pt x="8" y="4"/>
                    </a:cubicBezTo>
                    <a:cubicBezTo>
                      <a:pt x="8" y="4"/>
                      <a:pt x="8" y="4"/>
                      <a:pt x="8" y="4"/>
                    </a:cubicBezTo>
                    <a:cubicBezTo>
                      <a:pt x="8" y="4"/>
                      <a:pt x="9" y="4"/>
                      <a:pt x="9" y="5"/>
                    </a:cubicBezTo>
                    <a:cubicBezTo>
                      <a:pt x="8" y="5"/>
                      <a:pt x="8" y="5"/>
                      <a:pt x="8" y="5"/>
                    </a:cubicBezTo>
                    <a:cubicBezTo>
                      <a:pt x="8" y="5"/>
                      <a:pt x="8" y="5"/>
                      <a:pt x="8" y="5"/>
                    </a:cubicBezTo>
                    <a:cubicBezTo>
                      <a:pt x="8" y="5"/>
                      <a:pt x="8" y="5"/>
                      <a:pt x="8" y="5"/>
                    </a:cubicBezTo>
                    <a:cubicBezTo>
                      <a:pt x="9" y="5"/>
                      <a:pt x="9" y="5"/>
                      <a:pt x="9" y="5"/>
                    </a:cubicBezTo>
                    <a:cubicBezTo>
                      <a:pt x="9" y="6"/>
                      <a:pt x="8" y="6"/>
                      <a:pt x="8" y="6"/>
                    </a:cubicBezTo>
                    <a:cubicBezTo>
                      <a:pt x="8" y="6"/>
                      <a:pt x="8" y="6"/>
                      <a:pt x="8" y="6"/>
                    </a:cubicBezTo>
                    <a:cubicBezTo>
                      <a:pt x="8" y="6"/>
                      <a:pt x="8" y="6"/>
                      <a:pt x="8" y="6"/>
                    </a:cubicBezTo>
                    <a:cubicBezTo>
                      <a:pt x="8" y="7"/>
                      <a:pt x="8" y="7"/>
                      <a:pt x="8" y="7"/>
                    </a:cubicBezTo>
                    <a:cubicBezTo>
                      <a:pt x="8" y="7"/>
                      <a:pt x="8" y="7"/>
                      <a:pt x="8" y="7"/>
                    </a:cubicBezTo>
                    <a:cubicBezTo>
                      <a:pt x="8" y="7"/>
                      <a:pt x="8" y="7"/>
                      <a:pt x="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18"/>
              <p:cNvSpPr/>
              <p:nvPr/>
            </p:nvSpPr>
            <p:spPr bwMode="auto">
              <a:xfrm>
                <a:off x="3816" y="1368"/>
                <a:ext cx="3" cy="10"/>
              </a:xfrm>
              <a:custGeom>
                <a:avLst/>
                <a:gdLst>
                  <a:gd name="T0" fmla="*/ 1 w 1"/>
                  <a:gd name="T1" fmla="*/ 2 h 4"/>
                  <a:gd name="T2" fmla="*/ 1 w 1"/>
                  <a:gd name="T3" fmla="*/ 1 h 4"/>
                  <a:gd name="T4" fmla="*/ 0 w 1"/>
                  <a:gd name="T5" fmla="*/ 0 h 4"/>
                  <a:gd name="T6" fmla="*/ 0 w 1"/>
                  <a:gd name="T7" fmla="*/ 1 h 4"/>
                  <a:gd name="T8" fmla="*/ 0 w 1"/>
                  <a:gd name="T9" fmla="*/ 3 h 4"/>
                  <a:gd name="T10" fmla="*/ 0 w 1"/>
                  <a:gd name="T11" fmla="*/ 3 h 4"/>
                  <a:gd name="T12" fmla="*/ 1 w 1"/>
                  <a:gd name="T13" fmla="*/ 4 h 4"/>
                  <a:gd name="T14" fmla="*/ 1 w 1"/>
                  <a:gd name="T15" fmla="*/ 3 h 4"/>
                  <a:gd name="T16" fmla="*/ 1 w 1"/>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1" y="2"/>
                    </a:moveTo>
                    <a:cubicBezTo>
                      <a:pt x="1" y="1"/>
                      <a:pt x="1" y="1"/>
                      <a:pt x="1" y="1"/>
                    </a:cubicBezTo>
                    <a:cubicBezTo>
                      <a:pt x="1" y="0"/>
                      <a:pt x="1" y="0"/>
                      <a:pt x="0" y="0"/>
                    </a:cubicBezTo>
                    <a:cubicBezTo>
                      <a:pt x="0" y="0"/>
                      <a:pt x="0" y="0"/>
                      <a:pt x="0" y="1"/>
                    </a:cubicBezTo>
                    <a:cubicBezTo>
                      <a:pt x="0" y="3"/>
                      <a:pt x="0" y="3"/>
                      <a:pt x="0" y="3"/>
                    </a:cubicBezTo>
                    <a:cubicBezTo>
                      <a:pt x="0" y="3"/>
                      <a:pt x="0" y="3"/>
                      <a:pt x="0" y="3"/>
                    </a:cubicBezTo>
                    <a:cubicBezTo>
                      <a:pt x="0" y="4"/>
                      <a:pt x="0" y="4"/>
                      <a:pt x="1" y="4"/>
                    </a:cubicBezTo>
                    <a:cubicBezTo>
                      <a:pt x="1" y="4"/>
                      <a:pt x="1" y="4"/>
                      <a:pt x="1" y="3"/>
                    </a:cubicBezTo>
                    <a:cubicBezTo>
                      <a:pt x="1" y="3"/>
                      <a:pt x="1" y="3"/>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119"/>
              <p:cNvSpPr/>
              <p:nvPr/>
            </p:nvSpPr>
            <p:spPr bwMode="auto">
              <a:xfrm>
                <a:off x="3816" y="1378"/>
                <a:ext cx="3" cy="5"/>
              </a:xfrm>
              <a:custGeom>
                <a:avLst/>
                <a:gdLst>
                  <a:gd name="T0" fmla="*/ 0 w 1"/>
                  <a:gd name="T1" fmla="*/ 0 h 2"/>
                  <a:gd name="T2" fmla="*/ 0 w 1"/>
                  <a:gd name="T3" fmla="*/ 1 h 2"/>
                  <a:gd name="T4" fmla="*/ 1 w 1"/>
                  <a:gd name="T5" fmla="*/ 2 h 2"/>
                  <a:gd name="T6" fmla="*/ 1 w 1"/>
                  <a:gd name="T7" fmla="*/ 1 h 2"/>
                  <a:gd name="T8" fmla="*/ 1 w 1"/>
                  <a:gd name="T9" fmla="*/ 0 h 2"/>
                  <a:gd name="T10" fmla="*/ 1 w 1"/>
                  <a:gd name="T11" fmla="*/ 0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cubicBezTo>
                      <a:pt x="0" y="1"/>
                      <a:pt x="0" y="1"/>
                      <a:pt x="0" y="1"/>
                    </a:cubicBezTo>
                    <a:cubicBezTo>
                      <a:pt x="0" y="2"/>
                      <a:pt x="0" y="2"/>
                      <a:pt x="1" y="2"/>
                    </a:cubicBezTo>
                    <a:cubicBezTo>
                      <a:pt x="1" y="2"/>
                      <a:pt x="1" y="2"/>
                      <a:pt x="1" y="1"/>
                    </a:cubicBezTo>
                    <a:cubicBezTo>
                      <a:pt x="1" y="0"/>
                      <a:pt x="1" y="0"/>
                      <a:pt x="1" y="0"/>
                    </a:cubicBezTo>
                    <a:cubicBezTo>
                      <a:pt x="1" y="0"/>
                      <a:pt x="1"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20"/>
              <p:cNvSpPr>
                <a:spLocks noEditPoints="1"/>
              </p:cNvSpPr>
              <p:nvPr/>
            </p:nvSpPr>
            <p:spPr bwMode="auto">
              <a:xfrm>
                <a:off x="3868" y="1596"/>
                <a:ext cx="22" cy="24"/>
              </a:xfrm>
              <a:custGeom>
                <a:avLst/>
                <a:gdLst>
                  <a:gd name="T0" fmla="*/ 0 w 9"/>
                  <a:gd name="T1" fmla="*/ 5 h 10"/>
                  <a:gd name="T2" fmla="*/ 9 w 9"/>
                  <a:gd name="T3" fmla="*/ 5 h 10"/>
                  <a:gd name="T4" fmla="*/ 8 w 9"/>
                  <a:gd name="T5" fmla="*/ 8 h 10"/>
                  <a:gd name="T6" fmla="*/ 7 w 9"/>
                  <a:gd name="T7" fmla="*/ 7 h 10"/>
                  <a:gd name="T8" fmla="*/ 7 w 9"/>
                  <a:gd name="T9" fmla="*/ 8 h 10"/>
                  <a:gd name="T10" fmla="*/ 6 w 9"/>
                  <a:gd name="T11" fmla="*/ 8 h 10"/>
                  <a:gd name="T12" fmla="*/ 6 w 9"/>
                  <a:gd name="T13" fmla="*/ 8 h 10"/>
                  <a:gd name="T14" fmla="*/ 5 w 9"/>
                  <a:gd name="T15" fmla="*/ 9 h 10"/>
                  <a:gd name="T16" fmla="*/ 5 w 9"/>
                  <a:gd name="T17" fmla="*/ 8 h 10"/>
                  <a:gd name="T18" fmla="*/ 4 w 9"/>
                  <a:gd name="T19" fmla="*/ 9 h 10"/>
                  <a:gd name="T20" fmla="*/ 3 w 9"/>
                  <a:gd name="T21" fmla="*/ 8 h 10"/>
                  <a:gd name="T22" fmla="*/ 3 w 9"/>
                  <a:gd name="T23" fmla="*/ 8 h 10"/>
                  <a:gd name="T24" fmla="*/ 2 w 9"/>
                  <a:gd name="T25" fmla="*/ 8 h 10"/>
                  <a:gd name="T26" fmla="*/ 2 w 9"/>
                  <a:gd name="T27" fmla="*/ 7 h 10"/>
                  <a:gd name="T28" fmla="*/ 2 w 9"/>
                  <a:gd name="T29" fmla="*/ 8 h 10"/>
                  <a:gd name="T30" fmla="*/ 1 w 9"/>
                  <a:gd name="T31" fmla="*/ 7 h 10"/>
                  <a:gd name="T32" fmla="*/ 1 w 9"/>
                  <a:gd name="T33" fmla="*/ 6 h 10"/>
                  <a:gd name="T34" fmla="*/ 1 w 9"/>
                  <a:gd name="T35" fmla="*/ 5 h 10"/>
                  <a:gd name="T36" fmla="*/ 1 w 9"/>
                  <a:gd name="T37" fmla="*/ 5 h 10"/>
                  <a:gd name="T38" fmla="*/ 1 w 9"/>
                  <a:gd name="T39" fmla="*/ 5 h 10"/>
                  <a:gd name="T40" fmla="*/ 1 w 9"/>
                  <a:gd name="T41" fmla="*/ 4 h 10"/>
                  <a:gd name="T42" fmla="*/ 1 w 9"/>
                  <a:gd name="T43" fmla="*/ 4 h 10"/>
                  <a:gd name="T44" fmla="*/ 1 w 9"/>
                  <a:gd name="T45" fmla="*/ 2 h 10"/>
                  <a:gd name="T46" fmla="*/ 2 w 9"/>
                  <a:gd name="T47" fmla="*/ 3 h 10"/>
                  <a:gd name="T48" fmla="*/ 2 w 9"/>
                  <a:gd name="T49" fmla="*/ 2 h 10"/>
                  <a:gd name="T50" fmla="*/ 3 w 9"/>
                  <a:gd name="T51" fmla="*/ 2 h 10"/>
                  <a:gd name="T52" fmla="*/ 3 w 9"/>
                  <a:gd name="T53" fmla="*/ 2 h 10"/>
                  <a:gd name="T54" fmla="*/ 4 w 9"/>
                  <a:gd name="T55" fmla="*/ 1 h 10"/>
                  <a:gd name="T56" fmla="*/ 5 w 9"/>
                  <a:gd name="T57" fmla="*/ 2 h 10"/>
                  <a:gd name="T58" fmla="*/ 5 w 9"/>
                  <a:gd name="T59" fmla="*/ 1 h 10"/>
                  <a:gd name="T60" fmla="*/ 6 w 9"/>
                  <a:gd name="T61" fmla="*/ 2 h 10"/>
                  <a:gd name="T62" fmla="*/ 6 w 9"/>
                  <a:gd name="T63" fmla="*/ 2 h 10"/>
                  <a:gd name="T64" fmla="*/ 7 w 9"/>
                  <a:gd name="T65" fmla="*/ 2 h 10"/>
                  <a:gd name="T66" fmla="*/ 7 w 9"/>
                  <a:gd name="T67" fmla="*/ 3 h 10"/>
                  <a:gd name="T68" fmla="*/ 8 w 9"/>
                  <a:gd name="T69" fmla="*/ 2 h 10"/>
                  <a:gd name="T70" fmla="*/ 8 w 9"/>
                  <a:gd name="T71" fmla="*/ 3 h 10"/>
                  <a:gd name="T72" fmla="*/ 8 w 9"/>
                  <a:gd name="T73" fmla="*/ 4 h 10"/>
                  <a:gd name="T74" fmla="*/ 9 w 9"/>
                  <a:gd name="T75" fmla="*/ 5 h 10"/>
                  <a:gd name="T76" fmla="*/ 8 w 9"/>
                  <a:gd name="T77" fmla="*/ 5 h 10"/>
                  <a:gd name="T78" fmla="*/ 9 w 9"/>
                  <a:gd name="T79" fmla="*/ 5 h 10"/>
                  <a:gd name="T80" fmla="*/ 8 w 9"/>
                  <a:gd name="T81" fmla="*/ 6 h 10"/>
                  <a:gd name="T82" fmla="*/ 8 w 9"/>
                  <a:gd name="T83" fmla="*/ 6 h 10"/>
                  <a:gd name="T84" fmla="*/ 8 w 9"/>
                  <a:gd name="T85"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0">
                    <a:moveTo>
                      <a:pt x="4" y="0"/>
                    </a:moveTo>
                    <a:cubicBezTo>
                      <a:pt x="2" y="0"/>
                      <a:pt x="0" y="2"/>
                      <a:pt x="0" y="5"/>
                    </a:cubicBezTo>
                    <a:cubicBezTo>
                      <a:pt x="0" y="8"/>
                      <a:pt x="2" y="10"/>
                      <a:pt x="5" y="10"/>
                    </a:cubicBezTo>
                    <a:cubicBezTo>
                      <a:pt x="7" y="10"/>
                      <a:pt x="9" y="7"/>
                      <a:pt x="9" y="5"/>
                    </a:cubicBezTo>
                    <a:cubicBezTo>
                      <a:pt x="9" y="2"/>
                      <a:pt x="7" y="0"/>
                      <a:pt x="4" y="0"/>
                    </a:cubicBezTo>
                    <a:close/>
                    <a:moveTo>
                      <a:pt x="8" y="8"/>
                    </a:moveTo>
                    <a:cubicBezTo>
                      <a:pt x="7" y="7"/>
                      <a:pt x="7" y="7"/>
                      <a:pt x="7" y="7"/>
                    </a:cubicBezTo>
                    <a:cubicBezTo>
                      <a:pt x="7" y="7"/>
                      <a:pt x="7" y="7"/>
                      <a:pt x="7" y="7"/>
                    </a:cubicBezTo>
                    <a:cubicBezTo>
                      <a:pt x="7" y="7"/>
                      <a:pt x="7" y="7"/>
                      <a:pt x="7" y="8"/>
                    </a:cubicBezTo>
                    <a:cubicBezTo>
                      <a:pt x="7" y="8"/>
                      <a:pt x="7" y="8"/>
                      <a:pt x="7" y="8"/>
                    </a:cubicBezTo>
                    <a:cubicBezTo>
                      <a:pt x="7" y="8"/>
                      <a:pt x="7" y="8"/>
                      <a:pt x="6" y="9"/>
                    </a:cubicBezTo>
                    <a:cubicBezTo>
                      <a:pt x="6" y="8"/>
                      <a:pt x="6" y="8"/>
                      <a:pt x="6" y="8"/>
                    </a:cubicBezTo>
                    <a:cubicBezTo>
                      <a:pt x="6" y="8"/>
                      <a:pt x="6" y="8"/>
                      <a:pt x="6" y="8"/>
                    </a:cubicBezTo>
                    <a:cubicBezTo>
                      <a:pt x="6" y="8"/>
                      <a:pt x="6" y="8"/>
                      <a:pt x="6" y="8"/>
                    </a:cubicBezTo>
                    <a:cubicBezTo>
                      <a:pt x="6" y="9"/>
                      <a:pt x="6" y="9"/>
                      <a:pt x="6" y="9"/>
                    </a:cubicBezTo>
                    <a:cubicBezTo>
                      <a:pt x="6" y="9"/>
                      <a:pt x="5" y="9"/>
                      <a:pt x="5" y="9"/>
                    </a:cubicBezTo>
                    <a:cubicBezTo>
                      <a:pt x="5" y="8"/>
                      <a:pt x="5" y="8"/>
                      <a:pt x="5" y="8"/>
                    </a:cubicBezTo>
                    <a:cubicBezTo>
                      <a:pt x="5" y="8"/>
                      <a:pt x="5" y="8"/>
                      <a:pt x="5" y="8"/>
                    </a:cubicBezTo>
                    <a:cubicBezTo>
                      <a:pt x="4" y="8"/>
                      <a:pt x="4" y="8"/>
                      <a:pt x="4" y="8"/>
                    </a:cubicBezTo>
                    <a:cubicBezTo>
                      <a:pt x="4" y="9"/>
                      <a:pt x="4" y="9"/>
                      <a:pt x="4" y="9"/>
                    </a:cubicBezTo>
                    <a:cubicBezTo>
                      <a:pt x="4" y="9"/>
                      <a:pt x="4" y="9"/>
                      <a:pt x="3" y="9"/>
                    </a:cubicBezTo>
                    <a:cubicBezTo>
                      <a:pt x="3" y="8"/>
                      <a:pt x="3" y="8"/>
                      <a:pt x="3" y="8"/>
                    </a:cubicBezTo>
                    <a:cubicBezTo>
                      <a:pt x="4" y="8"/>
                      <a:pt x="3" y="8"/>
                      <a:pt x="3" y="8"/>
                    </a:cubicBezTo>
                    <a:cubicBezTo>
                      <a:pt x="3" y="8"/>
                      <a:pt x="3" y="8"/>
                      <a:pt x="3" y="8"/>
                    </a:cubicBezTo>
                    <a:cubicBezTo>
                      <a:pt x="3" y="9"/>
                      <a:pt x="3" y="9"/>
                      <a:pt x="3" y="9"/>
                    </a:cubicBezTo>
                    <a:cubicBezTo>
                      <a:pt x="3" y="9"/>
                      <a:pt x="2" y="8"/>
                      <a:pt x="2" y="8"/>
                    </a:cubicBezTo>
                    <a:cubicBezTo>
                      <a:pt x="2" y="8"/>
                      <a:pt x="2" y="8"/>
                      <a:pt x="2" y="8"/>
                    </a:cubicBezTo>
                    <a:cubicBezTo>
                      <a:pt x="3" y="8"/>
                      <a:pt x="3" y="7"/>
                      <a:pt x="2" y="7"/>
                    </a:cubicBezTo>
                    <a:cubicBezTo>
                      <a:pt x="2" y="7"/>
                      <a:pt x="2" y="7"/>
                      <a:pt x="2" y="7"/>
                    </a:cubicBezTo>
                    <a:cubicBezTo>
                      <a:pt x="2" y="8"/>
                      <a:pt x="2" y="8"/>
                      <a:pt x="2" y="8"/>
                    </a:cubicBezTo>
                    <a:cubicBezTo>
                      <a:pt x="1" y="7"/>
                      <a:pt x="1" y="7"/>
                      <a:pt x="1" y="7"/>
                    </a:cubicBezTo>
                    <a:cubicBezTo>
                      <a:pt x="1" y="7"/>
                      <a:pt x="1" y="7"/>
                      <a:pt x="1" y="7"/>
                    </a:cubicBezTo>
                    <a:cubicBezTo>
                      <a:pt x="2" y="7"/>
                      <a:pt x="2" y="6"/>
                      <a:pt x="2" y="6"/>
                    </a:cubicBezTo>
                    <a:cubicBezTo>
                      <a:pt x="1" y="6"/>
                      <a:pt x="1" y="6"/>
                      <a:pt x="1" y="6"/>
                    </a:cubicBezTo>
                    <a:cubicBezTo>
                      <a:pt x="1" y="6"/>
                      <a:pt x="1" y="6"/>
                      <a:pt x="1" y="6"/>
                    </a:cubicBezTo>
                    <a:cubicBezTo>
                      <a:pt x="1" y="6"/>
                      <a:pt x="1" y="6"/>
                      <a:pt x="1" y="5"/>
                    </a:cubicBezTo>
                    <a:cubicBezTo>
                      <a:pt x="1" y="5"/>
                      <a:pt x="1" y="5"/>
                      <a:pt x="1" y="5"/>
                    </a:cubicBezTo>
                    <a:cubicBezTo>
                      <a:pt x="1" y="5"/>
                      <a:pt x="1" y="5"/>
                      <a:pt x="1" y="5"/>
                    </a:cubicBezTo>
                    <a:cubicBezTo>
                      <a:pt x="1" y="5"/>
                      <a:pt x="1" y="5"/>
                      <a:pt x="1" y="5"/>
                    </a:cubicBezTo>
                    <a:cubicBezTo>
                      <a:pt x="1" y="5"/>
                      <a:pt x="1" y="5"/>
                      <a:pt x="1" y="5"/>
                    </a:cubicBezTo>
                    <a:cubicBezTo>
                      <a:pt x="1" y="4"/>
                      <a:pt x="1" y="4"/>
                      <a:pt x="1" y="4"/>
                    </a:cubicBezTo>
                    <a:cubicBezTo>
                      <a:pt x="1" y="4"/>
                      <a:pt x="1" y="4"/>
                      <a:pt x="1" y="4"/>
                    </a:cubicBezTo>
                    <a:cubicBezTo>
                      <a:pt x="1" y="4"/>
                      <a:pt x="1" y="4"/>
                      <a:pt x="1" y="4"/>
                    </a:cubicBezTo>
                    <a:cubicBezTo>
                      <a:pt x="2" y="4"/>
                      <a:pt x="1" y="4"/>
                      <a:pt x="1" y="4"/>
                    </a:cubicBezTo>
                    <a:cubicBezTo>
                      <a:pt x="1" y="3"/>
                      <a:pt x="1" y="3"/>
                      <a:pt x="1" y="3"/>
                    </a:cubicBezTo>
                    <a:cubicBezTo>
                      <a:pt x="1" y="3"/>
                      <a:pt x="1" y="3"/>
                      <a:pt x="1" y="2"/>
                    </a:cubicBezTo>
                    <a:cubicBezTo>
                      <a:pt x="2" y="3"/>
                      <a:pt x="2" y="3"/>
                      <a:pt x="2" y="3"/>
                    </a:cubicBezTo>
                    <a:cubicBezTo>
                      <a:pt x="2" y="3"/>
                      <a:pt x="2" y="3"/>
                      <a:pt x="2" y="3"/>
                    </a:cubicBezTo>
                    <a:cubicBezTo>
                      <a:pt x="2" y="3"/>
                      <a:pt x="2" y="2"/>
                      <a:pt x="2" y="2"/>
                    </a:cubicBezTo>
                    <a:cubicBezTo>
                      <a:pt x="2" y="2"/>
                      <a:pt x="2" y="2"/>
                      <a:pt x="2" y="2"/>
                    </a:cubicBezTo>
                    <a:cubicBezTo>
                      <a:pt x="2" y="2"/>
                      <a:pt x="2" y="2"/>
                      <a:pt x="3" y="1"/>
                    </a:cubicBezTo>
                    <a:cubicBezTo>
                      <a:pt x="3" y="2"/>
                      <a:pt x="3" y="2"/>
                      <a:pt x="3" y="2"/>
                    </a:cubicBezTo>
                    <a:cubicBezTo>
                      <a:pt x="3" y="2"/>
                      <a:pt x="3" y="2"/>
                      <a:pt x="3" y="2"/>
                    </a:cubicBezTo>
                    <a:cubicBezTo>
                      <a:pt x="3" y="2"/>
                      <a:pt x="3" y="2"/>
                      <a:pt x="3" y="2"/>
                    </a:cubicBezTo>
                    <a:cubicBezTo>
                      <a:pt x="3" y="1"/>
                      <a:pt x="3" y="1"/>
                      <a:pt x="3" y="1"/>
                    </a:cubicBezTo>
                    <a:cubicBezTo>
                      <a:pt x="3" y="1"/>
                      <a:pt x="4" y="1"/>
                      <a:pt x="4" y="1"/>
                    </a:cubicBezTo>
                    <a:cubicBezTo>
                      <a:pt x="4" y="2"/>
                      <a:pt x="4" y="2"/>
                      <a:pt x="4" y="2"/>
                    </a:cubicBezTo>
                    <a:cubicBezTo>
                      <a:pt x="4" y="2"/>
                      <a:pt x="4" y="2"/>
                      <a:pt x="5" y="2"/>
                    </a:cubicBezTo>
                    <a:cubicBezTo>
                      <a:pt x="5" y="2"/>
                      <a:pt x="5" y="2"/>
                      <a:pt x="5" y="2"/>
                    </a:cubicBezTo>
                    <a:cubicBezTo>
                      <a:pt x="5" y="1"/>
                      <a:pt x="5" y="1"/>
                      <a:pt x="5" y="1"/>
                    </a:cubicBezTo>
                    <a:cubicBezTo>
                      <a:pt x="5" y="1"/>
                      <a:pt x="6" y="1"/>
                      <a:pt x="6" y="1"/>
                    </a:cubicBezTo>
                    <a:cubicBezTo>
                      <a:pt x="6" y="2"/>
                      <a:pt x="6" y="2"/>
                      <a:pt x="6" y="2"/>
                    </a:cubicBezTo>
                    <a:cubicBezTo>
                      <a:pt x="6" y="2"/>
                      <a:pt x="6" y="2"/>
                      <a:pt x="6" y="2"/>
                    </a:cubicBezTo>
                    <a:cubicBezTo>
                      <a:pt x="6" y="2"/>
                      <a:pt x="6" y="2"/>
                      <a:pt x="6" y="2"/>
                    </a:cubicBezTo>
                    <a:cubicBezTo>
                      <a:pt x="6" y="1"/>
                      <a:pt x="6" y="1"/>
                      <a:pt x="6" y="1"/>
                    </a:cubicBezTo>
                    <a:cubicBezTo>
                      <a:pt x="7" y="1"/>
                      <a:pt x="7" y="2"/>
                      <a:pt x="7" y="2"/>
                    </a:cubicBezTo>
                    <a:cubicBezTo>
                      <a:pt x="7" y="2"/>
                      <a:pt x="7" y="2"/>
                      <a:pt x="7" y="2"/>
                    </a:cubicBezTo>
                    <a:cubicBezTo>
                      <a:pt x="7" y="2"/>
                      <a:pt x="7" y="3"/>
                      <a:pt x="7" y="3"/>
                    </a:cubicBezTo>
                    <a:cubicBezTo>
                      <a:pt x="7" y="3"/>
                      <a:pt x="7" y="3"/>
                      <a:pt x="7" y="3"/>
                    </a:cubicBezTo>
                    <a:cubicBezTo>
                      <a:pt x="8" y="2"/>
                      <a:pt x="8" y="2"/>
                      <a:pt x="8" y="2"/>
                    </a:cubicBezTo>
                    <a:cubicBezTo>
                      <a:pt x="8" y="3"/>
                      <a:pt x="8" y="3"/>
                      <a:pt x="8" y="3"/>
                    </a:cubicBezTo>
                    <a:cubicBezTo>
                      <a:pt x="8" y="3"/>
                      <a:pt x="8" y="3"/>
                      <a:pt x="8" y="3"/>
                    </a:cubicBezTo>
                    <a:cubicBezTo>
                      <a:pt x="8" y="3"/>
                      <a:pt x="8" y="4"/>
                      <a:pt x="8" y="4"/>
                    </a:cubicBezTo>
                    <a:cubicBezTo>
                      <a:pt x="8" y="4"/>
                      <a:pt x="8" y="4"/>
                      <a:pt x="8" y="4"/>
                    </a:cubicBezTo>
                    <a:cubicBezTo>
                      <a:pt x="8" y="4"/>
                      <a:pt x="8" y="4"/>
                      <a:pt x="8" y="4"/>
                    </a:cubicBezTo>
                    <a:cubicBezTo>
                      <a:pt x="8" y="4"/>
                      <a:pt x="9" y="4"/>
                      <a:pt x="9" y="5"/>
                    </a:cubicBezTo>
                    <a:cubicBezTo>
                      <a:pt x="8" y="5"/>
                      <a:pt x="8" y="5"/>
                      <a:pt x="8" y="5"/>
                    </a:cubicBezTo>
                    <a:cubicBezTo>
                      <a:pt x="8" y="5"/>
                      <a:pt x="8" y="5"/>
                      <a:pt x="8" y="5"/>
                    </a:cubicBezTo>
                    <a:cubicBezTo>
                      <a:pt x="8" y="5"/>
                      <a:pt x="8" y="5"/>
                      <a:pt x="8" y="5"/>
                    </a:cubicBezTo>
                    <a:cubicBezTo>
                      <a:pt x="9" y="5"/>
                      <a:pt x="9" y="5"/>
                      <a:pt x="9" y="5"/>
                    </a:cubicBezTo>
                    <a:cubicBezTo>
                      <a:pt x="9" y="6"/>
                      <a:pt x="9" y="6"/>
                      <a:pt x="8" y="6"/>
                    </a:cubicBezTo>
                    <a:cubicBezTo>
                      <a:pt x="8" y="6"/>
                      <a:pt x="8" y="6"/>
                      <a:pt x="8" y="6"/>
                    </a:cubicBezTo>
                    <a:cubicBezTo>
                      <a:pt x="8" y="6"/>
                      <a:pt x="8" y="6"/>
                      <a:pt x="8" y="6"/>
                    </a:cubicBezTo>
                    <a:cubicBezTo>
                      <a:pt x="8" y="6"/>
                      <a:pt x="8" y="6"/>
                      <a:pt x="8" y="6"/>
                    </a:cubicBezTo>
                    <a:cubicBezTo>
                      <a:pt x="8" y="7"/>
                      <a:pt x="8" y="7"/>
                      <a:pt x="8" y="7"/>
                    </a:cubicBezTo>
                    <a:cubicBezTo>
                      <a:pt x="8" y="7"/>
                      <a:pt x="8" y="7"/>
                      <a:pt x="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121"/>
              <p:cNvSpPr/>
              <p:nvPr/>
            </p:nvSpPr>
            <p:spPr bwMode="auto">
              <a:xfrm>
                <a:off x="3878" y="1601"/>
                <a:ext cx="2" cy="10"/>
              </a:xfrm>
              <a:custGeom>
                <a:avLst/>
                <a:gdLst>
                  <a:gd name="T0" fmla="*/ 1 w 1"/>
                  <a:gd name="T1" fmla="*/ 2 h 4"/>
                  <a:gd name="T2" fmla="*/ 1 w 1"/>
                  <a:gd name="T3" fmla="*/ 0 h 4"/>
                  <a:gd name="T4" fmla="*/ 1 w 1"/>
                  <a:gd name="T5" fmla="*/ 0 h 4"/>
                  <a:gd name="T6" fmla="*/ 0 w 1"/>
                  <a:gd name="T7" fmla="*/ 0 h 4"/>
                  <a:gd name="T8" fmla="*/ 0 w 1"/>
                  <a:gd name="T9" fmla="*/ 2 h 4"/>
                  <a:gd name="T10" fmla="*/ 0 w 1"/>
                  <a:gd name="T11" fmla="*/ 3 h 4"/>
                  <a:gd name="T12" fmla="*/ 1 w 1"/>
                  <a:gd name="T13" fmla="*/ 4 h 4"/>
                  <a:gd name="T14" fmla="*/ 1 w 1"/>
                  <a:gd name="T15" fmla="*/ 3 h 4"/>
                  <a:gd name="T16" fmla="*/ 1 w 1"/>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1" y="2"/>
                    </a:moveTo>
                    <a:cubicBezTo>
                      <a:pt x="1" y="0"/>
                      <a:pt x="1" y="0"/>
                      <a:pt x="1" y="0"/>
                    </a:cubicBezTo>
                    <a:cubicBezTo>
                      <a:pt x="1" y="0"/>
                      <a:pt x="1" y="0"/>
                      <a:pt x="1" y="0"/>
                    </a:cubicBezTo>
                    <a:cubicBezTo>
                      <a:pt x="0" y="0"/>
                      <a:pt x="0" y="0"/>
                      <a:pt x="0" y="0"/>
                    </a:cubicBezTo>
                    <a:cubicBezTo>
                      <a:pt x="0" y="2"/>
                      <a:pt x="0" y="2"/>
                      <a:pt x="0" y="2"/>
                    </a:cubicBezTo>
                    <a:cubicBezTo>
                      <a:pt x="0" y="2"/>
                      <a:pt x="0" y="3"/>
                      <a:pt x="0" y="3"/>
                    </a:cubicBezTo>
                    <a:cubicBezTo>
                      <a:pt x="0" y="3"/>
                      <a:pt x="0" y="4"/>
                      <a:pt x="1" y="4"/>
                    </a:cubicBezTo>
                    <a:cubicBezTo>
                      <a:pt x="1" y="4"/>
                      <a:pt x="1" y="3"/>
                      <a:pt x="1" y="3"/>
                    </a:cubicBezTo>
                    <a:cubicBezTo>
                      <a:pt x="1" y="3"/>
                      <a:pt x="1"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122"/>
              <p:cNvSpPr/>
              <p:nvPr/>
            </p:nvSpPr>
            <p:spPr bwMode="auto">
              <a:xfrm>
                <a:off x="3878" y="1611"/>
                <a:ext cx="2" cy="4"/>
              </a:xfrm>
              <a:custGeom>
                <a:avLst/>
                <a:gdLst>
                  <a:gd name="T0" fmla="*/ 0 w 1"/>
                  <a:gd name="T1" fmla="*/ 0 h 2"/>
                  <a:gd name="T2" fmla="*/ 0 w 1"/>
                  <a:gd name="T3" fmla="*/ 1 h 2"/>
                  <a:gd name="T4" fmla="*/ 1 w 1"/>
                  <a:gd name="T5" fmla="*/ 2 h 2"/>
                  <a:gd name="T6" fmla="*/ 1 w 1"/>
                  <a:gd name="T7" fmla="*/ 1 h 2"/>
                  <a:gd name="T8" fmla="*/ 1 w 1"/>
                  <a:gd name="T9" fmla="*/ 0 h 2"/>
                  <a:gd name="T10" fmla="*/ 1 w 1"/>
                  <a:gd name="T11" fmla="*/ 0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cubicBezTo>
                      <a:pt x="0" y="1"/>
                      <a:pt x="0" y="1"/>
                      <a:pt x="0" y="1"/>
                    </a:cubicBezTo>
                    <a:cubicBezTo>
                      <a:pt x="0" y="1"/>
                      <a:pt x="0" y="2"/>
                      <a:pt x="1" y="2"/>
                    </a:cubicBezTo>
                    <a:cubicBezTo>
                      <a:pt x="1" y="2"/>
                      <a:pt x="1" y="1"/>
                      <a:pt x="1" y="1"/>
                    </a:cubicBezTo>
                    <a:cubicBezTo>
                      <a:pt x="1" y="0"/>
                      <a:pt x="1" y="0"/>
                      <a:pt x="1" y="0"/>
                    </a:cubicBezTo>
                    <a:cubicBezTo>
                      <a:pt x="1" y="0"/>
                      <a:pt x="1"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123"/>
              <p:cNvSpPr>
                <a:spLocks noEditPoints="1"/>
              </p:cNvSpPr>
              <p:nvPr/>
            </p:nvSpPr>
            <p:spPr bwMode="auto">
              <a:xfrm>
                <a:off x="3501" y="1872"/>
                <a:ext cx="43" cy="45"/>
              </a:xfrm>
              <a:custGeom>
                <a:avLst/>
                <a:gdLst>
                  <a:gd name="T0" fmla="*/ 0 w 18"/>
                  <a:gd name="T1" fmla="*/ 10 h 19"/>
                  <a:gd name="T2" fmla="*/ 18 w 18"/>
                  <a:gd name="T3" fmla="*/ 10 h 19"/>
                  <a:gd name="T4" fmla="*/ 15 w 18"/>
                  <a:gd name="T5" fmla="*/ 15 h 19"/>
                  <a:gd name="T6" fmla="*/ 13 w 18"/>
                  <a:gd name="T7" fmla="*/ 14 h 19"/>
                  <a:gd name="T8" fmla="*/ 14 w 18"/>
                  <a:gd name="T9" fmla="*/ 16 h 19"/>
                  <a:gd name="T10" fmla="*/ 12 w 18"/>
                  <a:gd name="T11" fmla="*/ 16 h 19"/>
                  <a:gd name="T12" fmla="*/ 11 w 18"/>
                  <a:gd name="T13" fmla="*/ 16 h 19"/>
                  <a:gd name="T14" fmla="*/ 10 w 18"/>
                  <a:gd name="T15" fmla="*/ 18 h 19"/>
                  <a:gd name="T16" fmla="*/ 9 w 18"/>
                  <a:gd name="T17" fmla="*/ 16 h 19"/>
                  <a:gd name="T18" fmla="*/ 9 w 18"/>
                  <a:gd name="T19" fmla="*/ 18 h 19"/>
                  <a:gd name="T20" fmla="*/ 7 w 18"/>
                  <a:gd name="T21" fmla="*/ 16 h 19"/>
                  <a:gd name="T22" fmla="*/ 6 w 18"/>
                  <a:gd name="T23" fmla="*/ 16 h 19"/>
                  <a:gd name="T24" fmla="*/ 4 w 18"/>
                  <a:gd name="T25" fmla="*/ 16 h 19"/>
                  <a:gd name="T26" fmla="*/ 5 w 18"/>
                  <a:gd name="T27" fmla="*/ 14 h 19"/>
                  <a:gd name="T28" fmla="*/ 3 w 18"/>
                  <a:gd name="T29" fmla="*/ 15 h 19"/>
                  <a:gd name="T30" fmla="*/ 3 w 18"/>
                  <a:gd name="T31" fmla="*/ 13 h 19"/>
                  <a:gd name="T32" fmla="*/ 2 w 18"/>
                  <a:gd name="T33" fmla="*/ 12 h 19"/>
                  <a:gd name="T34" fmla="*/ 1 w 18"/>
                  <a:gd name="T35" fmla="*/ 11 h 19"/>
                  <a:gd name="T36" fmla="*/ 3 w 18"/>
                  <a:gd name="T37" fmla="*/ 10 h 19"/>
                  <a:gd name="T38" fmla="*/ 1 w 18"/>
                  <a:gd name="T39" fmla="*/ 9 h 19"/>
                  <a:gd name="T40" fmla="*/ 2 w 18"/>
                  <a:gd name="T41" fmla="*/ 8 h 19"/>
                  <a:gd name="T42" fmla="*/ 3 w 18"/>
                  <a:gd name="T43" fmla="*/ 7 h 19"/>
                  <a:gd name="T44" fmla="*/ 3 w 18"/>
                  <a:gd name="T45" fmla="*/ 5 h 19"/>
                  <a:gd name="T46" fmla="*/ 5 w 18"/>
                  <a:gd name="T47" fmla="*/ 6 h 19"/>
                  <a:gd name="T48" fmla="*/ 4 w 18"/>
                  <a:gd name="T49" fmla="*/ 4 h 19"/>
                  <a:gd name="T50" fmla="*/ 6 w 18"/>
                  <a:gd name="T51" fmla="*/ 4 h 19"/>
                  <a:gd name="T52" fmla="*/ 7 w 18"/>
                  <a:gd name="T53" fmla="*/ 3 h 19"/>
                  <a:gd name="T54" fmla="*/ 8 w 18"/>
                  <a:gd name="T55" fmla="*/ 2 h 19"/>
                  <a:gd name="T56" fmla="*/ 9 w 18"/>
                  <a:gd name="T57" fmla="*/ 4 h 19"/>
                  <a:gd name="T58" fmla="*/ 9 w 18"/>
                  <a:gd name="T59" fmla="*/ 2 h 19"/>
                  <a:gd name="T60" fmla="*/ 11 w 18"/>
                  <a:gd name="T61" fmla="*/ 3 h 19"/>
                  <a:gd name="T62" fmla="*/ 12 w 18"/>
                  <a:gd name="T63" fmla="*/ 4 h 19"/>
                  <a:gd name="T64" fmla="*/ 14 w 18"/>
                  <a:gd name="T65" fmla="*/ 4 h 19"/>
                  <a:gd name="T66" fmla="*/ 13 w 18"/>
                  <a:gd name="T67" fmla="*/ 5 h 19"/>
                  <a:gd name="T68" fmla="*/ 15 w 18"/>
                  <a:gd name="T69" fmla="*/ 5 h 19"/>
                  <a:gd name="T70" fmla="*/ 15 w 18"/>
                  <a:gd name="T71" fmla="*/ 7 h 19"/>
                  <a:gd name="T72" fmla="*/ 15 w 18"/>
                  <a:gd name="T73" fmla="*/ 8 h 19"/>
                  <a:gd name="T74" fmla="*/ 17 w 18"/>
                  <a:gd name="T75" fmla="*/ 9 h 19"/>
                  <a:gd name="T76" fmla="*/ 15 w 18"/>
                  <a:gd name="T77" fmla="*/ 10 h 19"/>
                  <a:gd name="T78" fmla="*/ 17 w 18"/>
                  <a:gd name="T79" fmla="*/ 10 h 19"/>
                  <a:gd name="T80" fmla="*/ 16 w 18"/>
                  <a:gd name="T81" fmla="*/ 12 h 19"/>
                  <a:gd name="T82" fmla="*/ 15 w 18"/>
                  <a:gd name="T83" fmla="*/ 13 h 19"/>
                  <a:gd name="T84" fmla="*/ 15 w 18"/>
                  <a:gd name="T85"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 h="19">
                    <a:moveTo>
                      <a:pt x="9" y="1"/>
                    </a:moveTo>
                    <a:cubicBezTo>
                      <a:pt x="4" y="1"/>
                      <a:pt x="0" y="5"/>
                      <a:pt x="0" y="10"/>
                    </a:cubicBezTo>
                    <a:cubicBezTo>
                      <a:pt x="0" y="15"/>
                      <a:pt x="4" y="19"/>
                      <a:pt x="9" y="19"/>
                    </a:cubicBezTo>
                    <a:cubicBezTo>
                      <a:pt x="14" y="19"/>
                      <a:pt x="18" y="15"/>
                      <a:pt x="18" y="10"/>
                    </a:cubicBezTo>
                    <a:cubicBezTo>
                      <a:pt x="18" y="4"/>
                      <a:pt x="14" y="0"/>
                      <a:pt x="9" y="1"/>
                    </a:cubicBezTo>
                    <a:close/>
                    <a:moveTo>
                      <a:pt x="15" y="15"/>
                    </a:moveTo>
                    <a:cubicBezTo>
                      <a:pt x="14" y="14"/>
                      <a:pt x="14" y="14"/>
                      <a:pt x="14" y="14"/>
                    </a:cubicBezTo>
                    <a:cubicBezTo>
                      <a:pt x="14" y="14"/>
                      <a:pt x="14" y="14"/>
                      <a:pt x="13" y="14"/>
                    </a:cubicBezTo>
                    <a:cubicBezTo>
                      <a:pt x="13" y="14"/>
                      <a:pt x="13" y="15"/>
                      <a:pt x="13" y="15"/>
                    </a:cubicBezTo>
                    <a:cubicBezTo>
                      <a:pt x="14" y="16"/>
                      <a:pt x="14" y="16"/>
                      <a:pt x="14" y="16"/>
                    </a:cubicBezTo>
                    <a:cubicBezTo>
                      <a:pt x="14" y="16"/>
                      <a:pt x="13" y="17"/>
                      <a:pt x="13" y="17"/>
                    </a:cubicBezTo>
                    <a:cubicBezTo>
                      <a:pt x="12" y="16"/>
                      <a:pt x="12" y="16"/>
                      <a:pt x="12" y="16"/>
                    </a:cubicBezTo>
                    <a:cubicBezTo>
                      <a:pt x="12" y="16"/>
                      <a:pt x="12" y="16"/>
                      <a:pt x="12" y="16"/>
                    </a:cubicBezTo>
                    <a:cubicBezTo>
                      <a:pt x="11" y="16"/>
                      <a:pt x="11" y="16"/>
                      <a:pt x="11" y="16"/>
                    </a:cubicBezTo>
                    <a:cubicBezTo>
                      <a:pt x="12" y="17"/>
                      <a:pt x="12" y="17"/>
                      <a:pt x="12" y="17"/>
                    </a:cubicBezTo>
                    <a:cubicBezTo>
                      <a:pt x="11" y="17"/>
                      <a:pt x="10" y="18"/>
                      <a:pt x="10" y="18"/>
                    </a:cubicBezTo>
                    <a:cubicBezTo>
                      <a:pt x="10" y="17"/>
                      <a:pt x="10" y="17"/>
                      <a:pt x="10" y="17"/>
                    </a:cubicBezTo>
                    <a:cubicBezTo>
                      <a:pt x="10" y="16"/>
                      <a:pt x="9" y="16"/>
                      <a:pt x="9" y="16"/>
                    </a:cubicBezTo>
                    <a:cubicBezTo>
                      <a:pt x="9" y="16"/>
                      <a:pt x="8" y="16"/>
                      <a:pt x="8" y="17"/>
                    </a:cubicBezTo>
                    <a:cubicBezTo>
                      <a:pt x="9" y="18"/>
                      <a:pt x="9" y="18"/>
                      <a:pt x="9" y="18"/>
                    </a:cubicBezTo>
                    <a:cubicBezTo>
                      <a:pt x="8" y="18"/>
                      <a:pt x="7" y="18"/>
                      <a:pt x="7" y="17"/>
                    </a:cubicBezTo>
                    <a:cubicBezTo>
                      <a:pt x="7" y="16"/>
                      <a:pt x="7" y="16"/>
                      <a:pt x="7" y="16"/>
                    </a:cubicBezTo>
                    <a:cubicBezTo>
                      <a:pt x="7" y="16"/>
                      <a:pt x="7" y="16"/>
                      <a:pt x="7" y="16"/>
                    </a:cubicBezTo>
                    <a:cubicBezTo>
                      <a:pt x="6" y="16"/>
                      <a:pt x="6" y="16"/>
                      <a:pt x="6" y="16"/>
                    </a:cubicBezTo>
                    <a:cubicBezTo>
                      <a:pt x="6" y="17"/>
                      <a:pt x="6" y="17"/>
                      <a:pt x="6" y="17"/>
                    </a:cubicBezTo>
                    <a:cubicBezTo>
                      <a:pt x="5" y="17"/>
                      <a:pt x="5" y="16"/>
                      <a:pt x="4" y="16"/>
                    </a:cubicBezTo>
                    <a:cubicBezTo>
                      <a:pt x="5" y="15"/>
                      <a:pt x="5" y="15"/>
                      <a:pt x="5" y="15"/>
                    </a:cubicBezTo>
                    <a:cubicBezTo>
                      <a:pt x="5" y="15"/>
                      <a:pt x="5" y="14"/>
                      <a:pt x="5" y="14"/>
                    </a:cubicBezTo>
                    <a:cubicBezTo>
                      <a:pt x="5" y="14"/>
                      <a:pt x="4" y="14"/>
                      <a:pt x="4" y="14"/>
                    </a:cubicBezTo>
                    <a:cubicBezTo>
                      <a:pt x="3" y="15"/>
                      <a:pt x="3" y="15"/>
                      <a:pt x="3" y="15"/>
                    </a:cubicBezTo>
                    <a:cubicBezTo>
                      <a:pt x="3" y="15"/>
                      <a:pt x="2" y="14"/>
                      <a:pt x="2" y="13"/>
                    </a:cubicBezTo>
                    <a:cubicBezTo>
                      <a:pt x="3" y="13"/>
                      <a:pt x="3" y="13"/>
                      <a:pt x="3" y="13"/>
                    </a:cubicBezTo>
                    <a:cubicBezTo>
                      <a:pt x="3" y="13"/>
                      <a:pt x="3" y="13"/>
                      <a:pt x="3" y="12"/>
                    </a:cubicBezTo>
                    <a:cubicBezTo>
                      <a:pt x="3" y="12"/>
                      <a:pt x="3" y="12"/>
                      <a:pt x="2" y="12"/>
                    </a:cubicBezTo>
                    <a:cubicBezTo>
                      <a:pt x="2" y="13"/>
                      <a:pt x="2" y="13"/>
                      <a:pt x="2" y="13"/>
                    </a:cubicBezTo>
                    <a:cubicBezTo>
                      <a:pt x="1" y="12"/>
                      <a:pt x="1" y="11"/>
                      <a:pt x="1" y="11"/>
                    </a:cubicBezTo>
                    <a:cubicBezTo>
                      <a:pt x="2" y="11"/>
                      <a:pt x="2" y="11"/>
                      <a:pt x="2" y="11"/>
                    </a:cubicBezTo>
                    <a:cubicBezTo>
                      <a:pt x="3" y="11"/>
                      <a:pt x="3" y="10"/>
                      <a:pt x="3" y="10"/>
                    </a:cubicBezTo>
                    <a:cubicBezTo>
                      <a:pt x="3" y="10"/>
                      <a:pt x="3" y="9"/>
                      <a:pt x="2" y="9"/>
                    </a:cubicBezTo>
                    <a:cubicBezTo>
                      <a:pt x="1" y="9"/>
                      <a:pt x="1" y="9"/>
                      <a:pt x="1" y="9"/>
                    </a:cubicBezTo>
                    <a:cubicBezTo>
                      <a:pt x="1" y="9"/>
                      <a:pt x="1" y="8"/>
                      <a:pt x="1" y="7"/>
                    </a:cubicBezTo>
                    <a:cubicBezTo>
                      <a:pt x="2" y="8"/>
                      <a:pt x="2" y="8"/>
                      <a:pt x="2" y="8"/>
                    </a:cubicBezTo>
                    <a:cubicBezTo>
                      <a:pt x="3" y="8"/>
                      <a:pt x="3" y="8"/>
                      <a:pt x="3" y="8"/>
                    </a:cubicBezTo>
                    <a:cubicBezTo>
                      <a:pt x="3" y="7"/>
                      <a:pt x="3" y="7"/>
                      <a:pt x="3" y="7"/>
                    </a:cubicBezTo>
                    <a:cubicBezTo>
                      <a:pt x="2" y="7"/>
                      <a:pt x="2" y="7"/>
                      <a:pt x="2" y="7"/>
                    </a:cubicBezTo>
                    <a:cubicBezTo>
                      <a:pt x="2" y="6"/>
                      <a:pt x="2" y="5"/>
                      <a:pt x="3" y="5"/>
                    </a:cubicBezTo>
                    <a:cubicBezTo>
                      <a:pt x="4" y="6"/>
                      <a:pt x="4" y="6"/>
                      <a:pt x="4" y="6"/>
                    </a:cubicBezTo>
                    <a:cubicBezTo>
                      <a:pt x="4" y="6"/>
                      <a:pt x="4" y="6"/>
                      <a:pt x="5" y="6"/>
                    </a:cubicBezTo>
                    <a:cubicBezTo>
                      <a:pt x="5" y="5"/>
                      <a:pt x="5" y="5"/>
                      <a:pt x="5" y="5"/>
                    </a:cubicBezTo>
                    <a:cubicBezTo>
                      <a:pt x="4" y="4"/>
                      <a:pt x="4" y="4"/>
                      <a:pt x="4" y="4"/>
                    </a:cubicBezTo>
                    <a:cubicBezTo>
                      <a:pt x="4" y="3"/>
                      <a:pt x="5" y="3"/>
                      <a:pt x="5" y="3"/>
                    </a:cubicBezTo>
                    <a:cubicBezTo>
                      <a:pt x="6" y="4"/>
                      <a:pt x="6" y="4"/>
                      <a:pt x="6" y="4"/>
                    </a:cubicBezTo>
                    <a:cubicBezTo>
                      <a:pt x="6" y="4"/>
                      <a:pt x="6" y="4"/>
                      <a:pt x="6" y="4"/>
                    </a:cubicBezTo>
                    <a:cubicBezTo>
                      <a:pt x="7" y="4"/>
                      <a:pt x="7" y="4"/>
                      <a:pt x="7" y="3"/>
                    </a:cubicBezTo>
                    <a:cubicBezTo>
                      <a:pt x="6" y="2"/>
                      <a:pt x="6" y="2"/>
                      <a:pt x="6" y="2"/>
                    </a:cubicBezTo>
                    <a:cubicBezTo>
                      <a:pt x="7" y="2"/>
                      <a:pt x="7" y="2"/>
                      <a:pt x="8" y="2"/>
                    </a:cubicBezTo>
                    <a:cubicBezTo>
                      <a:pt x="8" y="3"/>
                      <a:pt x="8" y="3"/>
                      <a:pt x="8" y="3"/>
                    </a:cubicBezTo>
                    <a:cubicBezTo>
                      <a:pt x="8" y="3"/>
                      <a:pt x="8" y="4"/>
                      <a:pt x="9" y="4"/>
                    </a:cubicBezTo>
                    <a:cubicBezTo>
                      <a:pt x="9" y="4"/>
                      <a:pt x="9" y="3"/>
                      <a:pt x="9" y="3"/>
                    </a:cubicBezTo>
                    <a:cubicBezTo>
                      <a:pt x="9" y="2"/>
                      <a:pt x="9" y="2"/>
                      <a:pt x="9" y="2"/>
                    </a:cubicBezTo>
                    <a:cubicBezTo>
                      <a:pt x="10" y="2"/>
                      <a:pt x="11" y="2"/>
                      <a:pt x="11" y="2"/>
                    </a:cubicBezTo>
                    <a:cubicBezTo>
                      <a:pt x="11" y="3"/>
                      <a:pt x="11" y="3"/>
                      <a:pt x="11" y="3"/>
                    </a:cubicBezTo>
                    <a:cubicBezTo>
                      <a:pt x="11" y="4"/>
                      <a:pt x="11" y="4"/>
                      <a:pt x="11" y="4"/>
                    </a:cubicBezTo>
                    <a:cubicBezTo>
                      <a:pt x="12" y="4"/>
                      <a:pt x="12" y="4"/>
                      <a:pt x="12" y="4"/>
                    </a:cubicBezTo>
                    <a:cubicBezTo>
                      <a:pt x="12" y="3"/>
                      <a:pt x="12" y="3"/>
                      <a:pt x="12" y="3"/>
                    </a:cubicBezTo>
                    <a:cubicBezTo>
                      <a:pt x="13" y="3"/>
                      <a:pt x="13" y="3"/>
                      <a:pt x="14" y="4"/>
                    </a:cubicBezTo>
                    <a:cubicBezTo>
                      <a:pt x="13" y="5"/>
                      <a:pt x="13" y="5"/>
                      <a:pt x="13" y="5"/>
                    </a:cubicBezTo>
                    <a:cubicBezTo>
                      <a:pt x="13" y="5"/>
                      <a:pt x="13" y="5"/>
                      <a:pt x="13" y="5"/>
                    </a:cubicBezTo>
                    <a:cubicBezTo>
                      <a:pt x="13" y="6"/>
                      <a:pt x="14" y="6"/>
                      <a:pt x="14" y="5"/>
                    </a:cubicBezTo>
                    <a:cubicBezTo>
                      <a:pt x="15" y="5"/>
                      <a:pt x="15" y="5"/>
                      <a:pt x="15" y="5"/>
                    </a:cubicBezTo>
                    <a:cubicBezTo>
                      <a:pt x="15" y="5"/>
                      <a:pt x="16" y="6"/>
                      <a:pt x="16" y="6"/>
                    </a:cubicBezTo>
                    <a:cubicBezTo>
                      <a:pt x="15" y="7"/>
                      <a:pt x="15" y="7"/>
                      <a:pt x="15" y="7"/>
                    </a:cubicBezTo>
                    <a:cubicBezTo>
                      <a:pt x="15" y="7"/>
                      <a:pt x="15" y="7"/>
                      <a:pt x="15" y="7"/>
                    </a:cubicBezTo>
                    <a:cubicBezTo>
                      <a:pt x="15" y="8"/>
                      <a:pt x="15" y="8"/>
                      <a:pt x="15" y="8"/>
                    </a:cubicBezTo>
                    <a:cubicBezTo>
                      <a:pt x="16" y="7"/>
                      <a:pt x="16" y="7"/>
                      <a:pt x="16" y="7"/>
                    </a:cubicBezTo>
                    <a:cubicBezTo>
                      <a:pt x="17" y="8"/>
                      <a:pt x="17" y="8"/>
                      <a:pt x="17" y="9"/>
                    </a:cubicBezTo>
                    <a:cubicBezTo>
                      <a:pt x="16" y="9"/>
                      <a:pt x="16" y="9"/>
                      <a:pt x="16" y="9"/>
                    </a:cubicBezTo>
                    <a:cubicBezTo>
                      <a:pt x="15" y="9"/>
                      <a:pt x="15" y="9"/>
                      <a:pt x="15" y="10"/>
                    </a:cubicBezTo>
                    <a:cubicBezTo>
                      <a:pt x="15" y="10"/>
                      <a:pt x="15" y="10"/>
                      <a:pt x="16" y="10"/>
                    </a:cubicBezTo>
                    <a:cubicBezTo>
                      <a:pt x="17" y="10"/>
                      <a:pt x="17" y="10"/>
                      <a:pt x="17" y="10"/>
                    </a:cubicBezTo>
                    <a:cubicBezTo>
                      <a:pt x="17" y="11"/>
                      <a:pt x="17" y="12"/>
                      <a:pt x="16" y="12"/>
                    </a:cubicBezTo>
                    <a:cubicBezTo>
                      <a:pt x="16" y="12"/>
                      <a:pt x="16" y="12"/>
                      <a:pt x="16" y="12"/>
                    </a:cubicBezTo>
                    <a:cubicBezTo>
                      <a:pt x="15" y="12"/>
                      <a:pt x="15" y="12"/>
                      <a:pt x="15" y="12"/>
                    </a:cubicBezTo>
                    <a:cubicBezTo>
                      <a:pt x="15" y="12"/>
                      <a:pt x="15" y="13"/>
                      <a:pt x="15" y="13"/>
                    </a:cubicBezTo>
                    <a:cubicBezTo>
                      <a:pt x="16" y="13"/>
                      <a:pt x="16" y="13"/>
                      <a:pt x="16" y="13"/>
                    </a:cubicBezTo>
                    <a:cubicBezTo>
                      <a:pt x="16" y="14"/>
                      <a:pt x="16" y="14"/>
                      <a:pt x="15"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124"/>
              <p:cNvSpPr/>
              <p:nvPr/>
            </p:nvSpPr>
            <p:spPr bwMode="auto">
              <a:xfrm>
                <a:off x="3520" y="1881"/>
                <a:ext cx="5" cy="17"/>
              </a:xfrm>
              <a:custGeom>
                <a:avLst/>
                <a:gdLst>
                  <a:gd name="T0" fmla="*/ 1 w 2"/>
                  <a:gd name="T1" fmla="*/ 4 h 7"/>
                  <a:gd name="T2" fmla="*/ 1 w 2"/>
                  <a:gd name="T3" fmla="*/ 1 h 7"/>
                  <a:gd name="T4" fmla="*/ 1 w 2"/>
                  <a:gd name="T5" fmla="*/ 0 h 7"/>
                  <a:gd name="T6" fmla="*/ 0 w 2"/>
                  <a:gd name="T7" fmla="*/ 1 h 7"/>
                  <a:gd name="T8" fmla="*/ 0 w 2"/>
                  <a:gd name="T9" fmla="*/ 4 h 7"/>
                  <a:gd name="T10" fmla="*/ 0 w 2"/>
                  <a:gd name="T11" fmla="*/ 6 h 7"/>
                  <a:gd name="T12" fmla="*/ 1 w 2"/>
                  <a:gd name="T13" fmla="*/ 7 h 7"/>
                  <a:gd name="T14" fmla="*/ 2 w 2"/>
                  <a:gd name="T15" fmla="*/ 6 h 7"/>
                  <a:gd name="T16" fmla="*/ 1 w 2"/>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7">
                    <a:moveTo>
                      <a:pt x="1" y="4"/>
                    </a:moveTo>
                    <a:cubicBezTo>
                      <a:pt x="1" y="1"/>
                      <a:pt x="1" y="1"/>
                      <a:pt x="1" y="1"/>
                    </a:cubicBezTo>
                    <a:cubicBezTo>
                      <a:pt x="1" y="1"/>
                      <a:pt x="1" y="0"/>
                      <a:pt x="1" y="0"/>
                    </a:cubicBezTo>
                    <a:cubicBezTo>
                      <a:pt x="1" y="0"/>
                      <a:pt x="0" y="1"/>
                      <a:pt x="0" y="1"/>
                    </a:cubicBezTo>
                    <a:cubicBezTo>
                      <a:pt x="0" y="4"/>
                      <a:pt x="0" y="4"/>
                      <a:pt x="0" y="4"/>
                    </a:cubicBezTo>
                    <a:cubicBezTo>
                      <a:pt x="0" y="5"/>
                      <a:pt x="0" y="5"/>
                      <a:pt x="0" y="6"/>
                    </a:cubicBezTo>
                    <a:cubicBezTo>
                      <a:pt x="0" y="7"/>
                      <a:pt x="0" y="7"/>
                      <a:pt x="1" y="7"/>
                    </a:cubicBezTo>
                    <a:cubicBezTo>
                      <a:pt x="2" y="7"/>
                      <a:pt x="2" y="6"/>
                      <a:pt x="2" y="6"/>
                    </a:cubicBezTo>
                    <a:cubicBezTo>
                      <a:pt x="2" y="5"/>
                      <a:pt x="2"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125"/>
              <p:cNvSpPr/>
              <p:nvPr/>
            </p:nvSpPr>
            <p:spPr bwMode="auto">
              <a:xfrm>
                <a:off x="3520" y="1898"/>
                <a:ext cx="5" cy="9"/>
              </a:xfrm>
              <a:custGeom>
                <a:avLst/>
                <a:gdLst>
                  <a:gd name="T0" fmla="*/ 0 w 2"/>
                  <a:gd name="T1" fmla="*/ 1 h 4"/>
                  <a:gd name="T2" fmla="*/ 0 w 2"/>
                  <a:gd name="T3" fmla="*/ 3 h 4"/>
                  <a:gd name="T4" fmla="*/ 1 w 2"/>
                  <a:gd name="T5" fmla="*/ 4 h 4"/>
                  <a:gd name="T6" fmla="*/ 2 w 2"/>
                  <a:gd name="T7" fmla="*/ 3 h 4"/>
                  <a:gd name="T8" fmla="*/ 2 w 2"/>
                  <a:gd name="T9" fmla="*/ 0 h 4"/>
                  <a:gd name="T10" fmla="*/ 1 w 2"/>
                  <a:gd name="T11" fmla="*/ 1 h 4"/>
                  <a:gd name="T12" fmla="*/ 0 w 2"/>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1"/>
                    </a:moveTo>
                    <a:cubicBezTo>
                      <a:pt x="0" y="3"/>
                      <a:pt x="0" y="3"/>
                      <a:pt x="0" y="3"/>
                    </a:cubicBezTo>
                    <a:cubicBezTo>
                      <a:pt x="0" y="4"/>
                      <a:pt x="1" y="4"/>
                      <a:pt x="1" y="4"/>
                    </a:cubicBezTo>
                    <a:cubicBezTo>
                      <a:pt x="2" y="4"/>
                      <a:pt x="2" y="4"/>
                      <a:pt x="2" y="3"/>
                    </a:cubicBezTo>
                    <a:cubicBezTo>
                      <a:pt x="2" y="0"/>
                      <a:pt x="2" y="0"/>
                      <a:pt x="2" y="0"/>
                    </a:cubicBezTo>
                    <a:cubicBezTo>
                      <a:pt x="2" y="1"/>
                      <a:pt x="1" y="1"/>
                      <a:pt x="1" y="1"/>
                    </a:cubicBezTo>
                    <a:cubicBezTo>
                      <a:pt x="1"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126"/>
              <p:cNvSpPr>
                <a:spLocks noEditPoints="1"/>
              </p:cNvSpPr>
              <p:nvPr/>
            </p:nvSpPr>
            <p:spPr bwMode="auto">
              <a:xfrm>
                <a:off x="3866" y="2349"/>
                <a:ext cx="50" cy="102"/>
              </a:xfrm>
              <a:custGeom>
                <a:avLst/>
                <a:gdLst>
                  <a:gd name="T0" fmla="*/ 15 w 21"/>
                  <a:gd name="T1" fmla="*/ 19 h 43"/>
                  <a:gd name="T2" fmla="*/ 15 w 21"/>
                  <a:gd name="T3" fmla="*/ 10 h 43"/>
                  <a:gd name="T4" fmla="*/ 15 w 21"/>
                  <a:gd name="T5" fmla="*/ 10 h 43"/>
                  <a:gd name="T6" fmla="*/ 18 w 21"/>
                  <a:gd name="T7" fmla="*/ 11 h 43"/>
                  <a:gd name="T8" fmla="*/ 19 w 21"/>
                  <a:gd name="T9" fmla="*/ 10 h 43"/>
                  <a:gd name="T10" fmla="*/ 19 w 21"/>
                  <a:gd name="T11" fmla="*/ 9 h 43"/>
                  <a:gd name="T12" fmla="*/ 20 w 21"/>
                  <a:gd name="T13" fmla="*/ 7 h 43"/>
                  <a:gd name="T14" fmla="*/ 19 w 21"/>
                  <a:gd name="T15" fmla="*/ 6 h 43"/>
                  <a:gd name="T16" fmla="*/ 18 w 21"/>
                  <a:gd name="T17" fmla="*/ 6 h 43"/>
                  <a:gd name="T18" fmla="*/ 17 w 21"/>
                  <a:gd name="T19" fmla="*/ 5 h 43"/>
                  <a:gd name="T20" fmla="*/ 15 w 21"/>
                  <a:gd name="T21" fmla="*/ 5 h 43"/>
                  <a:gd name="T22" fmla="*/ 15 w 21"/>
                  <a:gd name="T23" fmla="*/ 1 h 43"/>
                  <a:gd name="T24" fmla="*/ 13 w 21"/>
                  <a:gd name="T25" fmla="*/ 0 h 43"/>
                  <a:gd name="T26" fmla="*/ 12 w 21"/>
                  <a:gd name="T27" fmla="*/ 1 h 43"/>
                  <a:gd name="T28" fmla="*/ 12 w 21"/>
                  <a:gd name="T29" fmla="*/ 5 h 43"/>
                  <a:gd name="T30" fmla="*/ 12 w 21"/>
                  <a:gd name="T31" fmla="*/ 5 h 43"/>
                  <a:gd name="T32" fmla="*/ 9 w 21"/>
                  <a:gd name="T33" fmla="*/ 5 h 43"/>
                  <a:gd name="T34" fmla="*/ 9 w 21"/>
                  <a:gd name="T35" fmla="*/ 1 h 43"/>
                  <a:gd name="T36" fmla="*/ 8 w 21"/>
                  <a:gd name="T37" fmla="*/ 0 h 43"/>
                  <a:gd name="T38" fmla="*/ 6 w 21"/>
                  <a:gd name="T39" fmla="*/ 1 h 43"/>
                  <a:gd name="T40" fmla="*/ 6 w 21"/>
                  <a:gd name="T41" fmla="*/ 6 h 43"/>
                  <a:gd name="T42" fmla="*/ 3 w 21"/>
                  <a:gd name="T43" fmla="*/ 8 h 43"/>
                  <a:gd name="T44" fmla="*/ 1 w 21"/>
                  <a:gd name="T45" fmla="*/ 10 h 43"/>
                  <a:gd name="T46" fmla="*/ 1 w 21"/>
                  <a:gd name="T47" fmla="*/ 14 h 43"/>
                  <a:gd name="T48" fmla="*/ 1 w 21"/>
                  <a:gd name="T49" fmla="*/ 17 h 43"/>
                  <a:gd name="T50" fmla="*/ 3 w 21"/>
                  <a:gd name="T51" fmla="*/ 20 h 43"/>
                  <a:gd name="T52" fmla="*/ 6 w 21"/>
                  <a:gd name="T53" fmla="*/ 22 h 43"/>
                  <a:gd name="T54" fmla="*/ 7 w 21"/>
                  <a:gd name="T55" fmla="*/ 22 h 43"/>
                  <a:gd name="T56" fmla="*/ 7 w 21"/>
                  <a:gd name="T57" fmla="*/ 32 h 43"/>
                  <a:gd name="T58" fmla="*/ 4 w 21"/>
                  <a:gd name="T59" fmla="*/ 31 h 43"/>
                  <a:gd name="T60" fmla="*/ 1 w 21"/>
                  <a:gd name="T61" fmla="*/ 31 h 43"/>
                  <a:gd name="T62" fmla="*/ 1 w 21"/>
                  <a:gd name="T63" fmla="*/ 31 h 43"/>
                  <a:gd name="T64" fmla="*/ 0 w 21"/>
                  <a:gd name="T65" fmla="*/ 33 h 43"/>
                  <a:gd name="T66" fmla="*/ 0 w 21"/>
                  <a:gd name="T67" fmla="*/ 34 h 43"/>
                  <a:gd name="T68" fmla="*/ 0 w 21"/>
                  <a:gd name="T69" fmla="*/ 35 h 43"/>
                  <a:gd name="T70" fmla="*/ 3 w 21"/>
                  <a:gd name="T71" fmla="*/ 37 h 43"/>
                  <a:gd name="T72" fmla="*/ 7 w 21"/>
                  <a:gd name="T73" fmla="*/ 37 h 43"/>
                  <a:gd name="T74" fmla="*/ 7 w 21"/>
                  <a:gd name="T75" fmla="*/ 42 h 43"/>
                  <a:gd name="T76" fmla="*/ 9 w 21"/>
                  <a:gd name="T77" fmla="*/ 43 h 43"/>
                  <a:gd name="T78" fmla="*/ 10 w 21"/>
                  <a:gd name="T79" fmla="*/ 42 h 43"/>
                  <a:gd name="T80" fmla="*/ 10 w 21"/>
                  <a:gd name="T81" fmla="*/ 37 h 43"/>
                  <a:gd name="T82" fmla="*/ 13 w 21"/>
                  <a:gd name="T83" fmla="*/ 37 h 43"/>
                  <a:gd name="T84" fmla="*/ 13 w 21"/>
                  <a:gd name="T85" fmla="*/ 42 h 43"/>
                  <a:gd name="T86" fmla="*/ 14 w 21"/>
                  <a:gd name="T87" fmla="*/ 43 h 43"/>
                  <a:gd name="T88" fmla="*/ 16 w 21"/>
                  <a:gd name="T89" fmla="*/ 42 h 43"/>
                  <a:gd name="T90" fmla="*/ 15 w 21"/>
                  <a:gd name="T91" fmla="*/ 36 h 43"/>
                  <a:gd name="T92" fmla="*/ 18 w 21"/>
                  <a:gd name="T93" fmla="*/ 35 h 43"/>
                  <a:gd name="T94" fmla="*/ 20 w 21"/>
                  <a:gd name="T95" fmla="*/ 32 h 43"/>
                  <a:gd name="T96" fmla="*/ 21 w 21"/>
                  <a:gd name="T97" fmla="*/ 28 h 43"/>
                  <a:gd name="T98" fmla="*/ 19 w 21"/>
                  <a:gd name="T99" fmla="*/ 22 h 43"/>
                  <a:gd name="T100" fmla="*/ 15 w 21"/>
                  <a:gd name="T101" fmla="*/ 19 h 43"/>
                  <a:gd name="T102" fmla="*/ 13 w 21"/>
                  <a:gd name="T103" fmla="*/ 31 h 43"/>
                  <a:gd name="T104" fmla="*/ 10 w 21"/>
                  <a:gd name="T105" fmla="*/ 32 h 43"/>
                  <a:gd name="T106" fmla="*/ 10 w 21"/>
                  <a:gd name="T107" fmla="*/ 23 h 43"/>
                  <a:gd name="T108" fmla="*/ 12 w 21"/>
                  <a:gd name="T109" fmla="*/ 24 h 43"/>
                  <a:gd name="T110" fmla="*/ 13 w 21"/>
                  <a:gd name="T111" fmla="*/ 31 h 43"/>
                  <a:gd name="T112" fmla="*/ 12 w 21"/>
                  <a:gd name="T113" fmla="*/ 18 h 43"/>
                  <a:gd name="T114" fmla="*/ 9 w 21"/>
                  <a:gd name="T115" fmla="*/ 17 h 43"/>
                  <a:gd name="T116" fmla="*/ 9 w 21"/>
                  <a:gd name="T117" fmla="*/ 10 h 43"/>
                  <a:gd name="T118" fmla="*/ 12 w 21"/>
                  <a:gd name="T119" fmla="*/ 10 h 43"/>
                  <a:gd name="T120" fmla="*/ 12 w 21"/>
                  <a:gd name="T121" fmla="*/ 1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 h="43">
                    <a:moveTo>
                      <a:pt x="15" y="19"/>
                    </a:moveTo>
                    <a:cubicBezTo>
                      <a:pt x="15" y="10"/>
                      <a:pt x="15" y="10"/>
                      <a:pt x="15" y="10"/>
                    </a:cubicBezTo>
                    <a:cubicBezTo>
                      <a:pt x="15" y="10"/>
                      <a:pt x="15" y="10"/>
                      <a:pt x="15" y="10"/>
                    </a:cubicBezTo>
                    <a:cubicBezTo>
                      <a:pt x="16" y="11"/>
                      <a:pt x="17" y="11"/>
                      <a:pt x="18" y="11"/>
                    </a:cubicBezTo>
                    <a:cubicBezTo>
                      <a:pt x="18" y="11"/>
                      <a:pt x="19" y="11"/>
                      <a:pt x="19" y="10"/>
                    </a:cubicBezTo>
                    <a:cubicBezTo>
                      <a:pt x="19" y="10"/>
                      <a:pt x="19" y="9"/>
                      <a:pt x="19" y="9"/>
                    </a:cubicBezTo>
                    <a:cubicBezTo>
                      <a:pt x="19" y="8"/>
                      <a:pt x="20" y="8"/>
                      <a:pt x="20" y="7"/>
                    </a:cubicBezTo>
                    <a:cubicBezTo>
                      <a:pt x="20" y="6"/>
                      <a:pt x="19" y="6"/>
                      <a:pt x="19" y="6"/>
                    </a:cubicBezTo>
                    <a:cubicBezTo>
                      <a:pt x="19" y="6"/>
                      <a:pt x="18" y="6"/>
                      <a:pt x="18" y="6"/>
                    </a:cubicBezTo>
                    <a:cubicBezTo>
                      <a:pt x="18" y="6"/>
                      <a:pt x="17" y="6"/>
                      <a:pt x="17" y="5"/>
                    </a:cubicBezTo>
                    <a:cubicBezTo>
                      <a:pt x="16" y="5"/>
                      <a:pt x="16" y="5"/>
                      <a:pt x="15" y="5"/>
                    </a:cubicBezTo>
                    <a:cubicBezTo>
                      <a:pt x="15" y="1"/>
                      <a:pt x="15" y="1"/>
                      <a:pt x="15" y="1"/>
                    </a:cubicBezTo>
                    <a:cubicBezTo>
                      <a:pt x="15" y="1"/>
                      <a:pt x="14" y="0"/>
                      <a:pt x="13" y="0"/>
                    </a:cubicBezTo>
                    <a:cubicBezTo>
                      <a:pt x="12" y="0"/>
                      <a:pt x="12" y="1"/>
                      <a:pt x="12" y="1"/>
                    </a:cubicBezTo>
                    <a:cubicBezTo>
                      <a:pt x="12" y="5"/>
                      <a:pt x="12" y="5"/>
                      <a:pt x="12" y="5"/>
                    </a:cubicBezTo>
                    <a:cubicBezTo>
                      <a:pt x="12" y="5"/>
                      <a:pt x="12" y="5"/>
                      <a:pt x="12" y="5"/>
                    </a:cubicBezTo>
                    <a:cubicBezTo>
                      <a:pt x="11" y="5"/>
                      <a:pt x="10" y="5"/>
                      <a:pt x="9" y="5"/>
                    </a:cubicBezTo>
                    <a:cubicBezTo>
                      <a:pt x="9" y="1"/>
                      <a:pt x="9" y="1"/>
                      <a:pt x="9" y="1"/>
                    </a:cubicBezTo>
                    <a:cubicBezTo>
                      <a:pt x="9" y="1"/>
                      <a:pt x="8" y="0"/>
                      <a:pt x="8" y="0"/>
                    </a:cubicBezTo>
                    <a:cubicBezTo>
                      <a:pt x="7" y="0"/>
                      <a:pt x="6" y="1"/>
                      <a:pt x="6" y="1"/>
                    </a:cubicBezTo>
                    <a:cubicBezTo>
                      <a:pt x="6" y="6"/>
                      <a:pt x="6" y="6"/>
                      <a:pt x="6" y="6"/>
                    </a:cubicBezTo>
                    <a:cubicBezTo>
                      <a:pt x="5" y="7"/>
                      <a:pt x="4" y="7"/>
                      <a:pt x="3" y="8"/>
                    </a:cubicBezTo>
                    <a:cubicBezTo>
                      <a:pt x="2" y="9"/>
                      <a:pt x="2" y="9"/>
                      <a:pt x="1" y="10"/>
                    </a:cubicBezTo>
                    <a:cubicBezTo>
                      <a:pt x="1" y="12"/>
                      <a:pt x="1" y="13"/>
                      <a:pt x="1" y="14"/>
                    </a:cubicBezTo>
                    <a:cubicBezTo>
                      <a:pt x="1" y="15"/>
                      <a:pt x="1" y="16"/>
                      <a:pt x="1" y="17"/>
                    </a:cubicBezTo>
                    <a:cubicBezTo>
                      <a:pt x="2" y="18"/>
                      <a:pt x="3" y="19"/>
                      <a:pt x="3" y="20"/>
                    </a:cubicBezTo>
                    <a:cubicBezTo>
                      <a:pt x="4" y="21"/>
                      <a:pt x="5" y="21"/>
                      <a:pt x="6" y="22"/>
                    </a:cubicBezTo>
                    <a:cubicBezTo>
                      <a:pt x="6" y="22"/>
                      <a:pt x="7" y="22"/>
                      <a:pt x="7" y="22"/>
                    </a:cubicBezTo>
                    <a:cubicBezTo>
                      <a:pt x="7" y="32"/>
                      <a:pt x="7" y="32"/>
                      <a:pt x="7" y="32"/>
                    </a:cubicBezTo>
                    <a:cubicBezTo>
                      <a:pt x="6" y="32"/>
                      <a:pt x="5" y="32"/>
                      <a:pt x="4" y="31"/>
                    </a:cubicBezTo>
                    <a:cubicBezTo>
                      <a:pt x="3" y="31"/>
                      <a:pt x="2" y="31"/>
                      <a:pt x="1" y="31"/>
                    </a:cubicBezTo>
                    <a:cubicBezTo>
                      <a:pt x="1" y="31"/>
                      <a:pt x="1" y="31"/>
                      <a:pt x="1" y="31"/>
                    </a:cubicBezTo>
                    <a:cubicBezTo>
                      <a:pt x="1" y="32"/>
                      <a:pt x="0" y="32"/>
                      <a:pt x="0" y="33"/>
                    </a:cubicBezTo>
                    <a:cubicBezTo>
                      <a:pt x="0" y="33"/>
                      <a:pt x="0" y="34"/>
                      <a:pt x="0" y="34"/>
                    </a:cubicBezTo>
                    <a:cubicBezTo>
                      <a:pt x="0" y="35"/>
                      <a:pt x="0" y="35"/>
                      <a:pt x="0" y="35"/>
                    </a:cubicBezTo>
                    <a:cubicBezTo>
                      <a:pt x="1" y="36"/>
                      <a:pt x="2" y="36"/>
                      <a:pt x="3" y="37"/>
                    </a:cubicBezTo>
                    <a:cubicBezTo>
                      <a:pt x="4" y="37"/>
                      <a:pt x="6" y="37"/>
                      <a:pt x="7" y="37"/>
                    </a:cubicBezTo>
                    <a:cubicBezTo>
                      <a:pt x="7" y="42"/>
                      <a:pt x="7" y="42"/>
                      <a:pt x="7" y="42"/>
                    </a:cubicBezTo>
                    <a:cubicBezTo>
                      <a:pt x="7" y="43"/>
                      <a:pt x="8" y="43"/>
                      <a:pt x="9" y="43"/>
                    </a:cubicBezTo>
                    <a:cubicBezTo>
                      <a:pt x="9" y="43"/>
                      <a:pt x="10" y="43"/>
                      <a:pt x="10" y="42"/>
                    </a:cubicBezTo>
                    <a:cubicBezTo>
                      <a:pt x="10" y="37"/>
                      <a:pt x="10" y="37"/>
                      <a:pt x="10" y="37"/>
                    </a:cubicBezTo>
                    <a:cubicBezTo>
                      <a:pt x="11" y="37"/>
                      <a:pt x="12" y="37"/>
                      <a:pt x="13" y="37"/>
                    </a:cubicBezTo>
                    <a:cubicBezTo>
                      <a:pt x="13" y="42"/>
                      <a:pt x="13" y="42"/>
                      <a:pt x="13" y="42"/>
                    </a:cubicBezTo>
                    <a:cubicBezTo>
                      <a:pt x="13" y="43"/>
                      <a:pt x="13" y="43"/>
                      <a:pt x="14" y="43"/>
                    </a:cubicBezTo>
                    <a:cubicBezTo>
                      <a:pt x="15" y="43"/>
                      <a:pt x="16" y="42"/>
                      <a:pt x="16" y="42"/>
                    </a:cubicBezTo>
                    <a:cubicBezTo>
                      <a:pt x="15" y="36"/>
                      <a:pt x="15" y="36"/>
                      <a:pt x="15" y="36"/>
                    </a:cubicBezTo>
                    <a:cubicBezTo>
                      <a:pt x="16" y="36"/>
                      <a:pt x="17" y="35"/>
                      <a:pt x="18" y="35"/>
                    </a:cubicBezTo>
                    <a:cubicBezTo>
                      <a:pt x="19" y="34"/>
                      <a:pt x="20" y="33"/>
                      <a:pt x="20" y="32"/>
                    </a:cubicBezTo>
                    <a:cubicBezTo>
                      <a:pt x="21" y="31"/>
                      <a:pt x="21" y="30"/>
                      <a:pt x="21" y="28"/>
                    </a:cubicBezTo>
                    <a:cubicBezTo>
                      <a:pt x="21" y="25"/>
                      <a:pt x="21" y="24"/>
                      <a:pt x="19" y="22"/>
                    </a:cubicBezTo>
                    <a:cubicBezTo>
                      <a:pt x="18" y="21"/>
                      <a:pt x="17" y="20"/>
                      <a:pt x="15" y="19"/>
                    </a:cubicBezTo>
                    <a:close/>
                    <a:moveTo>
                      <a:pt x="13" y="31"/>
                    </a:moveTo>
                    <a:cubicBezTo>
                      <a:pt x="12" y="32"/>
                      <a:pt x="11" y="32"/>
                      <a:pt x="10" y="32"/>
                    </a:cubicBezTo>
                    <a:cubicBezTo>
                      <a:pt x="10" y="23"/>
                      <a:pt x="10" y="23"/>
                      <a:pt x="10" y="23"/>
                    </a:cubicBezTo>
                    <a:cubicBezTo>
                      <a:pt x="11" y="24"/>
                      <a:pt x="12" y="24"/>
                      <a:pt x="12" y="24"/>
                    </a:cubicBezTo>
                    <a:lnTo>
                      <a:pt x="13" y="31"/>
                    </a:lnTo>
                    <a:close/>
                    <a:moveTo>
                      <a:pt x="12" y="18"/>
                    </a:moveTo>
                    <a:cubicBezTo>
                      <a:pt x="11" y="18"/>
                      <a:pt x="10" y="17"/>
                      <a:pt x="9" y="17"/>
                    </a:cubicBezTo>
                    <a:cubicBezTo>
                      <a:pt x="9" y="10"/>
                      <a:pt x="9" y="10"/>
                      <a:pt x="9" y="10"/>
                    </a:cubicBezTo>
                    <a:cubicBezTo>
                      <a:pt x="10" y="10"/>
                      <a:pt x="11" y="10"/>
                      <a:pt x="12" y="10"/>
                    </a:cubicBezTo>
                    <a:lnTo>
                      <a:pt x="12"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27"/>
              <p:cNvSpPr/>
              <p:nvPr/>
            </p:nvSpPr>
            <p:spPr bwMode="auto">
              <a:xfrm>
                <a:off x="3793" y="1798"/>
                <a:ext cx="11" cy="31"/>
              </a:xfrm>
              <a:custGeom>
                <a:avLst/>
                <a:gdLst>
                  <a:gd name="T0" fmla="*/ 0 w 5"/>
                  <a:gd name="T1" fmla="*/ 11 h 13"/>
                  <a:gd name="T2" fmla="*/ 2 w 5"/>
                  <a:gd name="T3" fmla="*/ 13 h 13"/>
                  <a:gd name="T4" fmla="*/ 3 w 5"/>
                  <a:gd name="T5" fmla="*/ 13 h 13"/>
                  <a:gd name="T6" fmla="*/ 5 w 5"/>
                  <a:gd name="T7" fmla="*/ 11 h 13"/>
                  <a:gd name="T8" fmla="*/ 5 w 5"/>
                  <a:gd name="T9" fmla="*/ 2 h 13"/>
                  <a:gd name="T10" fmla="*/ 3 w 5"/>
                  <a:gd name="T11" fmla="*/ 0 h 13"/>
                  <a:gd name="T12" fmla="*/ 2 w 5"/>
                  <a:gd name="T13" fmla="*/ 0 h 13"/>
                  <a:gd name="T14" fmla="*/ 0 w 5"/>
                  <a:gd name="T15" fmla="*/ 2 h 13"/>
                  <a:gd name="T16" fmla="*/ 0 w 5"/>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3">
                    <a:moveTo>
                      <a:pt x="0" y="11"/>
                    </a:moveTo>
                    <a:cubicBezTo>
                      <a:pt x="0" y="12"/>
                      <a:pt x="1" y="13"/>
                      <a:pt x="2" y="13"/>
                    </a:cubicBezTo>
                    <a:cubicBezTo>
                      <a:pt x="3" y="13"/>
                      <a:pt x="3" y="13"/>
                      <a:pt x="3" y="13"/>
                    </a:cubicBezTo>
                    <a:cubicBezTo>
                      <a:pt x="4" y="13"/>
                      <a:pt x="5" y="12"/>
                      <a:pt x="5" y="11"/>
                    </a:cubicBezTo>
                    <a:cubicBezTo>
                      <a:pt x="5" y="2"/>
                      <a:pt x="5" y="2"/>
                      <a:pt x="5" y="2"/>
                    </a:cubicBezTo>
                    <a:cubicBezTo>
                      <a:pt x="5" y="1"/>
                      <a:pt x="4" y="0"/>
                      <a:pt x="3" y="0"/>
                    </a:cubicBezTo>
                    <a:cubicBezTo>
                      <a:pt x="2" y="0"/>
                      <a:pt x="2" y="0"/>
                      <a:pt x="2" y="0"/>
                    </a:cubicBezTo>
                    <a:cubicBezTo>
                      <a:pt x="1" y="0"/>
                      <a:pt x="0" y="1"/>
                      <a:pt x="0" y="2"/>
                    </a:cubicBez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28"/>
              <p:cNvSpPr/>
              <p:nvPr/>
            </p:nvSpPr>
            <p:spPr bwMode="auto">
              <a:xfrm>
                <a:off x="3774" y="1791"/>
                <a:ext cx="14" cy="38"/>
              </a:xfrm>
              <a:custGeom>
                <a:avLst/>
                <a:gdLst>
                  <a:gd name="T0" fmla="*/ 0 w 6"/>
                  <a:gd name="T1" fmla="*/ 14 h 16"/>
                  <a:gd name="T2" fmla="*/ 2 w 6"/>
                  <a:gd name="T3" fmla="*/ 16 h 16"/>
                  <a:gd name="T4" fmla="*/ 4 w 6"/>
                  <a:gd name="T5" fmla="*/ 16 h 16"/>
                  <a:gd name="T6" fmla="*/ 6 w 6"/>
                  <a:gd name="T7" fmla="*/ 14 h 16"/>
                  <a:gd name="T8" fmla="*/ 6 w 6"/>
                  <a:gd name="T9" fmla="*/ 1 h 16"/>
                  <a:gd name="T10" fmla="*/ 4 w 6"/>
                  <a:gd name="T11" fmla="*/ 0 h 16"/>
                  <a:gd name="T12" fmla="*/ 2 w 6"/>
                  <a:gd name="T13" fmla="*/ 0 h 16"/>
                  <a:gd name="T14" fmla="*/ 0 w 6"/>
                  <a:gd name="T15" fmla="*/ 1 h 16"/>
                  <a:gd name="T16" fmla="*/ 0 w 6"/>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6">
                    <a:moveTo>
                      <a:pt x="0" y="14"/>
                    </a:moveTo>
                    <a:cubicBezTo>
                      <a:pt x="0" y="15"/>
                      <a:pt x="1" y="16"/>
                      <a:pt x="2" y="16"/>
                    </a:cubicBezTo>
                    <a:cubicBezTo>
                      <a:pt x="4" y="16"/>
                      <a:pt x="4" y="16"/>
                      <a:pt x="4" y="16"/>
                    </a:cubicBezTo>
                    <a:cubicBezTo>
                      <a:pt x="5" y="16"/>
                      <a:pt x="6" y="15"/>
                      <a:pt x="6" y="14"/>
                    </a:cubicBezTo>
                    <a:cubicBezTo>
                      <a:pt x="6" y="1"/>
                      <a:pt x="6" y="1"/>
                      <a:pt x="6" y="1"/>
                    </a:cubicBezTo>
                    <a:cubicBezTo>
                      <a:pt x="6" y="1"/>
                      <a:pt x="5" y="0"/>
                      <a:pt x="4" y="0"/>
                    </a:cubicBezTo>
                    <a:cubicBezTo>
                      <a:pt x="2" y="0"/>
                      <a:pt x="2" y="0"/>
                      <a:pt x="2" y="0"/>
                    </a:cubicBezTo>
                    <a:cubicBezTo>
                      <a:pt x="1" y="0"/>
                      <a:pt x="0" y="1"/>
                      <a:pt x="0" y="1"/>
                    </a:cubicBezTo>
                    <a:lnTo>
                      <a:pt x="0"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29"/>
              <p:cNvSpPr/>
              <p:nvPr/>
            </p:nvSpPr>
            <p:spPr bwMode="auto">
              <a:xfrm>
                <a:off x="3755" y="1779"/>
                <a:ext cx="14" cy="50"/>
              </a:xfrm>
              <a:custGeom>
                <a:avLst/>
                <a:gdLst>
                  <a:gd name="T0" fmla="*/ 0 w 6"/>
                  <a:gd name="T1" fmla="*/ 19 h 21"/>
                  <a:gd name="T2" fmla="*/ 2 w 6"/>
                  <a:gd name="T3" fmla="*/ 21 h 21"/>
                  <a:gd name="T4" fmla="*/ 4 w 6"/>
                  <a:gd name="T5" fmla="*/ 21 h 21"/>
                  <a:gd name="T6" fmla="*/ 6 w 6"/>
                  <a:gd name="T7" fmla="*/ 19 h 21"/>
                  <a:gd name="T8" fmla="*/ 6 w 6"/>
                  <a:gd name="T9" fmla="*/ 2 h 21"/>
                  <a:gd name="T10" fmla="*/ 4 w 6"/>
                  <a:gd name="T11" fmla="*/ 0 h 21"/>
                  <a:gd name="T12" fmla="*/ 2 w 6"/>
                  <a:gd name="T13" fmla="*/ 0 h 21"/>
                  <a:gd name="T14" fmla="*/ 0 w 6"/>
                  <a:gd name="T15" fmla="*/ 2 h 21"/>
                  <a:gd name="T16" fmla="*/ 0 w 6"/>
                  <a:gd name="T17"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1">
                    <a:moveTo>
                      <a:pt x="0" y="19"/>
                    </a:moveTo>
                    <a:cubicBezTo>
                      <a:pt x="0" y="20"/>
                      <a:pt x="1" y="21"/>
                      <a:pt x="2" y="21"/>
                    </a:cubicBezTo>
                    <a:cubicBezTo>
                      <a:pt x="4" y="21"/>
                      <a:pt x="4" y="21"/>
                      <a:pt x="4" y="21"/>
                    </a:cubicBezTo>
                    <a:cubicBezTo>
                      <a:pt x="5" y="21"/>
                      <a:pt x="6" y="20"/>
                      <a:pt x="6" y="19"/>
                    </a:cubicBezTo>
                    <a:cubicBezTo>
                      <a:pt x="6" y="2"/>
                      <a:pt x="6" y="2"/>
                      <a:pt x="6" y="2"/>
                    </a:cubicBezTo>
                    <a:cubicBezTo>
                      <a:pt x="6" y="1"/>
                      <a:pt x="5" y="0"/>
                      <a:pt x="4" y="0"/>
                    </a:cubicBezTo>
                    <a:cubicBezTo>
                      <a:pt x="2" y="0"/>
                      <a:pt x="2" y="0"/>
                      <a:pt x="2" y="0"/>
                    </a:cubicBezTo>
                    <a:cubicBezTo>
                      <a:pt x="1" y="0"/>
                      <a:pt x="0" y="1"/>
                      <a:pt x="0" y="2"/>
                    </a:cubicBez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30"/>
              <p:cNvSpPr/>
              <p:nvPr/>
            </p:nvSpPr>
            <p:spPr bwMode="auto">
              <a:xfrm>
                <a:off x="3909" y="1539"/>
                <a:ext cx="7" cy="12"/>
              </a:xfrm>
              <a:custGeom>
                <a:avLst/>
                <a:gdLst>
                  <a:gd name="T0" fmla="*/ 0 w 3"/>
                  <a:gd name="T1" fmla="*/ 5 h 5"/>
                  <a:gd name="T2" fmla="*/ 1 w 3"/>
                  <a:gd name="T3" fmla="*/ 5 h 5"/>
                  <a:gd name="T4" fmla="*/ 2 w 3"/>
                  <a:gd name="T5" fmla="*/ 5 h 5"/>
                  <a:gd name="T6" fmla="*/ 3 w 3"/>
                  <a:gd name="T7" fmla="*/ 5 h 5"/>
                  <a:gd name="T8" fmla="*/ 3 w 3"/>
                  <a:gd name="T9" fmla="*/ 0 h 5"/>
                  <a:gd name="T10" fmla="*/ 2 w 3"/>
                  <a:gd name="T11" fmla="*/ 0 h 5"/>
                  <a:gd name="T12" fmla="*/ 1 w 3"/>
                  <a:gd name="T13" fmla="*/ 0 h 5"/>
                  <a:gd name="T14" fmla="*/ 0 w 3"/>
                  <a:gd name="T15" fmla="*/ 0 h 5"/>
                  <a:gd name="T16" fmla="*/ 0 w 3"/>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0" y="5"/>
                    </a:moveTo>
                    <a:cubicBezTo>
                      <a:pt x="0" y="5"/>
                      <a:pt x="1" y="5"/>
                      <a:pt x="1" y="5"/>
                    </a:cubicBezTo>
                    <a:cubicBezTo>
                      <a:pt x="2" y="5"/>
                      <a:pt x="2" y="5"/>
                      <a:pt x="2" y="5"/>
                    </a:cubicBezTo>
                    <a:cubicBezTo>
                      <a:pt x="2" y="5"/>
                      <a:pt x="3" y="5"/>
                      <a:pt x="3" y="5"/>
                    </a:cubicBezTo>
                    <a:cubicBezTo>
                      <a:pt x="3" y="0"/>
                      <a:pt x="3" y="0"/>
                      <a:pt x="3" y="0"/>
                    </a:cubicBezTo>
                    <a:cubicBezTo>
                      <a:pt x="3" y="0"/>
                      <a:pt x="2" y="0"/>
                      <a:pt x="2" y="0"/>
                    </a:cubicBezTo>
                    <a:cubicBezTo>
                      <a:pt x="1" y="0"/>
                      <a:pt x="1" y="0"/>
                      <a:pt x="1" y="0"/>
                    </a:cubicBezTo>
                    <a:cubicBezTo>
                      <a:pt x="1" y="0"/>
                      <a:pt x="0" y="0"/>
                      <a:pt x="0" y="0"/>
                    </a:cubicBez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31"/>
              <p:cNvSpPr/>
              <p:nvPr/>
            </p:nvSpPr>
            <p:spPr bwMode="auto">
              <a:xfrm>
                <a:off x="3902" y="1535"/>
                <a:ext cx="4" cy="16"/>
              </a:xfrm>
              <a:custGeom>
                <a:avLst/>
                <a:gdLst>
                  <a:gd name="T0" fmla="*/ 0 w 2"/>
                  <a:gd name="T1" fmla="*/ 7 h 7"/>
                  <a:gd name="T2" fmla="*/ 1 w 2"/>
                  <a:gd name="T3" fmla="*/ 7 h 7"/>
                  <a:gd name="T4" fmla="*/ 1 w 2"/>
                  <a:gd name="T5" fmla="*/ 7 h 7"/>
                  <a:gd name="T6" fmla="*/ 2 w 2"/>
                  <a:gd name="T7" fmla="*/ 7 h 7"/>
                  <a:gd name="T8" fmla="*/ 2 w 2"/>
                  <a:gd name="T9" fmla="*/ 1 h 7"/>
                  <a:gd name="T10" fmla="*/ 1 w 2"/>
                  <a:gd name="T11" fmla="*/ 0 h 7"/>
                  <a:gd name="T12" fmla="*/ 1 w 2"/>
                  <a:gd name="T13" fmla="*/ 0 h 7"/>
                  <a:gd name="T14" fmla="*/ 0 w 2"/>
                  <a:gd name="T15" fmla="*/ 1 h 7"/>
                  <a:gd name="T16" fmla="*/ 0 w 2"/>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7">
                    <a:moveTo>
                      <a:pt x="0" y="7"/>
                    </a:moveTo>
                    <a:cubicBezTo>
                      <a:pt x="0" y="7"/>
                      <a:pt x="0" y="7"/>
                      <a:pt x="1" y="7"/>
                    </a:cubicBezTo>
                    <a:cubicBezTo>
                      <a:pt x="1" y="7"/>
                      <a:pt x="1" y="7"/>
                      <a:pt x="1" y="7"/>
                    </a:cubicBezTo>
                    <a:cubicBezTo>
                      <a:pt x="2" y="7"/>
                      <a:pt x="2" y="7"/>
                      <a:pt x="2" y="7"/>
                    </a:cubicBezTo>
                    <a:cubicBezTo>
                      <a:pt x="2" y="1"/>
                      <a:pt x="2" y="1"/>
                      <a:pt x="2" y="1"/>
                    </a:cubicBezTo>
                    <a:cubicBezTo>
                      <a:pt x="2" y="0"/>
                      <a:pt x="2" y="0"/>
                      <a:pt x="1" y="0"/>
                    </a:cubicBezTo>
                    <a:cubicBezTo>
                      <a:pt x="1" y="0"/>
                      <a:pt x="1" y="0"/>
                      <a:pt x="1" y="0"/>
                    </a:cubicBezTo>
                    <a:cubicBezTo>
                      <a:pt x="0" y="0"/>
                      <a:pt x="0" y="0"/>
                      <a:pt x="0" y="1"/>
                    </a:cubicBez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32"/>
              <p:cNvSpPr/>
              <p:nvPr/>
            </p:nvSpPr>
            <p:spPr bwMode="auto">
              <a:xfrm>
                <a:off x="3892" y="1530"/>
                <a:ext cx="7" cy="21"/>
              </a:xfrm>
              <a:custGeom>
                <a:avLst/>
                <a:gdLst>
                  <a:gd name="T0" fmla="*/ 0 w 3"/>
                  <a:gd name="T1" fmla="*/ 9 h 9"/>
                  <a:gd name="T2" fmla="*/ 1 w 3"/>
                  <a:gd name="T3" fmla="*/ 9 h 9"/>
                  <a:gd name="T4" fmla="*/ 2 w 3"/>
                  <a:gd name="T5" fmla="*/ 9 h 9"/>
                  <a:gd name="T6" fmla="*/ 3 w 3"/>
                  <a:gd name="T7" fmla="*/ 9 h 9"/>
                  <a:gd name="T8" fmla="*/ 3 w 3"/>
                  <a:gd name="T9" fmla="*/ 1 h 9"/>
                  <a:gd name="T10" fmla="*/ 2 w 3"/>
                  <a:gd name="T11" fmla="*/ 0 h 9"/>
                  <a:gd name="T12" fmla="*/ 1 w 3"/>
                  <a:gd name="T13" fmla="*/ 0 h 9"/>
                  <a:gd name="T14" fmla="*/ 0 w 3"/>
                  <a:gd name="T15" fmla="*/ 1 h 9"/>
                  <a:gd name="T16" fmla="*/ 0 w 3"/>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9">
                    <a:moveTo>
                      <a:pt x="0" y="9"/>
                    </a:moveTo>
                    <a:cubicBezTo>
                      <a:pt x="0" y="9"/>
                      <a:pt x="1" y="9"/>
                      <a:pt x="1" y="9"/>
                    </a:cubicBezTo>
                    <a:cubicBezTo>
                      <a:pt x="2" y="9"/>
                      <a:pt x="2" y="9"/>
                      <a:pt x="2" y="9"/>
                    </a:cubicBezTo>
                    <a:cubicBezTo>
                      <a:pt x="2" y="9"/>
                      <a:pt x="3" y="9"/>
                      <a:pt x="3" y="9"/>
                    </a:cubicBezTo>
                    <a:cubicBezTo>
                      <a:pt x="3" y="1"/>
                      <a:pt x="3" y="1"/>
                      <a:pt x="3" y="1"/>
                    </a:cubicBezTo>
                    <a:cubicBezTo>
                      <a:pt x="3" y="0"/>
                      <a:pt x="2" y="0"/>
                      <a:pt x="2" y="0"/>
                    </a:cubicBezTo>
                    <a:cubicBezTo>
                      <a:pt x="1" y="0"/>
                      <a:pt x="1" y="0"/>
                      <a:pt x="1" y="0"/>
                    </a:cubicBezTo>
                    <a:cubicBezTo>
                      <a:pt x="1" y="0"/>
                      <a:pt x="0" y="0"/>
                      <a:pt x="0" y="1"/>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33"/>
              <p:cNvSpPr/>
              <p:nvPr/>
            </p:nvSpPr>
            <p:spPr bwMode="auto">
              <a:xfrm>
                <a:off x="3757" y="2161"/>
                <a:ext cx="17" cy="36"/>
              </a:xfrm>
              <a:custGeom>
                <a:avLst/>
                <a:gdLst>
                  <a:gd name="T0" fmla="*/ 0 w 7"/>
                  <a:gd name="T1" fmla="*/ 13 h 15"/>
                  <a:gd name="T2" fmla="*/ 2 w 7"/>
                  <a:gd name="T3" fmla="*/ 15 h 15"/>
                  <a:gd name="T4" fmla="*/ 5 w 7"/>
                  <a:gd name="T5" fmla="*/ 15 h 15"/>
                  <a:gd name="T6" fmla="*/ 7 w 7"/>
                  <a:gd name="T7" fmla="*/ 13 h 15"/>
                  <a:gd name="T8" fmla="*/ 7 w 7"/>
                  <a:gd name="T9" fmla="*/ 2 h 15"/>
                  <a:gd name="T10" fmla="*/ 5 w 7"/>
                  <a:gd name="T11" fmla="*/ 0 h 15"/>
                  <a:gd name="T12" fmla="*/ 2 w 7"/>
                  <a:gd name="T13" fmla="*/ 0 h 15"/>
                  <a:gd name="T14" fmla="*/ 0 w 7"/>
                  <a:gd name="T15" fmla="*/ 2 h 15"/>
                  <a:gd name="T16" fmla="*/ 0 w 7"/>
                  <a:gd name="T1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5">
                    <a:moveTo>
                      <a:pt x="0" y="13"/>
                    </a:moveTo>
                    <a:cubicBezTo>
                      <a:pt x="0" y="14"/>
                      <a:pt x="1" y="15"/>
                      <a:pt x="2" y="15"/>
                    </a:cubicBezTo>
                    <a:cubicBezTo>
                      <a:pt x="5" y="15"/>
                      <a:pt x="5" y="15"/>
                      <a:pt x="5" y="15"/>
                    </a:cubicBezTo>
                    <a:cubicBezTo>
                      <a:pt x="6" y="15"/>
                      <a:pt x="7" y="14"/>
                      <a:pt x="7" y="13"/>
                    </a:cubicBezTo>
                    <a:cubicBezTo>
                      <a:pt x="7" y="2"/>
                      <a:pt x="7" y="2"/>
                      <a:pt x="7" y="2"/>
                    </a:cubicBezTo>
                    <a:cubicBezTo>
                      <a:pt x="7" y="1"/>
                      <a:pt x="6" y="0"/>
                      <a:pt x="5" y="0"/>
                    </a:cubicBezTo>
                    <a:cubicBezTo>
                      <a:pt x="2" y="0"/>
                      <a:pt x="2" y="0"/>
                      <a:pt x="2" y="0"/>
                    </a:cubicBezTo>
                    <a:cubicBezTo>
                      <a:pt x="1" y="0"/>
                      <a:pt x="0" y="1"/>
                      <a:pt x="0"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34"/>
              <p:cNvSpPr/>
              <p:nvPr/>
            </p:nvSpPr>
            <p:spPr bwMode="auto">
              <a:xfrm>
                <a:off x="3736" y="2152"/>
                <a:ext cx="14" cy="45"/>
              </a:xfrm>
              <a:custGeom>
                <a:avLst/>
                <a:gdLst>
                  <a:gd name="T0" fmla="*/ 0 w 6"/>
                  <a:gd name="T1" fmla="*/ 17 h 19"/>
                  <a:gd name="T2" fmla="*/ 2 w 6"/>
                  <a:gd name="T3" fmla="*/ 19 h 19"/>
                  <a:gd name="T4" fmla="*/ 4 w 6"/>
                  <a:gd name="T5" fmla="*/ 19 h 19"/>
                  <a:gd name="T6" fmla="*/ 6 w 6"/>
                  <a:gd name="T7" fmla="*/ 17 h 19"/>
                  <a:gd name="T8" fmla="*/ 6 w 6"/>
                  <a:gd name="T9" fmla="*/ 2 h 19"/>
                  <a:gd name="T10" fmla="*/ 4 w 6"/>
                  <a:gd name="T11" fmla="*/ 0 h 19"/>
                  <a:gd name="T12" fmla="*/ 2 w 6"/>
                  <a:gd name="T13" fmla="*/ 0 h 19"/>
                  <a:gd name="T14" fmla="*/ 0 w 6"/>
                  <a:gd name="T15" fmla="*/ 2 h 19"/>
                  <a:gd name="T16" fmla="*/ 0 w 6"/>
                  <a:gd name="T17"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
                    <a:moveTo>
                      <a:pt x="0" y="17"/>
                    </a:moveTo>
                    <a:cubicBezTo>
                      <a:pt x="0" y="18"/>
                      <a:pt x="1" y="19"/>
                      <a:pt x="2" y="19"/>
                    </a:cubicBezTo>
                    <a:cubicBezTo>
                      <a:pt x="4" y="19"/>
                      <a:pt x="4" y="19"/>
                      <a:pt x="4" y="19"/>
                    </a:cubicBezTo>
                    <a:cubicBezTo>
                      <a:pt x="6" y="19"/>
                      <a:pt x="6" y="18"/>
                      <a:pt x="6" y="17"/>
                    </a:cubicBezTo>
                    <a:cubicBezTo>
                      <a:pt x="6" y="2"/>
                      <a:pt x="6" y="2"/>
                      <a:pt x="6" y="2"/>
                    </a:cubicBezTo>
                    <a:cubicBezTo>
                      <a:pt x="6" y="0"/>
                      <a:pt x="6" y="0"/>
                      <a:pt x="4" y="0"/>
                    </a:cubicBezTo>
                    <a:cubicBezTo>
                      <a:pt x="2" y="0"/>
                      <a:pt x="2" y="0"/>
                      <a:pt x="2" y="0"/>
                    </a:cubicBezTo>
                    <a:cubicBezTo>
                      <a:pt x="1" y="0"/>
                      <a:pt x="0" y="0"/>
                      <a:pt x="0" y="2"/>
                    </a:cubicBezTo>
                    <a:lnTo>
                      <a:pt x="0"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35"/>
              <p:cNvSpPr/>
              <p:nvPr/>
            </p:nvSpPr>
            <p:spPr bwMode="auto">
              <a:xfrm>
                <a:off x="3712" y="2137"/>
                <a:ext cx="17" cy="60"/>
              </a:xfrm>
              <a:custGeom>
                <a:avLst/>
                <a:gdLst>
                  <a:gd name="T0" fmla="*/ 1 w 7"/>
                  <a:gd name="T1" fmla="*/ 23 h 25"/>
                  <a:gd name="T2" fmla="*/ 3 w 7"/>
                  <a:gd name="T3" fmla="*/ 25 h 25"/>
                  <a:gd name="T4" fmla="*/ 5 w 7"/>
                  <a:gd name="T5" fmla="*/ 25 h 25"/>
                  <a:gd name="T6" fmla="*/ 7 w 7"/>
                  <a:gd name="T7" fmla="*/ 23 h 25"/>
                  <a:gd name="T8" fmla="*/ 7 w 7"/>
                  <a:gd name="T9" fmla="*/ 2 h 25"/>
                  <a:gd name="T10" fmla="*/ 5 w 7"/>
                  <a:gd name="T11" fmla="*/ 0 h 25"/>
                  <a:gd name="T12" fmla="*/ 3 w 7"/>
                  <a:gd name="T13" fmla="*/ 0 h 25"/>
                  <a:gd name="T14" fmla="*/ 0 w 7"/>
                  <a:gd name="T15" fmla="*/ 2 h 25"/>
                  <a:gd name="T16" fmla="*/ 1 w 7"/>
                  <a:gd name="T17"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5">
                    <a:moveTo>
                      <a:pt x="1" y="23"/>
                    </a:moveTo>
                    <a:cubicBezTo>
                      <a:pt x="1" y="24"/>
                      <a:pt x="1" y="25"/>
                      <a:pt x="3" y="25"/>
                    </a:cubicBezTo>
                    <a:cubicBezTo>
                      <a:pt x="5" y="25"/>
                      <a:pt x="5" y="25"/>
                      <a:pt x="5" y="25"/>
                    </a:cubicBezTo>
                    <a:cubicBezTo>
                      <a:pt x="6" y="25"/>
                      <a:pt x="7" y="24"/>
                      <a:pt x="7" y="23"/>
                    </a:cubicBezTo>
                    <a:cubicBezTo>
                      <a:pt x="7" y="2"/>
                      <a:pt x="7" y="2"/>
                      <a:pt x="7" y="2"/>
                    </a:cubicBezTo>
                    <a:cubicBezTo>
                      <a:pt x="7" y="1"/>
                      <a:pt x="6" y="0"/>
                      <a:pt x="5" y="0"/>
                    </a:cubicBezTo>
                    <a:cubicBezTo>
                      <a:pt x="3" y="0"/>
                      <a:pt x="3" y="0"/>
                      <a:pt x="3" y="0"/>
                    </a:cubicBezTo>
                    <a:cubicBezTo>
                      <a:pt x="1" y="0"/>
                      <a:pt x="0" y="1"/>
                      <a:pt x="0" y="2"/>
                    </a:cubicBezTo>
                    <a:lnTo>
                      <a:pt x="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36"/>
              <p:cNvSpPr>
                <a:spLocks noEditPoints="1"/>
              </p:cNvSpPr>
              <p:nvPr/>
            </p:nvSpPr>
            <p:spPr bwMode="auto">
              <a:xfrm>
                <a:off x="4089" y="2612"/>
                <a:ext cx="78" cy="78"/>
              </a:xfrm>
              <a:custGeom>
                <a:avLst/>
                <a:gdLst>
                  <a:gd name="T0" fmla="*/ 16 w 33"/>
                  <a:gd name="T1" fmla="*/ 0 h 33"/>
                  <a:gd name="T2" fmla="*/ 0 w 33"/>
                  <a:gd name="T3" fmla="*/ 17 h 33"/>
                  <a:gd name="T4" fmla="*/ 17 w 33"/>
                  <a:gd name="T5" fmla="*/ 33 h 33"/>
                  <a:gd name="T6" fmla="*/ 32 w 33"/>
                  <a:gd name="T7" fmla="*/ 16 h 33"/>
                  <a:gd name="T8" fmla="*/ 16 w 33"/>
                  <a:gd name="T9" fmla="*/ 0 h 33"/>
                  <a:gd name="T10" fmla="*/ 17 w 33"/>
                  <a:gd name="T11" fmla="*/ 29 h 33"/>
                  <a:gd name="T12" fmla="*/ 3 w 33"/>
                  <a:gd name="T13" fmla="*/ 17 h 33"/>
                  <a:gd name="T14" fmla="*/ 16 w 33"/>
                  <a:gd name="T15" fmla="*/ 4 h 33"/>
                  <a:gd name="T16" fmla="*/ 29 w 33"/>
                  <a:gd name="T17" fmla="*/ 16 h 33"/>
                  <a:gd name="T18" fmla="*/ 17 w 33"/>
                  <a:gd name="T19"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3">
                    <a:moveTo>
                      <a:pt x="16" y="0"/>
                    </a:moveTo>
                    <a:cubicBezTo>
                      <a:pt x="7" y="1"/>
                      <a:pt x="0" y="8"/>
                      <a:pt x="0" y="17"/>
                    </a:cubicBezTo>
                    <a:cubicBezTo>
                      <a:pt x="0" y="26"/>
                      <a:pt x="8" y="33"/>
                      <a:pt x="17" y="33"/>
                    </a:cubicBezTo>
                    <a:cubicBezTo>
                      <a:pt x="26" y="32"/>
                      <a:pt x="33" y="25"/>
                      <a:pt x="32" y="16"/>
                    </a:cubicBezTo>
                    <a:cubicBezTo>
                      <a:pt x="32" y="7"/>
                      <a:pt x="25" y="0"/>
                      <a:pt x="16" y="0"/>
                    </a:cubicBezTo>
                    <a:close/>
                    <a:moveTo>
                      <a:pt x="17" y="29"/>
                    </a:moveTo>
                    <a:cubicBezTo>
                      <a:pt x="10" y="30"/>
                      <a:pt x="4" y="24"/>
                      <a:pt x="3" y="17"/>
                    </a:cubicBezTo>
                    <a:cubicBezTo>
                      <a:pt x="3" y="10"/>
                      <a:pt x="9" y="4"/>
                      <a:pt x="16" y="4"/>
                    </a:cubicBezTo>
                    <a:cubicBezTo>
                      <a:pt x="23" y="3"/>
                      <a:pt x="29" y="9"/>
                      <a:pt x="29" y="16"/>
                    </a:cubicBezTo>
                    <a:cubicBezTo>
                      <a:pt x="29" y="23"/>
                      <a:pt x="24" y="29"/>
                      <a:pt x="17"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37"/>
              <p:cNvSpPr/>
              <p:nvPr/>
            </p:nvSpPr>
            <p:spPr bwMode="auto">
              <a:xfrm>
                <a:off x="4108" y="2633"/>
                <a:ext cx="40" cy="36"/>
              </a:xfrm>
              <a:custGeom>
                <a:avLst/>
                <a:gdLst>
                  <a:gd name="T0" fmla="*/ 11 w 17"/>
                  <a:gd name="T1" fmla="*/ 13 h 15"/>
                  <a:gd name="T2" fmla="*/ 6 w 17"/>
                  <a:gd name="T3" fmla="*/ 10 h 15"/>
                  <a:gd name="T4" fmla="*/ 10 w 17"/>
                  <a:gd name="T5" fmla="*/ 10 h 15"/>
                  <a:gd name="T6" fmla="*/ 11 w 17"/>
                  <a:gd name="T7" fmla="*/ 9 h 15"/>
                  <a:gd name="T8" fmla="*/ 10 w 17"/>
                  <a:gd name="T9" fmla="*/ 8 h 15"/>
                  <a:gd name="T10" fmla="*/ 5 w 17"/>
                  <a:gd name="T11" fmla="*/ 8 h 15"/>
                  <a:gd name="T12" fmla="*/ 5 w 17"/>
                  <a:gd name="T13" fmla="*/ 8 h 15"/>
                  <a:gd name="T14" fmla="*/ 5 w 17"/>
                  <a:gd name="T15" fmla="*/ 7 h 15"/>
                  <a:gd name="T16" fmla="*/ 10 w 17"/>
                  <a:gd name="T17" fmla="*/ 7 h 15"/>
                  <a:gd name="T18" fmla="*/ 11 w 17"/>
                  <a:gd name="T19" fmla="*/ 6 h 15"/>
                  <a:gd name="T20" fmla="*/ 10 w 17"/>
                  <a:gd name="T21" fmla="*/ 5 h 15"/>
                  <a:gd name="T22" fmla="*/ 6 w 17"/>
                  <a:gd name="T23" fmla="*/ 5 h 15"/>
                  <a:gd name="T24" fmla="*/ 10 w 17"/>
                  <a:gd name="T25" fmla="*/ 2 h 15"/>
                  <a:gd name="T26" fmla="*/ 14 w 17"/>
                  <a:gd name="T27" fmla="*/ 3 h 15"/>
                  <a:gd name="T28" fmla="*/ 17 w 17"/>
                  <a:gd name="T29" fmla="*/ 3 h 15"/>
                  <a:gd name="T30" fmla="*/ 10 w 17"/>
                  <a:gd name="T31" fmla="*/ 0 h 15"/>
                  <a:gd name="T32" fmla="*/ 3 w 17"/>
                  <a:gd name="T33" fmla="*/ 5 h 15"/>
                  <a:gd name="T34" fmla="*/ 1 w 17"/>
                  <a:gd name="T35" fmla="*/ 5 h 15"/>
                  <a:gd name="T36" fmla="*/ 0 w 17"/>
                  <a:gd name="T37" fmla="*/ 6 h 15"/>
                  <a:gd name="T38" fmla="*/ 1 w 17"/>
                  <a:gd name="T39" fmla="*/ 7 h 15"/>
                  <a:gd name="T40" fmla="*/ 3 w 17"/>
                  <a:gd name="T41" fmla="*/ 7 h 15"/>
                  <a:gd name="T42" fmla="*/ 3 w 17"/>
                  <a:gd name="T43" fmla="*/ 8 h 15"/>
                  <a:gd name="T44" fmla="*/ 3 w 17"/>
                  <a:gd name="T45" fmla="*/ 8 h 15"/>
                  <a:gd name="T46" fmla="*/ 1 w 17"/>
                  <a:gd name="T47" fmla="*/ 8 h 15"/>
                  <a:gd name="T48" fmla="*/ 0 w 17"/>
                  <a:gd name="T49" fmla="*/ 9 h 15"/>
                  <a:gd name="T50" fmla="*/ 1 w 17"/>
                  <a:gd name="T51" fmla="*/ 10 h 15"/>
                  <a:gd name="T52" fmla="*/ 4 w 17"/>
                  <a:gd name="T53" fmla="*/ 10 h 15"/>
                  <a:gd name="T54" fmla="*/ 11 w 17"/>
                  <a:gd name="T55" fmla="*/ 15 h 15"/>
                  <a:gd name="T56" fmla="*/ 17 w 17"/>
                  <a:gd name="T57" fmla="*/ 11 h 15"/>
                  <a:gd name="T58" fmla="*/ 14 w 17"/>
                  <a:gd name="T59" fmla="*/ 11 h 15"/>
                  <a:gd name="T60" fmla="*/ 11 w 17"/>
                  <a:gd name="T61"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 h="15">
                    <a:moveTo>
                      <a:pt x="11" y="13"/>
                    </a:moveTo>
                    <a:cubicBezTo>
                      <a:pt x="9" y="13"/>
                      <a:pt x="7" y="12"/>
                      <a:pt x="6" y="10"/>
                    </a:cubicBezTo>
                    <a:cubicBezTo>
                      <a:pt x="10" y="10"/>
                      <a:pt x="10" y="10"/>
                      <a:pt x="10" y="10"/>
                    </a:cubicBezTo>
                    <a:cubicBezTo>
                      <a:pt x="10" y="10"/>
                      <a:pt x="11" y="10"/>
                      <a:pt x="11" y="9"/>
                    </a:cubicBezTo>
                    <a:cubicBezTo>
                      <a:pt x="11" y="9"/>
                      <a:pt x="10" y="8"/>
                      <a:pt x="10" y="8"/>
                    </a:cubicBezTo>
                    <a:cubicBezTo>
                      <a:pt x="5" y="8"/>
                      <a:pt x="5" y="8"/>
                      <a:pt x="5" y="8"/>
                    </a:cubicBezTo>
                    <a:cubicBezTo>
                      <a:pt x="5" y="8"/>
                      <a:pt x="5" y="8"/>
                      <a:pt x="5" y="8"/>
                    </a:cubicBezTo>
                    <a:cubicBezTo>
                      <a:pt x="5" y="7"/>
                      <a:pt x="5" y="7"/>
                      <a:pt x="5" y="7"/>
                    </a:cubicBezTo>
                    <a:cubicBezTo>
                      <a:pt x="10" y="7"/>
                      <a:pt x="10" y="7"/>
                      <a:pt x="10" y="7"/>
                    </a:cubicBezTo>
                    <a:cubicBezTo>
                      <a:pt x="10" y="7"/>
                      <a:pt x="11" y="6"/>
                      <a:pt x="11" y="6"/>
                    </a:cubicBezTo>
                    <a:cubicBezTo>
                      <a:pt x="11" y="5"/>
                      <a:pt x="10" y="5"/>
                      <a:pt x="10" y="5"/>
                    </a:cubicBezTo>
                    <a:cubicBezTo>
                      <a:pt x="6" y="5"/>
                      <a:pt x="6" y="5"/>
                      <a:pt x="6" y="5"/>
                    </a:cubicBezTo>
                    <a:cubicBezTo>
                      <a:pt x="7" y="3"/>
                      <a:pt x="9" y="2"/>
                      <a:pt x="10" y="2"/>
                    </a:cubicBezTo>
                    <a:cubicBezTo>
                      <a:pt x="12" y="2"/>
                      <a:pt x="13" y="3"/>
                      <a:pt x="14" y="3"/>
                    </a:cubicBezTo>
                    <a:cubicBezTo>
                      <a:pt x="17" y="3"/>
                      <a:pt x="17" y="3"/>
                      <a:pt x="17" y="3"/>
                    </a:cubicBezTo>
                    <a:cubicBezTo>
                      <a:pt x="15" y="1"/>
                      <a:pt x="13" y="0"/>
                      <a:pt x="10" y="0"/>
                    </a:cubicBezTo>
                    <a:cubicBezTo>
                      <a:pt x="7" y="0"/>
                      <a:pt x="4" y="2"/>
                      <a:pt x="3" y="5"/>
                    </a:cubicBezTo>
                    <a:cubicBezTo>
                      <a:pt x="1" y="5"/>
                      <a:pt x="1" y="5"/>
                      <a:pt x="1" y="5"/>
                    </a:cubicBezTo>
                    <a:cubicBezTo>
                      <a:pt x="0" y="5"/>
                      <a:pt x="0" y="5"/>
                      <a:pt x="0" y="6"/>
                    </a:cubicBezTo>
                    <a:cubicBezTo>
                      <a:pt x="0" y="6"/>
                      <a:pt x="0" y="7"/>
                      <a:pt x="1" y="7"/>
                    </a:cubicBezTo>
                    <a:cubicBezTo>
                      <a:pt x="3" y="7"/>
                      <a:pt x="3" y="7"/>
                      <a:pt x="3" y="7"/>
                    </a:cubicBezTo>
                    <a:cubicBezTo>
                      <a:pt x="3" y="7"/>
                      <a:pt x="3" y="7"/>
                      <a:pt x="3" y="8"/>
                    </a:cubicBezTo>
                    <a:cubicBezTo>
                      <a:pt x="3" y="8"/>
                      <a:pt x="3" y="8"/>
                      <a:pt x="3" y="8"/>
                    </a:cubicBezTo>
                    <a:cubicBezTo>
                      <a:pt x="1" y="8"/>
                      <a:pt x="1" y="8"/>
                      <a:pt x="1" y="8"/>
                    </a:cubicBezTo>
                    <a:cubicBezTo>
                      <a:pt x="0" y="8"/>
                      <a:pt x="0" y="9"/>
                      <a:pt x="0" y="9"/>
                    </a:cubicBezTo>
                    <a:cubicBezTo>
                      <a:pt x="0" y="10"/>
                      <a:pt x="0" y="11"/>
                      <a:pt x="1" y="10"/>
                    </a:cubicBezTo>
                    <a:cubicBezTo>
                      <a:pt x="4" y="10"/>
                      <a:pt x="4" y="10"/>
                      <a:pt x="4" y="10"/>
                    </a:cubicBezTo>
                    <a:cubicBezTo>
                      <a:pt x="5" y="13"/>
                      <a:pt x="7" y="15"/>
                      <a:pt x="11" y="15"/>
                    </a:cubicBezTo>
                    <a:cubicBezTo>
                      <a:pt x="13" y="15"/>
                      <a:pt x="16" y="14"/>
                      <a:pt x="17" y="11"/>
                    </a:cubicBezTo>
                    <a:cubicBezTo>
                      <a:pt x="14" y="11"/>
                      <a:pt x="14" y="11"/>
                      <a:pt x="14" y="11"/>
                    </a:cubicBezTo>
                    <a:cubicBezTo>
                      <a:pt x="13" y="12"/>
                      <a:pt x="12" y="13"/>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38"/>
              <p:cNvSpPr>
                <a:spLocks noEditPoints="1"/>
              </p:cNvSpPr>
              <p:nvPr/>
            </p:nvSpPr>
            <p:spPr bwMode="auto">
              <a:xfrm>
                <a:off x="3767" y="2199"/>
                <a:ext cx="35" cy="36"/>
              </a:xfrm>
              <a:custGeom>
                <a:avLst/>
                <a:gdLst>
                  <a:gd name="T0" fmla="*/ 7 w 15"/>
                  <a:gd name="T1" fmla="*/ 0 h 15"/>
                  <a:gd name="T2" fmla="*/ 0 w 15"/>
                  <a:gd name="T3" fmla="*/ 7 h 15"/>
                  <a:gd name="T4" fmla="*/ 8 w 15"/>
                  <a:gd name="T5" fmla="*/ 15 h 15"/>
                  <a:gd name="T6" fmla="*/ 15 w 15"/>
                  <a:gd name="T7" fmla="*/ 7 h 15"/>
                  <a:gd name="T8" fmla="*/ 7 w 15"/>
                  <a:gd name="T9" fmla="*/ 0 h 15"/>
                  <a:gd name="T10" fmla="*/ 8 w 15"/>
                  <a:gd name="T11" fmla="*/ 13 h 15"/>
                  <a:gd name="T12" fmla="*/ 2 w 15"/>
                  <a:gd name="T13" fmla="*/ 7 h 15"/>
                  <a:gd name="T14" fmla="*/ 7 w 15"/>
                  <a:gd name="T15" fmla="*/ 1 h 15"/>
                  <a:gd name="T16" fmla="*/ 13 w 15"/>
                  <a:gd name="T17" fmla="*/ 7 h 15"/>
                  <a:gd name="T18" fmla="*/ 8 w 15"/>
                  <a:gd name="T1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5">
                    <a:moveTo>
                      <a:pt x="7" y="0"/>
                    </a:moveTo>
                    <a:cubicBezTo>
                      <a:pt x="3" y="0"/>
                      <a:pt x="0" y="3"/>
                      <a:pt x="0" y="7"/>
                    </a:cubicBezTo>
                    <a:cubicBezTo>
                      <a:pt x="0" y="11"/>
                      <a:pt x="4" y="15"/>
                      <a:pt x="8" y="15"/>
                    </a:cubicBezTo>
                    <a:cubicBezTo>
                      <a:pt x="12" y="14"/>
                      <a:pt x="15" y="11"/>
                      <a:pt x="15" y="7"/>
                    </a:cubicBezTo>
                    <a:cubicBezTo>
                      <a:pt x="15" y="3"/>
                      <a:pt x="11" y="0"/>
                      <a:pt x="7" y="0"/>
                    </a:cubicBezTo>
                    <a:close/>
                    <a:moveTo>
                      <a:pt x="8" y="13"/>
                    </a:moveTo>
                    <a:cubicBezTo>
                      <a:pt x="4" y="13"/>
                      <a:pt x="2" y="11"/>
                      <a:pt x="2" y="7"/>
                    </a:cubicBezTo>
                    <a:cubicBezTo>
                      <a:pt x="2" y="4"/>
                      <a:pt x="4" y="2"/>
                      <a:pt x="7" y="1"/>
                    </a:cubicBezTo>
                    <a:cubicBezTo>
                      <a:pt x="11" y="1"/>
                      <a:pt x="13" y="4"/>
                      <a:pt x="13" y="7"/>
                    </a:cubicBezTo>
                    <a:cubicBezTo>
                      <a:pt x="13" y="10"/>
                      <a:pt x="11" y="13"/>
                      <a:pt x="8"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39"/>
              <p:cNvSpPr/>
              <p:nvPr/>
            </p:nvSpPr>
            <p:spPr bwMode="auto">
              <a:xfrm>
                <a:off x="3776" y="2209"/>
                <a:ext cx="17" cy="16"/>
              </a:xfrm>
              <a:custGeom>
                <a:avLst/>
                <a:gdLst>
                  <a:gd name="T0" fmla="*/ 4 w 7"/>
                  <a:gd name="T1" fmla="*/ 6 h 7"/>
                  <a:gd name="T2" fmla="*/ 3 w 7"/>
                  <a:gd name="T3" fmla="*/ 5 h 7"/>
                  <a:gd name="T4" fmla="*/ 4 w 7"/>
                  <a:gd name="T5" fmla="*/ 5 h 7"/>
                  <a:gd name="T6" fmla="*/ 5 w 7"/>
                  <a:gd name="T7" fmla="*/ 4 h 7"/>
                  <a:gd name="T8" fmla="*/ 4 w 7"/>
                  <a:gd name="T9" fmla="*/ 4 h 7"/>
                  <a:gd name="T10" fmla="*/ 2 w 7"/>
                  <a:gd name="T11" fmla="*/ 4 h 7"/>
                  <a:gd name="T12" fmla="*/ 2 w 7"/>
                  <a:gd name="T13" fmla="*/ 3 h 7"/>
                  <a:gd name="T14" fmla="*/ 2 w 7"/>
                  <a:gd name="T15" fmla="*/ 3 h 7"/>
                  <a:gd name="T16" fmla="*/ 4 w 7"/>
                  <a:gd name="T17" fmla="*/ 3 h 7"/>
                  <a:gd name="T18" fmla="*/ 5 w 7"/>
                  <a:gd name="T19" fmla="*/ 2 h 7"/>
                  <a:gd name="T20" fmla="*/ 4 w 7"/>
                  <a:gd name="T21" fmla="*/ 2 h 7"/>
                  <a:gd name="T22" fmla="*/ 2 w 7"/>
                  <a:gd name="T23" fmla="*/ 2 h 7"/>
                  <a:gd name="T24" fmla="*/ 4 w 7"/>
                  <a:gd name="T25" fmla="*/ 1 h 7"/>
                  <a:gd name="T26" fmla="*/ 6 w 7"/>
                  <a:gd name="T27" fmla="*/ 1 h 7"/>
                  <a:gd name="T28" fmla="*/ 7 w 7"/>
                  <a:gd name="T29" fmla="*/ 1 h 7"/>
                  <a:gd name="T30" fmla="*/ 4 w 7"/>
                  <a:gd name="T31" fmla="*/ 0 h 7"/>
                  <a:gd name="T32" fmla="*/ 1 w 7"/>
                  <a:gd name="T33" fmla="*/ 2 h 7"/>
                  <a:gd name="T34" fmla="*/ 0 w 7"/>
                  <a:gd name="T35" fmla="*/ 2 h 7"/>
                  <a:gd name="T36" fmla="*/ 0 w 7"/>
                  <a:gd name="T37" fmla="*/ 3 h 7"/>
                  <a:gd name="T38" fmla="*/ 0 w 7"/>
                  <a:gd name="T39" fmla="*/ 3 h 7"/>
                  <a:gd name="T40" fmla="*/ 1 w 7"/>
                  <a:gd name="T41" fmla="*/ 3 h 7"/>
                  <a:gd name="T42" fmla="*/ 1 w 7"/>
                  <a:gd name="T43" fmla="*/ 3 h 7"/>
                  <a:gd name="T44" fmla="*/ 1 w 7"/>
                  <a:gd name="T45" fmla="*/ 4 h 7"/>
                  <a:gd name="T46" fmla="*/ 0 w 7"/>
                  <a:gd name="T47" fmla="*/ 4 h 7"/>
                  <a:gd name="T48" fmla="*/ 0 w 7"/>
                  <a:gd name="T49" fmla="*/ 4 h 7"/>
                  <a:gd name="T50" fmla="*/ 0 w 7"/>
                  <a:gd name="T51" fmla="*/ 5 h 7"/>
                  <a:gd name="T52" fmla="*/ 1 w 7"/>
                  <a:gd name="T53" fmla="*/ 5 h 7"/>
                  <a:gd name="T54" fmla="*/ 5 w 7"/>
                  <a:gd name="T55" fmla="*/ 7 h 7"/>
                  <a:gd name="T56" fmla="*/ 7 w 7"/>
                  <a:gd name="T57" fmla="*/ 5 h 7"/>
                  <a:gd name="T58" fmla="*/ 6 w 7"/>
                  <a:gd name="T59" fmla="*/ 5 h 7"/>
                  <a:gd name="T60" fmla="*/ 4 w 7"/>
                  <a:gd name="T6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 h="7">
                    <a:moveTo>
                      <a:pt x="4" y="6"/>
                    </a:moveTo>
                    <a:cubicBezTo>
                      <a:pt x="4" y="6"/>
                      <a:pt x="3" y="5"/>
                      <a:pt x="3" y="5"/>
                    </a:cubicBezTo>
                    <a:cubicBezTo>
                      <a:pt x="4" y="5"/>
                      <a:pt x="4" y="5"/>
                      <a:pt x="4" y="5"/>
                    </a:cubicBezTo>
                    <a:cubicBezTo>
                      <a:pt x="4" y="5"/>
                      <a:pt x="5" y="4"/>
                      <a:pt x="5" y="4"/>
                    </a:cubicBezTo>
                    <a:cubicBezTo>
                      <a:pt x="5" y="4"/>
                      <a:pt x="4" y="4"/>
                      <a:pt x="4" y="4"/>
                    </a:cubicBezTo>
                    <a:cubicBezTo>
                      <a:pt x="2" y="4"/>
                      <a:pt x="2" y="4"/>
                      <a:pt x="2" y="4"/>
                    </a:cubicBezTo>
                    <a:cubicBezTo>
                      <a:pt x="2" y="4"/>
                      <a:pt x="2" y="3"/>
                      <a:pt x="2" y="3"/>
                    </a:cubicBezTo>
                    <a:cubicBezTo>
                      <a:pt x="2" y="3"/>
                      <a:pt x="2" y="3"/>
                      <a:pt x="2" y="3"/>
                    </a:cubicBezTo>
                    <a:cubicBezTo>
                      <a:pt x="4" y="3"/>
                      <a:pt x="4" y="3"/>
                      <a:pt x="4" y="3"/>
                    </a:cubicBezTo>
                    <a:cubicBezTo>
                      <a:pt x="4" y="3"/>
                      <a:pt x="5" y="3"/>
                      <a:pt x="5" y="2"/>
                    </a:cubicBezTo>
                    <a:cubicBezTo>
                      <a:pt x="5" y="2"/>
                      <a:pt x="4" y="2"/>
                      <a:pt x="4" y="2"/>
                    </a:cubicBezTo>
                    <a:cubicBezTo>
                      <a:pt x="2" y="2"/>
                      <a:pt x="2" y="2"/>
                      <a:pt x="2" y="2"/>
                    </a:cubicBezTo>
                    <a:cubicBezTo>
                      <a:pt x="3" y="1"/>
                      <a:pt x="4" y="1"/>
                      <a:pt x="4" y="1"/>
                    </a:cubicBezTo>
                    <a:cubicBezTo>
                      <a:pt x="5" y="1"/>
                      <a:pt x="5" y="1"/>
                      <a:pt x="6" y="1"/>
                    </a:cubicBezTo>
                    <a:cubicBezTo>
                      <a:pt x="7" y="1"/>
                      <a:pt x="7" y="1"/>
                      <a:pt x="7" y="1"/>
                    </a:cubicBezTo>
                    <a:cubicBezTo>
                      <a:pt x="7" y="0"/>
                      <a:pt x="6" y="0"/>
                      <a:pt x="4" y="0"/>
                    </a:cubicBezTo>
                    <a:cubicBezTo>
                      <a:pt x="3" y="0"/>
                      <a:pt x="2" y="1"/>
                      <a:pt x="1" y="2"/>
                    </a:cubicBezTo>
                    <a:cubicBezTo>
                      <a:pt x="0" y="2"/>
                      <a:pt x="0" y="2"/>
                      <a:pt x="0" y="2"/>
                    </a:cubicBezTo>
                    <a:cubicBezTo>
                      <a:pt x="0" y="2"/>
                      <a:pt x="0" y="2"/>
                      <a:pt x="0" y="3"/>
                    </a:cubicBezTo>
                    <a:cubicBezTo>
                      <a:pt x="0" y="3"/>
                      <a:pt x="0" y="3"/>
                      <a:pt x="0" y="3"/>
                    </a:cubicBezTo>
                    <a:cubicBezTo>
                      <a:pt x="1" y="3"/>
                      <a:pt x="1" y="3"/>
                      <a:pt x="1" y="3"/>
                    </a:cubicBezTo>
                    <a:cubicBezTo>
                      <a:pt x="1" y="3"/>
                      <a:pt x="1" y="3"/>
                      <a:pt x="1" y="3"/>
                    </a:cubicBezTo>
                    <a:cubicBezTo>
                      <a:pt x="1" y="3"/>
                      <a:pt x="1" y="4"/>
                      <a:pt x="1" y="4"/>
                    </a:cubicBezTo>
                    <a:cubicBezTo>
                      <a:pt x="0" y="4"/>
                      <a:pt x="0" y="4"/>
                      <a:pt x="0" y="4"/>
                    </a:cubicBezTo>
                    <a:cubicBezTo>
                      <a:pt x="0" y="4"/>
                      <a:pt x="0" y="4"/>
                      <a:pt x="0" y="4"/>
                    </a:cubicBezTo>
                    <a:cubicBezTo>
                      <a:pt x="0" y="4"/>
                      <a:pt x="0" y="5"/>
                      <a:pt x="0" y="5"/>
                    </a:cubicBezTo>
                    <a:cubicBezTo>
                      <a:pt x="1" y="5"/>
                      <a:pt x="1" y="5"/>
                      <a:pt x="1" y="5"/>
                    </a:cubicBezTo>
                    <a:cubicBezTo>
                      <a:pt x="2" y="6"/>
                      <a:pt x="3" y="7"/>
                      <a:pt x="5" y="7"/>
                    </a:cubicBezTo>
                    <a:cubicBezTo>
                      <a:pt x="6" y="7"/>
                      <a:pt x="7" y="6"/>
                      <a:pt x="7" y="5"/>
                    </a:cubicBezTo>
                    <a:cubicBezTo>
                      <a:pt x="6" y="5"/>
                      <a:pt x="6" y="5"/>
                      <a:pt x="6" y="5"/>
                    </a:cubicBezTo>
                    <a:cubicBezTo>
                      <a:pt x="6" y="5"/>
                      <a:pt x="5"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40"/>
              <p:cNvSpPr>
                <a:spLocks noEditPoints="1"/>
              </p:cNvSpPr>
              <p:nvPr/>
            </p:nvSpPr>
            <p:spPr bwMode="auto">
              <a:xfrm>
                <a:off x="4129" y="2007"/>
                <a:ext cx="36" cy="35"/>
              </a:xfrm>
              <a:custGeom>
                <a:avLst/>
                <a:gdLst>
                  <a:gd name="T0" fmla="*/ 7 w 15"/>
                  <a:gd name="T1" fmla="*/ 0 h 15"/>
                  <a:gd name="T2" fmla="*/ 0 w 15"/>
                  <a:gd name="T3" fmla="*/ 8 h 15"/>
                  <a:gd name="T4" fmla="*/ 8 w 15"/>
                  <a:gd name="T5" fmla="*/ 15 h 15"/>
                  <a:gd name="T6" fmla="*/ 15 w 15"/>
                  <a:gd name="T7" fmla="*/ 7 h 15"/>
                  <a:gd name="T8" fmla="*/ 7 w 15"/>
                  <a:gd name="T9" fmla="*/ 0 h 15"/>
                  <a:gd name="T10" fmla="*/ 8 w 15"/>
                  <a:gd name="T11" fmla="*/ 13 h 15"/>
                  <a:gd name="T12" fmla="*/ 2 w 15"/>
                  <a:gd name="T13" fmla="*/ 8 h 15"/>
                  <a:gd name="T14" fmla="*/ 7 w 15"/>
                  <a:gd name="T15" fmla="*/ 2 h 15"/>
                  <a:gd name="T16" fmla="*/ 13 w 15"/>
                  <a:gd name="T17" fmla="*/ 7 h 15"/>
                  <a:gd name="T18" fmla="*/ 8 w 15"/>
                  <a:gd name="T1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5">
                    <a:moveTo>
                      <a:pt x="7" y="0"/>
                    </a:moveTo>
                    <a:cubicBezTo>
                      <a:pt x="3" y="0"/>
                      <a:pt x="0" y="4"/>
                      <a:pt x="0" y="8"/>
                    </a:cubicBezTo>
                    <a:cubicBezTo>
                      <a:pt x="0" y="12"/>
                      <a:pt x="4" y="15"/>
                      <a:pt x="8" y="15"/>
                    </a:cubicBezTo>
                    <a:cubicBezTo>
                      <a:pt x="12" y="15"/>
                      <a:pt x="15" y="11"/>
                      <a:pt x="15" y="7"/>
                    </a:cubicBezTo>
                    <a:cubicBezTo>
                      <a:pt x="15" y="3"/>
                      <a:pt x="11" y="0"/>
                      <a:pt x="7" y="0"/>
                    </a:cubicBezTo>
                    <a:close/>
                    <a:moveTo>
                      <a:pt x="8" y="13"/>
                    </a:moveTo>
                    <a:cubicBezTo>
                      <a:pt x="4" y="13"/>
                      <a:pt x="2" y="11"/>
                      <a:pt x="2" y="8"/>
                    </a:cubicBezTo>
                    <a:cubicBezTo>
                      <a:pt x="2" y="4"/>
                      <a:pt x="4" y="2"/>
                      <a:pt x="7" y="2"/>
                    </a:cubicBezTo>
                    <a:cubicBezTo>
                      <a:pt x="11" y="2"/>
                      <a:pt x="13" y="4"/>
                      <a:pt x="13" y="7"/>
                    </a:cubicBezTo>
                    <a:cubicBezTo>
                      <a:pt x="13" y="11"/>
                      <a:pt x="11" y="13"/>
                      <a:pt x="8"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41"/>
              <p:cNvSpPr/>
              <p:nvPr/>
            </p:nvSpPr>
            <p:spPr bwMode="auto">
              <a:xfrm>
                <a:off x="4139" y="2016"/>
                <a:ext cx="16" cy="17"/>
              </a:xfrm>
              <a:custGeom>
                <a:avLst/>
                <a:gdLst>
                  <a:gd name="T0" fmla="*/ 5 w 7"/>
                  <a:gd name="T1" fmla="*/ 6 h 7"/>
                  <a:gd name="T2" fmla="*/ 3 w 7"/>
                  <a:gd name="T3" fmla="*/ 5 h 7"/>
                  <a:gd name="T4" fmla="*/ 4 w 7"/>
                  <a:gd name="T5" fmla="*/ 5 h 7"/>
                  <a:gd name="T6" fmla="*/ 5 w 7"/>
                  <a:gd name="T7" fmla="*/ 4 h 7"/>
                  <a:gd name="T8" fmla="*/ 4 w 7"/>
                  <a:gd name="T9" fmla="*/ 4 h 7"/>
                  <a:gd name="T10" fmla="*/ 2 w 7"/>
                  <a:gd name="T11" fmla="*/ 4 h 7"/>
                  <a:gd name="T12" fmla="*/ 2 w 7"/>
                  <a:gd name="T13" fmla="*/ 4 h 7"/>
                  <a:gd name="T14" fmla="*/ 2 w 7"/>
                  <a:gd name="T15" fmla="*/ 3 h 7"/>
                  <a:gd name="T16" fmla="*/ 4 w 7"/>
                  <a:gd name="T17" fmla="*/ 3 h 7"/>
                  <a:gd name="T18" fmla="*/ 5 w 7"/>
                  <a:gd name="T19" fmla="*/ 3 h 7"/>
                  <a:gd name="T20" fmla="*/ 4 w 7"/>
                  <a:gd name="T21" fmla="*/ 2 h 7"/>
                  <a:gd name="T22" fmla="*/ 3 w 7"/>
                  <a:gd name="T23" fmla="*/ 2 h 7"/>
                  <a:gd name="T24" fmla="*/ 4 w 7"/>
                  <a:gd name="T25" fmla="*/ 1 h 7"/>
                  <a:gd name="T26" fmla="*/ 6 w 7"/>
                  <a:gd name="T27" fmla="*/ 2 h 7"/>
                  <a:gd name="T28" fmla="*/ 7 w 7"/>
                  <a:gd name="T29" fmla="*/ 2 h 7"/>
                  <a:gd name="T30" fmla="*/ 4 w 7"/>
                  <a:gd name="T31" fmla="*/ 0 h 7"/>
                  <a:gd name="T32" fmla="*/ 1 w 7"/>
                  <a:gd name="T33" fmla="*/ 2 h 7"/>
                  <a:gd name="T34" fmla="*/ 0 w 7"/>
                  <a:gd name="T35" fmla="*/ 2 h 7"/>
                  <a:gd name="T36" fmla="*/ 0 w 7"/>
                  <a:gd name="T37" fmla="*/ 3 h 7"/>
                  <a:gd name="T38" fmla="*/ 0 w 7"/>
                  <a:gd name="T39" fmla="*/ 3 h 7"/>
                  <a:gd name="T40" fmla="*/ 1 w 7"/>
                  <a:gd name="T41" fmla="*/ 3 h 7"/>
                  <a:gd name="T42" fmla="*/ 1 w 7"/>
                  <a:gd name="T43" fmla="*/ 4 h 7"/>
                  <a:gd name="T44" fmla="*/ 1 w 7"/>
                  <a:gd name="T45" fmla="*/ 4 h 7"/>
                  <a:gd name="T46" fmla="*/ 0 w 7"/>
                  <a:gd name="T47" fmla="*/ 4 h 7"/>
                  <a:gd name="T48" fmla="*/ 0 w 7"/>
                  <a:gd name="T49" fmla="*/ 4 h 7"/>
                  <a:gd name="T50" fmla="*/ 0 w 7"/>
                  <a:gd name="T51" fmla="*/ 5 h 7"/>
                  <a:gd name="T52" fmla="*/ 1 w 7"/>
                  <a:gd name="T53" fmla="*/ 5 h 7"/>
                  <a:gd name="T54" fmla="*/ 5 w 7"/>
                  <a:gd name="T55" fmla="*/ 7 h 7"/>
                  <a:gd name="T56" fmla="*/ 7 w 7"/>
                  <a:gd name="T57" fmla="*/ 5 h 7"/>
                  <a:gd name="T58" fmla="*/ 6 w 7"/>
                  <a:gd name="T59" fmla="*/ 5 h 7"/>
                  <a:gd name="T60" fmla="*/ 5 w 7"/>
                  <a:gd name="T6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 h="7">
                    <a:moveTo>
                      <a:pt x="5" y="6"/>
                    </a:moveTo>
                    <a:cubicBezTo>
                      <a:pt x="4" y="6"/>
                      <a:pt x="3" y="5"/>
                      <a:pt x="3" y="5"/>
                    </a:cubicBezTo>
                    <a:cubicBezTo>
                      <a:pt x="4" y="5"/>
                      <a:pt x="4" y="5"/>
                      <a:pt x="4" y="5"/>
                    </a:cubicBezTo>
                    <a:cubicBezTo>
                      <a:pt x="4" y="5"/>
                      <a:pt x="5" y="5"/>
                      <a:pt x="5" y="4"/>
                    </a:cubicBezTo>
                    <a:cubicBezTo>
                      <a:pt x="5" y="4"/>
                      <a:pt x="4" y="4"/>
                      <a:pt x="4" y="4"/>
                    </a:cubicBezTo>
                    <a:cubicBezTo>
                      <a:pt x="2" y="4"/>
                      <a:pt x="2" y="4"/>
                      <a:pt x="2" y="4"/>
                    </a:cubicBezTo>
                    <a:cubicBezTo>
                      <a:pt x="2" y="4"/>
                      <a:pt x="2" y="4"/>
                      <a:pt x="2" y="4"/>
                    </a:cubicBezTo>
                    <a:cubicBezTo>
                      <a:pt x="2" y="3"/>
                      <a:pt x="2" y="3"/>
                      <a:pt x="2" y="3"/>
                    </a:cubicBezTo>
                    <a:cubicBezTo>
                      <a:pt x="4" y="3"/>
                      <a:pt x="4" y="3"/>
                      <a:pt x="4" y="3"/>
                    </a:cubicBezTo>
                    <a:cubicBezTo>
                      <a:pt x="4" y="3"/>
                      <a:pt x="5" y="3"/>
                      <a:pt x="5" y="3"/>
                    </a:cubicBezTo>
                    <a:cubicBezTo>
                      <a:pt x="5" y="2"/>
                      <a:pt x="4" y="2"/>
                      <a:pt x="4" y="2"/>
                    </a:cubicBezTo>
                    <a:cubicBezTo>
                      <a:pt x="3" y="2"/>
                      <a:pt x="3" y="2"/>
                      <a:pt x="3" y="2"/>
                    </a:cubicBezTo>
                    <a:cubicBezTo>
                      <a:pt x="3" y="2"/>
                      <a:pt x="4" y="1"/>
                      <a:pt x="4" y="1"/>
                    </a:cubicBezTo>
                    <a:cubicBezTo>
                      <a:pt x="5" y="1"/>
                      <a:pt x="6" y="1"/>
                      <a:pt x="6" y="2"/>
                    </a:cubicBezTo>
                    <a:cubicBezTo>
                      <a:pt x="7" y="2"/>
                      <a:pt x="7" y="2"/>
                      <a:pt x="7" y="2"/>
                    </a:cubicBezTo>
                    <a:cubicBezTo>
                      <a:pt x="7" y="1"/>
                      <a:pt x="6" y="0"/>
                      <a:pt x="4" y="0"/>
                    </a:cubicBezTo>
                    <a:cubicBezTo>
                      <a:pt x="3" y="0"/>
                      <a:pt x="2" y="1"/>
                      <a:pt x="1" y="2"/>
                    </a:cubicBezTo>
                    <a:cubicBezTo>
                      <a:pt x="0" y="2"/>
                      <a:pt x="0" y="2"/>
                      <a:pt x="0" y="2"/>
                    </a:cubicBezTo>
                    <a:cubicBezTo>
                      <a:pt x="0" y="2"/>
                      <a:pt x="0" y="3"/>
                      <a:pt x="0" y="3"/>
                    </a:cubicBezTo>
                    <a:cubicBezTo>
                      <a:pt x="0" y="3"/>
                      <a:pt x="0" y="3"/>
                      <a:pt x="0" y="3"/>
                    </a:cubicBezTo>
                    <a:cubicBezTo>
                      <a:pt x="1" y="3"/>
                      <a:pt x="1" y="3"/>
                      <a:pt x="1" y="3"/>
                    </a:cubicBezTo>
                    <a:cubicBezTo>
                      <a:pt x="1" y="3"/>
                      <a:pt x="1" y="3"/>
                      <a:pt x="1" y="4"/>
                    </a:cubicBezTo>
                    <a:cubicBezTo>
                      <a:pt x="1" y="4"/>
                      <a:pt x="1" y="4"/>
                      <a:pt x="1" y="4"/>
                    </a:cubicBezTo>
                    <a:cubicBezTo>
                      <a:pt x="0" y="4"/>
                      <a:pt x="0" y="4"/>
                      <a:pt x="0" y="4"/>
                    </a:cubicBezTo>
                    <a:cubicBezTo>
                      <a:pt x="0" y="4"/>
                      <a:pt x="0" y="4"/>
                      <a:pt x="0" y="4"/>
                    </a:cubicBezTo>
                    <a:cubicBezTo>
                      <a:pt x="0" y="5"/>
                      <a:pt x="0" y="5"/>
                      <a:pt x="0" y="5"/>
                    </a:cubicBezTo>
                    <a:cubicBezTo>
                      <a:pt x="1" y="5"/>
                      <a:pt x="1" y="5"/>
                      <a:pt x="1" y="5"/>
                    </a:cubicBezTo>
                    <a:cubicBezTo>
                      <a:pt x="2" y="6"/>
                      <a:pt x="3" y="7"/>
                      <a:pt x="5" y="7"/>
                    </a:cubicBezTo>
                    <a:cubicBezTo>
                      <a:pt x="6" y="7"/>
                      <a:pt x="7" y="6"/>
                      <a:pt x="7" y="5"/>
                    </a:cubicBezTo>
                    <a:cubicBezTo>
                      <a:pt x="6" y="5"/>
                      <a:pt x="6" y="5"/>
                      <a:pt x="6" y="5"/>
                    </a:cubicBezTo>
                    <a:cubicBezTo>
                      <a:pt x="6" y="6"/>
                      <a:pt x="5"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42"/>
              <p:cNvSpPr>
                <a:spLocks noEditPoints="1"/>
              </p:cNvSpPr>
              <p:nvPr/>
            </p:nvSpPr>
            <p:spPr bwMode="auto">
              <a:xfrm>
                <a:off x="3764" y="2289"/>
                <a:ext cx="45" cy="76"/>
              </a:xfrm>
              <a:custGeom>
                <a:avLst/>
                <a:gdLst>
                  <a:gd name="T0" fmla="*/ 9 w 19"/>
                  <a:gd name="T1" fmla="*/ 0 h 32"/>
                  <a:gd name="T2" fmla="*/ 1 w 19"/>
                  <a:gd name="T3" fmla="*/ 23 h 32"/>
                  <a:gd name="T4" fmla="*/ 10 w 19"/>
                  <a:gd name="T5" fmla="*/ 32 h 32"/>
                  <a:gd name="T6" fmla="*/ 19 w 19"/>
                  <a:gd name="T7" fmla="*/ 23 h 32"/>
                  <a:gd name="T8" fmla="*/ 9 w 19"/>
                  <a:gd name="T9" fmla="*/ 0 h 32"/>
                  <a:gd name="T10" fmla="*/ 10 w 19"/>
                  <a:gd name="T11" fmla="*/ 28 h 32"/>
                  <a:gd name="T12" fmla="*/ 15 w 19"/>
                  <a:gd name="T13" fmla="*/ 21 h 32"/>
                  <a:gd name="T14" fmla="*/ 10 w 19"/>
                  <a:gd name="T15" fmla="*/ 28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32">
                    <a:moveTo>
                      <a:pt x="9" y="0"/>
                    </a:moveTo>
                    <a:cubicBezTo>
                      <a:pt x="9" y="0"/>
                      <a:pt x="0" y="14"/>
                      <a:pt x="1" y="23"/>
                    </a:cubicBezTo>
                    <a:cubicBezTo>
                      <a:pt x="1" y="28"/>
                      <a:pt x="5" y="32"/>
                      <a:pt x="10" y="32"/>
                    </a:cubicBezTo>
                    <a:cubicBezTo>
                      <a:pt x="15" y="32"/>
                      <a:pt x="19" y="28"/>
                      <a:pt x="19" y="23"/>
                    </a:cubicBezTo>
                    <a:cubicBezTo>
                      <a:pt x="19" y="13"/>
                      <a:pt x="9" y="0"/>
                      <a:pt x="9" y="0"/>
                    </a:cubicBezTo>
                    <a:close/>
                    <a:moveTo>
                      <a:pt x="10" y="28"/>
                    </a:moveTo>
                    <a:cubicBezTo>
                      <a:pt x="15" y="21"/>
                      <a:pt x="15" y="21"/>
                      <a:pt x="15" y="21"/>
                    </a:cubicBezTo>
                    <a:cubicBezTo>
                      <a:pt x="15" y="21"/>
                      <a:pt x="16" y="28"/>
                      <a:pt x="1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43"/>
              <p:cNvSpPr>
                <a:spLocks noEditPoints="1"/>
              </p:cNvSpPr>
              <p:nvPr/>
            </p:nvSpPr>
            <p:spPr bwMode="auto">
              <a:xfrm>
                <a:off x="3778" y="1371"/>
                <a:ext cx="19" cy="33"/>
              </a:xfrm>
              <a:custGeom>
                <a:avLst/>
                <a:gdLst>
                  <a:gd name="T0" fmla="*/ 5 w 8"/>
                  <a:gd name="T1" fmla="*/ 0 h 14"/>
                  <a:gd name="T2" fmla="*/ 0 w 8"/>
                  <a:gd name="T3" fmla="*/ 9 h 14"/>
                  <a:gd name="T4" fmla="*/ 3 w 8"/>
                  <a:gd name="T5" fmla="*/ 13 h 14"/>
                  <a:gd name="T6" fmla="*/ 8 w 8"/>
                  <a:gd name="T7" fmla="*/ 10 h 14"/>
                  <a:gd name="T8" fmla="*/ 5 w 8"/>
                  <a:gd name="T9" fmla="*/ 0 h 14"/>
                  <a:gd name="T10" fmla="*/ 3 w 8"/>
                  <a:gd name="T11" fmla="*/ 12 h 14"/>
                  <a:gd name="T12" fmla="*/ 6 w 8"/>
                  <a:gd name="T13" fmla="*/ 9 h 14"/>
                  <a:gd name="T14" fmla="*/ 3 w 8"/>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4">
                    <a:moveTo>
                      <a:pt x="5" y="0"/>
                    </a:moveTo>
                    <a:cubicBezTo>
                      <a:pt x="5" y="0"/>
                      <a:pt x="1" y="5"/>
                      <a:pt x="0" y="9"/>
                    </a:cubicBezTo>
                    <a:cubicBezTo>
                      <a:pt x="0" y="11"/>
                      <a:pt x="1" y="13"/>
                      <a:pt x="3" y="13"/>
                    </a:cubicBezTo>
                    <a:cubicBezTo>
                      <a:pt x="5" y="14"/>
                      <a:pt x="7" y="12"/>
                      <a:pt x="8" y="10"/>
                    </a:cubicBezTo>
                    <a:cubicBezTo>
                      <a:pt x="8" y="6"/>
                      <a:pt x="5" y="0"/>
                      <a:pt x="5" y="0"/>
                    </a:cubicBezTo>
                    <a:close/>
                    <a:moveTo>
                      <a:pt x="3" y="12"/>
                    </a:moveTo>
                    <a:cubicBezTo>
                      <a:pt x="6" y="9"/>
                      <a:pt x="6" y="9"/>
                      <a:pt x="6" y="9"/>
                    </a:cubicBezTo>
                    <a:cubicBezTo>
                      <a:pt x="6" y="9"/>
                      <a:pt x="6" y="12"/>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44"/>
              <p:cNvSpPr>
                <a:spLocks noEditPoints="1"/>
              </p:cNvSpPr>
              <p:nvPr/>
            </p:nvSpPr>
            <p:spPr bwMode="auto">
              <a:xfrm>
                <a:off x="3921" y="1511"/>
                <a:ext cx="28" cy="50"/>
              </a:xfrm>
              <a:custGeom>
                <a:avLst/>
                <a:gdLst>
                  <a:gd name="T0" fmla="*/ 5 w 12"/>
                  <a:gd name="T1" fmla="*/ 0 h 21"/>
                  <a:gd name="T2" fmla="*/ 0 w 12"/>
                  <a:gd name="T3" fmla="*/ 15 h 21"/>
                  <a:gd name="T4" fmla="*/ 6 w 12"/>
                  <a:gd name="T5" fmla="*/ 20 h 21"/>
                  <a:gd name="T6" fmla="*/ 12 w 12"/>
                  <a:gd name="T7" fmla="*/ 15 h 21"/>
                  <a:gd name="T8" fmla="*/ 5 w 12"/>
                  <a:gd name="T9" fmla="*/ 0 h 21"/>
                  <a:gd name="T10" fmla="*/ 6 w 12"/>
                  <a:gd name="T11" fmla="*/ 18 h 21"/>
                  <a:gd name="T12" fmla="*/ 9 w 12"/>
                  <a:gd name="T13" fmla="*/ 13 h 21"/>
                  <a:gd name="T14" fmla="*/ 6 w 12"/>
                  <a:gd name="T15" fmla="*/ 18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1">
                    <a:moveTo>
                      <a:pt x="5" y="0"/>
                    </a:moveTo>
                    <a:cubicBezTo>
                      <a:pt x="5" y="0"/>
                      <a:pt x="0" y="9"/>
                      <a:pt x="0" y="15"/>
                    </a:cubicBezTo>
                    <a:cubicBezTo>
                      <a:pt x="0" y="18"/>
                      <a:pt x="3" y="21"/>
                      <a:pt x="6" y="20"/>
                    </a:cubicBezTo>
                    <a:cubicBezTo>
                      <a:pt x="9" y="20"/>
                      <a:pt x="12" y="18"/>
                      <a:pt x="12" y="15"/>
                    </a:cubicBezTo>
                    <a:cubicBezTo>
                      <a:pt x="11" y="8"/>
                      <a:pt x="5" y="0"/>
                      <a:pt x="5" y="0"/>
                    </a:cubicBezTo>
                    <a:close/>
                    <a:moveTo>
                      <a:pt x="6" y="18"/>
                    </a:moveTo>
                    <a:cubicBezTo>
                      <a:pt x="9" y="13"/>
                      <a:pt x="9" y="13"/>
                      <a:pt x="9" y="13"/>
                    </a:cubicBezTo>
                    <a:cubicBezTo>
                      <a:pt x="9" y="13"/>
                      <a:pt x="10"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45"/>
              <p:cNvSpPr/>
              <p:nvPr/>
            </p:nvSpPr>
            <p:spPr bwMode="auto">
              <a:xfrm>
                <a:off x="3823" y="1520"/>
                <a:ext cx="43" cy="91"/>
              </a:xfrm>
              <a:custGeom>
                <a:avLst/>
                <a:gdLst>
                  <a:gd name="T0" fmla="*/ 18 w 18"/>
                  <a:gd name="T1" fmla="*/ 4 h 38"/>
                  <a:gd name="T2" fmla="*/ 18 w 18"/>
                  <a:gd name="T3" fmla="*/ 4 h 38"/>
                  <a:gd name="T4" fmla="*/ 18 w 18"/>
                  <a:gd name="T5" fmla="*/ 4 h 38"/>
                  <a:gd name="T6" fmla="*/ 11 w 18"/>
                  <a:gd name="T7" fmla="*/ 0 h 38"/>
                  <a:gd name="T8" fmla="*/ 10 w 18"/>
                  <a:gd name="T9" fmla="*/ 0 h 38"/>
                  <a:gd name="T10" fmla="*/ 8 w 18"/>
                  <a:gd name="T11" fmla="*/ 0 h 38"/>
                  <a:gd name="T12" fmla="*/ 0 w 18"/>
                  <a:gd name="T13" fmla="*/ 5 h 38"/>
                  <a:gd name="T14" fmla="*/ 0 w 18"/>
                  <a:gd name="T15" fmla="*/ 17 h 38"/>
                  <a:gd name="T16" fmla="*/ 2 w 18"/>
                  <a:gd name="T17" fmla="*/ 19 h 38"/>
                  <a:gd name="T18" fmla="*/ 4 w 18"/>
                  <a:gd name="T19" fmla="*/ 17 h 38"/>
                  <a:gd name="T20" fmla="*/ 3 w 18"/>
                  <a:gd name="T21" fmla="*/ 8 h 38"/>
                  <a:gd name="T22" fmla="*/ 4 w 18"/>
                  <a:gd name="T23" fmla="*/ 8 h 38"/>
                  <a:gd name="T24" fmla="*/ 4 w 18"/>
                  <a:gd name="T25" fmla="*/ 13 h 38"/>
                  <a:gd name="T26" fmla="*/ 4 w 18"/>
                  <a:gd name="T27" fmla="*/ 18 h 38"/>
                  <a:gd name="T28" fmla="*/ 5 w 18"/>
                  <a:gd name="T29" fmla="*/ 36 h 38"/>
                  <a:gd name="T30" fmla="*/ 7 w 18"/>
                  <a:gd name="T31" fmla="*/ 38 h 38"/>
                  <a:gd name="T32" fmla="*/ 9 w 18"/>
                  <a:gd name="T33" fmla="*/ 36 h 38"/>
                  <a:gd name="T34" fmla="*/ 9 w 18"/>
                  <a:gd name="T35" fmla="*/ 19 h 38"/>
                  <a:gd name="T36" fmla="*/ 9 w 18"/>
                  <a:gd name="T37" fmla="*/ 19 h 38"/>
                  <a:gd name="T38" fmla="*/ 10 w 18"/>
                  <a:gd name="T39" fmla="*/ 36 h 38"/>
                  <a:gd name="T40" fmla="*/ 12 w 18"/>
                  <a:gd name="T41" fmla="*/ 38 h 38"/>
                  <a:gd name="T42" fmla="*/ 14 w 18"/>
                  <a:gd name="T43" fmla="*/ 36 h 38"/>
                  <a:gd name="T44" fmla="*/ 14 w 18"/>
                  <a:gd name="T45" fmla="*/ 18 h 38"/>
                  <a:gd name="T46" fmla="*/ 14 w 18"/>
                  <a:gd name="T47" fmla="*/ 13 h 38"/>
                  <a:gd name="T48" fmla="*/ 13 w 18"/>
                  <a:gd name="T49" fmla="*/ 7 h 38"/>
                  <a:gd name="T50" fmla="*/ 14 w 18"/>
                  <a:gd name="T51" fmla="*/ 7 h 38"/>
                  <a:gd name="T52" fmla="*/ 14 w 18"/>
                  <a:gd name="T53" fmla="*/ 16 h 38"/>
                  <a:gd name="T54" fmla="*/ 16 w 18"/>
                  <a:gd name="T55" fmla="*/ 18 h 38"/>
                  <a:gd name="T56" fmla="*/ 18 w 18"/>
                  <a:gd name="T57" fmla="*/ 16 h 38"/>
                  <a:gd name="T58" fmla="*/ 18 w 18"/>
                  <a:gd name="T59" fmla="*/ 5 h 38"/>
                  <a:gd name="T60" fmla="*/ 18 w 18"/>
                  <a:gd name="T61"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38">
                    <a:moveTo>
                      <a:pt x="18" y="4"/>
                    </a:moveTo>
                    <a:cubicBezTo>
                      <a:pt x="18" y="4"/>
                      <a:pt x="18" y="4"/>
                      <a:pt x="18" y="4"/>
                    </a:cubicBezTo>
                    <a:cubicBezTo>
                      <a:pt x="18" y="4"/>
                      <a:pt x="18" y="4"/>
                      <a:pt x="18" y="4"/>
                    </a:cubicBezTo>
                    <a:cubicBezTo>
                      <a:pt x="17" y="1"/>
                      <a:pt x="13" y="1"/>
                      <a:pt x="11" y="0"/>
                    </a:cubicBezTo>
                    <a:cubicBezTo>
                      <a:pt x="11" y="0"/>
                      <a:pt x="10" y="0"/>
                      <a:pt x="10" y="0"/>
                    </a:cubicBezTo>
                    <a:cubicBezTo>
                      <a:pt x="8" y="0"/>
                      <a:pt x="8" y="0"/>
                      <a:pt x="8" y="0"/>
                    </a:cubicBezTo>
                    <a:cubicBezTo>
                      <a:pt x="8" y="0"/>
                      <a:pt x="0" y="0"/>
                      <a:pt x="0" y="5"/>
                    </a:cubicBezTo>
                    <a:cubicBezTo>
                      <a:pt x="0" y="17"/>
                      <a:pt x="0" y="17"/>
                      <a:pt x="0" y="17"/>
                    </a:cubicBezTo>
                    <a:cubicBezTo>
                      <a:pt x="0" y="18"/>
                      <a:pt x="1" y="19"/>
                      <a:pt x="2" y="19"/>
                    </a:cubicBezTo>
                    <a:cubicBezTo>
                      <a:pt x="3" y="19"/>
                      <a:pt x="4" y="18"/>
                      <a:pt x="4" y="17"/>
                    </a:cubicBezTo>
                    <a:cubicBezTo>
                      <a:pt x="3" y="8"/>
                      <a:pt x="3" y="8"/>
                      <a:pt x="3" y="8"/>
                    </a:cubicBezTo>
                    <a:cubicBezTo>
                      <a:pt x="4" y="8"/>
                      <a:pt x="4" y="8"/>
                      <a:pt x="4" y="8"/>
                    </a:cubicBezTo>
                    <a:cubicBezTo>
                      <a:pt x="4" y="13"/>
                      <a:pt x="4" y="13"/>
                      <a:pt x="4" y="13"/>
                    </a:cubicBezTo>
                    <a:cubicBezTo>
                      <a:pt x="4" y="18"/>
                      <a:pt x="4" y="18"/>
                      <a:pt x="4" y="18"/>
                    </a:cubicBezTo>
                    <a:cubicBezTo>
                      <a:pt x="5" y="36"/>
                      <a:pt x="5" y="36"/>
                      <a:pt x="5" y="36"/>
                    </a:cubicBezTo>
                    <a:cubicBezTo>
                      <a:pt x="5" y="37"/>
                      <a:pt x="6" y="38"/>
                      <a:pt x="7" y="38"/>
                    </a:cubicBezTo>
                    <a:cubicBezTo>
                      <a:pt x="8" y="38"/>
                      <a:pt x="9" y="37"/>
                      <a:pt x="9" y="36"/>
                    </a:cubicBezTo>
                    <a:cubicBezTo>
                      <a:pt x="9" y="19"/>
                      <a:pt x="9" y="19"/>
                      <a:pt x="9" y="19"/>
                    </a:cubicBezTo>
                    <a:cubicBezTo>
                      <a:pt x="9" y="19"/>
                      <a:pt x="9" y="19"/>
                      <a:pt x="9" y="19"/>
                    </a:cubicBezTo>
                    <a:cubicBezTo>
                      <a:pt x="10" y="36"/>
                      <a:pt x="10" y="36"/>
                      <a:pt x="10" y="36"/>
                    </a:cubicBezTo>
                    <a:cubicBezTo>
                      <a:pt x="10" y="37"/>
                      <a:pt x="11" y="38"/>
                      <a:pt x="12" y="38"/>
                    </a:cubicBezTo>
                    <a:cubicBezTo>
                      <a:pt x="13" y="38"/>
                      <a:pt x="14" y="37"/>
                      <a:pt x="14" y="36"/>
                    </a:cubicBezTo>
                    <a:cubicBezTo>
                      <a:pt x="14" y="18"/>
                      <a:pt x="14" y="18"/>
                      <a:pt x="14" y="18"/>
                    </a:cubicBezTo>
                    <a:cubicBezTo>
                      <a:pt x="14" y="13"/>
                      <a:pt x="14" y="13"/>
                      <a:pt x="14" y="13"/>
                    </a:cubicBezTo>
                    <a:cubicBezTo>
                      <a:pt x="13" y="7"/>
                      <a:pt x="13" y="7"/>
                      <a:pt x="13" y="7"/>
                    </a:cubicBezTo>
                    <a:cubicBezTo>
                      <a:pt x="14" y="7"/>
                      <a:pt x="14" y="7"/>
                      <a:pt x="14" y="7"/>
                    </a:cubicBezTo>
                    <a:cubicBezTo>
                      <a:pt x="14" y="16"/>
                      <a:pt x="14" y="16"/>
                      <a:pt x="14" y="16"/>
                    </a:cubicBezTo>
                    <a:cubicBezTo>
                      <a:pt x="14" y="17"/>
                      <a:pt x="15" y="18"/>
                      <a:pt x="16" y="18"/>
                    </a:cubicBezTo>
                    <a:cubicBezTo>
                      <a:pt x="17" y="18"/>
                      <a:pt x="18" y="17"/>
                      <a:pt x="18" y="16"/>
                    </a:cubicBezTo>
                    <a:cubicBezTo>
                      <a:pt x="18" y="5"/>
                      <a:pt x="18" y="5"/>
                      <a:pt x="18" y="5"/>
                    </a:cubicBezTo>
                    <a:cubicBezTo>
                      <a:pt x="18" y="5"/>
                      <a:pt x="18" y="5"/>
                      <a:pt x="1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46"/>
              <p:cNvSpPr/>
              <p:nvPr/>
            </p:nvSpPr>
            <p:spPr bwMode="auto">
              <a:xfrm>
                <a:off x="3833" y="1501"/>
                <a:ext cx="21" cy="19"/>
              </a:xfrm>
              <a:custGeom>
                <a:avLst/>
                <a:gdLst>
                  <a:gd name="T0" fmla="*/ 5 w 9"/>
                  <a:gd name="T1" fmla="*/ 8 h 8"/>
                  <a:gd name="T2" fmla="*/ 9 w 9"/>
                  <a:gd name="T3" fmla="*/ 4 h 8"/>
                  <a:gd name="T4" fmla="*/ 4 w 9"/>
                  <a:gd name="T5" fmla="*/ 0 h 8"/>
                  <a:gd name="T6" fmla="*/ 0 w 9"/>
                  <a:gd name="T7" fmla="*/ 4 h 8"/>
                  <a:gd name="T8" fmla="*/ 5 w 9"/>
                  <a:gd name="T9" fmla="*/ 8 h 8"/>
                </a:gdLst>
                <a:ahLst/>
                <a:cxnLst>
                  <a:cxn ang="0">
                    <a:pos x="T0" y="T1"/>
                  </a:cxn>
                  <a:cxn ang="0">
                    <a:pos x="T2" y="T3"/>
                  </a:cxn>
                  <a:cxn ang="0">
                    <a:pos x="T4" y="T5"/>
                  </a:cxn>
                  <a:cxn ang="0">
                    <a:pos x="T6" y="T7"/>
                  </a:cxn>
                  <a:cxn ang="0">
                    <a:pos x="T8" y="T9"/>
                  </a:cxn>
                </a:cxnLst>
                <a:rect l="0" t="0" r="r" b="b"/>
                <a:pathLst>
                  <a:path w="9" h="8">
                    <a:moveTo>
                      <a:pt x="5" y="8"/>
                    </a:moveTo>
                    <a:cubicBezTo>
                      <a:pt x="7" y="8"/>
                      <a:pt x="9" y="6"/>
                      <a:pt x="9" y="4"/>
                    </a:cubicBezTo>
                    <a:cubicBezTo>
                      <a:pt x="9" y="1"/>
                      <a:pt x="7" y="0"/>
                      <a:pt x="4" y="0"/>
                    </a:cubicBezTo>
                    <a:cubicBezTo>
                      <a:pt x="2" y="0"/>
                      <a:pt x="0" y="2"/>
                      <a:pt x="0" y="4"/>
                    </a:cubicBezTo>
                    <a:cubicBezTo>
                      <a:pt x="1" y="6"/>
                      <a:pt x="2" y="8"/>
                      <a:pt x="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47"/>
              <p:cNvSpPr/>
              <p:nvPr/>
            </p:nvSpPr>
            <p:spPr bwMode="auto">
              <a:xfrm>
                <a:off x="3819" y="2040"/>
                <a:ext cx="42" cy="90"/>
              </a:xfrm>
              <a:custGeom>
                <a:avLst/>
                <a:gdLst>
                  <a:gd name="T0" fmla="*/ 18 w 18"/>
                  <a:gd name="T1" fmla="*/ 5 h 38"/>
                  <a:gd name="T2" fmla="*/ 18 w 18"/>
                  <a:gd name="T3" fmla="*/ 4 h 38"/>
                  <a:gd name="T4" fmla="*/ 18 w 18"/>
                  <a:gd name="T5" fmla="*/ 4 h 38"/>
                  <a:gd name="T6" fmla="*/ 11 w 18"/>
                  <a:gd name="T7" fmla="*/ 1 h 38"/>
                  <a:gd name="T8" fmla="*/ 10 w 18"/>
                  <a:gd name="T9" fmla="*/ 1 h 38"/>
                  <a:gd name="T10" fmla="*/ 8 w 18"/>
                  <a:gd name="T11" fmla="*/ 1 h 38"/>
                  <a:gd name="T12" fmla="*/ 0 w 18"/>
                  <a:gd name="T13" fmla="*/ 5 h 38"/>
                  <a:gd name="T14" fmla="*/ 0 w 18"/>
                  <a:gd name="T15" fmla="*/ 17 h 38"/>
                  <a:gd name="T16" fmla="*/ 2 w 18"/>
                  <a:gd name="T17" fmla="*/ 18 h 38"/>
                  <a:gd name="T18" fmla="*/ 4 w 18"/>
                  <a:gd name="T19" fmla="*/ 17 h 38"/>
                  <a:gd name="T20" fmla="*/ 4 w 18"/>
                  <a:gd name="T21" fmla="*/ 8 h 38"/>
                  <a:gd name="T22" fmla="*/ 4 w 18"/>
                  <a:gd name="T23" fmla="*/ 8 h 38"/>
                  <a:gd name="T24" fmla="*/ 5 w 18"/>
                  <a:gd name="T25" fmla="*/ 13 h 38"/>
                  <a:gd name="T26" fmla="*/ 5 w 18"/>
                  <a:gd name="T27" fmla="*/ 18 h 38"/>
                  <a:gd name="T28" fmla="*/ 5 w 18"/>
                  <a:gd name="T29" fmla="*/ 35 h 38"/>
                  <a:gd name="T30" fmla="*/ 7 w 18"/>
                  <a:gd name="T31" fmla="*/ 37 h 38"/>
                  <a:gd name="T32" fmla="*/ 9 w 18"/>
                  <a:gd name="T33" fmla="*/ 35 h 38"/>
                  <a:gd name="T34" fmla="*/ 9 w 18"/>
                  <a:gd name="T35" fmla="*/ 19 h 38"/>
                  <a:gd name="T36" fmla="*/ 10 w 18"/>
                  <a:gd name="T37" fmla="*/ 19 h 38"/>
                  <a:gd name="T38" fmla="*/ 10 w 18"/>
                  <a:gd name="T39" fmla="*/ 35 h 38"/>
                  <a:gd name="T40" fmla="*/ 12 w 18"/>
                  <a:gd name="T41" fmla="*/ 37 h 38"/>
                  <a:gd name="T42" fmla="*/ 14 w 18"/>
                  <a:gd name="T43" fmla="*/ 35 h 38"/>
                  <a:gd name="T44" fmla="*/ 14 w 18"/>
                  <a:gd name="T45" fmla="*/ 18 h 38"/>
                  <a:gd name="T46" fmla="*/ 14 w 18"/>
                  <a:gd name="T47" fmla="*/ 13 h 38"/>
                  <a:gd name="T48" fmla="*/ 14 w 18"/>
                  <a:gd name="T49" fmla="*/ 7 h 38"/>
                  <a:gd name="T50" fmla="*/ 14 w 18"/>
                  <a:gd name="T51" fmla="*/ 7 h 38"/>
                  <a:gd name="T52" fmla="*/ 14 w 18"/>
                  <a:gd name="T53" fmla="*/ 16 h 38"/>
                  <a:gd name="T54" fmla="*/ 16 w 18"/>
                  <a:gd name="T55" fmla="*/ 18 h 38"/>
                  <a:gd name="T56" fmla="*/ 18 w 18"/>
                  <a:gd name="T57" fmla="*/ 16 h 38"/>
                  <a:gd name="T58" fmla="*/ 18 w 18"/>
                  <a:gd name="T59" fmla="*/ 5 h 38"/>
                  <a:gd name="T60" fmla="*/ 18 w 18"/>
                  <a:gd name="T61"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38">
                    <a:moveTo>
                      <a:pt x="18" y="5"/>
                    </a:moveTo>
                    <a:cubicBezTo>
                      <a:pt x="18" y="5"/>
                      <a:pt x="18" y="4"/>
                      <a:pt x="18" y="4"/>
                    </a:cubicBezTo>
                    <a:cubicBezTo>
                      <a:pt x="18" y="4"/>
                      <a:pt x="18" y="4"/>
                      <a:pt x="18" y="4"/>
                    </a:cubicBezTo>
                    <a:cubicBezTo>
                      <a:pt x="17" y="1"/>
                      <a:pt x="13" y="1"/>
                      <a:pt x="11" y="1"/>
                    </a:cubicBezTo>
                    <a:cubicBezTo>
                      <a:pt x="11" y="1"/>
                      <a:pt x="11" y="1"/>
                      <a:pt x="10" y="1"/>
                    </a:cubicBezTo>
                    <a:cubicBezTo>
                      <a:pt x="8" y="1"/>
                      <a:pt x="8" y="1"/>
                      <a:pt x="8" y="1"/>
                    </a:cubicBezTo>
                    <a:cubicBezTo>
                      <a:pt x="8" y="1"/>
                      <a:pt x="0" y="0"/>
                      <a:pt x="0" y="5"/>
                    </a:cubicBezTo>
                    <a:cubicBezTo>
                      <a:pt x="0" y="17"/>
                      <a:pt x="0" y="17"/>
                      <a:pt x="0" y="17"/>
                    </a:cubicBezTo>
                    <a:cubicBezTo>
                      <a:pt x="0" y="18"/>
                      <a:pt x="1" y="18"/>
                      <a:pt x="2" y="18"/>
                    </a:cubicBezTo>
                    <a:cubicBezTo>
                      <a:pt x="3" y="18"/>
                      <a:pt x="4" y="18"/>
                      <a:pt x="4" y="17"/>
                    </a:cubicBezTo>
                    <a:cubicBezTo>
                      <a:pt x="4" y="8"/>
                      <a:pt x="4" y="8"/>
                      <a:pt x="4" y="8"/>
                    </a:cubicBezTo>
                    <a:cubicBezTo>
                      <a:pt x="4" y="8"/>
                      <a:pt x="4" y="8"/>
                      <a:pt x="4" y="8"/>
                    </a:cubicBezTo>
                    <a:cubicBezTo>
                      <a:pt x="5" y="13"/>
                      <a:pt x="5" y="13"/>
                      <a:pt x="5" y="13"/>
                    </a:cubicBezTo>
                    <a:cubicBezTo>
                      <a:pt x="5" y="18"/>
                      <a:pt x="5" y="18"/>
                      <a:pt x="5" y="18"/>
                    </a:cubicBezTo>
                    <a:cubicBezTo>
                      <a:pt x="5" y="35"/>
                      <a:pt x="5" y="35"/>
                      <a:pt x="5" y="35"/>
                    </a:cubicBezTo>
                    <a:cubicBezTo>
                      <a:pt x="5" y="37"/>
                      <a:pt x="6" y="38"/>
                      <a:pt x="7" y="37"/>
                    </a:cubicBezTo>
                    <a:cubicBezTo>
                      <a:pt x="8" y="37"/>
                      <a:pt x="9" y="36"/>
                      <a:pt x="9" y="35"/>
                    </a:cubicBezTo>
                    <a:cubicBezTo>
                      <a:pt x="9" y="19"/>
                      <a:pt x="9" y="19"/>
                      <a:pt x="9" y="19"/>
                    </a:cubicBezTo>
                    <a:cubicBezTo>
                      <a:pt x="10" y="19"/>
                      <a:pt x="10" y="19"/>
                      <a:pt x="10" y="19"/>
                    </a:cubicBezTo>
                    <a:cubicBezTo>
                      <a:pt x="10" y="35"/>
                      <a:pt x="10" y="35"/>
                      <a:pt x="10" y="35"/>
                    </a:cubicBezTo>
                    <a:cubicBezTo>
                      <a:pt x="10" y="36"/>
                      <a:pt x="11" y="37"/>
                      <a:pt x="12" y="37"/>
                    </a:cubicBezTo>
                    <a:cubicBezTo>
                      <a:pt x="13" y="37"/>
                      <a:pt x="14" y="36"/>
                      <a:pt x="14" y="35"/>
                    </a:cubicBezTo>
                    <a:cubicBezTo>
                      <a:pt x="14" y="18"/>
                      <a:pt x="14" y="18"/>
                      <a:pt x="14" y="18"/>
                    </a:cubicBezTo>
                    <a:cubicBezTo>
                      <a:pt x="14" y="13"/>
                      <a:pt x="14" y="13"/>
                      <a:pt x="14" y="13"/>
                    </a:cubicBezTo>
                    <a:cubicBezTo>
                      <a:pt x="14" y="7"/>
                      <a:pt x="14" y="7"/>
                      <a:pt x="14" y="7"/>
                    </a:cubicBezTo>
                    <a:cubicBezTo>
                      <a:pt x="14" y="7"/>
                      <a:pt x="14" y="7"/>
                      <a:pt x="14" y="7"/>
                    </a:cubicBezTo>
                    <a:cubicBezTo>
                      <a:pt x="14" y="16"/>
                      <a:pt x="14" y="16"/>
                      <a:pt x="14" y="16"/>
                    </a:cubicBezTo>
                    <a:cubicBezTo>
                      <a:pt x="14" y="17"/>
                      <a:pt x="15" y="18"/>
                      <a:pt x="16" y="18"/>
                    </a:cubicBezTo>
                    <a:cubicBezTo>
                      <a:pt x="17" y="18"/>
                      <a:pt x="18" y="17"/>
                      <a:pt x="18" y="16"/>
                    </a:cubicBezTo>
                    <a:cubicBezTo>
                      <a:pt x="18" y="5"/>
                      <a:pt x="18" y="5"/>
                      <a:pt x="18" y="5"/>
                    </a:cubicBezTo>
                    <a:cubicBezTo>
                      <a:pt x="18" y="5"/>
                      <a:pt x="18" y="5"/>
                      <a:pt x="1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148"/>
              <p:cNvSpPr/>
              <p:nvPr/>
            </p:nvSpPr>
            <p:spPr bwMode="auto">
              <a:xfrm>
                <a:off x="3831" y="2021"/>
                <a:ext cx="18" cy="19"/>
              </a:xfrm>
              <a:custGeom>
                <a:avLst/>
                <a:gdLst>
                  <a:gd name="T0" fmla="*/ 4 w 8"/>
                  <a:gd name="T1" fmla="*/ 8 h 8"/>
                  <a:gd name="T2" fmla="*/ 8 w 8"/>
                  <a:gd name="T3" fmla="*/ 4 h 8"/>
                  <a:gd name="T4" fmla="*/ 4 w 8"/>
                  <a:gd name="T5" fmla="*/ 0 h 8"/>
                  <a:gd name="T6" fmla="*/ 0 w 8"/>
                  <a:gd name="T7" fmla="*/ 4 h 8"/>
                  <a:gd name="T8" fmla="*/ 4 w 8"/>
                  <a:gd name="T9" fmla="*/ 8 h 8"/>
                </a:gdLst>
                <a:ahLst/>
                <a:cxnLst>
                  <a:cxn ang="0">
                    <a:pos x="T0" y="T1"/>
                  </a:cxn>
                  <a:cxn ang="0">
                    <a:pos x="T2" y="T3"/>
                  </a:cxn>
                  <a:cxn ang="0">
                    <a:pos x="T4" y="T5"/>
                  </a:cxn>
                  <a:cxn ang="0">
                    <a:pos x="T6" y="T7"/>
                  </a:cxn>
                  <a:cxn ang="0">
                    <a:pos x="T8" y="T9"/>
                  </a:cxn>
                </a:cxnLst>
                <a:rect l="0" t="0" r="r" b="b"/>
                <a:pathLst>
                  <a:path w="8" h="8">
                    <a:moveTo>
                      <a:pt x="4" y="8"/>
                    </a:moveTo>
                    <a:cubicBezTo>
                      <a:pt x="6" y="8"/>
                      <a:pt x="8" y="6"/>
                      <a:pt x="8" y="4"/>
                    </a:cubicBezTo>
                    <a:cubicBezTo>
                      <a:pt x="8" y="2"/>
                      <a:pt x="6" y="0"/>
                      <a:pt x="4" y="0"/>
                    </a:cubicBezTo>
                    <a:cubicBezTo>
                      <a:pt x="1" y="0"/>
                      <a:pt x="0" y="2"/>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49"/>
              <p:cNvSpPr/>
              <p:nvPr/>
            </p:nvSpPr>
            <p:spPr bwMode="auto">
              <a:xfrm>
                <a:off x="3935" y="2154"/>
                <a:ext cx="47" cy="100"/>
              </a:xfrm>
              <a:custGeom>
                <a:avLst/>
                <a:gdLst>
                  <a:gd name="T0" fmla="*/ 20 w 20"/>
                  <a:gd name="T1" fmla="*/ 5 h 42"/>
                  <a:gd name="T2" fmla="*/ 20 w 20"/>
                  <a:gd name="T3" fmla="*/ 5 h 42"/>
                  <a:gd name="T4" fmla="*/ 20 w 20"/>
                  <a:gd name="T5" fmla="*/ 5 h 42"/>
                  <a:gd name="T6" fmla="*/ 13 w 20"/>
                  <a:gd name="T7" fmla="*/ 1 h 42"/>
                  <a:gd name="T8" fmla="*/ 12 w 20"/>
                  <a:gd name="T9" fmla="*/ 1 h 42"/>
                  <a:gd name="T10" fmla="*/ 9 w 20"/>
                  <a:gd name="T11" fmla="*/ 1 h 42"/>
                  <a:gd name="T12" fmla="*/ 1 w 20"/>
                  <a:gd name="T13" fmla="*/ 5 h 42"/>
                  <a:gd name="T14" fmla="*/ 0 w 20"/>
                  <a:gd name="T15" fmla="*/ 18 h 42"/>
                  <a:gd name="T16" fmla="*/ 2 w 20"/>
                  <a:gd name="T17" fmla="*/ 20 h 42"/>
                  <a:gd name="T18" fmla="*/ 4 w 20"/>
                  <a:gd name="T19" fmla="*/ 18 h 42"/>
                  <a:gd name="T20" fmla="*/ 5 w 20"/>
                  <a:gd name="T21" fmla="*/ 8 h 42"/>
                  <a:gd name="T22" fmla="*/ 5 w 20"/>
                  <a:gd name="T23" fmla="*/ 8 h 42"/>
                  <a:gd name="T24" fmla="*/ 5 w 20"/>
                  <a:gd name="T25" fmla="*/ 14 h 42"/>
                  <a:gd name="T26" fmla="*/ 5 w 20"/>
                  <a:gd name="T27" fmla="*/ 20 h 42"/>
                  <a:gd name="T28" fmla="*/ 5 w 20"/>
                  <a:gd name="T29" fmla="*/ 40 h 42"/>
                  <a:gd name="T30" fmla="*/ 7 w 20"/>
                  <a:gd name="T31" fmla="*/ 42 h 42"/>
                  <a:gd name="T32" fmla="*/ 10 w 20"/>
                  <a:gd name="T33" fmla="*/ 40 h 42"/>
                  <a:gd name="T34" fmla="*/ 10 w 20"/>
                  <a:gd name="T35" fmla="*/ 22 h 42"/>
                  <a:gd name="T36" fmla="*/ 11 w 20"/>
                  <a:gd name="T37" fmla="*/ 22 h 42"/>
                  <a:gd name="T38" fmla="*/ 10 w 20"/>
                  <a:gd name="T39" fmla="*/ 40 h 42"/>
                  <a:gd name="T40" fmla="*/ 13 w 20"/>
                  <a:gd name="T41" fmla="*/ 42 h 42"/>
                  <a:gd name="T42" fmla="*/ 15 w 20"/>
                  <a:gd name="T43" fmla="*/ 40 h 42"/>
                  <a:gd name="T44" fmla="*/ 15 w 20"/>
                  <a:gd name="T45" fmla="*/ 20 h 42"/>
                  <a:gd name="T46" fmla="*/ 16 w 20"/>
                  <a:gd name="T47" fmla="*/ 15 h 42"/>
                  <a:gd name="T48" fmla="*/ 16 w 20"/>
                  <a:gd name="T49" fmla="*/ 9 h 42"/>
                  <a:gd name="T50" fmla="*/ 16 w 20"/>
                  <a:gd name="T51" fmla="*/ 9 h 42"/>
                  <a:gd name="T52" fmla="*/ 16 w 20"/>
                  <a:gd name="T53" fmla="*/ 18 h 42"/>
                  <a:gd name="T54" fmla="*/ 18 w 20"/>
                  <a:gd name="T55" fmla="*/ 20 h 42"/>
                  <a:gd name="T56" fmla="*/ 20 w 20"/>
                  <a:gd name="T57" fmla="*/ 18 h 42"/>
                  <a:gd name="T58" fmla="*/ 20 w 20"/>
                  <a:gd name="T59" fmla="*/ 6 h 42"/>
                  <a:gd name="T60" fmla="*/ 20 w 20"/>
                  <a:gd name="T61" fmla="*/ 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 h="42">
                    <a:moveTo>
                      <a:pt x="20" y="5"/>
                    </a:moveTo>
                    <a:cubicBezTo>
                      <a:pt x="20" y="5"/>
                      <a:pt x="20" y="5"/>
                      <a:pt x="20" y="5"/>
                    </a:cubicBezTo>
                    <a:cubicBezTo>
                      <a:pt x="20" y="5"/>
                      <a:pt x="20" y="5"/>
                      <a:pt x="20" y="5"/>
                    </a:cubicBezTo>
                    <a:cubicBezTo>
                      <a:pt x="20" y="2"/>
                      <a:pt x="15" y="1"/>
                      <a:pt x="13" y="1"/>
                    </a:cubicBezTo>
                    <a:cubicBezTo>
                      <a:pt x="13" y="1"/>
                      <a:pt x="13" y="1"/>
                      <a:pt x="12" y="1"/>
                    </a:cubicBezTo>
                    <a:cubicBezTo>
                      <a:pt x="9" y="1"/>
                      <a:pt x="9" y="1"/>
                      <a:pt x="9" y="1"/>
                    </a:cubicBezTo>
                    <a:cubicBezTo>
                      <a:pt x="9" y="1"/>
                      <a:pt x="1" y="0"/>
                      <a:pt x="1" y="5"/>
                    </a:cubicBezTo>
                    <a:cubicBezTo>
                      <a:pt x="0" y="18"/>
                      <a:pt x="0" y="18"/>
                      <a:pt x="0" y="18"/>
                    </a:cubicBezTo>
                    <a:cubicBezTo>
                      <a:pt x="0" y="19"/>
                      <a:pt x="1" y="20"/>
                      <a:pt x="2" y="20"/>
                    </a:cubicBezTo>
                    <a:cubicBezTo>
                      <a:pt x="3" y="20"/>
                      <a:pt x="4" y="19"/>
                      <a:pt x="4" y="18"/>
                    </a:cubicBezTo>
                    <a:cubicBezTo>
                      <a:pt x="5" y="8"/>
                      <a:pt x="5" y="8"/>
                      <a:pt x="5" y="8"/>
                    </a:cubicBezTo>
                    <a:cubicBezTo>
                      <a:pt x="5" y="8"/>
                      <a:pt x="5" y="8"/>
                      <a:pt x="5" y="8"/>
                    </a:cubicBezTo>
                    <a:cubicBezTo>
                      <a:pt x="5" y="14"/>
                      <a:pt x="5" y="14"/>
                      <a:pt x="5" y="14"/>
                    </a:cubicBezTo>
                    <a:cubicBezTo>
                      <a:pt x="5" y="20"/>
                      <a:pt x="5" y="20"/>
                      <a:pt x="5" y="20"/>
                    </a:cubicBezTo>
                    <a:cubicBezTo>
                      <a:pt x="5" y="40"/>
                      <a:pt x="5" y="40"/>
                      <a:pt x="5" y="40"/>
                    </a:cubicBezTo>
                    <a:cubicBezTo>
                      <a:pt x="5" y="41"/>
                      <a:pt x="6" y="42"/>
                      <a:pt x="7" y="42"/>
                    </a:cubicBezTo>
                    <a:cubicBezTo>
                      <a:pt x="8" y="42"/>
                      <a:pt x="10" y="41"/>
                      <a:pt x="10" y="40"/>
                    </a:cubicBezTo>
                    <a:cubicBezTo>
                      <a:pt x="10" y="22"/>
                      <a:pt x="10" y="22"/>
                      <a:pt x="10" y="22"/>
                    </a:cubicBezTo>
                    <a:cubicBezTo>
                      <a:pt x="11" y="22"/>
                      <a:pt x="11" y="22"/>
                      <a:pt x="11" y="22"/>
                    </a:cubicBezTo>
                    <a:cubicBezTo>
                      <a:pt x="10" y="40"/>
                      <a:pt x="10" y="40"/>
                      <a:pt x="10" y="40"/>
                    </a:cubicBezTo>
                    <a:cubicBezTo>
                      <a:pt x="10" y="41"/>
                      <a:pt x="11" y="42"/>
                      <a:pt x="13" y="42"/>
                    </a:cubicBezTo>
                    <a:cubicBezTo>
                      <a:pt x="14" y="42"/>
                      <a:pt x="15" y="41"/>
                      <a:pt x="15" y="40"/>
                    </a:cubicBezTo>
                    <a:cubicBezTo>
                      <a:pt x="15" y="20"/>
                      <a:pt x="15" y="20"/>
                      <a:pt x="15" y="20"/>
                    </a:cubicBezTo>
                    <a:cubicBezTo>
                      <a:pt x="16" y="15"/>
                      <a:pt x="16" y="15"/>
                      <a:pt x="16" y="15"/>
                    </a:cubicBezTo>
                    <a:cubicBezTo>
                      <a:pt x="16" y="9"/>
                      <a:pt x="16" y="9"/>
                      <a:pt x="16" y="9"/>
                    </a:cubicBezTo>
                    <a:cubicBezTo>
                      <a:pt x="16" y="9"/>
                      <a:pt x="16" y="9"/>
                      <a:pt x="16" y="9"/>
                    </a:cubicBezTo>
                    <a:cubicBezTo>
                      <a:pt x="16" y="18"/>
                      <a:pt x="16" y="18"/>
                      <a:pt x="16" y="18"/>
                    </a:cubicBezTo>
                    <a:cubicBezTo>
                      <a:pt x="16" y="19"/>
                      <a:pt x="17" y="20"/>
                      <a:pt x="18" y="20"/>
                    </a:cubicBezTo>
                    <a:cubicBezTo>
                      <a:pt x="19" y="20"/>
                      <a:pt x="20" y="20"/>
                      <a:pt x="20" y="18"/>
                    </a:cubicBezTo>
                    <a:cubicBezTo>
                      <a:pt x="20" y="6"/>
                      <a:pt x="20" y="6"/>
                      <a:pt x="20" y="6"/>
                    </a:cubicBezTo>
                    <a:cubicBezTo>
                      <a:pt x="20" y="6"/>
                      <a:pt x="20" y="5"/>
                      <a:pt x="2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Oval 150"/>
              <p:cNvSpPr>
                <a:spLocks noChangeArrowheads="1"/>
              </p:cNvSpPr>
              <p:nvPr/>
            </p:nvSpPr>
            <p:spPr bwMode="auto">
              <a:xfrm>
                <a:off x="3949" y="2133"/>
                <a:ext cx="21" cy="2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51"/>
              <p:cNvSpPr/>
              <p:nvPr/>
            </p:nvSpPr>
            <p:spPr bwMode="auto">
              <a:xfrm>
                <a:off x="3899" y="1568"/>
                <a:ext cx="22" cy="21"/>
              </a:xfrm>
              <a:custGeom>
                <a:avLst/>
                <a:gdLst>
                  <a:gd name="T0" fmla="*/ 7 w 9"/>
                  <a:gd name="T1" fmla="*/ 8 h 9"/>
                  <a:gd name="T2" fmla="*/ 7 w 9"/>
                  <a:gd name="T3" fmla="*/ 6 h 9"/>
                  <a:gd name="T4" fmla="*/ 7 w 9"/>
                  <a:gd name="T5" fmla="*/ 3 h 9"/>
                  <a:gd name="T6" fmla="*/ 8 w 9"/>
                  <a:gd name="T7" fmla="*/ 3 h 9"/>
                  <a:gd name="T8" fmla="*/ 8 w 9"/>
                  <a:gd name="T9" fmla="*/ 7 h 9"/>
                  <a:gd name="T10" fmla="*/ 9 w 9"/>
                  <a:gd name="T11" fmla="*/ 8 h 9"/>
                  <a:gd name="T12" fmla="*/ 9 w 9"/>
                  <a:gd name="T13" fmla="*/ 7 h 9"/>
                  <a:gd name="T14" fmla="*/ 9 w 9"/>
                  <a:gd name="T15" fmla="*/ 2 h 9"/>
                  <a:gd name="T16" fmla="*/ 9 w 9"/>
                  <a:gd name="T17" fmla="*/ 2 h 9"/>
                  <a:gd name="T18" fmla="*/ 9 w 9"/>
                  <a:gd name="T19" fmla="*/ 2 h 9"/>
                  <a:gd name="T20" fmla="*/ 9 w 9"/>
                  <a:gd name="T21" fmla="*/ 2 h 9"/>
                  <a:gd name="T22" fmla="*/ 6 w 9"/>
                  <a:gd name="T23" fmla="*/ 0 h 9"/>
                  <a:gd name="T24" fmla="*/ 6 w 9"/>
                  <a:gd name="T25" fmla="*/ 0 h 9"/>
                  <a:gd name="T26" fmla="*/ 4 w 9"/>
                  <a:gd name="T27" fmla="*/ 0 h 9"/>
                  <a:gd name="T28" fmla="*/ 0 w 9"/>
                  <a:gd name="T29" fmla="*/ 2 h 9"/>
                  <a:gd name="T30" fmla="*/ 0 w 9"/>
                  <a:gd name="T31" fmla="*/ 8 h 9"/>
                  <a:gd name="T32" fmla="*/ 1 w 9"/>
                  <a:gd name="T33" fmla="*/ 9 h 9"/>
                  <a:gd name="T34" fmla="*/ 2 w 9"/>
                  <a:gd name="T35" fmla="*/ 8 h 9"/>
                  <a:gd name="T36" fmla="*/ 2 w 9"/>
                  <a:gd name="T37" fmla="*/ 3 h 9"/>
                  <a:gd name="T38" fmla="*/ 3 w 9"/>
                  <a:gd name="T39" fmla="*/ 3 h 9"/>
                  <a:gd name="T40" fmla="*/ 3 w 9"/>
                  <a:gd name="T41" fmla="*/ 6 h 9"/>
                  <a:gd name="T42" fmla="*/ 3 w 9"/>
                  <a:gd name="T43" fmla="*/ 9 h 9"/>
                  <a:gd name="T44" fmla="*/ 7 w 9"/>
                  <a:gd name="T45"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 h="9">
                    <a:moveTo>
                      <a:pt x="7" y="8"/>
                    </a:moveTo>
                    <a:cubicBezTo>
                      <a:pt x="7" y="6"/>
                      <a:pt x="7" y="6"/>
                      <a:pt x="7" y="6"/>
                    </a:cubicBezTo>
                    <a:cubicBezTo>
                      <a:pt x="7" y="3"/>
                      <a:pt x="7" y="3"/>
                      <a:pt x="7" y="3"/>
                    </a:cubicBezTo>
                    <a:cubicBezTo>
                      <a:pt x="8" y="3"/>
                      <a:pt x="8" y="3"/>
                      <a:pt x="8" y="3"/>
                    </a:cubicBezTo>
                    <a:cubicBezTo>
                      <a:pt x="8" y="7"/>
                      <a:pt x="8" y="7"/>
                      <a:pt x="8" y="7"/>
                    </a:cubicBezTo>
                    <a:cubicBezTo>
                      <a:pt x="8" y="8"/>
                      <a:pt x="8" y="8"/>
                      <a:pt x="9" y="8"/>
                    </a:cubicBezTo>
                    <a:cubicBezTo>
                      <a:pt x="9" y="8"/>
                      <a:pt x="9" y="8"/>
                      <a:pt x="9" y="7"/>
                    </a:cubicBezTo>
                    <a:cubicBezTo>
                      <a:pt x="9" y="2"/>
                      <a:pt x="9" y="2"/>
                      <a:pt x="9" y="2"/>
                    </a:cubicBezTo>
                    <a:cubicBezTo>
                      <a:pt x="9" y="2"/>
                      <a:pt x="9" y="2"/>
                      <a:pt x="9" y="2"/>
                    </a:cubicBezTo>
                    <a:cubicBezTo>
                      <a:pt x="9" y="2"/>
                      <a:pt x="9" y="2"/>
                      <a:pt x="9" y="2"/>
                    </a:cubicBezTo>
                    <a:cubicBezTo>
                      <a:pt x="9" y="2"/>
                      <a:pt x="9" y="2"/>
                      <a:pt x="9" y="2"/>
                    </a:cubicBezTo>
                    <a:cubicBezTo>
                      <a:pt x="9" y="0"/>
                      <a:pt x="7" y="0"/>
                      <a:pt x="6" y="0"/>
                    </a:cubicBezTo>
                    <a:cubicBezTo>
                      <a:pt x="6" y="0"/>
                      <a:pt x="6" y="0"/>
                      <a:pt x="6" y="0"/>
                    </a:cubicBezTo>
                    <a:cubicBezTo>
                      <a:pt x="4" y="0"/>
                      <a:pt x="4" y="0"/>
                      <a:pt x="4" y="0"/>
                    </a:cubicBezTo>
                    <a:cubicBezTo>
                      <a:pt x="4" y="0"/>
                      <a:pt x="0" y="0"/>
                      <a:pt x="0" y="2"/>
                    </a:cubicBezTo>
                    <a:cubicBezTo>
                      <a:pt x="0" y="8"/>
                      <a:pt x="0" y="8"/>
                      <a:pt x="0" y="8"/>
                    </a:cubicBezTo>
                    <a:cubicBezTo>
                      <a:pt x="0" y="8"/>
                      <a:pt x="1" y="9"/>
                      <a:pt x="1" y="9"/>
                    </a:cubicBezTo>
                    <a:cubicBezTo>
                      <a:pt x="2" y="9"/>
                      <a:pt x="2" y="8"/>
                      <a:pt x="2" y="8"/>
                    </a:cubicBezTo>
                    <a:cubicBezTo>
                      <a:pt x="2" y="3"/>
                      <a:pt x="2" y="3"/>
                      <a:pt x="2" y="3"/>
                    </a:cubicBezTo>
                    <a:cubicBezTo>
                      <a:pt x="3" y="3"/>
                      <a:pt x="3" y="3"/>
                      <a:pt x="3" y="3"/>
                    </a:cubicBezTo>
                    <a:cubicBezTo>
                      <a:pt x="3" y="6"/>
                      <a:pt x="3" y="6"/>
                      <a:pt x="3" y="6"/>
                    </a:cubicBezTo>
                    <a:cubicBezTo>
                      <a:pt x="3" y="9"/>
                      <a:pt x="3" y="9"/>
                      <a:pt x="3" y="9"/>
                    </a:cubicBezTo>
                    <a:lnTo>
                      <a:pt x="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Oval 152"/>
              <p:cNvSpPr>
                <a:spLocks noChangeArrowheads="1"/>
              </p:cNvSpPr>
              <p:nvPr/>
            </p:nvSpPr>
            <p:spPr bwMode="auto">
              <a:xfrm>
                <a:off x="3906" y="1558"/>
                <a:ext cx="10" cy="1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153"/>
              <p:cNvSpPr>
                <a:spLocks noEditPoints="1"/>
              </p:cNvSpPr>
              <p:nvPr/>
            </p:nvSpPr>
            <p:spPr bwMode="auto">
              <a:xfrm>
                <a:off x="3700" y="1786"/>
                <a:ext cx="50" cy="90"/>
              </a:xfrm>
              <a:custGeom>
                <a:avLst/>
                <a:gdLst>
                  <a:gd name="T0" fmla="*/ 14 w 21"/>
                  <a:gd name="T1" fmla="*/ 3 h 38"/>
                  <a:gd name="T2" fmla="*/ 11 w 21"/>
                  <a:gd name="T3" fmla="*/ 0 h 38"/>
                  <a:gd name="T4" fmla="*/ 8 w 21"/>
                  <a:gd name="T5" fmla="*/ 3 h 38"/>
                  <a:gd name="T6" fmla="*/ 11 w 21"/>
                  <a:gd name="T7" fmla="*/ 6 h 38"/>
                  <a:gd name="T8" fmla="*/ 14 w 21"/>
                  <a:gd name="T9" fmla="*/ 3 h 38"/>
                  <a:gd name="T10" fmla="*/ 4 w 21"/>
                  <a:gd name="T11" fmla="*/ 11 h 38"/>
                  <a:gd name="T12" fmla="*/ 5 w 21"/>
                  <a:gd name="T13" fmla="*/ 10 h 38"/>
                  <a:gd name="T14" fmla="*/ 4 w 21"/>
                  <a:gd name="T15" fmla="*/ 17 h 38"/>
                  <a:gd name="T16" fmla="*/ 4 w 21"/>
                  <a:gd name="T17" fmla="*/ 19 h 38"/>
                  <a:gd name="T18" fmla="*/ 0 w 21"/>
                  <a:gd name="T19" fmla="*/ 35 h 38"/>
                  <a:gd name="T20" fmla="*/ 2 w 21"/>
                  <a:gd name="T21" fmla="*/ 38 h 38"/>
                  <a:gd name="T22" fmla="*/ 4 w 21"/>
                  <a:gd name="T23" fmla="*/ 36 h 38"/>
                  <a:gd name="T24" fmla="*/ 7 w 21"/>
                  <a:gd name="T25" fmla="*/ 24 h 38"/>
                  <a:gd name="T26" fmla="*/ 10 w 21"/>
                  <a:gd name="T27" fmla="*/ 28 h 38"/>
                  <a:gd name="T28" fmla="*/ 11 w 21"/>
                  <a:gd name="T29" fmla="*/ 36 h 38"/>
                  <a:gd name="T30" fmla="*/ 13 w 21"/>
                  <a:gd name="T31" fmla="*/ 38 h 38"/>
                  <a:gd name="T32" fmla="*/ 15 w 21"/>
                  <a:gd name="T33" fmla="*/ 36 h 38"/>
                  <a:gd name="T34" fmla="*/ 14 w 21"/>
                  <a:gd name="T35" fmla="*/ 28 h 38"/>
                  <a:gd name="T36" fmla="*/ 14 w 21"/>
                  <a:gd name="T37" fmla="*/ 27 h 38"/>
                  <a:gd name="T38" fmla="*/ 14 w 21"/>
                  <a:gd name="T39" fmla="*/ 27 h 38"/>
                  <a:gd name="T40" fmla="*/ 14 w 21"/>
                  <a:gd name="T41" fmla="*/ 27 h 38"/>
                  <a:gd name="T42" fmla="*/ 11 w 21"/>
                  <a:gd name="T43" fmla="*/ 20 h 38"/>
                  <a:gd name="T44" fmla="*/ 11 w 21"/>
                  <a:gd name="T45" fmla="*/ 18 h 38"/>
                  <a:gd name="T46" fmla="*/ 12 w 21"/>
                  <a:gd name="T47" fmla="*/ 14 h 38"/>
                  <a:gd name="T48" fmla="*/ 13 w 21"/>
                  <a:gd name="T49" fmla="*/ 15 h 38"/>
                  <a:gd name="T50" fmla="*/ 13 w 21"/>
                  <a:gd name="T51" fmla="*/ 15 h 38"/>
                  <a:gd name="T52" fmla="*/ 14 w 21"/>
                  <a:gd name="T53" fmla="*/ 16 h 38"/>
                  <a:gd name="T54" fmla="*/ 18 w 21"/>
                  <a:gd name="T55" fmla="*/ 20 h 38"/>
                  <a:gd name="T56" fmla="*/ 21 w 21"/>
                  <a:gd name="T57" fmla="*/ 20 h 38"/>
                  <a:gd name="T58" fmla="*/ 20 w 21"/>
                  <a:gd name="T59" fmla="*/ 17 h 38"/>
                  <a:gd name="T60" fmla="*/ 16 w 21"/>
                  <a:gd name="T61" fmla="*/ 13 h 38"/>
                  <a:gd name="T62" fmla="*/ 15 w 21"/>
                  <a:gd name="T63" fmla="*/ 13 h 38"/>
                  <a:gd name="T64" fmla="*/ 12 w 21"/>
                  <a:gd name="T65" fmla="*/ 8 h 38"/>
                  <a:gd name="T66" fmla="*/ 12 w 21"/>
                  <a:gd name="T67" fmla="*/ 7 h 38"/>
                  <a:gd name="T68" fmla="*/ 12 w 21"/>
                  <a:gd name="T69" fmla="*/ 7 h 38"/>
                  <a:gd name="T70" fmla="*/ 12 w 21"/>
                  <a:gd name="T71" fmla="*/ 7 h 38"/>
                  <a:gd name="T72" fmla="*/ 10 w 21"/>
                  <a:gd name="T73" fmla="*/ 6 h 38"/>
                  <a:gd name="T74" fmla="*/ 7 w 21"/>
                  <a:gd name="T75" fmla="*/ 7 h 38"/>
                  <a:gd name="T76" fmla="*/ 3 w 21"/>
                  <a:gd name="T77" fmla="*/ 8 h 38"/>
                  <a:gd name="T78" fmla="*/ 1 w 21"/>
                  <a:gd name="T79" fmla="*/ 9 h 38"/>
                  <a:gd name="T80" fmla="*/ 0 w 21"/>
                  <a:gd name="T81" fmla="*/ 15 h 38"/>
                  <a:gd name="T82" fmla="*/ 1 w 21"/>
                  <a:gd name="T83" fmla="*/ 17 h 38"/>
                  <a:gd name="T84" fmla="*/ 3 w 21"/>
                  <a:gd name="T85" fmla="*/ 16 h 38"/>
                  <a:gd name="T86" fmla="*/ 4 w 21"/>
                  <a:gd name="T87"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 h="38">
                    <a:moveTo>
                      <a:pt x="14" y="3"/>
                    </a:moveTo>
                    <a:cubicBezTo>
                      <a:pt x="14" y="1"/>
                      <a:pt x="13" y="0"/>
                      <a:pt x="11" y="0"/>
                    </a:cubicBezTo>
                    <a:cubicBezTo>
                      <a:pt x="9" y="0"/>
                      <a:pt x="8" y="1"/>
                      <a:pt x="8" y="3"/>
                    </a:cubicBezTo>
                    <a:cubicBezTo>
                      <a:pt x="8" y="4"/>
                      <a:pt x="9" y="6"/>
                      <a:pt x="11" y="6"/>
                    </a:cubicBezTo>
                    <a:cubicBezTo>
                      <a:pt x="12" y="6"/>
                      <a:pt x="14" y="4"/>
                      <a:pt x="14" y="3"/>
                    </a:cubicBezTo>
                    <a:close/>
                    <a:moveTo>
                      <a:pt x="4" y="11"/>
                    </a:moveTo>
                    <a:cubicBezTo>
                      <a:pt x="5" y="10"/>
                      <a:pt x="5" y="10"/>
                      <a:pt x="5" y="10"/>
                    </a:cubicBezTo>
                    <a:cubicBezTo>
                      <a:pt x="4" y="17"/>
                      <a:pt x="4" y="17"/>
                      <a:pt x="4" y="17"/>
                    </a:cubicBezTo>
                    <a:cubicBezTo>
                      <a:pt x="4" y="18"/>
                      <a:pt x="4" y="18"/>
                      <a:pt x="4" y="19"/>
                    </a:cubicBezTo>
                    <a:cubicBezTo>
                      <a:pt x="0" y="35"/>
                      <a:pt x="0" y="35"/>
                      <a:pt x="0" y="35"/>
                    </a:cubicBezTo>
                    <a:cubicBezTo>
                      <a:pt x="0" y="37"/>
                      <a:pt x="1" y="38"/>
                      <a:pt x="2" y="38"/>
                    </a:cubicBezTo>
                    <a:cubicBezTo>
                      <a:pt x="3" y="38"/>
                      <a:pt x="4" y="37"/>
                      <a:pt x="4" y="36"/>
                    </a:cubicBezTo>
                    <a:cubicBezTo>
                      <a:pt x="7" y="24"/>
                      <a:pt x="7" y="24"/>
                      <a:pt x="7" y="24"/>
                    </a:cubicBezTo>
                    <a:cubicBezTo>
                      <a:pt x="10" y="28"/>
                      <a:pt x="10" y="28"/>
                      <a:pt x="10" y="28"/>
                    </a:cubicBezTo>
                    <a:cubicBezTo>
                      <a:pt x="11" y="36"/>
                      <a:pt x="11" y="36"/>
                      <a:pt x="11" y="36"/>
                    </a:cubicBezTo>
                    <a:cubicBezTo>
                      <a:pt x="11" y="37"/>
                      <a:pt x="12" y="38"/>
                      <a:pt x="13" y="38"/>
                    </a:cubicBezTo>
                    <a:cubicBezTo>
                      <a:pt x="14" y="38"/>
                      <a:pt x="15" y="37"/>
                      <a:pt x="15" y="36"/>
                    </a:cubicBezTo>
                    <a:cubicBezTo>
                      <a:pt x="14" y="28"/>
                      <a:pt x="14" y="28"/>
                      <a:pt x="14" y="28"/>
                    </a:cubicBezTo>
                    <a:cubicBezTo>
                      <a:pt x="14" y="28"/>
                      <a:pt x="14" y="27"/>
                      <a:pt x="14" y="27"/>
                    </a:cubicBezTo>
                    <a:cubicBezTo>
                      <a:pt x="14" y="27"/>
                      <a:pt x="14" y="27"/>
                      <a:pt x="14" y="27"/>
                    </a:cubicBezTo>
                    <a:cubicBezTo>
                      <a:pt x="14" y="27"/>
                      <a:pt x="14" y="27"/>
                      <a:pt x="14" y="27"/>
                    </a:cubicBezTo>
                    <a:cubicBezTo>
                      <a:pt x="11" y="20"/>
                      <a:pt x="11" y="20"/>
                      <a:pt x="11" y="20"/>
                    </a:cubicBezTo>
                    <a:cubicBezTo>
                      <a:pt x="11" y="19"/>
                      <a:pt x="11" y="19"/>
                      <a:pt x="11" y="18"/>
                    </a:cubicBezTo>
                    <a:cubicBezTo>
                      <a:pt x="12" y="14"/>
                      <a:pt x="12" y="14"/>
                      <a:pt x="12" y="14"/>
                    </a:cubicBezTo>
                    <a:cubicBezTo>
                      <a:pt x="13" y="15"/>
                      <a:pt x="13" y="15"/>
                      <a:pt x="13" y="15"/>
                    </a:cubicBezTo>
                    <a:cubicBezTo>
                      <a:pt x="13" y="15"/>
                      <a:pt x="13" y="15"/>
                      <a:pt x="13" y="15"/>
                    </a:cubicBezTo>
                    <a:cubicBezTo>
                      <a:pt x="13" y="15"/>
                      <a:pt x="13" y="15"/>
                      <a:pt x="14" y="16"/>
                    </a:cubicBezTo>
                    <a:cubicBezTo>
                      <a:pt x="18" y="20"/>
                      <a:pt x="18" y="20"/>
                      <a:pt x="18" y="20"/>
                    </a:cubicBezTo>
                    <a:cubicBezTo>
                      <a:pt x="19" y="20"/>
                      <a:pt x="20" y="20"/>
                      <a:pt x="21" y="20"/>
                    </a:cubicBezTo>
                    <a:cubicBezTo>
                      <a:pt x="21" y="19"/>
                      <a:pt x="21" y="18"/>
                      <a:pt x="20" y="17"/>
                    </a:cubicBezTo>
                    <a:cubicBezTo>
                      <a:pt x="16" y="13"/>
                      <a:pt x="16" y="13"/>
                      <a:pt x="16" y="13"/>
                    </a:cubicBezTo>
                    <a:cubicBezTo>
                      <a:pt x="16" y="13"/>
                      <a:pt x="15" y="13"/>
                      <a:pt x="15" y="13"/>
                    </a:cubicBezTo>
                    <a:cubicBezTo>
                      <a:pt x="12" y="8"/>
                      <a:pt x="12" y="8"/>
                      <a:pt x="12" y="8"/>
                    </a:cubicBezTo>
                    <a:cubicBezTo>
                      <a:pt x="12" y="8"/>
                      <a:pt x="12" y="8"/>
                      <a:pt x="12" y="7"/>
                    </a:cubicBezTo>
                    <a:cubicBezTo>
                      <a:pt x="12" y="7"/>
                      <a:pt x="12" y="7"/>
                      <a:pt x="12" y="7"/>
                    </a:cubicBezTo>
                    <a:cubicBezTo>
                      <a:pt x="12" y="7"/>
                      <a:pt x="12" y="7"/>
                      <a:pt x="12" y="7"/>
                    </a:cubicBezTo>
                    <a:cubicBezTo>
                      <a:pt x="12" y="7"/>
                      <a:pt x="11" y="6"/>
                      <a:pt x="10" y="6"/>
                    </a:cubicBezTo>
                    <a:cubicBezTo>
                      <a:pt x="9" y="6"/>
                      <a:pt x="7" y="6"/>
                      <a:pt x="7" y="7"/>
                    </a:cubicBezTo>
                    <a:cubicBezTo>
                      <a:pt x="3" y="8"/>
                      <a:pt x="3" y="8"/>
                      <a:pt x="3" y="8"/>
                    </a:cubicBezTo>
                    <a:cubicBezTo>
                      <a:pt x="2" y="8"/>
                      <a:pt x="1" y="8"/>
                      <a:pt x="1" y="9"/>
                    </a:cubicBezTo>
                    <a:cubicBezTo>
                      <a:pt x="0" y="15"/>
                      <a:pt x="0" y="15"/>
                      <a:pt x="0" y="15"/>
                    </a:cubicBezTo>
                    <a:cubicBezTo>
                      <a:pt x="0" y="16"/>
                      <a:pt x="0" y="17"/>
                      <a:pt x="1" y="17"/>
                    </a:cubicBezTo>
                    <a:cubicBezTo>
                      <a:pt x="2" y="17"/>
                      <a:pt x="3" y="17"/>
                      <a:pt x="3" y="16"/>
                    </a:cubicBezTo>
                    <a:lnTo>
                      <a:pt x="4"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154"/>
              <p:cNvSpPr>
                <a:spLocks noEditPoints="1"/>
              </p:cNvSpPr>
              <p:nvPr/>
            </p:nvSpPr>
            <p:spPr bwMode="auto">
              <a:xfrm>
                <a:off x="4037" y="2398"/>
                <a:ext cx="64" cy="119"/>
              </a:xfrm>
              <a:custGeom>
                <a:avLst/>
                <a:gdLst>
                  <a:gd name="T0" fmla="*/ 15 w 27"/>
                  <a:gd name="T1" fmla="*/ 4 h 50"/>
                  <a:gd name="T2" fmla="*/ 11 w 27"/>
                  <a:gd name="T3" fmla="*/ 0 h 50"/>
                  <a:gd name="T4" fmla="*/ 8 w 27"/>
                  <a:gd name="T5" fmla="*/ 5 h 50"/>
                  <a:gd name="T6" fmla="*/ 12 w 27"/>
                  <a:gd name="T7" fmla="*/ 8 h 50"/>
                  <a:gd name="T8" fmla="*/ 15 w 27"/>
                  <a:gd name="T9" fmla="*/ 4 h 50"/>
                  <a:gd name="T10" fmla="*/ 4 w 27"/>
                  <a:gd name="T11" fmla="*/ 16 h 50"/>
                  <a:gd name="T12" fmla="*/ 5 w 27"/>
                  <a:gd name="T13" fmla="*/ 15 h 50"/>
                  <a:gd name="T14" fmla="*/ 5 w 27"/>
                  <a:gd name="T15" fmla="*/ 23 h 50"/>
                  <a:gd name="T16" fmla="*/ 6 w 27"/>
                  <a:gd name="T17" fmla="*/ 26 h 50"/>
                  <a:gd name="T18" fmla="*/ 3 w 27"/>
                  <a:gd name="T19" fmla="*/ 48 h 50"/>
                  <a:gd name="T20" fmla="*/ 6 w 27"/>
                  <a:gd name="T21" fmla="*/ 50 h 50"/>
                  <a:gd name="T22" fmla="*/ 8 w 27"/>
                  <a:gd name="T23" fmla="*/ 48 h 50"/>
                  <a:gd name="T24" fmla="*/ 11 w 27"/>
                  <a:gd name="T25" fmla="*/ 32 h 50"/>
                  <a:gd name="T26" fmla="*/ 15 w 27"/>
                  <a:gd name="T27" fmla="*/ 37 h 50"/>
                  <a:gd name="T28" fmla="*/ 18 w 27"/>
                  <a:gd name="T29" fmla="*/ 47 h 50"/>
                  <a:gd name="T30" fmla="*/ 21 w 27"/>
                  <a:gd name="T31" fmla="*/ 49 h 50"/>
                  <a:gd name="T32" fmla="*/ 23 w 27"/>
                  <a:gd name="T33" fmla="*/ 46 h 50"/>
                  <a:gd name="T34" fmla="*/ 20 w 27"/>
                  <a:gd name="T35" fmla="*/ 36 h 50"/>
                  <a:gd name="T36" fmla="*/ 19 w 27"/>
                  <a:gd name="T37" fmla="*/ 34 h 50"/>
                  <a:gd name="T38" fmla="*/ 19 w 27"/>
                  <a:gd name="T39" fmla="*/ 34 h 50"/>
                  <a:gd name="T40" fmla="*/ 19 w 27"/>
                  <a:gd name="T41" fmla="*/ 34 h 50"/>
                  <a:gd name="T42" fmla="*/ 14 w 27"/>
                  <a:gd name="T43" fmla="*/ 26 h 50"/>
                  <a:gd name="T44" fmla="*/ 15 w 27"/>
                  <a:gd name="T45" fmla="*/ 24 h 50"/>
                  <a:gd name="T46" fmla="*/ 15 w 27"/>
                  <a:gd name="T47" fmla="*/ 18 h 50"/>
                  <a:gd name="T48" fmla="*/ 16 w 27"/>
                  <a:gd name="T49" fmla="*/ 19 h 50"/>
                  <a:gd name="T50" fmla="*/ 17 w 27"/>
                  <a:gd name="T51" fmla="*/ 20 h 50"/>
                  <a:gd name="T52" fmla="*/ 17 w 27"/>
                  <a:gd name="T53" fmla="*/ 20 h 50"/>
                  <a:gd name="T54" fmla="*/ 24 w 27"/>
                  <a:gd name="T55" fmla="*/ 25 h 50"/>
                  <a:gd name="T56" fmla="*/ 27 w 27"/>
                  <a:gd name="T57" fmla="*/ 24 h 50"/>
                  <a:gd name="T58" fmla="*/ 26 w 27"/>
                  <a:gd name="T59" fmla="*/ 21 h 50"/>
                  <a:gd name="T60" fmla="*/ 19 w 27"/>
                  <a:gd name="T61" fmla="*/ 17 h 50"/>
                  <a:gd name="T62" fmla="*/ 19 w 27"/>
                  <a:gd name="T63" fmla="*/ 17 h 50"/>
                  <a:gd name="T64" fmla="*/ 14 w 27"/>
                  <a:gd name="T65" fmla="*/ 10 h 50"/>
                  <a:gd name="T66" fmla="*/ 14 w 27"/>
                  <a:gd name="T67" fmla="*/ 10 h 50"/>
                  <a:gd name="T68" fmla="*/ 14 w 27"/>
                  <a:gd name="T69" fmla="*/ 10 h 50"/>
                  <a:gd name="T70" fmla="*/ 14 w 27"/>
                  <a:gd name="T71" fmla="*/ 10 h 50"/>
                  <a:gd name="T72" fmla="*/ 11 w 27"/>
                  <a:gd name="T73" fmla="*/ 9 h 50"/>
                  <a:gd name="T74" fmla="*/ 7 w 27"/>
                  <a:gd name="T75" fmla="*/ 10 h 50"/>
                  <a:gd name="T76" fmla="*/ 2 w 27"/>
                  <a:gd name="T77" fmla="*/ 12 h 50"/>
                  <a:gd name="T78" fmla="*/ 1 w 27"/>
                  <a:gd name="T79" fmla="*/ 14 h 50"/>
                  <a:gd name="T80" fmla="*/ 0 w 27"/>
                  <a:gd name="T81" fmla="*/ 22 h 50"/>
                  <a:gd name="T82" fmla="*/ 1 w 27"/>
                  <a:gd name="T83" fmla="*/ 24 h 50"/>
                  <a:gd name="T84" fmla="*/ 4 w 27"/>
                  <a:gd name="T85" fmla="*/ 23 h 50"/>
                  <a:gd name="T86" fmla="*/ 4 w 27"/>
                  <a:gd name="T87"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 h="50">
                    <a:moveTo>
                      <a:pt x="15" y="4"/>
                    </a:moveTo>
                    <a:cubicBezTo>
                      <a:pt x="15" y="2"/>
                      <a:pt x="13" y="0"/>
                      <a:pt x="11" y="0"/>
                    </a:cubicBezTo>
                    <a:cubicBezTo>
                      <a:pt x="9" y="1"/>
                      <a:pt x="7" y="2"/>
                      <a:pt x="8" y="5"/>
                    </a:cubicBezTo>
                    <a:cubicBezTo>
                      <a:pt x="8" y="7"/>
                      <a:pt x="10" y="8"/>
                      <a:pt x="12" y="8"/>
                    </a:cubicBezTo>
                    <a:cubicBezTo>
                      <a:pt x="14" y="8"/>
                      <a:pt x="16" y="6"/>
                      <a:pt x="15" y="4"/>
                    </a:cubicBezTo>
                    <a:close/>
                    <a:moveTo>
                      <a:pt x="4" y="16"/>
                    </a:moveTo>
                    <a:cubicBezTo>
                      <a:pt x="5" y="15"/>
                      <a:pt x="5" y="15"/>
                      <a:pt x="5" y="15"/>
                    </a:cubicBezTo>
                    <a:cubicBezTo>
                      <a:pt x="5" y="23"/>
                      <a:pt x="5" y="23"/>
                      <a:pt x="5" y="23"/>
                    </a:cubicBezTo>
                    <a:cubicBezTo>
                      <a:pt x="5" y="24"/>
                      <a:pt x="5" y="25"/>
                      <a:pt x="6" y="26"/>
                    </a:cubicBezTo>
                    <a:cubicBezTo>
                      <a:pt x="3" y="48"/>
                      <a:pt x="3" y="48"/>
                      <a:pt x="3" y="48"/>
                    </a:cubicBezTo>
                    <a:cubicBezTo>
                      <a:pt x="3" y="49"/>
                      <a:pt x="4" y="50"/>
                      <a:pt x="6" y="50"/>
                    </a:cubicBezTo>
                    <a:cubicBezTo>
                      <a:pt x="7" y="50"/>
                      <a:pt x="8" y="49"/>
                      <a:pt x="8" y="48"/>
                    </a:cubicBezTo>
                    <a:cubicBezTo>
                      <a:pt x="11" y="32"/>
                      <a:pt x="11" y="32"/>
                      <a:pt x="11" y="32"/>
                    </a:cubicBezTo>
                    <a:cubicBezTo>
                      <a:pt x="15" y="37"/>
                      <a:pt x="15" y="37"/>
                      <a:pt x="15" y="37"/>
                    </a:cubicBezTo>
                    <a:cubicBezTo>
                      <a:pt x="18" y="47"/>
                      <a:pt x="18" y="47"/>
                      <a:pt x="18" y="47"/>
                    </a:cubicBezTo>
                    <a:cubicBezTo>
                      <a:pt x="18" y="48"/>
                      <a:pt x="19" y="49"/>
                      <a:pt x="21" y="49"/>
                    </a:cubicBezTo>
                    <a:cubicBezTo>
                      <a:pt x="22" y="49"/>
                      <a:pt x="23" y="48"/>
                      <a:pt x="23" y="46"/>
                    </a:cubicBezTo>
                    <a:cubicBezTo>
                      <a:pt x="20" y="36"/>
                      <a:pt x="20" y="36"/>
                      <a:pt x="20" y="36"/>
                    </a:cubicBezTo>
                    <a:cubicBezTo>
                      <a:pt x="20" y="35"/>
                      <a:pt x="20" y="35"/>
                      <a:pt x="19" y="34"/>
                    </a:cubicBezTo>
                    <a:cubicBezTo>
                      <a:pt x="19" y="34"/>
                      <a:pt x="19" y="34"/>
                      <a:pt x="19" y="34"/>
                    </a:cubicBezTo>
                    <a:cubicBezTo>
                      <a:pt x="19" y="34"/>
                      <a:pt x="19" y="34"/>
                      <a:pt x="19" y="34"/>
                    </a:cubicBezTo>
                    <a:cubicBezTo>
                      <a:pt x="14" y="26"/>
                      <a:pt x="14" y="26"/>
                      <a:pt x="14" y="26"/>
                    </a:cubicBezTo>
                    <a:cubicBezTo>
                      <a:pt x="15" y="25"/>
                      <a:pt x="15" y="25"/>
                      <a:pt x="15" y="24"/>
                    </a:cubicBezTo>
                    <a:cubicBezTo>
                      <a:pt x="15" y="18"/>
                      <a:pt x="15" y="18"/>
                      <a:pt x="15" y="18"/>
                    </a:cubicBezTo>
                    <a:cubicBezTo>
                      <a:pt x="16" y="19"/>
                      <a:pt x="16" y="19"/>
                      <a:pt x="16" y="19"/>
                    </a:cubicBezTo>
                    <a:cubicBezTo>
                      <a:pt x="16" y="19"/>
                      <a:pt x="16" y="20"/>
                      <a:pt x="17" y="20"/>
                    </a:cubicBezTo>
                    <a:cubicBezTo>
                      <a:pt x="17" y="20"/>
                      <a:pt x="17" y="20"/>
                      <a:pt x="17" y="20"/>
                    </a:cubicBezTo>
                    <a:cubicBezTo>
                      <a:pt x="24" y="25"/>
                      <a:pt x="24" y="25"/>
                      <a:pt x="24" y="25"/>
                    </a:cubicBezTo>
                    <a:cubicBezTo>
                      <a:pt x="25" y="25"/>
                      <a:pt x="26" y="25"/>
                      <a:pt x="27" y="24"/>
                    </a:cubicBezTo>
                    <a:cubicBezTo>
                      <a:pt x="27" y="23"/>
                      <a:pt x="27" y="22"/>
                      <a:pt x="26" y="21"/>
                    </a:cubicBezTo>
                    <a:cubicBezTo>
                      <a:pt x="19" y="17"/>
                      <a:pt x="19" y="17"/>
                      <a:pt x="19" y="17"/>
                    </a:cubicBezTo>
                    <a:cubicBezTo>
                      <a:pt x="19" y="17"/>
                      <a:pt x="19" y="17"/>
                      <a:pt x="19" y="17"/>
                    </a:cubicBezTo>
                    <a:cubicBezTo>
                      <a:pt x="14" y="10"/>
                      <a:pt x="14" y="10"/>
                      <a:pt x="14" y="10"/>
                    </a:cubicBezTo>
                    <a:cubicBezTo>
                      <a:pt x="14" y="10"/>
                      <a:pt x="14" y="10"/>
                      <a:pt x="14" y="10"/>
                    </a:cubicBezTo>
                    <a:cubicBezTo>
                      <a:pt x="14" y="10"/>
                      <a:pt x="14" y="10"/>
                      <a:pt x="14" y="10"/>
                    </a:cubicBezTo>
                    <a:cubicBezTo>
                      <a:pt x="14" y="10"/>
                      <a:pt x="14" y="10"/>
                      <a:pt x="14" y="10"/>
                    </a:cubicBezTo>
                    <a:cubicBezTo>
                      <a:pt x="13" y="9"/>
                      <a:pt x="12" y="9"/>
                      <a:pt x="11" y="9"/>
                    </a:cubicBezTo>
                    <a:cubicBezTo>
                      <a:pt x="9" y="8"/>
                      <a:pt x="8" y="9"/>
                      <a:pt x="7" y="10"/>
                    </a:cubicBezTo>
                    <a:cubicBezTo>
                      <a:pt x="2" y="12"/>
                      <a:pt x="2" y="12"/>
                      <a:pt x="2" y="12"/>
                    </a:cubicBezTo>
                    <a:cubicBezTo>
                      <a:pt x="1" y="13"/>
                      <a:pt x="1" y="13"/>
                      <a:pt x="1" y="14"/>
                    </a:cubicBezTo>
                    <a:cubicBezTo>
                      <a:pt x="0" y="22"/>
                      <a:pt x="0" y="22"/>
                      <a:pt x="0" y="22"/>
                    </a:cubicBezTo>
                    <a:cubicBezTo>
                      <a:pt x="0" y="23"/>
                      <a:pt x="0" y="24"/>
                      <a:pt x="1" y="24"/>
                    </a:cubicBezTo>
                    <a:cubicBezTo>
                      <a:pt x="2" y="24"/>
                      <a:pt x="3" y="24"/>
                      <a:pt x="4" y="23"/>
                    </a:cubicBezTo>
                    <a:lnTo>
                      <a:pt x="4"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155"/>
              <p:cNvSpPr/>
              <p:nvPr/>
            </p:nvSpPr>
            <p:spPr bwMode="auto">
              <a:xfrm>
                <a:off x="3485" y="1926"/>
                <a:ext cx="47" cy="33"/>
              </a:xfrm>
              <a:custGeom>
                <a:avLst/>
                <a:gdLst>
                  <a:gd name="T0" fmla="*/ 12 w 20"/>
                  <a:gd name="T1" fmla="*/ 2 h 14"/>
                  <a:gd name="T2" fmla="*/ 19 w 20"/>
                  <a:gd name="T3" fmla="*/ 10 h 14"/>
                  <a:gd name="T4" fmla="*/ 17 w 20"/>
                  <a:gd name="T5" fmla="*/ 14 h 14"/>
                  <a:gd name="T6" fmla="*/ 3 w 20"/>
                  <a:gd name="T7" fmla="*/ 14 h 14"/>
                  <a:gd name="T8" fmla="*/ 1 w 20"/>
                  <a:gd name="T9" fmla="*/ 11 h 14"/>
                  <a:gd name="T10" fmla="*/ 8 w 20"/>
                  <a:gd name="T11" fmla="*/ 2 h 14"/>
                  <a:gd name="T12" fmla="*/ 12 w 20"/>
                  <a:gd name="T13" fmla="*/ 2 h 14"/>
                </a:gdLst>
                <a:ahLst/>
                <a:cxnLst>
                  <a:cxn ang="0">
                    <a:pos x="T0" y="T1"/>
                  </a:cxn>
                  <a:cxn ang="0">
                    <a:pos x="T2" y="T3"/>
                  </a:cxn>
                  <a:cxn ang="0">
                    <a:pos x="T4" y="T5"/>
                  </a:cxn>
                  <a:cxn ang="0">
                    <a:pos x="T6" y="T7"/>
                  </a:cxn>
                  <a:cxn ang="0">
                    <a:pos x="T8" y="T9"/>
                  </a:cxn>
                  <a:cxn ang="0">
                    <a:pos x="T10" y="T11"/>
                  </a:cxn>
                  <a:cxn ang="0">
                    <a:pos x="T12" y="T13"/>
                  </a:cxn>
                </a:cxnLst>
                <a:rect l="0" t="0" r="r" b="b"/>
                <a:pathLst>
                  <a:path w="20" h="14">
                    <a:moveTo>
                      <a:pt x="12" y="2"/>
                    </a:moveTo>
                    <a:cubicBezTo>
                      <a:pt x="19" y="10"/>
                      <a:pt x="19" y="10"/>
                      <a:pt x="19" y="10"/>
                    </a:cubicBezTo>
                    <a:cubicBezTo>
                      <a:pt x="20" y="12"/>
                      <a:pt x="19" y="14"/>
                      <a:pt x="17" y="14"/>
                    </a:cubicBezTo>
                    <a:cubicBezTo>
                      <a:pt x="3" y="14"/>
                      <a:pt x="3" y="14"/>
                      <a:pt x="3" y="14"/>
                    </a:cubicBezTo>
                    <a:cubicBezTo>
                      <a:pt x="1" y="14"/>
                      <a:pt x="0" y="13"/>
                      <a:pt x="1" y="11"/>
                    </a:cubicBezTo>
                    <a:cubicBezTo>
                      <a:pt x="8" y="2"/>
                      <a:pt x="8" y="2"/>
                      <a:pt x="8" y="2"/>
                    </a:cubicBezTo>
                    <a:cubicBezTo>
                      <a:pt x="9" y="0"/>
                      <a:pt x="11" y="0"/>
                      <a:pt x="1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156"/>
              <p:cNvSpPr/>
              <p:nvPr/>
            </p:nvSpPr>
            <p:spPr bwMode="auto">
              <a:xfrm>
                <a:off x="3485" y="1976"/>
                <a:ext cx="47" cy="33"/>
              </a:xfrm>
              <a:custGeom>
                <a:avLst/>
                <a:gdLst>
                  <a:gd name="T0" fmla="*/ 8 w 20"/>
                  <a:gd name="T1" fmla="*/ 12 h 14"/>
                  <a:gd name="T2" fmla="*/ 1 w 20"/>
                  <a:gd name="T3" fmla="*/ 3 h 14"/>
                  <a:gd name="T4" fmla="*/ 3 w 20"/>
                  <a:gd name="T5" fmla="*/ 0 h 14"/>
                  <a:gd name="T6" fmla="*/ 17 w 20"/>
                  <a:gd name="T7" fmla="*/ 0 h 14"/>
                  <a:gd name="T8" fmla="*/ 19 w 20"/>
                  <a:gd name="T9" fmla="*/ 3 h 14"/>
                  <a:gd name="T10" fmla="*/ 12 w 20"/>
                  <a:gd name="T11" fmla="*/ 12 h 14"/>
                  <a:gd name="T12" fmla="*/ 8 w 20"/>
                  <a:gd name="T13" fmla="*/ 12 h 14"/>
                </a:gdLst>
                <a:ahLst/>
                <a:cxnLst>
                  <a:cxn ang="0">
                    <a:pos x="T0" y="T1"/>
                  </a:cxn>
                  <a:cxn ang="0">
                    <a:pos x="T2" y="T3"/>
                  </a:cxn>
                  <a:cxn ang="0">
                    <a:pos x="T4" y="T5"/>
                  </a:cxn>
                  <a:cxn ang="0">
                    <a:pos x="T6" y="T7"/>
                  </a:cxn>
                  <a:cxn ang="0">
                    <a:pos x="T8" y="T9"/>
                  </a:cxn>
                  <a:cxn ang="0">
                    <a:pos x="T10" y="T11"/>
                  </a:cxn>
                  <a:cxn ang="0">
                    <a:pos x="T12" y="T13"/>
                  </a:cxn>
                </a:cxnLst>
                <a:rect l="0" t="0" r="r" b="b"/>
                <a:pathLst>
                  <a:path w="20" h="14">
                    <a:moveTo>
                      <a:pt x="8" y="12"/>
                    </a:moveTo>
                    <a:cubicBezTo>
                      <a:pt x="1" y="3"/>
                      <a:pt x="1" y="3"/>
                      <a:pt x="1" y="3"/>
                    </a:cubicBezTo>
                    <a:cubicBezTo>
                      <a:pt x="0" y="1"/>
                      <a:pt x="1" y="0"/>
                      <a:pt x="3" y="0"/>
                    </a:cubicBezTo>
                    <a:cubicBezTo>
                      <a:pt x="17" y="0"/>
                      <a:pt x="17" y="0"/>
                      <a:pt x="17" y="0"/>
                    </a:cubicBezTo>
                    <a:cubicBezTo>
                      <a:pt x="19" y="0"/>
                      <a:pt x="20" y="1"/>
                      <a:pt x="19" y="3"/>
                    </a:cubicBezTo>
                    <a:cubicBezTo>
                      <a:pt x="12" y="12"/>
                      <a:pt x="12" y="12"/>
                      <a:pt x="12" y="12"/>
                    </a:cubicBezTo>
                    <a:cubicBezTo>
                      <a:pt x="11" y="14"/>
                      <a:pt x="9" y="14"/>
                      <a:pt x="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157"/>
              <p:cNvSpPr/>
              <p:nvPr/>
            </p:nvSpPr>
            <p:spPr bwMode="auto">
              <a:xfrm>
                <a:off x="3904" y="1907"/>
                <a:ext cx="43" cy="62"/>
              </a:xfrm>
              <a:custGeom>
                <a:avLst/>
                <a:gdLst>
                  <a:gd name="T0" fmla="*/ 16 w 18"/>
                  <a:gd name="T1" fmla="*/ 0 h 26"/>
                  <a:gd name="T2" fmla="*/ 2 w 18"/>
                  <a:gd name="T3" fmla="*/ 0 h 26"/>
                  <a:gd name="T4" fmla="*/ 0 w 18"/>
                  <a:gd name="T5" fmla="*/ 2 h 26"/>
                  <a:gd name="T6" fmla="*/ 0 w 18"/>
                  <a:gd name="T7" fmla="*/ 6 h 26"/>
                  <a:gd name="T8" fmla="*/ 2 w 18"/>
                  <a:gd name="T9" fmla="*/ 9 h 26"/>
                  <a:gd name="T10" fmla="*/ 7 w 18"/>
                  <a:gd name="T11" fmla="*/ 9 h 26"/>
                  <a:gd name="T12" fmla="*/ 7 w 18"/>
                  <a:gd name="T13" fmla="*/ 24 h 26"/>
                  <a:gd name="T14" fmla="*/ 9 w 18"/>
                  <a:gd name="T15" fmla="*/ 26 h 26"/>
                  <a:gd name="T16" fmla="*/ 9 w 18"/>
                  <a:gd name="T17" fmla="*/ 26 h 26"/>
                  <a:gd name="T18" fmla="*/ 11 w 18"/>
                  <a:gd name="T19" fmla="*/ 24 h 26"/>
                  <a:gd name="T20" fmla="*/ 11 w 18"/>
                  <a:gd name="T21" fmla="*/ 9 h 26"/>
                  <a:gd name="T22" fmla="*/ 16 w 18"/>
                  <a:gd name="T23" fmla="*/ 9 h 26"/>
                  <a:gd name="T24" fmla="*/ 18 w 18"/>
                  <a:gd name="T25" fmla="*/ 6 h 26"/>
                  <a:gd name="T26" fmla="*/ 18 w 18"/>
                  <a:gd name="T27" fmla="*/ 2 h 26"/>
                  <a:gd name="T28" fmla="*/ 16 w 18"/>
                  <a:gd name="T2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6">
                    <a:moveTo>
                      <a:pt x="16" y="0"/>
                    </a:moveTo>
                    <a:cubicBezTo>
                      <a:pt x="2" y="0"/>
                      <a:pt x="2" y="0"/>
                      <a:pt x="2" y="0"/>
                    </a:cubicBezTo>
                    <a:cubicBezTo>
                      <a:pt x="1" y="0"/>
                      <a:pt x="0" y="1"/>
                      <a:pt x="0" y="2"/>
                    </a:cubicBezTo>
                    <a:cubicBezTo>
                      <a:pt x="0" y="6"/>
                      <a:pt x="0" y="6"/>
                      <a:pt x="0" y="6"/>
                    </a:cubicBezTo>
                    <a:cubicBezTo>
                      <a:pt x="0" y="8"/>
                      <a:pt x="1" y="9"/>
                      <a:pt x="2" y="9"/>
                    </a:cubicBezTo>
                    <a:cubicBezTo>
                      <a:pt x="7" y="9"/>
                      <a:pt x="7" y="9"/>
                      <a:pt x="7" y="9"/>
                    </a:cubicBezTo>
                    <a:cubicBezTo>
                      <a:pt x="7" y="24"/>
                      <a:pt x="7" y="24"/>
                      <a:pt x="7" y="24"/>
                    </a:cubicBezTo>
                    <a:cubicBezTo>
                      <a:pt x="7" y="25"/>
                      <a:pt x="8" y="26"/>
                      <a:pt x="9" y="26"/>
                    </a:cubicBezTo>
                    <a:cubicBezTo>
                      <a:pt x="9" y="26"/>
                      <a:pt x="9" y="26"/>
                      <a:pt x="9" y="26"/>
                    </a:cubicBezTo>
                    <a:cubicBezTo>
                      <a:pt x="10" y="26"/>
                      <a:pt x="11" y="25"/>
                      <a:pt x="11" y="24"/>
                    </a:cubicBezTo>
                    <a:cubicBezTo>
                      <a:pt x="11" y="9"/>
                      <a:pt x="11" y="9"/>
                      <a:pt x="11" y="9"/>
                    </a:cubicBezTo>
                    <a:cubicBezTo>
                      <a:pt x="16" y="9"/>
                      <a:pt x="16" y="9"/>
                      <a:pt x="16" y="9"/>
                    </a:cubicBezTo>
                    <a:cubicBezTo>
                      <a:pt x="17" y="9"/>
                      <a:pt x="18" y="8"/>
                      <a:pt x="18" y="6"/>
                    </a:cubicBezTo>
                    <a:cubicBezTo>
                      <a:pt x="18" y="2"/>
                      <a:pt x="18" y="2"/>
                      <a:pt x="18" y="2"/>
                    </a:cubicBezTo>
                    <a:cubicBezTo>
                      <a:pt x="18" y="1"/>
                      <a:pt x="17"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158"/>
              <p:cNvSpPr/>
              <p:nvPr/>
            </p:nvSpPr>
            <p:spPr bwMode="auto">
              <a:xfrm>
                <a:off x="3530" y="1921"/>
                <a:ext cx="42" cy="62"/>
              </a:xfrm>
              <a:custGeom>
                <a:avLst/>
                <a:gdLst>
                  <a:gd name="T0" fmla="*/ 16 w 18"/>
                  <a:gd name="T1" fmla="*/ 0 h 26"/>
                  <a:gd name="T2" fmla="*/ 2 w 18"/>
                  <a:gd name="T3" fmla="*/ 0 h 26"/>
                  <a:gd name="T4" fmla="*/ 0 w 18"/>
                  <a:gd name="T5" fmla="*/ 2 h 26"/>
                  <a:gd name="T6" fmla="*/ 0 w 18"/>
                  <a:gd name="T7" fmla="*/ 6 h 26"/>
                  <a:gd name="T8" fmla="*/ 2 w 18"/>
                  <a:gd name="T9" fmla="*/ 9 h 26"/>
                  <a:gd name="T10" fmla="*/ 7 w 18"/>
                  <a:gd name="T11" fmla="*/ 9 h 26"/>
                  <a:gd name="T12" fmla="*/ 7 w 18"/>
                  <a:gd name="T13" fmla="*/ 24 h 26"/>
                  <a:gd name="T14" fmla="*/ 9 w 18"/>
                  <a:gd name="T15" fmla="*/ 26 h 26"/>
                  <a:gd name="T16" fmla="*/ 9 w 18"/>
                  <a:gd name="T17" fmla="*/ 26 h 26"/>
                  <a:gd name="T18" fmla="*/ 11 w 18"/>
                  <a:gd name="T19" fmla="*/ 24 h 26"/>
                  <a:gd name="T20" fmla="*/ 11 w 18"/>
                  <a:gd name="T21" fmla="*/ 9 h 26"/>
                  <a:gd name="T22" fmla="*/ 16 w 18"/>
                  <a:gd name="T23" fmla="*/ 9 h 26"/>
                  <a:gd name="T24" fmla="*/ 18 w 18"/>
                  <a:gd name="T25" fmla="*/ 6 h 26"/>
                  <a:gd name="T26" fmla="*/ 18 w 18"/>
                  <a:gd name="T27" fmla="*/ 2 h 26"/>
                  <a:gd name="T28" fmla="*/ 16 w 18"/>
                  <a:gd name="T2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6">
                    <a:moveTo>
                      <a:pt x="16" y="0"/>
                    </a:moveTo>
                    <a:cubicBezTo>
                      <a:pt x="2" y="0"/>
                      <a:pt x="2" y="0"/>
                      <a:pt x="2" y="0"/>
                    </a:cubicBezTo>
                    <a:cubicBezTo>
                      <a:pt x="1" y="0"/>
                      <a:pt x="0" y="1"/>
                      <a:pt x="0" y="2"/>
                    </a:cubicBezTo>
                    <a:cubicBezTo>
                      <a:pt x="0" y="6"/>
                      <a:pt x="0" y="6"/>
                      <a:pt x="0" y="6"/>
                    </a:cubicBezTo>
                    <a:cubicBezTo>
                      <a:pt x="0" y="8"/>
                      <a:pt x="1" y="9"/>
                      <a:pt x="2" y="9"/>
                    </a:cubicBezTo>
                    <a:cubicBezTo>
                      <a:pt x="7" y="9"/>
                      <a:pt x="7" y="9"/>
                      <a:pt x="7" y="9"/>
                    </a:cubicBezTo>
                    <a:cubicBezTo>
                      <a:pt x="7" y="24"/>
                      <a:pt x="7" y="24"/>
                      <a:pt x="7" y="24"/>
                    </a:cubicBezTo>
                    <a:cubicBezTo>
                      <a:pt x="7" y="25"/>
                      <a:pt x="8" y="26"/>
                      <a:pt x="9" y="26"/>
                    </a:cubicBezTo>
                    <a:cubicBezTo>
                      <a:pt x="9" y="26"/>
                      <a:pt x="9" y="26"/>
                      <a:pt x="9" y="26"/>
                    </a:cubicBezTo>
                    <a:cubicBezTo>
                      <a:pt x="10" y="26"/>
                      <a:pt x="11" y="25"/>
                      <a:pt x="11" y="24"/>
                    </a:cubicBezTo>
                    <a:cubicBezTo>
                      <a:pt x="11" y="9"/>
                      <a:pt x="11" y="9"/>
                      <a:pt x="11" y="9"/>
                    </a:cubicBezTo>
                    <a:cubicBezTo>
                      <a:pt x="16" y="9"/>
                      <a:pt x="16" y="9"/>
                      <a:pt x="16" y="9"/>
                    </a:cubicBezTo>
                    <a:cubicBezTo>
                      <a:pt x="17" y="9"/>
                      <a:pt x="18" y="8"/>
                      <a:pt x="18" y="6"/>
                    </a:cubicBezTo>
                    <a:cubicBezTo>
                      <a:pt x="18" y="2"/>
                      <a:pt x="18" y="2"/>
                      <a:pt x="18" y="2"/>
                    </a:cubicBezTo>
                    <a:cubicBezTo>
                      <a:pt x="18" y="1"/>
                      <a:pt x="17"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159"/>
              <p:cNvSpPr/>
              <p:nvPr/>
            </p:nvSpPr>
            <p:spPr bwMode="auto">
              <a:xfrm>
                <a:off x="4150" y="2690"/>
                <a:ext cx="43" cy="62"/>
              </a:xfrm>
              <a:custGeom>
                <a:avLst/>
                <a:gdLst>
                  <a:gd name="T0" fmla="*/ 16 w 18"/>
                  <a:gd name="T1" fmla="*/ 0 h 26"/>
                  <a:gd name="T2" fmla="*/ 2 w 18"/>
                  <a:gd name="T3" fmla="*/ 0 h 26"/>
                  <a:gd name="T4" fmla="*/ 0 w 18"/>
                  <a:gd name="T5" fmla="*/ 2 h 26"/>
                  <a:gd name="T6" fmla="*/ 0 w 18"/>
                  <a:gd name="T7" fmla="*/ 7 h 26"/>
                  <a:gd name="T8" fmla="*/ 2 w 18"/>
                  <a:gd name="T9" fmla="*/ 9 h 26"/>
                  <a:gd name="T10" fmla="*/ 7 w 18"/>
                  <a:gd name="T11" fmla="*/ 9 h 26"/>
                  <a:gd name="T12" fmla="*/ 7 w 18"/>
                  <a:gd name="T13" fmla="*/ 24 h 26"/>
                  <a:gd name="T14" fmla="*/ 8 w 18"/>
                  <a:gd name="T15" fmla="*/ 26 h 26"/>
                  <a:gd name="T16" fmla="*/ 9 w 18"/>
                  <a:gd name="T17" fmla="*/ 26 h 26"/>
                  <a:gd name="T18" fmla="*/ 11 w 18"/>
                  <a:gd name="T19" fmla="*/ 24 h 26"/>
                  <a:gd name="T20" fmla="*/ 11 w 18"/>
                  <a:gd name="T21" fmla="*/ 9 h 26"/>
                  <a:gd name="T22" fmla="*/ 16 w 18"/>
                  <a:gd name="T23" fmla="*/ 9 h 26"/>
                  <a:gd name="T24" fmla="*/ 18 w 18"/>
                  <a:gd name="T25" fmla="*/ 7 h 26"/>
                  <a:gd name="T26" fmla="*/ 18 w 18"/>
                  <a:gd name="T27" fmla="*/ 3 h 26"/>
                  <a:gd name="T28" fmla="*/ 16 w 18"/>
                  <a:gd name="T2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6">
                    <a:moveTo>
                      <a:pt x="16" y="0"/>
                    </a:moveTo>
                    <a:cubicBezTo>
                      <a:pt x="2" y="0"/>
                      <a:pt x="2" y="0"/>
                      <a:pt x="2" y="0"/>
                    </a:cubicBezTo>
                    <a:cubicBezTo>
                      <a:pt x="1" y="0"/>
                      <a:pt x="0" y="1"/>
                      <a:pt x="0" y="2"/>
                    </a:cubicBezTo>
                    <a:cubicBezTo>
                      <a:pt x="0" y="7"/>
                      <a:pt x="0" y="7"/>
                      <a:pt x="0" y="7"/>
                    </a:cubicBezTo>
                    <a:cubicBezTo>
                      <a:pt x="0" y="8"/>
                      <a:pt x="1" y="9"/>
                      <a:pt x="2" y="9"/>
                    </a:cubicBezTo>
                    <a:cubicBezTo>
                      <a:pt x="7" y="9"/>
                      <a:pt x="7" y="9"/>
                      <a:pt x="7" y="9"/>
                    </a:cubicBezTo>
                    <a:cubicBezTo>
                      <a:pt x="7" y="24"/>
                      <a:pt x="7" y="24"/>
                      <a:pt x="7" y="24"/>
                    </a:cubicBezTo>
                    <a:cubicBezTo>
                      <a:pt x="7" y="25"/>
                      <a:pt x="8" y="26"/>
                      <a:pt x="8" y="26"/>
                    </a:cubicBezTo>
                    <a:cubicBezTo>
                      <a:pt x="9" y="26"/>
                      <a:pt x="9" y="26"/>
                      <a:pt x="9" y="26"/>
                    </a:cubicBezTo>
                    <a:cubicBezTo>
                      <a:pt x="10" y="26"/>
                      <a:pt x="11" y="25"/>
                      <a:pt x="11" y="24"/>
                    </a:cubicBezTo>
                    <a:cubicBezTo>
                      <a:pt x="11" y="9"/>
                      <a:pt x="11" y="9"/>
                      <a:pt x="11" y="9"/>
                    </a:cubicBezTo>
                    <a:cubicBezTo>
                      <a:pt x="16" y="9"/>
                      <a:pt x="16" y="9"/>
                      <a:pt x="16" y="9"/>
                    </a:cubicBezTo>
                    <a:cubicBezTo>
                      <a:pt x="17" y="9"/>
                      <a:pt x="18" y="8"/>
                      <a:pt x="18" y="7"/>
                    </a:cubicBezTo>
                    <a:cubicBezTo>
                      <a:pt x="18" y="3"/>
                      <a:pt x="18" y="3"/>
                      <a:pt x="18" y="3"/>
                    </a:cubicBezTo>
                    <a:cubicBezTo>
                      <a:pt x="18" y="1"/>
                      <a:pt x="17"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160"/>
              <p:cNvSpPr>
                <a:spLocks noEditPoints="1"/>
              </p:cNvSpPr>
              <p:nvPr/>
            </p:nvSpPr>
            <p:spPr bwMode="auto">
              <a:xfrm>
                <a:off x="3769" y="1879"/>
                <a:ext cx="135" cy="130"/>
              </a:xfrm>
              <a:custGeom>
                <a:avLst/>
                <a:gdLst>
                  <a:gd name="T0" fmla="*/ 54 w 57"/>
                  <a:gd name="T1" fmla="*/ 22 h 55"/>
                  <a:gd name="T2" fmla="*/ 53 w 57"/>
                  <a:gd name="T3" fmla="*/ 21 h 55"/>
                  <a:gd name="T4" fmla="*/ 53 w 57"/>
                  <a:gd name="T5" fmla="*/ 4 h 55"/>
                  <a:gd name="T6" fmla="*/ 50 w 57"/>
                  <a:gd name="T7" fmla="*/ 1 h 55"/>
                  <a:gd name="T8" fmla="*/ 41 w 57"/>
                  <a:gd name="T9" fmla="*/ 1 h 55"/>
                  <a:gd name="T10" fmla="*/ 38 w 57"/>
                  <a:gd name="T11" fmla="*/ 4 h 55"/>
                  <a:gd name="T12" fmla="*/ 38 w 57"/>
                  <a:gd name="T13" fmla="*/ 7 h 55"/>
                  <a:gd name="T14" fmla="*/ 34 w 57"/>
                  <a:gd name="T15" fmla="*/ 3 h 55"/>
                  <a:gd name="T16" fmla="*/ 23 w 57"/>
                  <a:gd name="T17" fmla="*/ 3 h 55"/>
                  <a:gd name="T18" fmla="*/ 3 w 57"/>
                  <a:gd name="T19" fmla="*/ 22 h 55"/>
                  <a:gd name="T20" fmla="*/ 5 w 57"/>
                  <a:gd name="T21" fmla="*/ 27 h 55"/>
                  <a:gd name="T22" fmla="*/ 5 w 57"/>
                  <a:gd name="T23" fmla="*/ 52 h 55"/>
                  <a:gd name="T24" fmla="*/ 7 w 57"/>
                  <a:gd name="T25" fmla="*/ 55 h 55"/>
                  <a:gd name="T26" fmla="*/ 50 w 57"/>
                  <a:gd name="T27" fmla="*/ 55 h 55"/>
                  <a:gd name="T28" fmla="*/ 53 w 57"/>
                  <a:gd name="T29" fmla="*/ 52 h 55"/>
                  <a:gd name="T30" fmla="*/ 53 w 57"/>
                  <a:gd name="T31" fmla="*/ 27 h 55"/>
                  <a:gd name="T32" fmla="*/ 54 w 57"/>
                  <a:gd name="T33" fmla="*/ 22 h 55"/>
                  <a:gd name="T34" fmla="*/ 25 w 57"/>
                  <a:gd name="T35" fmla="*/ 50 h 55"/>
                  <a:gd name="T36" fmla="*/ 10 w 57"/>
                  <a:gd name="T37" fmla="*/ 50 h 55"/>
                  <a:gd name="T38" fmla="*/ 10 w 57"/>
                  <a:gd name="T39" fmla="*/ 34 h 55"/>
                  <a:gd name="T40" fmla="*/ 13 w 57"/>
                  <a:gd name="T41" fmla="*/ 31 h 55"/>
                  <a:gd name="T42" fmla="*/ 22 w 57"/>
                  <a:gd name="T43" fmla="*/ 31 h 55"/>
                  <a:gd name="T44" fmla="*/ 25 w 57"/>
                  <a:gd name="T45" fmla="*/ 34 h 55"/>
                  <a:gd name="T46" fmla="*/ 25 w 57"/>
                  <a:gd name="T47" fmla="*/ 50 h 55"/>
                  <a:gd name="T48" fmla="*/ 38 w 57"/>
                  <a:gd name="T49" fmla="*/ 45 h 55"/>
                  <a:gd name="T50" fmla="*/ 35 w 57"/>
                  <a:gd name="T51" fmla="*/ 45 h 55"/>
                  <a:gd name="T52" fmla="*/ 32 w 57"/>
                  <a:gd name="T53" fmla="*/ 42 h 55"/>
                  <a:gd name="T54" fmla="*/ 32 w 57"/>
                  <a:gd name="T55" fmla="*/ 40 h 55"/>
                  <a:gd name="T56" fmla="*/ 38 w 57"/>
                  <a:gd name="T57" fmla="*/ 40 h 55"/>
                  <a:gd name="T58" fmla="*/ 38 w 57"/>
                  <a:gd name="T59" fmla="*/ 45 h 55"/>
                  <a:gd name="T60" fmla="*/ 38 w 57"/>
                  <a:gd name="T61" fmla="*/ 37 h 55"/>
                  <a:gd name="T62" fmla="*/ 32 w 57"/>
                  <a:gd name="T63" fmla="*/ 37 h 55"/>
                  <a:gd name="T64" fmla="*/ 32 w 57"/>
                  <a:gd name="T65" fmla="*/ 34 h 55"/>
                  <a:gd name="T66" fmla="*/ 35 w 57"/>
                  <a:gd name="T67" fmla="*/ 31 h 55"/>
                  <a:gd name="T68" fmla="*/ 38 w 57"/>
                  <a:gd name="T69" fmla="*/ 31 h 55"/>
                  <a:gd name="T70" fmla="*/ 38 w 57"/>
                  <a:gd name="T71" fmla="*/ 37 h 55"/>
                  <a:gd name="T72" fmla="*/ 47 w 57"/>
                  <a:gd name="T73" fmla="*/ 42 h 55"/>
                  <a:gd name="T74" fmla="*/ 44 w 57"/>
                  <a:gd name="T75" fmla="*/ 45 h 55"/>
                  <a:gd name="T76" fmla="*/ 41 w 57"/>
                  <a:gd name="T77" fmla="*/ 45 h 55"/>
                  <a:gd name="T78" fmla="*/ 41 w 57"/>
                  <a:gd name="T79" fmla="*/ 40 h 55"/>
                  <a:gd name="T80" fmla="*/ 47 w 57"/>
                  <a:gd name="T81" fmla="*/ 40 h 55"/>
                  <a:gd name="T82" fmla="*/ 47 w 57"/>
                  <a:gd name="T83" fmla="*/ 42 h 55"/>
                  <a:gd name="T84" fmla="*/ 47 w 57"/>
                  <a:gd name="T85" fmla="*/ 37 h 55"/>
                  <a:gd name="T86" fmla="*/ 41 w 57"/>
                  <a:gd name="T87" fmla="*/ 37 h 55"/>
                  <a:gd name="T88" fmla="*/ 41 w 57"/>
                  <a:gd name="T89" fmla="*/ 31 h 55"/>
                  <a:gd name="T90" fmla="*/ 44 w 57"/>
                  <a:gd name="T91" fmla="*/ 31 h 55"/>
                  <a:gd name="T92" fmla="*/ 47 w 57"/>
                  <a:gd name="T93" fmla="*/ 34 h 55"/>
                  <a:gd name="T94" fmla="*/ 47 w 57"/>
                  <a:gd name="T95"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 h="55">
                    <a:moveTo>
                      <a:pt x="54" y="22"/>
                    </a:moveTo>
                    <a:cubicBezTo>
                      <a:pt x="53" y="21"/>
                      <a:pt x="53" y="21"/>
                      <a:pt x="53" y="21"/>
                    </a:cubicBezTo>
                    <a:cubicBezTo>
                      <a:pt x="53" y="4"/>
                      <a:pt x="53" y="4"/>
                      <a:pt x="53" y="4"/>
                    </a:cubicBezTo>
                    <a:cubicBezTo>
                      <a:pt x="53" y="2"/>
                      <a:pt x="51" y="1"/>
                      <a:pt x="50" y="1"/>
                    </a:cubicBezTo>
                    <a:cubicBezTo>
                      <a:pt x="41" y="1"/>
                      <a:pt x="41" y="1"/>
                      <a:pt x="41" y="1"/>
                    </a:cubicBezTo>
                    <a:cubicBezTo>
                      <a:pt x="39" y="1"/>
                      <a:pt x="38" y="2"/>
                      <a:pt x="38" y="4"/>
                    </a:cubicBezTo>
                    <a:cubicBezTo>
                      <a:pt x="38" y="7"/>
                      <a:pt x="38" y="7"/>
                      <a:pt x="38" y="7"/>
                    </a:cubicBezTo>
                    <a:cubicBezTo>
                      <a:pt x="34" y="3"/>
                      <a:pt x="34" y="3"/>
                      <a:pt x="34" y="3"/>
                    </a:cubicBezTo>
                    <a:cubicBezTo>
                      <a:pt x="31" y="0"/>
                      <a:pt x="26" y="0"/>
                      <a:pt x="23" y="3"/>
                    </a:cubicBezTo>
                    <a:cubicBezTo>
                      <a:pt x="3" y="22"/>
                      <a:pt x="3" y="22"/>
                      <a:pt x="3" y="22"/>
                    </a:cubicBezTo>
                    <a:cubicBezTo>
                      <a:pt x="0" y="25"/>
                      <a:pt x="1" y="27"/>
                      <a:pt x="5" y="27"/>
                    </a:cubicBezTo>
                    <a:cubicBezTo>
                      <a:pt x="5" y="52"/>
                      <a:pt x="5" y="52"/>
                      <a:pt x="5" y="52"/>
                    </a:cubicBezTo>
                    <a:cubicBezTo>
                      <a:pt x="5" y="53"/>
                      <a:pt x="6" y="55"/>
                      <a:pt x="7" y="55"/>
                    </a:cubicBezTo>
                    <a:cubicBezTo>
                      <a:pt x="50" y="55"/>
                      <a:pt x="50" y="55"/>
                      <a:pt x="50" y="55"/>
                    </a:cubicBezTo>
                    <a:cubicBezTo>
                      <a:pt x="52" y="55"/>
                      <a:pt x="53" y="53"/>
                      <a:pt x="53" y="52"/>
                    </a:cubicBezTo>
                    <a:cubicBezTo>
                      <a:pt x="53" y="27"/>
                      <a:pt x="53" y="27"/>
                      <a:pt x="53" y="27"/>
                    </a:cubicBezTo>
                    <a:cubicBezTo>
                      <a:pt x="56" y="27"/>
                      <a:pt x="57" y="25"/>
                      <a:pt x="54" y="22"/>
                    </a:cubicBezTo>
                    <a:close/>
                    <a:moveTo>
                      <a:pt x="25" y="50"/>
                    </a:moveTo>
                    <a:cubicBezTo>
                      <a:pt x="10" y="50"/>
                      <a:pt x="10" y="50"/>
                      <a:pt x="10" y="50"/>
                    </a:cubicBezTo>
                    <a:cubicBezTo>
                      <a:pt x="10" y="34"/>
                      <a:pt x="10" y="34"/>
                      <a:pt x="10" y="34"/>
                    </a:cubicBezTo>
                    <a:cubicBezTo>
                      <a:pt x="10" y="33"/>
                      <a:pt x="12" y="31"/>
                      <a:pt x="13" y="31"/>
                    </a:cubicBezTo>
                    <a:cubicBezTo>
                      <a:pt x="22" y="31"/>
                      <a:pt x="22" y="31"/>
                      <a:pt x="22" y="31"/>
                    </a:cubicBezTo>
                    <a:cubicBezTo>
                      <a:pt x="23" y="31"/>
                      <a:pt x="25" y="33"/>
                      <a:pt x="25" y="34"/>
                    </a:cubicBezTo>
                    <a:lnTo>
                      <a:pt x="25" y="50"/>
                    </a:lnTo>
                    <a:close/>
                    <a:moveTo>
                      <a:pt x="38" y="45"/>
                    </a:moveTo>
                    <a:cubicBezTo>
                      <a:pt x="35" y="45"/>
                      <a:pt x="35" y="45"/>
                      <a:pt x="35" y="45"/>
                    </a:cubicBezTo>
                    <a:cubicBezTo>
                      <a:pt x="33" y="45"/>
                      <a:pt x="32" y="44"/>
                      <a:pt x="32" y="42"/>
                    </a:cubicBezTo>
                    <a:cubicBezTo>
                      <a:pt x="32" y="40"/>
                      <a:pt x="32" y="40"/>
                      <a:pt x="32" y="40"/>
                    </a:cubicBezTo>
                    <a:cubicBezTo>
                      <a:pt x="38" y="40"/>
                      <a:pt x="38" y="40"/>
                      <a:pt x="38" y="40"/>
                    </a:cubicBezTo>
                    <a:lnTo>
                      <a:pt x="38" y="45"/>
                    </a:lnTo>
                    <a:close/>
                    <a:moveTo>
                      <a:pt x="38" y="37"/>
                    </a:moveTo>
                    <a:cubicBezTo>
                      <a:pt x="32" y="37"/>
                      <a:pt x="32" y="37"/>
                      <a:pt x="32" y="37"/>
                    </a:cubicBezTo>
                    <a:cubicBezTo>
                      <a:pt x="32" y="34"/>
                      <a:pt x="32" y="34"/>
                      <a:pt x="32" y="34"/>
                    </a:cubicBezTo>
                    <a:cubicBezTo>
                      <a:pt x="32" y="33"/>
                      <a:pt x="33" y="31"/>
                      <a:pt x="35" y="31"/>
                    </a:cubicBezTo>
                    <a:cubicBezTo>
                      <a:pt x="38" y="31"/>
                      <a:pt x="38" y="31"/>
                      <a:pt x="38" y="31"/>
                    </a:cubicBezTo>
                    <a:lnTo>
                      <a:pt x="38" y="37"/>
                    </a:lnTo>
                    <a:close/>
                    <a:moveTo>
                      <a:pt x="47" y="42"/>
                    </a:moveTo>
                    <a:cubicBezTo>
                      <a:pt x="47" y="44"/>
                      <a:pt x="45" y="45"/>
                      <a:pt x="44" y="45"/>
                    </a:cubicBezTo>
                    <a:cubicBezTo>
                      <a:pt x="41" y="45"/>
                      <a:pt x="41" y="45"/>
                      <a:pt x="41" y="45"/>
                    </a:cubicBezTo>
                    <a:cubicBezTo>
                      <a:pt x="41" y="40"/>
                      <a:pt x="41" y="40"/>
                      <a:pt x="41" y="40"/>
                    </a:cubicBezTo>
                    <a:cubicBezTo>
                      <a:pt x="47" y="40"/>
                      <a:pt x="47" y="40"/>
                      <a:pt x="47" y="40"/>
                    </a:cubicBezTo>
                    <a:lnTo>
                      <a:pt x="47" y="42"/>
                    </a:lnTo>
                    <a:close/>
                    <a:moveTo>
                      <a:pt x="47" y="37"/>
                    </a:moveTo>
                    <a:cubicBezTo>
                      <a:pt x="41" y="37"/>
                      <a:pt x="41" y="37"/>
                      <a:pt x="41" y="37"/>
                    </a:cubicBezTo>
                    <a:cubicBezTo>
                      <a:pt x="41" y="31"/>
                      <a:pt x="41" y="31"/>
                      <a:pt x="41" y="31"/>
                    </a:cubicBezTo>
                    <a:cubicBezTo>
                      <a:pt x="44" y="31"/>
                      <a:pt x="44" y="31"/>
                      <a:pt x="44" y="31"/>
                    </a:cubicBezTo>
                    <a:cubicBezTo>
                      <a:pt x="45" y="31"/>
                      <a:pt x="47" y="33"/>
                      <a:pt x="47" y="34"/>
                    </a:cubicBezTo>
                    <a:lnTo>
                      <a:pt x="47"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61"/>
              <p:cNvSpPr>
                <a:spLocks noEditPoints="1"/>
              </p:cNvSpPr>
              <p:nvPr/>
            </p:nvSpPr>
            <p:spPr bwMode="auto">
              <a:xfrm>
                <a:off x="3909" y="1808"/>
                <a:ext cx="16" cy="35"/>
              </a:xfrm>
              <a:custGeom>
                <a:avLst/>
                <a:gdLst>
                  <a:gd name="T0" fmla="*/ 0 w 7"/>
                  <a:gd name="T1" fmla="*/ 6 h 15"/>
                  <a:gd name="T2" fmla="*/ 1 w 7"/>
                  <a:gd name="T3" fmla="*/ 7 h 15"/>
                  <a:gd name="T4" fmla="*/ 2 w 7"/>
                  <a:gd name="T5" fmla="*/ 7 h 15"/>
                  <a:gd name="T6" fmla="*/ 2 w 7"/>
                  <a:gd name="T7" fmla="*/ 7 h 15"/>
                  <a:gd name="T8" fmla="*/ 2 w 7"/>
                  <a:gd name="T9" fmla="*/ 11 h 15"/>
                  <a:gd name="T10" fmla="*/ 1 w 7"/>
                  <a:gd name="T11" fmla="*/ 11 h 15"/>
                  <a:gd name="T12" fmla="*/ 0 w 7"/>
                  <a:gd name="T13" fmla="*/ 10 h 15"/>
                  <a:gd name="T14" fmla="*/ 0 w 7"/>
                  <a:gd name="T15" fmla="*/ 11 h 15"/>
                  <a:gd name="T16" fmla="*/ 0 w 7"/>
                  <a:gd name="T17" fmla="*/ 11 h 15"/>
                  <a:gd name="T18" fmla="*/ 0 w 7"/>
                  <a:gd name="T19" fmla="*/ 12 h 15"/>
                  <a:gd name="T20" fmla="*/ 0 w 7"/>
                  <a:gd name="T21" fmla="*/ 12 h 15"/>
                  <a:gd name="T22" fmla="*/ 1 w 7"/>
                  <a:gd name="T23" fmla="*/ 13 h 15"/>
                  <a:gd name="T24" fmla="*/ 2 w 7"/>
                  <a:gd name="T25" fmla="*/ 13 h 15"/>
                  <a:gd name="T26" fmla="*/ 2 w 7"/>
                  <a:gd name="T27" fmla="*/ 14 h 15"/>
                  <a:gd name="T28" fmla="*/ 3 w 7"/>
                  <a:gd name="T29" fmla="*/ 15 h 15"/>
                  <a:gd name="T30" fmla="*/ 3 w 7"/>
                  <a:gd name="T31" fmla="*/ 14 h 15"/>
                  <a:gd name="T32" fmla="*/ 3 w 7"/>
                  <a:gd name="T33" fmla="*/ 13 h 15"/>
                  <a:gd name="T34" fmla="*/ 4 w 7"/>
                  <a:gd name="T35" fmla="*/ 13 h 15"/>
                  <a:gd name="T36" fmla="*/ 4 w 7"/>
                  <a:gd name="T37" fmla="*/ 14 h 15"/>
                  <a:gd name="T38" fmla="*/ 5 w 7"/>
                  <a:gd name="T39" fmla="*/ 15 h 15"/>
                  <a:gd name="T40" fmla="*/ 5 w 7"/>
                  <a:gd name="T41" fmla="*/ 14 h 15"/>
                  <a:gd name="T42" fmla="*/ 5 w 7"/>
                  <a:gd name="T43" fmla="*/ 12 h 15"/>
                  <a:gd name="T44" fmla="*/ 6 w 7"/>
                  <a:gd name="T45" fmla="*/ 12 h 15"/>
                  <a:gd name="T46" fmla="*/ 7 w 7"/>
                  <a:gd name="T47" fmla="*/ 11 h 15"/>
                  <a:gd name="T48" fmla="*/ 7 w 7"/>
                  <a:gd name="T49" fmla="*/ 10 h 15"/>
                  <a:gd name="T50" fmla="*/ 6 w 7"/>
                  <a:gd name="T51" fmla="*/ 8 h 15"/>
                  <a:gd name="T52" fmla="*/ 5 w 7"/>
                  <a:gd name="T53" fmla="*/ 7 h 15"/>
                  <a:gd name="T54" fmla="*/ 5 w 7"/>
                  <a:gd name="T55" fmla="*/ 3 h 15"/>
                  <a:gd name="T56" fmla="*/ 5 w 7"/>
                  <a:gd name="T57" fmla="*/ 3 h 15"/>
                  <a:gd name="T58" fmla="*/ 6 w 7"/>
                  <a:gd name="T59" fmla="*/ 4 h 15"/>
                  <a:gd name="T60" fmla="*/ 6 w 7"/>
                  <a:gd name="T61" fmla="*/ 3 h 15"/>
                  <a:gd name="T62" fmla="*/ 7 w 7"/>
                  <a:gd name="T63" fmla="*/ 3 h 15"/>
                  <a:gd name="T64" fmla="*/ 7 w 7"/>
                  <a:gd name="T65" fmla="*/ 2 h 15"/>
                  <a:gd name="T66" fmla="*/ 7 w 7"/>
                  <a:gd name="T67" fmla="*/ 2 h 15"/>
                  <a:gd name="T68" fmla="*/ 6 w 7"/>
                  <a:gd name="T69" fmla="*/ 2 h 15"/>
                  <a:gd name="T70" fmla="*/ 6 w 7"/>
                  <a:gd name="T71" fmla="*/ 2 h 15"/>
                  <a:gd name="T72" fmla="*/ 5 w 7"/>
                  <a:gd name="T73" fmla="*/ 2 h 15"/>
                  <a:gd name="T74" fmla="*/ 5 w 7"/>
                  <a:gd name="T75" fmla="*/ 0 h 15"/>
                  <a:gd name="T76" fmla="*/ 5 w 7"/>
                  <a:gd name="T77" fmla="*/ 0 h 15"/>
                  <a:gd name="T78" fmla="*/ 4 w 7"/>
                  <a:gd name="T79" fmla="*/ 0 h 15"/>
                  <a:gd name="T80" fmla="*/ 4 w 7"/>
                  <a:gd name="T81" fmla="*/ 2 h 15"/>
                  <a:gd name="T82" fmla="*/ 4 w 7"/>
                  <a:gd name="T83" fmla="*/ 2 h 15"/>
                  <a:gd name="T84" fmla="*/ 3 w 7"/>
                  <a:gd name="T85" fmla="*/ 2 h 15"/>
                  <a:gd name="T86" fmla="*/ 3 w 7"/>
                  <a:gd name="T87" fmla="*/ 0 h 15"/>
                  <a:gd name="T88" fmla="*/ 3 w 7"/>
                  <a:gd name="T89" fmla="*/ 0 h 15"/>
                  <a:gd name="T90" fmla="*/ 2 w 7"/>
                  <a:gd name="T91" fmla="*/ 0 h 15"/>
                  <a:gd name="T92" fmla="*/ 2 w 7"/>
                  <a:gd name="T93" fmla="*/ 2 h 15"/>
                  <a:gd name="T94" fmla="*/ 1 w 7"/>
                  <a:gd name="T95" fmla="*/ 2 h 15"/>
                  <a:gd name="T96" fmla="*/ 0 w 7"/>
                  <a:gd name="T97" fmla="*/ 3 h 15"/>
                  <a:gd name="T98" fmla="*/ 0 w 7"/>
                  <a:gd name="T99" fmla="*/ 5 h 15"/>
                  <a:gd name="T100" fmla="*/ 0 w 7"/>
                  <a:gd name="T101" fmla="*/ 6 h 15"/>
                  <a:gd name="T102" fmla="*/ 4 w 7"/>
                  <a:gd name="T103" fmla="*/ 8 h 15"/>
                  <a:gd name="T104" fmla="*/ 4 w 7"/>
                  <a:gd name="T105" fmla="*/ 11 h 15"/>
                  <a:gd name="T106" fmla="*/ 3 w 7"/>
                  <a:gd name="T107" fmla="*/ 11 h 15"/>
                  <a:gd name="T108" fmla="*/ 3 w 7"/>
                  <a:gd name="T109" fmla="*/ 8 h 15"/>
                  <a:gd name="T110" fmla="*/ 4 w 7"/>
                  <a:gd name="T111" fmla="*/ 8 h 15"/>
                  <a:gd name="T112" fmla="*/ 4 w 7"/>
                  <a:gd name="T113" fmla="*/ 3 h 15"/>
                  <a:gd name="T114" fmla="*/ 4 w 7"/>
                  <a:gd name="T115" fmla="*/ 6 h 15"/>
                  <a:gd name="T116" fmla="*/ 3 w 7"/>
                  <a:gd name="T117" fmla="*/ 6 h 15"/>
                  <a:gd name="T118" fmla="*/ 3 w 7"/>
                  <a:gd name="T119" fmla="*/ 3 h 15"/>
                  <a:gd name="T120" fmla="*/ 4 w 7"/>
                  <a:gd name="T121"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 h="15">
                    <a:moveTo>
                      <a:pt x="0" y="6"/>
                    </a:moveTo>
                    <a:cubicBezTo>
                      <a:pt x="0" y="6"/>
                      <a:pt x="1" y="6"/>
                      <a:pt x="1" y="7"/>
                    </a:cubicBezTo>
                    <a:cubicBezTo>
                      <a:pt x="1" y="7"/>
                      <a:pt x="2" y="7"/>
                      <a:pt x="2" y="7"/>
                    </a:cubicBezTo>
                    <a:cubicBezTo>
                      <a:pt x="2" y="7"/>
                      <a:pt x="2" y="7"/>
                      <a:pt x="2" y="7"/>
                    </a:cubicBezTo>
                    <a:cubicBezTo>
                      <a:pt x="2" y="11"/>
                      <a:pt x="2" y="11"/>
                      <a:pt x="2" y="11"/>
                    </a:cubicBezTo>
                    <a:cubicBezTo>
                      <a:pt x="2" y="11"/>
                      <a:pt x="2" y="11"/>
                      <a:pt x="1" y="11"/>
                    </a:cubicBezTo>
                    <a:cubicBezTo>
                      <a:pt x="1" y="11"/>
                      <a:pt x="0" y="11"/>
                      <a:pt x="0" y="10"/>
                    </a:cubicBezTo>
                    <a:cubicBezTo>
                      <a:pt x="0" y="10"/>
                      <a:pt x="0" y="10"/>
                      <a:pt x="0" y="11"/>
                    </a:cubicBezTo>
                    <a:cubicBezTo>
                      <a:pt x="0" y="11"/>
                      <a:pt x="0" y="11"/>
                      <a:pt x="0" y="11"/>
                    </a:cubicBezTo>
                    <a:cubicBezTo>
                      <a:pt x="0" y="11"/>
                      <a:pt x="0" y="12"/>
                      <a:pt x="0" y="12"/>
                    </a:cubicBezTo>
                    <a:cubicBezTo>
                      <a:pt x="0" y="12"/>
                      <a:pt x="0" y="12"/>
                      <a:pt x="0" y="12"/>
                    </a:cubicBezTo>
                    <a:cubicBezTo>
                      <a:pt x="0" y="12"/>
                      <a:pt x="0" y="12"/>
                      <a:pt x="1" y="13"/>
                    </a:cubicBezTo>
                    <a:cubicBezTo>
                      <a:pt x="1" y="13"/>
                      <a:pt x="2" y="13"/>
                      <a:pt x="2" y="13"/>
                    </a:cubicBezTo>
                    <a:cubicBezTo>
                      <a:pt x="2" y="14"/>
                      <a:pt x="2" y="14"/>
                      <a:pt x="2" y="14"/>
                    </a:cubicBezTo>
                    <a:cubicBezTo>
                      <a:pt x="2" y="15"/>
                      <a:pt x="2" y="15"/>
                      <a:pt x="3" y="15"/>
                    </a:cubicBezTo>
                    <a:cubicBezTo>
                      <a:pt x="3" y="15"/>
                      <a:pt x="3" y="15"/>
                      <a:pt x="3" y="14"/>
                    </a:cubicBezTo>
                    <a:cubicBezTo>
                      <a:pt x="3" y="13"/>
                      <a:pt x="3" y="13"/>
                      <a:pt x="3" y="13"/>
                    </a:cubicBezTo>
                    <a:cubicBezTo>
                      <a:pt x="3" y="13"/>
                      <a:pt x="4" y="13"/>
                      <a:pt x="4" y="13"/>
                    </a:cubicBezTo>
                    <a:cubicBezTo>
                      <a:pt x="4" y="14"/>
                      <a:pt x="4" y="14"/>
                      <a:pt x="4" y="14"/>
                    </a:cubicBezTo>
                    <a:cubicBezTo>
                      <a:pt x="4" y="15"/>
                      <a:pt x="4" y="15"/>
                      <a:pt x="5" y="15"/>
                    </a:cubicBezTo>
                    <a:cubicBezTo>
                      <a:pt x="5" y="15"/>
                      <a:pt x="5" y="15"/>
                      <a:pt x="5" y="14"/>
                    </a:cubicBezTo>
                    <a:cubicBezTo>
                      <a:pt x="5" y="12"/>
                      <a:pt x="5" y="12"/>
                      <a:pt x="5" y="12"/>
                    </a:cubicBezTo>
                    <a:cubicBezTo>
                      <a:pt x="5" y="12"/>
                      <a:pt x="6" y="12"/>
                      <a:pt x="6" y="12"/>
                    </a:cubicBezTo>
                    <a:cubicBezTo>
                      <a:pt x="6" y="12"/>
                      <a:pt x="7" y="12"/>
                      <a:pt x="7" y="11"/>
                    </a:cubicBezTo>
                    <a:cubicBezTo>
                      <a:pt x="7" y="11"/>
                      <a:pt x="7" y="10"/>
                      <a:pt x="7" y="10"/>
                    </a:cubicBezTo>
                    <a:cubicBezTo>
                      <a:pt x="7" y="9"/>
                      <a:pt x="7" y="8"/>
                      <a:pt x="6" y="8"/>
                    </a:cubicBezTo>
                    <a:cubicBezTo>
                      <a:pt x="6" y="7"/>
                      <a:pt x="6" y="7"/>
                      <a:pt x="5" y="7"/>
                    </a:cubicBezTo>
                    <a:cubicBezTo>
                      <a:pt x="5" y="3"/>
                      <a:pt x="5" y="3"/>
                      <a:pt x="5" y="3"/>
                    </a:cubicBezTo>
                    <a:cubicBezTo>
                      <a:pt x="5" y="3"/>
                      <a:pt x="5" y="3"/>
                      <a:pt x="5" y="3"/>
                    </a:cubicBezTo>
                    <a:cubicBezTo>
                      <a:pt x="6" y="3"/>
                      <a:pt x="6" y="4"/>
                      <a:pt x="6" y="4"/>
                    </a:cubicBezTo>
                    <a:cubicBezTo>
                      <a:pt x="6" y="4"/>
                      <a:pt x="6" y="4"/>
                      <a:pt x="6" y="3"/>
                    </a:cubicBezTo>
                    <a:cubicBezTo>
                      <a:pt x="6" y="3"/>
                      <a:pt x="7" y="3"/>
                      <a:pt x="7" y="3"/>
                    </a:cubicBezTo>
                    <a:cubicBezTo>
                      <a:pt x="7" y="3"/>
                      <a:pt x="7" y="2"/>
                      <a:pt x="7" y="2"/>
                    </a:cubicBezTo>
                    <a:cubicBezTo>
                      <a:pt x="7" y="2"/>
                      <a:pt x="7" y="2"/>
                      <a:pt x="7" y="2"/>
                    </a:cubicBezTo>
                    <a:cubicBezTo>
                      <a:pt x="6" y="2"/>
                      <a:pt x="6" y="2"/>
                      <a:pt x="6" y="2"/>
                    </a:cubicBezTo>
                    <a:cubicBezTo>
                      <a:pt x="6" y="2"/>
                      <a:pt x="6" y="2"/>
                      <a:pt x="6" y="2"/>
                    </a:cubicBezTo>
                    <a:cubicBezTo>
                      <a:pt x="6" y="2"/>
                      <a:pt x="5" y="2"/>
                      <a:pt x="5" y="2"/>
                    </a:cubicBezTo>
                    <a:cubicBezTo>
                      <a:pt x="5" y="0"/>
                      <a:pt x="5" y="0"/>
                      <a:pt x="5" y="0"/>
                    </a:cubicBezTo>
                    <a:cubicBezTo>
                      <a:pt x="5" y="0"/>
                      <a:pt x="5" y="0"/>
                      <a:pt x="5" y="0"/>
                    </a:cubicBezTo>
                    <a:cubicBezTo>
                      <a:pt x="4" y="0"/>
                      <a:pt x="4" y="0"/>
                      <a:pt x="4" y="0"/>
                    </a:cubicBezTo>
                    <a:cubicBezTo>
                      <a:pt x="4" y="2"/>
                      <a:pt x="4" y="2"/>
                      <a:pt x="4" y="2"/>
                    </a:cubicBezTo>
                    <a:cubicBezTo>
                      <a:pt x="4" y="2"/>
                      <a:pt x="4" y="2"/>
                      <a:pt x="4" y="2"/>
                    </a:cubicBezTo>
                    <a:cubicBezTo>
                      <a:pt x="4" y="2"/>
                      <a:pt x="3" y="2"/>
                      <a:pt x="3" y="2"/>
                    </a:cubicBezTo>
                    <a:cubicBezTo>
                      <a:pt x="3" y="0"/>
                      <a:pt x="3" y="0"/>
                      <a:pt x="3" y="0"/>
                    </a:cubicBezTo>
                    <a:cubicBezTo>
                      <a:pt x="3" y="0"/>
                      <a:pt x="3" y="0"/>
                      <a:pt x="3" y="0"/>
                    </a:cubicBezTo>
                    <a:cubicBezTo>
                      <a:pt x="2" y="0"/>
                      <a:pt x="2" y="0"/>
                      <a:pt x="2" y="0"/>
                    </a:cubicBezTo>
                    <a:cubicBezTo>
                      <a:pt x="2" y="2"/>
                      <a:pt x="2" y="2"/>
                      <a:pt x="2" y="2"/>
                    </a:cubicBezTo>
                    <a:cubicBezTo>
                      <a:pt x="2" y="2"/>
                      <a:pt x="1" y="2"/>
                      <a:pt x="1" y="2"/>
                    </a:cubicBezTo>
                    <a:cubicBezTo>
                      <a:pt x="1" y="3"/>
                      <a:pt x="0" y="3"/>
                      <a:pt x="0" y="3"/>
                    </a:cubicBezTo>
                    <a:cubicBezTo>
                      <a:pt x="0" y="4"/>
                      <a:pt x="0" y="4"/>
                      <a:pt x="0" y="5"/>
                    </a:cubicBezTo>
                    <a:cubicBezTo>
                      <a:pt x="0" y="5"/>
                      <a:pt x="0" y="5"/>
                      <a:pt x="0" y="6"/>
                    </a:cubicBezTo>
                    <a:close/>
                    <a:moveTo>
                      <a:pt x="4" y="8"/>
                    </a:moveTo>
                    <a:cubicBezTo>
                      <a:pt x="4" y="11"/>
                      <a:pt x="4" y="11"/>
                      <a:pt x="4" y="11"/>
                    </a:cubicBezTo>
                    <a:cubicBezTo>
                      <a:pt x="4" y="11"/>
                      <a:pt x="3" y="11"/>
                      <a:pt x="3" y="11"/>
                    </a:cubicBezTo>
                    <a:cubicBezTo>
                      <a:pt x="3" y="8"/>
                      <a:pt x="3" y="8"/>
                      <a:pt x="3" y="8"/>
                    </a:cubicBezTo>
                    <a:cubicBezTo>
                      <a:pt x="3" y="8"/>
                      <a:pt x="4" y="8"/>
                      <a:pt x="4" y="8"/>
                    </a:cubicBezTo>
                    <a:close/>
                    <a:moveTo>
                      <a:pt x="4" y="3"/>
                    </a:moveTo>
                    <a:cubicBezTo>
                      <a:pt x="4" y="6"/>
                      <a:pt x="4" y="6"/>
                      <a:pt x="4" y="6"/>
                    </a:cubicBezTo>
                    <a:cubicBezTo>
                      <a:pt x="4" y="6"/>
                      <a:pt x="3" y="6"/>
                      <a:pt x="3" y="6"/>
                    </a:cubicBezTo>
                    <a:cubicBezTo>
                      <a:pt x="3" y="3"/>
                      <a:pt x="3" y="3"/>
                      <a:pt x="3" y="3"/>
                    </a:cubicBezTo>
                    <a:cubicBezTo>
                      <a:pt x="3" y="3"/>
                      <a:pt x="4" y="3"/>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162"/>
              <p:cNvSpPr>
                <a:spLocks noEditPoints="1"/>
              </p:cNvSpPr>
              <p:nvPr/>
            </p:nvSpPr>
            <p:spPr bwMode="auto">
              <a:xfrm>
                <a:off x="3880" y="1789"/>
                <a:ext cx="71" cy="106"/>
              </a:xfrm>
              <a:custGeom>
                <a:avLst/>
                <a:gdLst>
                  <a:gd name="T0" fmla="*/ 11 w 30"/>
                  <a:gd name="T1" fmla="*/ 30 h 45"/>
                  <a:gd name="T2" fmla="*/ 11 w 30"/>
                  <a:gd name="T3" fmla="*/ 43 h 45"/>
                  <a:gd name="T4" fmla="*/ 14 w 30"/>
                  <a:gd name="T5" fmla="*/ 45 h 45"/>
                  <a:gd name="T6" fmla="*/ 17 w 30"/>
                  <a:gd name="T7" fmla="*/ 45 h 45"/>
                  <a:gd name="T8" fmla="*/ 20 w 30"/>
                  <a:gd name="T9" fmla="*/ 43 h 45"/>
                  <a:gd name="T10" fmla="*/ 20 w 30"/>
                  <a:gd name="T11" fmla="*/ 30 h 45"/>
                  <a:gd name="T12" fmla="*/ 30 w 30"/>
                  <a:gd name="T13" fmla="*/ 15 h 45"/>
                  <a:gd name="T14" fmla="*/ 15 w 30"/>
                  <a:gd name="T15" fmla="*/ 0 h 45"/>
                  <a:gd name="T16" fmla="*/ 0 w 30"/>
                  <a:gd name="T17" fmla="*/ 15 h 45"/>
                  <a:gd name="T18" fmla="*/ 11 w 30"/>
                  <a:gd name="T19" fmla="*/ 30 h 45"/>
                  <a:gd name="T20" fmla="*/ 15 w 30"/>
                  <a:gd name="T21" fmla="*/ 5 h 45"/>
                  <a:gd name="T22" fmla="*/ 26 w 30"/>
                  <a:gd name="T23" fmla="*/ 15 h 45"/>
                  <a:gd name="T24" fmla="*/ 16 w 30"/>
                  <a:gd name="T25" fmla="*/ 26 h 45"/>
                  <a:gd name="T26" fmla="*/ 5 w 30"/>
                  <a:gd name="T27" fmla="*/ 15 h 45"/>
                  <a:gd name="T28" fmla="*/ 15 w 30"/>
                  <a:gd name="T29"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45">
                    <a:moveTo>
                      <a:pt x="11" y="30"/>
                    </a:moveTo>
                    <a:cubicBezTo>
                      <a:pt x="11" y="43"/>
                      <a:pt x="11" y="43"/>
                      <a:pt x="11" y="43"/>
                    </a:cubicBezTo>
                    <a:cubicBezTo>
                      <a:pt x="11" y="44"/>
                      <a:pt x="13" y="45"/>
                      <a:pt x="14" y="45"/>
                    </a:cubicBezTo>
                    <a:cubicBezTo>
                      <a:pt x="17" y="45"/>
                      <a:pt x="17" y="45"/>
                      <a:pt x="17" y="45"/>
                    </a:cubicBezTo>
                    <a:cubicBezTo>
                      <a:pt x="19" y="45"/>
                      <a:pt x="20" y="44"/>
                      <a:pt x="20" y="43"/>
                    </a:cubicBezTo>
                    <a:cubicBezTo>
                      <a:pt x="20" y="30"/>
                      <a:pt x="20" y="30"/>
                      <a:pt x="20" y="30"/>
                    </a:cubicBezTo>
                    <a:cubicBezTo>
                      <a:pt x="26" y="28"/>
                      <a:pt x="30" y="22"/>
                      <a:pt x="30" y="15"/>
                    </a:cubicBezTo>
                    <a:cubicBezTo>
                      <a:pt x="30" y="7"/>
                      <a:pt x="24" y="0"/>
                      <a:pt x="15" y="0"/>
                    </a:cubicBezTo>
                    <a:cubicBezTo>
                      <a:pt x="7" y="0"/>
                      <a:pt x="0" y="7"/>
                      <a:pt x="0" y="15"/>
                    </a:cubicBezTo>
                    <a:cubicBezTo>
                      <a:pt x="1" y="22"/>
                      <a:pt x="5" y="28"/>
                      <a:pt x="11" y="30"/>
                    </a:cubicBezTo>
                    <a:close/>
                    <a:moveTo>
                      <a:pt x="15" y="5"/>
                    </a:moveTo>
                    <a:cubicBezTo>
                      <a:pt x="21" y="5"/>
                      <a:pt x="26" y="9"/>
                      <a:pt x="26" y="15"/>
                    </a:cubicBezTo>
                    <a:cubicBezTo>
                      <a:pt x="26" y="21"/>
                      <a:pt x="21" y="26"/>
                      <a:pt x="16" y="26"/>
                    </a:cubicBezTo>
                    <a:cubicBezTo>
                      <a:pt x="10" y="26"/>
                      <a:pt x="5" y="21"/>
                      <a:pt x="5" y="15"/>
                    </a:cubicBezTo>
                    <a:cubicBezTo>
                      <a:pt x="5" y="10"/>
                      <a:pt x="9" y="5"/>
                      <a:pt x="1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163"/>
              <p:cNvSpPr>
                <a:spLocks noEditPoints="1"/>
              </p:cNvSpPr>
              <p:nvPr/>
            </p:nvSpPr>
            <p:spPr bwMode="auto">
              <a:xfrm>
                <a:off x="3705" y="1912"/>
                <a:ext cx="62" cy="95"/>
              </a:xfrm>
              <a:custGeom>
                <a:avLst/>
                <a:gdLst>
                  <a:gd name="T0" fmla="*/ 20 w 26"/>
                  <a:gd name="T1" fmla="*/ 0 h 40"/>
                  <a:gd name="T2" fmla="*/ 6 w 26"/>
                  <a:gd name="T3" fmla="*/ 0 h 40"/>
                  <a:gd name="T4" fmla="*/ 0 w 26"/>
                  <a:gd name="T5" fmla="*/ 6 h 40"/>
                  <a:gd name="T6" fmla="*/ 0 w 26"/>
                  <a:gd name="T7" fmla="*/ 34 h 40"/>
                  <a:gd name="T8" fmla="*/ 6 w 26"/>
                  <a:gd name="T9" fmla="*/ 40 h 40"/>
                  <a:gd name="T10" fmla="*/ 20 w 26"/>
                  <a:gd name="T11" fmla="*/ 40 h 40"/>
                  <a:gd name="T12" fmla="*/ 26 w 26"/>
                  <a:gd name="T13" fmla="*/ 34 h 40"/>
                  <a:gd name="T14" fmla="*/ 26 w 26"/>
                  <a:gd name="T15" fmla="*/ 6 h 40"/>
                  <a:gd name="T16" fmla="*/ 20 w 26"/>
                  <a:gd name="T17" fmla="*/ 0 h 40"/>
                  <a:gd name="T18" fmla="*/ 23 w 26"/>
                  <a:gd name="T19" fmla="*/ 34 h 40"/>
                  <a:gd name="T20" fmla="*/ 20 w 26"/>
                  <a:gd name="T21" fmla="*/ 37 h 40"/>
                  <a:gd name="T22" fmla="*/ 6 w 26"/>
                  <a:gd name="T23" fmla="*/ 37 h 40"/>
                  <a:gd name="T24" fmla="*/ 2 w 26"/>
                  <a:gd name="T25" fmla="*/ 34 h 40"/>
                  <a:gd name="T26" fmla="*/ 2 w 26"/>
                  <a:gd name="T27" fmla="*/ 6 h 40"/>
                  <a:gd name="T28" fmla="*/ 6 w 26"/>
                  <a:gd name="T29" fmla="*/ 2 h 40"/>
                  <a:gd name="T30" fmla="*/ 20 w 26"/>
                  <a:gd name="T31" fmla="*/ 2 h 40"/>
                  <a:gd name="T32" fmla="*/ 23 w 26"/>
                  <a:gd name="T33" fmla="*/ 6 h 40"/>
                  <a:gd name="T34" fmla="*/ 23 w 26"/>
                  <a:gd name="T35"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40">
                    <a:moveTo>
                      <a:pt x="20" y="0"/>
                    </a:moveTo>
                    <a:cubicBezTo>
                      <a:pt x="6" y="0"/>
                      <a:pt x="6" y="0"/>
                      <a:pt x="6" y="0"/>
                    </a:cubicBezTo>
                    <a:cubicBezTo>
                      <a:pt x="3" y="0"/>
                      <a:pt x="0" y="2"/>
                      <a:pt x="0" y="6"/>
                    </a:cubicBezTo>
                    <a:cubicBezTo>
                      <a:pt x="0" y="34"/>
                      <a:pt x="0" y="34"/>
                      <a:pt x="0" y="34"/>
                    </a:cubicBezTo>
                    <a:cubicBezTo>
                      <a:pt x="0" y="37"/>
                      <a:pt x="3" y="40"/>
                      <a:pt x="6" y="40"/>
                    </a:cubicBezTo>
                    <a:cubicBezTo>
                      <a:pt x="20" y="40"/>
                      <a:pt x="20" y="40"/>
                      <a:pt x="20" y="40"/>
                    </a:cubicBezTo>
                    <a:cubicBezTo>
                      <a:pt x="23" y="40"/>
                      <a:pt x="26" y="37"/>
                      <a:pt x="26" y="34"/>
                    </a:cubicBezTo>
                    <a:cubicBezTo>
                      <a:pt x="26" y="6"/>
                      <a:pt x="26" y="6"/>
                      <a:pt x="26" y="6"/>
                    </a:cubicBezTo>
                    <a:cubicBezTo>
                      <a:pt x="26" y="2"/>
                      <a:pt x="23" y="0"/>
                      <a:pt x="20" y="0"/>
                    </a:cubicBezTo>
                    <a:close/>
                    <a:moveTo>
                      <a:pt x="23" y="34"/>
                    </a:moveTo>
                    <a:cubicBezTo>
                      <a:pt x="23" y="36"/>
                      <a:pt x="22" y="37"/>
                      <a:pt x="20" y="37"/>
                    </a:cubicBezTo>
                    <a:cubicBezTo>
                      <a:pt x="6" y="37"/>
                      <a:pt x="6" y="37"/>
                      <a:pt x="6" y="37"/>
                    </a:cubicBezTo>
                    <a:cubicBezTo>
                      <a:pt x="4" y="37"/>
                      <a:pt x="2" y="36"/>
                      <a:pt x="2" y="34"/>
                    </a:cubicBezTo>
                    <a:cubicBezTo>
                      <a:pt x="2" y="6"/>
                      <a:pt x="2" y="6"/>
                      <a:pt x="2" y="6"/>
                    </a:cubicBezTo>
                    <a:cubicBezTo>
                      <a:pt x="2" y="4"/>
                      <a:pt x="4" y="2"/>
                      <a:pt x="6" y="2"/>
                    </a:cubicBezTo>
                    <a:cubicBezTo>
                      <a:pt x="20" y="2"/>
                      <a:pt x="20" y="2"/>
                      <a:pt x="20" y="2"/>
                    </a:cubicBezTo>
                    <a:cubicBezTo>
                      <a:pt x="22" y="2"/>
                      <a:pt x="23" y="4"/>
                      <a:pt x="23" y="6"/>
                    </a:cubicBezTo>
                    <a:lnTo>
                      <a:pt x="23"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164"/>
              <p:cNvSpPr/>
              <p:nvPr/>
            </p:nvSpPr>
            <p:spPr bwMode="auto">
              <a:xfrm>
                <a:off x="3729" y="1983"/>
                <a:ext cx="12" cy="12"/>
              </a:xfrm>
              <a:custGeom>
                <a:avLst/>
                <a:gdLst>
                  <a:gd name="T0" fmla="*/ 4 w 5"/>
                  <a:gd name="T1" fmla="*/ 0 h 5"/>
                  <a:gd name="T2" fmla="*/ 1 w 5"/>
                  <a:gd name="T3" fmla="*/ 0 h 5"/>
                  <a:gd name="T4" fmla="*/ 0 w 5"/>
                  <a:gd name="T5" fmla="*/ 1 h 5"/>
                  <a:gd name="T6" fmla="*/ 0 w 5"/>
                  <a:gd name="T7" fmla="*/ 4 h 5"/>
                  <a:gd name="T8" fmla="*/ 1 w 5"/>
                  <a:gd name="T9" fmla="*/ 5 h 5"/>
                  <a:gd name="T10" fmla="*/ 4 w 5"/>
                  <a:gd name="T11" fmla="*/ 5 h 5"/>
                  <a:gd name="T12" fmla="*/ 5 w 5"/>
                  <a:gd name="T13" fmla="*/ 4 h 5"/>
                  <a:gd name="T14" fmla="*/ 5 w 5"/>
                  <a:gd name="T15" fmla="*/ 1 h 5"/>
                  <a:gd name="T16" fmla="*/ 4 w 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4" y="0"/>
                    </a:moveTo>
                    <a:cubicBezTo>
                      <a:pt x="1" y="0"/>
                      <a:pt x="1" y="0"/>
                      <a:pt x="1" y="0"/>
                    </a:cubicBezTo>
                    <a:cubicBezTo>
                      <a:pt x="1" y="0"/>
                      <a:pt x="0" y="1"/>
                      <a:pt x="0" y="1"/>
                    </a:cubicBezTo>
                    <a:cubicBezTo>
                      <a:pt x="0" y="4"/>
                      <a:pt x="0" y="4"/>
                      <a:pt x="0" y="4"/>
                    </a:cubicBezTo>
                    <a:cubicBezTo>
                      <a:pt x="0" y="5"/>
                      <a:pt x="1" y="5"/>
                      <a:pt x="1" y="5"/>
                    </a:cubicBezTo>
                    <a:cubicBezTo>
                      <a:pt x="4" y="5"/>
                      <a:pt x="4" y="5"/>
                      <a:pt x="4" y="5"/>
                    </a:cubicBezTo>
                    <a:cubicBezTo>
                      <a:pt x="5" y="5"/>
                      <a:pt x="5" y="5"/>
                      <a:pt x="5" y="4"/>
                    </a:cubicBezTo>
                    <a:cubicBezTo>
                      <a:pt x="5" y="1"/>
                      <a:pt x="5" y="1"/>
                      <a:pt x="5" y="1"/>
                    </a:cubicBezTo>
                    <a:cubicBezTo>
                      <a:pt x="5" y="1"/>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165"/>
              <p:cNvSpPr/>
              <p:nvPr/>
            </p:nvSpPr>
            <p:spPr bwMode="auto">
              <a:xfrm>
                <a:off x="3714" y="1924"/>
                <a:ext cx="41" cy="57"/>
              </a:xfrm>
              <a:custGeom>
                <a:avLst/>
                <a:gdLst>
                  <a:gd name="T0" fmla="*/ 16 w 17"/>
                  <a:gd name="T1" fmla="*/ 0 h 24"/>
                  <a:gd name="T2" fmla="*/ 1 w 17"/>
                  <a:gd name="T3" fmla="*/ 0 h 24"/>
                  <a:gd name="T4" fmla="*/ 0 w 17"/>
                  <a:gd name="T5" fmla="*/ 1 h 24"/>
                  <a:gd name="T6" fmla="*/ 0 w 17"/>
                  <a:gd name="T7" fmla="*/ 23 h 24"/>
                  <a:gd name="T8" fmla="*/ 1 w 17"/>
                  <a:gd name="T9" fmla="*/ 24 h 24"/>
                  <a:gd name="T10" fmla="*/ 16 w 17"/>
                  <a:gd name="T11" fmla="*/ 24 h 24"/>
                  <a:gd name="T12" fmla="*/ 17 w 17"/>
                  <a:gd name="T13" fmla="*/ 23 h 24"/>
                  <a:gd name="T14" fmla="*/ 17 w 17"/>
                  <a:gd name="T15" fmla="*/ 1 h 24"/>
                  <a:gd name="T16" fmla="*/ 16 w 17"/>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4">
                    <a:moveTo>
                      <a:pt x="16" y="0"/>
                    </a:moveTo>
                    <a:cubicBezTo>
                      <a:pt x="1" y="0"/>
                      <a:pt x="1" y="0"/>
                      <a:pt x="1" y="0"/>
                    </a:cubicBezTo>
                    <a:cubicBezTo>
                      <a:pt x="1" y="0"/>
                      <a:pt x="0" y="0"/>
                      <a:pt x="0" y="1"/>
                    </a:cubicBezTo>
                    <a:cubicBezTo>
                      <a:pt x="0" y="23"/>
                      <a:pt x="0" y="23"/>
                      <a:pt x="0" y="23"/>
                    </a:cubicBezTo>
                    <a:cubicBezTo>
                      <a:pt x="0" y="23"/>
                      <a:pt x="1" y="24"/>
                      <a:pt x="1" y="24"/>
                    </a:cubicBezTo>
                    <a:cubicBezTo>
                      <a:pt x="16" y="24"/>
                      <a:pt x="16" y="24"/>
                      <a:pt x="16" y="24"/>
                    </a:cubicBezTo>
                    <a:cubicBezTo>
                      <a:pt x="17" y="24"/>
                      <a:pt x="17" y="23"/>
                      <a:pt x="17" y="23"/>
                    </a:cubicBezTo>
                    <a:cubicBezTo>
                      <a:pt x="17" y="1"/>
                      <a:pt x="17" y="1"/>
                      <a:pt x="17" y="1"/>
                    </a:cubicBezTo>
                    <a:cubicBezTo>
                      <a:pt x="17" y="0"/>
                      <a:pt x="17"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66"/>
              <p:cNvSpPr>
                <a:spLocks noEditPoints="1"/>
              </p:cNvSpPr>
              <p:nvPr/>
            </p:nvSpPr>
            <p:spPr bwMode="auto">
              <a:xfrm>
                <a:off x="3658" y="1648"/>
                <a:ext cx="101" cy="131"/>
              </a:xfrm>
              <a:custGeom>
                <a:avLst/>
                <a:gdLst>
                  <a:gd name="T0" fmla="*/ 31 w 43"/>
                  <a:gd name="T1" fmla="*/ 0 h 55"/>
                  <a:gd name="T2" fmla="*/ 0 w 43"/>
                  <a:gd name="T3" fmla="*/ 12 h 55"/>
                  <a:gd name="T4" fmla="*/ 12 w 43"/>
                  <a:gd name="T5" fmla="*/ 55 h 55"/>
                  <a:gd name="T6" fmla="*/ 43 w 43"/>
                  <a:gd name="T7" fmla="*/ 43 h 55"/>
                  <a:gd name="T8" fmla="*/ 4 w 43"/>
                  <a:gd name="T9" fmla="*/ 12 h 55"/>
                  <a:gd name="T10" fmla="*/ 31 w 43"/>
                  <a:gd name="T11" fmla="*/ 4 h 55"/>
                  <a:gd name="T12" fmla="*/ 38 w 43"/>
                  <a:gd name="T13" fmla="*/ 14 h 55"/>
                  <a:gd name="T14" fmla="*/ 11 w 43"/>
                  <a:gd name="T15" fmla="*/ 21 h 55"/>
                  <a:gd name="T16" fmla="*/ 4 w 43"/>
                  <a:gd name="T17" fmla="*/ 12 h 55"/>
                  <a:gd name="T18" fmla="*/ 5 w 43"/>
                  <a:gd name="T19" fmla="*/ 25 h 55"/>
                  <a:gd name="T20" fmla="*/ 11 w 43"/>
                  <a:gd name="T21" fmla="*/ 26 h 55"/>
                  <a:gd name="T22" fmla="*/ 10 w 43"/>
                  <a:gd name="T23" fmla="*/ 30 h 55"/>
                  <a:gd name="T24" fmla="*/ 4 w 43"/>
                  <a:gd name="T25" fmla="*/ 29 h 55"/>
                  <a:gd name="T26" fmla="*/ 4 w 43"/>
                  <a:gd name="T27" fmla="*/ 35 h 55"/>
                  <a:gd name="T28" fmla="*/ 10 w 43"/>
                  <a:gd name="T29" fmla="*/ 34 h 55"/>
                  <a:gd name="T30" fmla="*/ 11 w 43"/>
                  <a:gd name="T31" fmla="*/ 38 h 55"/>
                  <a:gd name="T32" fmla="*/ 5 w 43"/>
                  <a:gd name="T33" fmla="*/ 39 h 55"/>
                  <a:gd name="T34" fmla="*/ 4 w 43"/>
                  <a:gd name="T35" fmla="*/ 35 h 55"/>
                  <a:gd name="T36" fmla="*/ 6 w 43"/>
                  <a:gd name="T37" fmla="*/ 48 h 55"/>
                  <a:gd name="T38" fmla="*/ 4 w 43"/>
                  <a:gd name="T39" fmla="*/ 44 h 55"/>
                  <a:gd name="T40" fmla="*/ 10 w 43"/>
                  <a:gd name="T41" fmla="*/ 42 h 55"/>
                  <a:gd name="T42" fmla="*/ 12 w 43"/>
                  <a:gd name="T43" fmla="*/ 47 h 55"/>
                  <a:gd name="T44" fmla="*/ 13 w 43"/>
                  <a:gd name="T45" fmla="*/ 26 h 55"/>
                  <a:gd name="T46" fmla="*/ 19 w 43"/>
                  <a:gd name="T47" fmla="*/ 24 h 55"/>
                  <a:gd name="T48" fmla="*/ 20 w 43"/>
                  <a:gd name="T49" fmla="*/ 29 h 55"/>
                  <a:gd name="T50" fmla="*/ 14 w 43"/>
                  <a:gd name="T51" fmla="*/ 30 h 55"/>
                  <a:gd name="T52" fmla="*/ 13 w 43"/>
                  <a:gd name="T53" fmla="*/ 26 h 55"/>
                  <a:gd name="T54" fmla="*/ 14 w 43"/>
                  <a:gd name="T55" fmla="*/ 33 h 55"/>
                  <a:gd name="T56" fmla="*/ 20 w 43"/>
                  <a:gd name="T57" fmla="*/ 34 h 55"/>
                  <a:gd name="T58" fmla="*/ 19 w 43"/>
                  <a:gd name="T59" fmla="*/ 39 h 55"/>
                  <a:gd name="T60" fmla="*/ 13 w 43"/>
                  <a:gd name="T61" fmla="*/ 38 h 55"/>
                  <a:gd name="T62" fmla="*/ 20 w 43"/>
                  <a:gd name="T63" fmla="*/ 48 h 55"/>
                  <a:gd name="T64" fmla="*/ 14 w 43"/>
                  <a:gd name="T65" fmla="*/ 47 h 55"/>
                  <a:gd name="T66" fmla="*/ 15 w 43"/>
                  <a:gd name="T67" fmla="*/ 42 h 55"/>
                  <a:gd name="T68" fmla="*/ 21 w 43"/>
                  <a:gd name="T69" fmla="*/ 43 h 55"/>
                  <a:gd name="T70" fmla="*/ 20 w 43"/>
                  <a:gd name="T71" fmla="*/ 48 h 55"/>
                  <a:gd name="T72" fmla="*/ 23 w 43"/>
                  <a:gd name="T73" fmla="*/ 24 h 55"/>
                  <a:gd name="T74" fmla="*/ 29 w 43"/>
                  <a:gd name="T75" fmla="*/ 25 h 55"/>
                  <a:gd name="T76" fmla="*/ 28 w 43"/>
                  <a:gd name="T77" fmla="*/ 30 h 55"/>
                  <a:gd name="T78" fmla="*/ 22 w 43"/>
                  <a:gd name="T79" fmla="*/ 29 h 55"/>
                  <a:gd name="T80" fmla="*/ 23 w 43"/>
                  <a:gd name="T81" fmla="*/ 34 h 55"/>
                  <a:gd name="T82" fmla="*/ 28 w 43"/>
                  <a:gd name="T83" fmla="*/ 33 h 55"/>
                  <a:gd name="T84" fmla="*/ 30 w 43"/>
                  <a:gd name="T85" fmla="*/ 37 h 55"/>
                  <a:gd name="T86" fmla="*/ 24 w 43"/>
                  <a:gd name="T87" fmla="*/ 39 h 55"/>
                  <a:gd name="T88" fmla="*/ 23 w 43"/>
                  <a:gd name="T89" fmla="*/ 34 h 55"/>
                  <a:gd name="T90" fmla="*/ 24 w 43"/>
                  <a:gd name="T91" fmla="*/ 48 h 55"/>
                  <a:gd name="T92" fmla="*/ 23 w 43"/>
                  <a:gd name="T93" fmla="*/ 43 h 55"/>
                  <a:gd name="T94" fmla="*/ 29 w 43"/>
                  <a:gd name="T95" fmla="*/ 42 h 55"/>
                  <a:gd name="T96" fmla="*/ 30 w 43"/>
                  <a:gd name="T97" fmla="*/ 46 h 55"/>
                  <a:gd name="T98" fmla="*/ 31 w 43"/>
                  <a:gd name="T99" fmla="*/ 25 h 55"/>
                  <a:gd name="T100" fmla="*/ 37 w 43"/>
                  <a:gd name="T101" fmla="*/ 24 h 55"/>
                  <a:gd name="T102" fmla="*/ 39 w 43"/>
                  <a:gd name="T103" fmla="*/ 28 h 55"/>
                  <a:gd name="T104" fmla="*/ 33 w 43"/>
                  <a:gd name="T105" fmla="*/ 30 h 55"/>
                  <a:gd name="T106" fmla="*/ 31 w 43"/>
                  <a:gd name="T107" fmla="*/ 25 h 55"/>
                  <a:gd name="T108" fmla="*/ 33 w 43"/>
                  <a:gd name="T109" fmla="*/ 33 h 55"/>
                  <a:gd name="T110" fmla="*/ 39 w 43"/>
                  <a:gd name="T111" fmla="*/ 34 h 55"/>
                  <a:gd name="T112" fmla="*/ 38 w 43"/>
                  <a:gd name="T113" fmla="*/ 38 h 55"/>
                  <a:gd name="T114" fmla="*/ 32 w 43"/>
                  <a:gd name="T115" fmla="*/ 37 h 55"/>
                  <a:gd name="T116" fmla="*/ 38 w 43"/>
                  <a:gd name="T117" fmla="*/ 47 h 55"/>
                  <a:gd name="T118" fmla="*/ 32 w 43"/>
                  <a:gd name="T119" fmla="*/ 46 h 55"/>
                  <a:gd name="T120" fmla="*/ 33 w 43"/>
                  <a:gd name="T121" fmla="*/ 42 h 55"/>
                  <a:gd name="T122" fmla="*/ 39 w 43"/>
                  <a:gd name="T123" fmla="*/ 43 h 55"/>
                  <a:gd name="T124" fmla="*/ 38 w 43"/>
                  <a:gd name="T125" fmla="*/ 4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 h="55">
                    <a:moveTo>
                      <a:pt x="42" y="11"/>
                    </a:moveTo>
                    <a:cubicBezTo>
                      <a:pt x="42" y="5"/>
                      <a:pt x="37" y="0"/>
                      <a:pt x="31" y="0"/>
                    </a:cubicBezTo>
                    <a:cubicBezTo>
                      <a:pt x="10" y="1"/>
                      <a:pt x="10" y="1"/>
                      <a:pt x="10" y="1"/>
                    </a:cubicBezTo>
                    <a:cubicBezTo>
                      <a:pt x="4" y="1"/>
                      <a:pt x="0" y="6"/>
                      <a:pt x="0" y="12"/>
                    </a:cubicBezTo>
                    <a:cubicBezTo>
                      <a:pt x="0" y="44"/>
                      <a:pt x="0" y="44"/>
                      <a:pt x="0" y="44"/>
                    </a:cubicBezTo>
                    <a:cubicBezTo>
                      <a:pt x="0" y="50"/>
                      <a:pt x="6" y="55"/>
                      <a:pt x="12" y="55"/>
                    </a:cubicBezTo>
                    <a:cubicBezTo>
                      <a:pt x="32" y="55"/>
                      <a:pt x="32" y="55"/>
                      <a:pt x="32" y="55"/>
                    </a:cubicBezTo>
                    <a:cubicBezTo>
                      <a:pt x="38" y="55"/>
                      <a:pt x="43" y="49"/>
                      <a:pt x="43" y="43"/>
                    </a:cubicBezTo>
                    <a:lnTo>
                      <a:pt x="42" y="11"/>
                    </a:lnTo>
                    <a:close/>
                    <a:moveTo>
                      <a:pt x="4" y="12"/>
                    </a:moveTo>
                    <a:cubicBezTo>
                      <a:pt x="4" y="8"/>
                      <a:pt x="7" y="5"/>
                      <a:pt x="11" y="5"/>
                    </a:cubicBezTo>
                    <a:cubicBezTo>
                      <a:pt x="31" y="4"/>
                      <a:pt x="31" y="4"/>
                      <a:pt x="31" y="4"/>
                    </a:cubicBezTo>
                    <a:cubicBezTo>
                      <a:pt x="35" y="4"/>
                      <a:pt x="38" y="7"/>
                      <a:pt x="38" y="11"/>
                    </a:cubicBezTo>
                    <a:cubicBezTo>
                      <a:pt x="38" y="14"/>
                      <a:pt x="38" y="14"/>
                      <a:pt x="38" y="14"/>
                    </a:cubicBezTo>
                    <a:cubicBezTo>
                      <a:pt x="38" y="18"/>
                      <a:pt x="35" y="21"/>
                      <a:pt x="32" y="21"/>
                    </a:cubicBezTo>
                    <a:cubicBezTo>
                      <a:pt x="11" y="21"/>
                      <a:pt x="11" y="21"/>
                      <a:pt x="11" y="21"/>
                    </a:cubicBezTo>
                    <a:cubicBezTo>
                      <a:pt x="7" y="21"/>
                      <a:pt x="4" y="18"/>
                      <a:pt x="4" y="15"/>
                    </a:cubicBezTo>
                    <a:lnTo>
                      <a:pt x="4" y="12"/>
                    </a:lnTo>
                    <a:close/>
                    <a:moveTo>
                      <a:pt x="4" y="26"/>
                    </a:moveTo>
                    <a:cubicBezTo>
                      <a:pt x="4" y="25"/>
                      <a:pt x="5" y="25"/>
                      <a:pt x="5" y="25"/>
                    </a:cubicBezTo>
                    <a:cubicBezTo>
                      <a:pt x="10" y="25"/>
                      <a:pt x="10" y="25"/>
                      <a:pt x="10" y="25"/>
                    </a:cubicBezTo>
                    <a:cubicBezTo>
                      <a:pt x="11" y="25"/>
                      <a:pt x="11" y="25"/>
                      <a:pt x="11" y="26"/>
                    </a:cubicBezTo>
                    <a:cubicBezTo>
                      <a:pt x="11" y="29"/>
                      <a:pt x="11" y="29"/>
                      <a:pt x="11" y="29"/>
                    </a:cubicBezTo>
                    <a:cubicBezTo>
                      <a:pt x="11" y="29"/>
                      <a:pt x="11" y="30"/>
                      <a:pt x="10" y="30"/>
                    </a:cubicBezTo>
                    <a:cubicBezTo>
                      <a:pt x="5" y="30"/>
                      <a:pt x="5" y="30"/>
                      <a:pt x="5" y="30"/>
                    </a:cubicBezTo>
                    <a:cubicBezTo>
                      <a:pt x="5" y="30"/>
                      <a:pt x="4" y="30"/>
                      <a:pt x="4" y="29"/>
                    </a:cubicBezTo>
                    <a:lnTo>
                      <a:pt x="4" y="26"/>
                    </a:lnTo>
                    <a:close/>
                    <a:moveTo>
                      <a:pt x="4" y="35"/>
                    </a:moveTo>
                    <a:cubicBezTo>
                      <a:pt x="4" y="34"/>
                      <a:pt x="5" y="34"/>
                      <a:pt x="5" y="34"/>
                    </a:cubicBezTo>
                    <a:cubicBezTo>
                      <a:pt x="10" y="34"/>
                      <a:pt x="10" y="34"/>
                      <a:pt x="10" y="34"/>
                    </a:cubicBezTo>
                    <a:cubicBezTo>
                      <a:pt x="11" y="34"/>
                      <a:pt x="11" y="34"/>
                      <a:pt x="11" y="35"/>
                    </a:cubicBezTo>
                    <a:cubicBezTo>
                      <a:pt x="11" y="38"/>
                      <a:pt x="11" y="38"/>
                      <a:pt x="11" y="38"/>
                    </a:cubicBezTo>
                    <a:cubicBezTo>
                      <a:pt x="11" y="38"/>
                      <a:pt x="11" y="39"/>
                      <a:pt x="10" y="39"/>
                    </a:cubicBezTo>
                    <a:cubicBezTo>
                      <a:pt x="5" y="39"/>
                      <a:pt x="5" y="39"/>
                      <a:pt x="5" y="39"/>
                    </a:cubicBezTo>
                    <a:cubicBezTo>
                      <a:pt x="5" y="39"/>
                      <a:pt x="4" y="39"/>
                      <a:pt x="4" y="38"/>
                    </a:cubicBezTo>
                    <a:lnTo>
                      <a:pt x="4" y="35"/>
                    </a:lnTo>
                    <a:close/>
                    <a:moveTo>
                      <a:pt x="11" y="48"/>
                    </a:moveTo>
                    <a:cubicBezTo>
                      <a:pt x="6" y="48"/>
                      <a:pt x="6" y="48"/>
                      <a:pt x="6" y="48"/>
                    </a:cubicBezTo>
                    <a:cubicBezTo>
                      <a:pt x="5" y="48"/>
                      <a:pt x="5" y="47"/>
                      <a:pt x="5" y="47"/>
                    </a:cubicBezTo>
                    <a:cubicBezTo>
                      <a:pt x="4" y="44"/>
                      <a:pt x="4" y="44"/>
                      <a:pt x="4" y="44"/>
                    </a:cubicBezTo>
                    <a:cubicBezTo>
                      <a:pt x="4" y="43"/>
                      <a:pt x="5" y="43"/>
                      <a:pt x="6" y="43"/>
                    </a:cubicBezTo>
                    <a:cubicBezTo>
                      <a:pt x="10" y="42"/>
                      <a:pt x="10" y="42"/>
                      <a:pt x="10" y="42"/>
                    </a:cubicBezTo>
                    <a:cubicBezTo>
                      <a:pt x="11" y="42"/>
                      <a:pt x="12" y="43"/>
                      <a:pt x="12" y="43"/>
                    </a:cubicBezTo>
                    <a:cubicBezTo>
                      <a:pt x="12" y="47"/>
                      <a:pt x="12" y="47"/>
                      <a:pt x="12" y="47"/>
                    </a:cubicBezTo>
                    <a:cubicBezTo>
                      <a:pt x="12" y="47"/>
                      <a:pt x="11" y="48"/>
                      <a:pt x="11" y="48"/>
                    </a:cubicBezTo>
                    <a:close/>
                    <a:moveTo>
                      <a:pt x="13" y="26"/>
                    </a:moveTo>
                    <a:cubicBezTo>
                      <a:pt x="13" y="25"/>
                      <a:pt x="14" y="25"/>
                      <a:pt x="14" y="25"/>
                    </a:cubicBezTo>
                    <a:cubicBezTo>
                      <a:pt x="19" y="24"/>
                      <a:pt x="19" y="24"/>
                      <a:pt x="19" y="24"/>
                    </a:cubicBezTo>
                    <a:cubicBezTo>
                      <a:pt x="20" y="24"/>
                      <a:pt x="20" y="25"/>
                      <a:pt x="20" y="25"/>
                    </a:cubicBezTo>
                    <a:cubicBezTo>
                      <a:pt x="20" y="29"/>
                      <a:pt x="20" y="29"/>
                      <a:pt x="20" y="29"/>
                    </a:cubicBezTo>
                    <a:cubicBezTo>
                      <a:pt x="20" y="29"/>
                      <a:pt x="20" y="30"/>
                      <a:pt x="19" y="30"/>
                    </a:cubicBezTo>
                    <a:cubicBezTo>
                      <a:pt x="14" y="30"/>
                      <a:pt x="14" y="30"/>
                      <a:pt x="14" y="30"/>
                    </a:cubicBezTo>
                    <a:cubicBezTo>
                      <a:pt x="14" y="30"/>
                      <a:pt x="13" y="29"/>
                      <a:pt x="13" y="29"/>
                    </a:cubicBezTo>
                    <a:lnTo>
                      <a:pt x="13" y="26"/>
                    </a:lnTo>
                    <a:close/>
                    <a:moveTo>
                      <a:pt x="13" y="35"/>
                    </a:moveTo>
                    <a:cubicBezTo>
                      <a:pt x="13" y="34"/>
                      <a:pt x="14" y="33"/>
                      <a:pt x="14" y="33"/>
                    </a:cubicBezTo>
                    <a:cubicBezTo>
                      <a:pt x="19" y="33"/>
                      <a:pt x="19" y="33"/>
                      <a:pt x="19" y="33"/>
                    </a:cubicBezTo>
                    <a:cubicBezTo>
                      <a:pt x="20" y="33"/>
                      <a:pt x="20" y="34"/>
                      <a:pt x="20" y="34"/>
                    </a:cubicBezTo>
                    <a:cubicBezTo>
                      <a:pt x="21" y="38"/>
                      <a:pt x="21" y="38"/>
                      <a:pt x="21" y="38"/>
                    </a:cubicBezTo>
                    <a:cubicBezTo>
                      <a:pt x="21" y="38"/>
                      <a:pt x="20" y="39"/>
                      <a:pt x="19" y="39"/>
                    </a:cubicBezTo>
                    <a:cubicBezTo>
                      <a:pt x="15" y="39"/>
                      <a:pt x="15" y="39"/>
                      <a:pt x="15" y="39"/>
                    </a:cubicBezTo>
                    <a:cubicBezTo>
                      <a:pt x="14" y="39"/>
                      <a:pt x="13" y="38"/>
                      <a:pt x="13" y="38"/>
                    </a:cubicBezTo>
                    <a:lnTo>
                      <a:pt x="13" y="35"/>
                    </a:lnTo>
                    <a:close/>
                    <a:moveTo>
                      <a:pt x="20" y="48"/>
                    </a:moveTo>
                    <a:cubicBezTo>
                      <a:pt x="15" y="48"/>
                      <a:pt x="15" y="48"/>
                      <a:pt x="15" y="48"/>
                    </a:cubicBezTo>
                    <a:cubicBezTo>
                      <a:pt x="14" y="48"/>
                      <a:pt x="14" y="47"/>
                      <a:pt x="14" y="47"/>
                    </a:cubicBezTo>
                    <a:cubicBezTo>
                      <a:pt x="14" y="43"/>
                      <a:pt x="14" y="43"/>
                      <a:pt x="14" y="43"/>
                    </a:cubicBezTo>
                    <a:cubicBezTo>
                      <a:pt x="14" y="43"/>
                      <a:pt x="14" y="42"/>
                      <a:pt x="15" y="42"/>
                    </a:cubicBezTo>
                    <a:cubicBezTo>
                      <a:pt x="20" y="42"/>
                      <a:pt x="20" y="42"/>
                      <a:pt x="20" y="42"/>
                    </a:cubicBezTo>
                    <a:cubicBezTo>
                      <a:pt x="20" y="42"/>
                      <a:pt x="21" y="43"/>
                      <a:pt x="21" y="43"/>
                    </a:cubicBezTo>
                    <a:cubicBezTo>
                      <a:pt x="21" y="47"/>
                      <a:pt x="21" y="47"/>
                      <a:pt x="21" y="47"/>
                    </a:cubicBezTo>
                    <a:cubicBezTo>
                      <a:pt x="21" y="47"/>
                      <a:pt x="20" y="48"/>
                      <a:pt x="20" y="48"/>
                    </a:cubicBezTo>
                    <a:close/>
                    <a:moveTo>
                      <a:pt x="22" y="25"/>
                    </a:moveTo>
                    <a:cubicBezTo>
                      <a:pt x="22" y="25"/>
                      <a:pt x="23" y="24"/>
                      <a:pt x="23" y="24"/>
                    </a:cubicBezTo>
                    <a:cubicBezTo>
                      <a:pt x="28" y="24"/>
                      <a:pt x="28" y="24"/>
                      <a:pt x="28" y="24"/>
                    </a:cubicBezTo>
                    <a:cubicBezTo>
                      <a:pt x="29" y="24"/>
                      <a:pt x="29" y="25"/>
                      <a:pt x="29" y="25"/>
                    </a:cubicBezTo>
                    <a:cubicBezTo>
                      <a:pt x="29" y="28"/>
                      <a:pt x="29" y="28"/>
                      <a:pt x="29" y="28"/>
                    </a:cubicBezTo>
                    <a:cubicBezTo>
                      <a:pt x="29" y="29"/>
                      <a:pt x="29" y="30"/>
                      <a:pt x="28" y="30"/>
                    </a:cubicBezTo>
                    <a:cubicBezTo>
                      <a:pt x="23" y="30"/>
                      <a:pt x="23" y="30"/>
                      <a:pt x="23" y="30"/>
                    </a:cubicBezTo>
                    <a:cubicBezTo>
                      <a:pt x="23" y="30"/>
                      <a:pt x="22" y="29"/>
                      <a:pt x="22" y="29"/>
                    </a:cubicBezTo>
                    <a:lnTo>
                      <a:pt x="22" y="25"/>
                    </a:lnTo>
                    <a:close/>
                    <a:moveTo>
                      <a:pt x="23" y="34"/>
                    </a:moveTo>
                    <a:cubicBezTo>
                      <a:pt x="22" y="34"/>
                      <a:pt x="23" y="33"/>
                      <a:pt x="24" y="33"/>
                    </a:cubicBezTo>
                    <a:cubicBezTo>
                      <a:pt x="28" y="33"/>
                      <a:pt x="28" y="33"/>
                      <a:pt x="28" y="33"/>
                    </a:cubicBezTo>
                    <a:cubicBezTo>
                      <a:pt x="29" y="33"/>
                      <a:pt x="30" y="34"/>
                      <a:pt x="30" y="34"/>
                    </a:cubicBezTo>
                    <a:cubicBezTo>
                      <a:pt x="30" y="37"/>
                      <a:pt x="30" y="37"/>
                      <a:pt x="30" y="37"/>
                    </a:cubicBezTo>
                    <a:cubicBezTo>
                      <a:pt x="30" y="38"/>
                      <a:pt x="29" y="38"/>
                      <a:pt x="29" y="39"/>
                    </a:cubicBezTo>
                    <a:cubicBezTo>
                      <a:pt x="24" y="39"/>
                      <a:pt x="24" y="39"/>
                      <a:pt x="24" y="39"/>
                    </a:cubicBezTo>
                    <a:cubicBezTo>
                      <a:pt x="23" y="39"/>
                      <a:pt x="23" y="38"/>
                      <a:pt x="23" y="38"/>
                    </a:cubicBezTo>
                    <a:lnTo>
                      <a:pt x="23" y="34"/>
                    </a:lnTo>
                    <a:close/>
                    <a:moveTo>
                      <a:pt x="29" y="47"/>
                    </a:moveTo>
                    <a:cubicBezTo>
                      <a:pt x="24" y="48"/>
                      <a:pt x="24" y="48"/>
                      <a:pt x="24" y="48"/>
                    </a:cubicBezTo>
                    <a:cubicBezTo>
                      <a:pt x="23" y="48"/>
                      <a:pt x="23" y="47"/>
                      <a:pt x="23" y="46"/>
                    </a:cubicBezTo>
                    <a:cubicBezTo>
                      <a:pt x="23" y="43"/>
                      <a:pt x="23" y="43"/>
                      <a:pt x="23" y="43"/>
                    </a:cubicBezTo>
                    <a:cubicBezTo>
                      <a:pt x="23" y="43"/>
                      <a:pt x="23" y="42"/>
                      <a:pt x="24" y="42"/>
                    </a:cubicBezTo>
                    <a:cubicBezTo>
                      <a:pt x="29" y="42"/>
                      <a:pt x="29" y="42"/>
                      <a:pt x="29" y="42"/>
                    </a:cubicBezTo>
                    <a:cubicBezTo>
                      <a:pt x="29" y="42"/>
                      <a:pt x="30" y="42"/>
                      <a:pt x="30" y="43"/>
                    </a:cubicBezTo>
                    <a:cubicBezTo>
                      <a:pt x="30" y="46"/>
                      <a:pt x="30" y="46"/>
                      <a:pt x="30" y="46"/>
                    </a:cubicBezTo>
                    <a:cubicBezTo>
                      <a:pt x="30" y="47"/>
                      <a:pt x="29" y="47"/>
                      <a:pt x="29" y="47"/>
                    </a:cubicBezTo>
                    <a:close/>
                    <a:moveTo>
                      <a:pt x="31" y="25"/>
                    </a:moveTo>
                    <a:cubicBezTo>
                      <a:pt x="31" y="25"/>
                      <a:pt x="32" y="24"/>
                      <a:pt x="32" y="24"/>
                    </a:cubicBezTo>
                    <a:cubicBezTo>
                      <a:pt x="37" y="24"/>
                      <a:pt x="37" y="24"/>
                      <a:pt x="37" y="24"/>
                    </a:cubicBezTo>
                    <a:cubicBezTo>
                      <a:pt x="38" y="24"/>
                      <a:pt x="38" y="24"/>
                      <a:pt x="38" y="25"/>
                    </a:cubicBezTo>
                    <a:cubicBezTo>
                      <a:pt x="39" y="28"/>
                      <a:pt x="39" y="28"/>
                      <a:pt x="39" y="28"/>
                    </a:cubicBezTo>
                    <a:cubicBezTo>
                      <a:pt x="39" y="29"/>
                      <a:pt x="38" y="29"/>
                      <a:pt x="38" y="29"/>
                    </a:cubicBezTo>
                    <a:cubicBezTo>
                      <a:pt x="33" y="30"/>
                      <a:pt x="33" y="30"/>
                      <a:pt x="33" y="30"/>
                    </a:cubicBezTo>
                    <a:cubicBezTo>
                      <a:pt x="32" y="30"/>
                      <a:pt x="32" y="29"/>
                      <a:pt x="31" y="28"/>
                    </a:cubicBezTo>
                    <a:lnTo>
                      <a:pt x="31" y="25"/>
                    </a:lnTo>
                    <a:close/>
                    <a:moveTo>
                      <a:pt x="32" y="34"/>
                    </a:moveTo>
                    <a:cubicBezTo>
                      <a:pt x="32" y="34"/>
                      <a:pt x="32" y="33"/>
                      <a:pt x="33" y="33"/>
                    </a:cubicBezTo>
                    <a:cubicBezTo>
                      <a:pt x="38" y="33"/>
                      <a:pt x="38" y="33"/>
                      <a:pt x="38" y="33"/>
                    </a:cubicBezTo>
                    <a:cubicBezTo>
                      <a:pt x="38" y="33"/>
                      <a:pt x="39" y="33"/>
                      <a:pt x="39" y="34"/>
                    </a:cubicBezTo>
                    <a:cubicBezTo>
                      <a:pt x="39" y="37"/>
                      <a:pt x="39" y="37"/>
                      <a:pt x="39" y="37"/>
                    </a:cubicBezTo>
                    <a:cubicBezTo>
                      <a:pt x="39" y="38"/>
                      <a:pt x="38" y="38"/>
                      <a:pt x="38" y="38"/>
                    </a:cubicBezTo>
                    <a:cubicBezTo>
                      <a:pt x="33" y="38"/>
                      <a:pt x="33" y="38"/>
                      <a:pt x="33" y="38"/>
                    </a:cubicBezTo>
                    <a:cubicBezTo>
                      <a:pt x="32" y="38"/>
                      <a:pt x="32" y="38"/>
                      <a:pt x="32" y="37"/>
                    </a:cubicBezTo>
                    <a:lnTo>
                      <a:pt x="32" y="34"/>
                    </a:lnTo>
                    <a:close/>
                    <a:moveTo>
                      <a:pt x="38" y="47"/>
                    </a:moveTo>
                    <a:cubicBezTo>
                      <a:pt x="33" y="47"/>
                      <a:pt x="33" y="47"/>
                      <a:pt x="33" y="47"/>
                    </a:cubicBezTo>
                    <a:cubicBezTo>
                      <a:pt x="32" y="47"/>
                      <a:pt x="32" y="47"/>
                      <a:pt x="32" y="46"/>
                    </a:cubicBezTo>
                    <a:cubicBezTo>
                      <a:pt x="32" y="43"/>
                      <a:pt x="32" y="43"/>
                      <a:pt x="32" y="43"/>
                    </a:cubicBezTo>
                    <a:cubicBezTo>
                      <a:pt x="32" y="42"/>
                      <a:pt x="32" y="42"/>
                      <a:pt x="33" y="42"/>
                    </a:cubicBezTo>
                    <a:cubicBezTo>
                      <a:pt x="38" y="42"/>
                      <a:pt x="38" y="42"/>
                      <a:pt x="38" y="42"/>
                    </a:cubicBezTo>
                    <a:cubicBezTo>
                      <a:pt x="38" y="42"/>
                      <a:pt x="39" y="42"/>
                      <a:pt x="39" y="43"/>
                    </a:cubicBezTo>
                    <a:cubicBezTo>
                      <a:pt x="39" y="46"/>
                      <a:pt x="39" y="46"/>
                      <a:pt x="39" y="46"/>
                    </a:cubicBezTo>
                    <a:cubicBezTo>
                      <a:pt x="39" y="47"/>
                      <a:pt x="38" y="47"/>
                      <a:pt x="38"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67"/>
              <p:cNvSpPr/>
              <p:nvPr/>
            </p:nvSpPr>
            <p:spPr bwMode="auto">
              <a:xfrm>
                <a:off x="3674" y="1665"/>
                <a:ext cx="31" cy="31"/>
              </a:xfrm>
              <a:custGeom>
                <a:avLst/>
                <a:gdLst>
                  <a:gd name="T0" fmla="*/ 11 w 13"/>
                  <a:gd name="T1" fmla="*/ 4 h 13"/>
                  <a:gd name="T2" fmla="*/ 8 w 13"/>
                  <a:gd name="T3" fmla="*/ 4 h 13"/>
                  <a:gd name="T4" fmla="*/ 8 w 13"/>
                  <a:gd name="T5" fmla="*/ 1 h 13"/>
                  <a:gd name="T6" fmla="*/ 6 w 13"/>
                  <a:gd name="T7" fmla="*/ 0 h 13"/>
                  <a:gd name="T8" fmla="*/ 4 w 13"/>
                  <a:gd name="T9" fmla="*/ 2 h 13"/>
                  <a:gd name="T10" fmla="*/ 4 w 13"/>
                  <a:gd name="T11" fmla="*/ 4 h 13"/>
                  <a:gd name="T12" fmla="*/ 1 w 13"/>
                  <a:gd name="T13" fmla="*/ 4 h 13"/>
                  <a:gd name="T14" fmla="*/ 0 w 13"/>
                  <a:gd name="T15" fmla="*/ 6 h 13"/>
                  <a:gd name="T16" fmla="*/ 1 w 13"/>
                  <a:gd name="T17" fmla="*/ 8 h 13"/>
                  <a:gd name="T18" fmla="*/ 4 w 13"/>
                  <a:gd name="T19" fmla="*/ 8 h 13"/>
                  <a:gd name="T20" fmla="*/ 4 w 13"/>
                  <a:gd name="T21" fmla="*/ 11 h 13"/>
                  <a:gd name="T22" fmla="*/ 6 w 13"/>
                  <a:gd name="T23" fmla="*/ 13 h 13"/>
                  <a:gd name="T24" fmla="*/ 8 w 13"/>
                  <a:gd name="T25" fmla="*/ 11 h 13"/>
                  <a:gd name="T26" fmla="*/ 8 w 13"/>
                  <a:gd name="T27" fmla="*/ 8 h 13"/>
                  <a:gd name="T28" fmla="*/ 11 w 13"/>
                  <a:gd name="T29" fmla="*/ 8 h 13"/>
                  <a:gd name="T30" fmla="*/ 13 w 13"/>
                  <a:gd name="T31" fmla="*/ 6 h 13"/>
                  <a:gd name="T32" fmla="*/ 11 w 13"/>
                  <a:gd name="T33"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13">
                    <a:moveTo>
                      <a:pt x="11" y="4"/>
                    </a:moveTo>
                    <a:cubicBezTo>
                      <a:pt x="8" y="4"/>
                      <a:pt x="8" y="4"/>
                      <a:pt x="8" y="4"/>
                    </a:cubicBezTo>
                    <a:cubicBezTo>
                      <a:pt x="8" y="1"/>
                      <a:pt x="8" y="1"/>
                      <a:pt x="8" y="1"/>
                    </a:cubicBezTo>
                    <a:cubicBezTo>
                      <a:pt x="8" y="0"/>
                      <a:pt x="7" y="0"/>
                      <a:pt x="6" y="0"/>
                    </a:cubicBezTo>
                    <a:cubicBezTo>
                      <a:pt x="5" y="0"/>
                      <a:pt x="4" y="1"/>
                      <a:pt x="4" y="2"/>
                    </a:cubicBezTo>
                    <a:cubicBezTo>
                      <a:pt x="4" y="4"/>
                      <a:pt x="4" y="4"/>
                      <a:pt x="4" y="4"/>
                    </a:cubicBezTo>
                    <a:cubicBezTo>
                      <a:pt x="1" y="4"/>
                      <a:pt x="1" y="4"/>
                      <a:pt x="1" y="4"/>
                    </a:cubicBezTo>
                    <a:cubicBezTo>
                      <a:pt x="0" y="4"/>
                      <a:pt x="0" y="5"/>
                      <a:pt x="0" y="6"/>
                    </a:cubicBezTo>
                    <a:cubicBezTo>
                      <a:pt x="0" y="7"/>
                      <a:pt x="0" y="8"/>
                      <a:pt x="1" y="8"/>
                    </a:cubicBezTo>
                    <a:cubicBezTo>
                      <a:pt x="4" y="8"/>
                      <a:pt x="4" y="8"/>
                      <a:pt x="4" y="8"/>
                    </a:cubicBezTo>
                    <a:cubicBezTo>
                      <a:pt x="4" y="11"/>
                      <a:pt x="4" y="11"/>
                      <a:pt x="4" y="11"/>
                    </a:cubicBezTo>
                    <a:cubicBezTo>
                      <a:pt x="4" y="12"/>
                      <a:pt x="5" y="13"/>
                      <a:pt x="6" y="13"/>
                    </a:cubicBezTo>
                    <a:cubicBezTo>
                      <a:pt x="7" y="13"/>
                      <a:pt x="8" y="12"/>
                      <a:pt x="8" y="11"/>
                    </a:cubicBezTo>
                    <a:cubicBezTo>
                      <a:pt x="8" y="8"/>
                      <a:pt x="8" y="8"/>
                      <a:pt x="8" y="8"/>
                    </a:cubicBezTo>
                    <a:cubicBezTo>
                      <a:pt x="11" y="8"/>
                      <a:pt x="11" y="8"/>
                      <a:pt x="11" y="8"/>
                    </a:cubicBezTo>
                    <a:cubicBezTo>
                      <a:pt x="12" y="8"/>
                      <a:pt x="13" y="7"/>
                      <a:pt x="13" y="6"/>
                    </a:cubicBezTo>
                    <a:cubicBezTo>
                      <a:pt x="13" y="5"/>
                      <a:pt x="12" y="4"/>
                      <a:pt x="1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68"/>
              <p:cNvSpPr/>
              <p:nvPr/>
            </p:nvSpPr>
            <p:spPr bwMode="auto">
              <a:xfrm>
                <a:off x="3710" y="1675"/>
                <a:ext cx="31" cy="9"/>
              </a:xfrm>
              <a:custGeom>
                <a:avLst/>
                <a:gdLst>
                  <a:gd name="T0" fmla="*/ 11 w 13"/>
                  <a:gd name="T1" fmla="*/ 0 h 4"/>
                  <a:gd name="T2" fmla="*/ 2 w 13"/>
                  <a:gd name="T3" fmla="*/ 0 h 4"/>
                  <a:gd name="T4" fmla="*/ 0 w 13"/>
                  <a:gd name="T5" fmla="*/ 2 h 4"/>
                  <a:gd name="T6" fmla="*/ 2 w 13"/>
                  <a:gd name="T7" fmla="*/ 4 h 4"/>
                  <a:gd name="T8" fmla="*/ 12 w 13"/>
                  <a:gd name="T9" fmla="*/ 4 h 4"/>
                  <a:gd name="T10" fmla="*/ 13 w 13"/>
                  <a:gd name="T11" fmla="*/ 2 h 4"/>
                  <a:gd name="T12" fmla="*/ 11 w 1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3" h="4">
                    <a:moveTo>
                      <a:pt x="11" y="0"/>
                    </a:moveTo>
                    <a:cubicBezTo>
                      <a:pt x="2" y="0"/>
                      <a:pt x="2" y="0"/>
                      <a:pt x="2" y="0"/>
                    </a:cubicBezTo>
                    <a:cubicBezTo>
                      <a:pt x="1" y="0"/>
                      <a:pt x="0" y="1"/>
                      <a:pt x="0" y="2"/>
                    </a:cubicBezTo>
                    <a:cubicBezTo>
                      <a:pt x="0" y="3"/>
                      <a:pt x="1" y="4"/>
                      <a:pt x="2" y="4"/>
                    </a:cubicBezTo>
                    <a:cubicBezTo>
                      <a:pt x="12" y="4"/>
                      <a:pt x="12" y="4"/>
                      <a:pt x="12" y="4"/>
                    </a:cubicBezTo>
                    <a:cubicBezTo>
                      <a:pt x="13" y="4"/>
                      <a:pt x="13" y="3"/>
                      <a:pt x="13" y="2"/>
                    </a:cubicBezTo>
                    <a:cubicBezTo>
                      <a:pt x="13" y="1"/>
                      <a:pt x="12"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69"/>
              <p:cNvSpPr>
                <a:spLocks noEditPoints="1"/>
              </p:cNvSpPr>
              <p:nvPr/>
            </p:nvSpPr>
            <p:spPr bwMode="auto">
              <a:xfrm>
                <a:off x="3883" y="2021"/>
                <a:ext cx="68" cy="107"/>
              </a:xfrm>
              <a:custGeom>
                <a:avLst/>
                <a:gdLst>
                  <a:gd name="T0" fmla="*/ 22 w 29"/>
                  <a:gd name="T1" fmla="*/ 0 h 45"/>
                  <a:gd name="T2" fmla="*/ 7 w 29"/>
                  <a:gd name="T3" fmla="*/ 0 h 45"/>
                  <a:gd name="T4" fmla="*/ 0 w 29"/>
                  <a:gd name="T5" fmla="*/ 7 h 45"/>
                  <a:gd name="T6" fmla="*/ 0 w 29"/>
                  <a:gd name="T7" fmla="*/ 38 h 45"/>
                  <a:gd name="T8" fmla="*/ 7 w 29"/>
                  <a:gd name="T9" fmla="*/ 45 h 45"/>
                  <a:gd name="T10" fmla="*/ 22 w 29"/>
                  <a:gd name="T11" fmla="*/ 45 h 45"/>
                  <a:gd name="T12" fmla="*/ 29 w 29"/>
                  <a:gd name="T13" fmla="*/ 38 h 45"/>
                  <a:gd name="T14" fmla="*/ 29 w 29"/>
                  <a:gd name="T15" fmla="*/ 7 h 45"/>
                  <a:gd name="T16" fmla="*/ 22 w 29"/>
                  <a:gd name="T17" fmla="*/ 0 h 45"/>
                  <a:gd name="T18" fmla="*/ 26 w 29"/>
                  <a:gd name="T19" fmla="*/ 38 h 45"/>
                  <a:gd name="T20" fmla="*/ 22 w 29"/>
                  <a:gd name="T21" fmla="*/ 42 h 45"/>
                  <a:gd name="T22" fmla="*/ 7 w 29"/>
                  <a:gd name="T23" fmla="*/ 42 h 45"/>
                  <a:gd name="T24" fmla="*/ 3 w 29"/>
                  <a:gd name="T25" fmla="*/ 38 h 45"/>
                  <a:gd name="T26" fmla="*/ 3 w 29"/>
                  <a:gd name="T27" fmla="*/ 7 h 45"/>
                  <a:gd name="T28" fmla="*/ 7 w 29"/>
                  <a:gd name="T29" fmla="*/ 3 h 45"/>
                  <a:gd name="T30" fmla="*/ 22 w 29"/>
                  <a:gd name="T31" fmla="*/ 3 h 45"/>
                  <a:gd name="T32" fmla="*/ 26 w 29"/>
                  <a:gd name="T33" fmla="*/ 7 h 45"/>
                  <a:gd name="T34" fmla="*/ 26 w 29"/>
                  <a:gd name="T35"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45">
                    <a:moveTo>
                      <a:pt x="22" y="0"/>
                    </a:moveTo>
                    <a:cubicBezTo>
                      <a:pt x="7" y="0"/>
                      <a:pt x="7" y="0"/>
                      <a:pt x="7" y="0"/>
                    </a:cubicBezTo>
                    <a:cubicBezTo>
                      <a:pt x="3" y="0"/>
                      <a:pt x="0" y="3"/>
                      <a:pt x="0" y="7"/>
                    </a:cubicBezTo>
                    <a:cubicBezTo>
                      <a:pt x="0" y="38"/>
                      <a:pt x="0" y="38"/>
                      <a:pt x="0" y="38"/>
                    </a:cubicBezTo>
                    <a:cubicBezTo>
                      <a:pt x="0" y="42"/>
                      <a:pt x="3" y="45"/>
                      <a:pt x="7" y="45"/>
                    </a:cubicBezTo>
                    <a:cubicBezTo>
                      <a:pt x="22" y="45"/>
                      <a:pt x="22" y="45"/>
                      <a:pt x="22" y="45"/>
                    </a:cubicBezTo>
                    <a:cubicBezTo>
                      <a:pt x="26" y="45"/>
                      <a:pt x="29" y="42"/>
                      <a:pt x="29" y="38"/>
                    </a:cubicBezTo>
                    <a:cubicBezTo>
                      <a:pt x="29" y="7"/>
                      <a:pt x="29" y="7"/>
                      <a:pt x="29" y="7"/>
                    </a:cubicBezTo>
                    <a:cubicBezTo>
                      <a:pt x="29" y="3"/>
                      <a:pt x="26" y="0"/>
                      <a:pt x="22" y="0"/>
                    </a:cubicBezTo>
                    <a:close/>
                    <a:moveTo>
                      <a:pt x="26" y="38"/>
                    </a:moveTo>
                    <a:cubicBezTo>
                      <a:pt x="26" y="41"/>
                      <a:pt x="24" y="42"/>
                      <a:pt x="22" y="42"/>
                    </a:cubicBezTo>
                    <a:cubicBezTo>
                      <a:pt x="7" y="42"/>
                      <a:pt x="7" y="42"/>
                      <a:pt x="7" y="42"/>
                    </a:cubicBezTo>
                    <a:cubicBezTo>
                      <a:pt x="5" y="42"/>
                      <a:pt x="3" y="41"/>
                      <a:pt x="3" y="38"/>
                    </a:cubicBezTo>
                    <a:cubicBezTo>
                      <a:pt x="3" y="7"/>
                      <a:pt x="3" y="7"/>
                      <a:pt x="3" y="7"/>
                    </a:cubicBezTo>
                    <a:cubicBezTo>
                      <a:pt x="3" y="5"/>
                      <a:pt x="5" y="3"/>
                      <a:pt x="7" y="3"/>
                    </a:cubicBezTo>
                    <a:cubicBezTo>
                      <a:pt x="22" y="3"/>
                      <a:pt x="22" y="3"/>
                      <a:pt x="22" y="3"/>
                    </a:cubicBezTo>
                    <a:cubicBezTo>
                      <a:pt x="24" y="3"/>
                      <a:pt x="26" y="5"/>
                      <a:pt x="26" y="7"/>
                    </a:cubicBezTo>
                    <a:lnTo>
                      <a:pt x="26"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70"/>
              <p:cNvSpPr/>
              <p:nvPr/>
            </p:nvSpPr>
            <p:spPr bwMode="auto">
              <a:xfrm>
                <a:off x="3911" y="2104"/>
                <a:ext cx="12" cy="12"/>
              </a:xfrm>
              <a:custGeom>
                <a:avLst/>
                <a:gdLst>
                  <a:gd name="T0" fmla="*/ 4 w 5"/>
                  <a:gd name="T1" fmla="*/ 0 h 5"/>
                  <a:gd name="T2" fmla="*/ 1 w 5"/>
                  <a:gd name="T3" fmla="*/ 0 h 5"/>
                  <a:gd name="T4" fmla="*/ 0 w 5"/>
                  <a:gd name="T5" fmla="*/ 1 h 5"/>
                  <a:gd name="T6" fmla="*/ 0 w 5"/>
                  <a:gd name="T7" fmla="*/ 4 h 5"/>
                  <a:gd name="T8" fmla="*/ 1 w 5"/>
                  <a:gd name="T9" fmla="*/ 5 h 5"/>
                  <a:gd name="T10" fmla="*/ 4 w 5"/>
                  <a:gd name="T11" fmla="*/ 5 h 5"/>
                  <a:gd name="T12" fmla="*/ 5 w 5"/>
                  <a:gd name="T13" fmla="*/ 4 h 5"/>
                  <a:gd name="T14" fmla="*/ 5 w 5"/>
                  <a:gd name="T15" fmla="*/ 1 h 5"/>
                  <a:gd name="T16" fmla="*/ 4 w 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4" y="0"/>
                    </a:moveTo>
                    <a:cubicBezTo>
                      <a:pt x="1" y="0"/>
                      <a:pt x="1" y="0"/>
                      <a:pt x="1" y="0"/>
                    </a:cubicBezTo>
                    <a:cubicBezTo>
                      <a:pt x="0" y="0"/>
                      <a:pt x="0" y="0"/>
                      <a:pt x="0" y="1"/>
                    </a:cubicBezTo>
                    <a:cubicBezTo>
                      <a:pt x="0" y="4"/>
                      <a:pt x="0" y="4"/>
                      <a:pt x="0" y="4"/>
                    </a:cubicBezTo>
                    <a:cubicBezTo>
                      <a:pt x="0" y="4"/>
                      <a:pt x="0" y="5"/>
                      <a:pt x="1" y="5"/>
                    </a:cubicBezTo>
                    <a:cubicBezTo>
                      <a:pt x="4" y="5"/>
                      <a:pt x="4" y="5"/>
                      <a:pt x="4" y="5"/>
                    </a:cubicBezTo>
                    <a:cubicBezTo>
                      <a:pt x="5" y="5"/>
                      <a:pt x="5" y="4"/>
                      <a:pt x="5" y="4"/>
                    </a:cubicBezTo>
                    <a:cubicBezTo>
                      <a:pt x="5" y="1"/>
                      <a:pt x="5" y="1"/>
                      <a:pt x="5" y="1"/>
                    </a:cubicBezTo>
                    <a:cubicBezTo>
                      <a:pt x="5" y="0"/>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171"/>
              <p:cNvSpPr/>
              <p:nvPr/>
            </p:nvSpPr>
            <p:spPr bwMode="auto">
              <a:xfrm>
                <a:off x="3895" y="2035"/>
                <a:ext cx="45" cy="64"/>
              </a:xfrm>
              <a:custGeom>
                <a:avLst/>
                <a:gdLst>
                  <a:gd name="T0" fmla="*/ 18 w 19"/>
                  <a:gd name="T1" fmla="*/ 0 h 27"/>
                  <a:gd name="T2" fmla="*/ 1 w 19"/>
                  <a:gd name="T3" fmla="*/ 0 h 27"/>
                  <a:gd name="T4" fmla="*/ 0 w 19"/>
                  <a:gd name="T5" fmla="*/ 1 h 27"/>
                  <a:gd name="T6" fmla="*/ 0 w 19"/>
                  <a:gd name="T7" fmla="*/ 25 h 27"/>
                  <a:gd name="T8" fmla="*/ 1 w 19"/>
                  <a:gd name="T9" fmla="*/ 27 h 27"/>
                  <a:gd name="T10" fmla="*/ 18 w 19"/>
                  <a:gd name="T11" fmla="*/ 27 h 27"/>
                  <a:gd name="T12" fmla="*/ 19 w 19"/>
                  <a:gd name="T13" fmla="*/ 25 h 27"/>
                  <a:gd name="T14" fmla="*/ 19 w 19"/>
                  <a:gd name="T15" fmla="*/ 1 h 27"/>
                  <a:gd name="T16" fmla="*/ 18 w 19"/>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7">
                    <a:moveTo>
                      <a:pt x="18" y="0"/>
                    </a:moveTo>
                    <a:cubicBezTo>
                      <a:pt x="1" y="0"/>
                      <a:pt x="1" y="0"/>
                      <a:pt x="1" y="0"/>
                    </a:cubicBezTo>
                    <a:cubicBezTo>
                      <a:pt x="0" y="0"/>
                      <a:pt x="0" y="1"/>
                      <a:pt x="0" y="1"/>
                    </a:cubicBezTo>
                    <a:cubicBezTo>
                      <a:pt x="0" y="25"/>
                      <a:pt x="0" y="25"/>
                      <a:pt x="0" y="25"/>
                    </a:cubicBezTo>
                    <a:cubicBezTo>
                      <a:pt x="0" y="26"/>
                      <a:pt x="0" y="27"/>
                      <a:pt x="1" y="27"/>
                    </a:cubicBezTo>
                    <a:cubicBezTo>
                      <a:pt x="18" y="27"/>
                      <a:pt x="18" y="27"/>
                      <a:pt x="18" y="27"/>
                    </a:cubicBezTo>
                    <a:cubicBezTo>
                      <a:pt x="19" y="27"/>
                      <a:pt x="19" y="26"/>
                      <a:pt x="19" y="25"/>
                    </a:cubicBezTo>
                    <a:cubicBezTo>
                      <a:pt x="19" y="1"/>
                      <a:pt x="19" y="1"/>
                      <a:pt x="19" y="1"/>
                    </a:cubicBezTo>
                    <a:cubicBezTo>
                      <a:pt x="19" y="1"/>
                      <a:pt x="19" y="0"/>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72"/>
              <p:cNvSpPr>
                <a:spLocks noEditPoints="1"/>
              </p:cNvSpPr>
              <p:nvPr/>
            </p:nvSpPr>
            <p:spPr bwMode="auto">
              <a:xfrm>
                <a:off x="3577" y="1883"/>
                <a:ext cx="57" cy="53"/>
              </a:xfrm>
              <a:custGeom>
                <a:avLst/>
                <a:gdLst>
                  <a:gd name="T0" fmla="*/ 22 w 24"/>
                  <a:gd name="T1" fmla="*/ 7 h 22"/>
                  <a:gd name="T2" fmla="*/ 18 w 24"/>
                  <a:gd name="T3" fmla="*/ 1 h 22"/>
                  <a:gd name="T4" fmla="*/ 13 w 24"/>
                  <a:gd name="T5" fmla="*/ 1 h 22"/>
                  <a:gd name="T6" fmla="*/ 2 w 24"/>
                  <a:gd name="T7" fmla="*/ 11 h 22"/>
                  <a:gd name="T8" fmla="*/ 2 w 24"/>
                  <a:gd name="T9" fmla="*/ 15 h 22"/>
                  <a:gd name="T10" fmla="*/ 6 w 24"/>
                  <a:gd name="T11" fmla="*/ 21 h 22"/>
                  <a:gd name="T12" fmla="*/ 11 w 24"/>
                  <a:gd name="T13" fmla="*/ 21 h 22"/>
                  <a:gd name="T14" fmla="*/ 22 w 24"/>
                  <a:gd name="T15" fmla="*/ 11 h 22"/>
                  <a:gd name="T16" fmla="*/ 22 w 24"/>
                  <a:gd name="T17" fmla="*/ 7 h 22"/>
                  <a:gd name="T18" fmla="*/ 10 w 24"/>
                  <a:gd name="T19" fmla="*/ 20 h 22"/>
                  <a:gd name="T20" fmla="*/ 7 w 24"/>
                  <a:gd name="T21" fmla="*/ 20 h 22"/>
                  <a:gd name="T22" fmla="*/ 3 w 24"/>
                  <a:gd name="T23" fmla="*/ 14 h 22"/>
                  <a:gd name="T24" fmla="*/ 3 w 24"/>
                  <a:gd name="T25" fmla="*/ 12 h 22"/>
                  <a:gd name="T26" fmla="*/ 14 w 24"/>
                  <a:gd name="T27" fmla="*/ 2 h 22"/>
                  <a:gd name="T28" fmla="*/ 17 w 24"/>
                  <a:gd name="T29" fmla="*/ 2 h 22"/>
                  <a:gd name="T30" fmla="*/ 21 w 24"/>
                  <a:gd name="T31" fmla="*/ 8 h 22"/>
                  <a:gd name="T32" fmla="*/ 21 w 24"/>
                  <a:gd name="T33" fmla="*/ 10 h 22"/>
                  <a:gd name="T34" fmla="*/ 10 w 24"/>
                  <a:gd name="T3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 h="22">
                    <a:moveTo>
                      <a:pt x="22" y="7"/>
                    </a:moveTo>
                    <a:cubicBezTo>
                      <a:pt x="18" y="1"/>
                      <a:pt x="18" y="1"/>
                      <a:pt x="18" y="1"/>
                    </a:cubicBezTo>
                    <a:cubicBezTo>
                      <a:pt x="17" y="0"/>
                      <a:pt x="14" y="0"/>
                      <a:pt x="13" y="1"/>
                    </a:cubicBezTo>
                    <a:cubicBezTo>
                      <a:pt x="2" y="11"/>
                      <a:pt x="2" y="11"/>
                      <a:pt x="2" y="11"/>
                    </a:cubicBezTo>
                    <a:cubicBezTo>
                      <a:pt x="1" y="12"/>
                      <a:pt x="0" y="14"/>
                      <a:pt x="2" y="15"/>
                    </a:cubicBezTo>
                    <a:cubicBezTo>
                      <a:pt x="6" y="21"/>
                      <a:pt x="6" y="21"/>
                      <a:pt x="6" y="21"/>
                    </a:cubicBezTo>
                    <a:cubicBezTo>
                      <a:pt x="8" y="22"/>
                      <a:pt x="10" y="22"/>
                      <a:pt x="11" y="21"/>
                    </a:cubicBezTo>
                    <a:cubicBezTo>
                      <a:pt x="22" y="11"/>
                      <a:pt x="22" y="11"/>
                      <a:pt x="22" y="11"/>
                    </a:cubicBezTo>
                    <a:cubicBezTo>
                      <a:pt x="24" y="10"/>
                      <a:pt x="24" y="8"/>
                      <a:pt x="22" y="7"/>
                    </a:cubicBezTo>
                    <a:close/>
                    <a:moveTo>
                      <a:pt x="10" y="20"/>
                    </a:moveTo>
                    <a:cubicBezTo>
                      <a:pt x="9" y="21"/>
                      <a:pt x="8" y="21"/>
                      <a:pt x="7" y="20"/>
                    </a:cubicBezTo>
                    <a:cubicBezTo>
                      <a:pt x="3" y="14"/>
                      <a:pt x="3" y="14"/>
                      <a:pt x="3" y="14"/>
                    </a:cubicBezTo>
                    <a:cubicBezTo>
                      <a:pt x="2" y="14"/>
                      <a:pt x="2" y="12"/>
                      <a:pt x="3" y="12"/>
                    </a:cubicBezTo>
                    <a:cubicBezTo>
                      <a:pt x="14" y="2"/>
                      <a:pt x="14" y="2"/>
                      <a:pt x="14" y="2"/>
                    </a:cubicBezTo>
                    <a:cubicBezTo>
                      <a:pt x="15" y="1"/>
                      <a:pt x="16" y="1"/>
                      <a:pt x="17" y="2"/>
                    </a:cubicBezTo>
                    <a:cubicBezTo>
                      <a:pt x="21" y="8"/>
                      <a:pt x="21" y="8"/>
                      <a:pt x="21" y="8"/>
                    </a:cubicBezTo>
                    <a:cubicBezTo>
                      <a:pt x="22" y="8"/>
                      <a:pt x="22" y="10"/>
                      <a:pt x="21" y="10"/>
                    </a:cubicBezTo>
                    <a:lnTo>
                      <a:pt x="10"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73"/>
              <p:cNvSpPr/>
              <p:nvPr/>
            </p:nvSpPr>
            <p:spPr bwMode="auto">
              <a:xfrm>
                <a:off x="3589" y="1917"/>
                <a:ext cx="9" cy="7"/>
              </a:xfrm>
              <a:custGeom>
                <a:avLst/>
                <a:gdLst>
                  <a:gd name="T0" fmla="*/ 3 w 4"/>
                  <a:gd name="T1" fmla="*/ 1 h 3"/>
                  <a:gd name="T2" fmla="*/ 2 w 4"/>
                  <a:gd name="T3" fmla="*/ 0 h 3"/>
                  <a:gd name="T4" fmla="*/ 2 w 4"/>
                  <a:gd name="T5" fmla="*/ 0 h 3"/>
                  <a:gd name="T6" fmla="*/ 1 w 4"/>
                  <a:gd name="T7" fmla="*/ 1 h 3"/>
                  <a:gd name="T8" fmla="*/ 0 w 4"/>
                  <a:gd name="T9" fmla="*/ 2 h 3"/>
                  <a:gd name="T10" fmla="*/ 1 w 4"/>
                  <a:gd name="T11" fmla="*/ 3 h 3"/>
                  <a:gd name="T12" fmla="*/ 2 w 4"/>
                  <a:gd name="T13" fmla="*/ 3 h 3"/>
                  <a:gd name="T14" fmla="*/ 3 w 4"/>
                  <a:gd name="T15" fmla="*/ 2 h 3"/>
                  <a:gd name="T16" fmla="*/ 3 w 4"/>
                  <a:gd name="T1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3" y="1"/>
                    </a:moveTo>
                    <a:cubicBezTo>
                      <a:pt x="2" y="0"/>
                      <a:pt x="2" y="0"/>
                      <a:pt x="2" y="0"/>
                    </a:cubicBezTo>
                    <a:cubicBezTo>
                      <a:pt x="2" y="0"/>
                      <a:pt x="2" y="0"/>
                      <a:pt x="2" y="0"/>
                    </a:cubicBezTo>
                    <a:cubicBezTo>
                      <a:pt x="1" y="1"/>
                      <a:pt x="1" y="1"/>
                      <a:pt x="1" y="1"/>
                    </a:cubicBezTo>
                    <a:cubicBezTo>
                      <a:pt x="0" y="1"/>
                      <a:pt x="0" y="2"/>
                      <a:pt x="0" y="2"/>
                    </a:cubicBezTo>
                    <a:cubicBezTo>
                      <a:pt x="1" y="3"/>
                      <a:pt x="1" y="3"/>
                      <a:pt x="1" y="3"/>
                    </a:cubicBezTo>
                    <a:cubicBezTo>
                      <a:pt x="2" y="3"/>
                      <a:pt x="2" y="3"/>
                      <a:pt x="2" y="3"/>
                    </a:cubicBezTo>
                    <a:cubicBezTo>
                      <a:pt x="3" y="2"/>
                      <a:pt x="3" y="2"/>
                      <a:pt x="3" y="2"/>
                    </a:cubicBezTo>
                    <a:cubicBezTo>
                      <a:pt x="4" y="2"/>
                      <a:pt x="4" y="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174"/>
              <p:cNvSpPr/>
              <p:nvPr/>
            </p:nvSpPr>
            <p:spPr bwMode="auto">
              <a:xfrm>
                <a:off x="3591" y="1891"/>
                <a:ext cx="36" cy="33"/>
              </a:xfrm>
              <a:custGeom>
                <a:avLst/>
                <a:gdLst>
                  <a:gd name="T0" fmla="*/ 15 w 15"/>
                  <a:gd name="T1" fmla="*/ 6 h 14"/>
                  <a:gd name="T2" fmla="*/ 9 w 15"/>
                  <a:gd name="T3" fmla="*/ 0 h 14"/>
                  <a:gd name="T4" fmla="*/ 9 w 15"/>
                  <a:gd name="T5" fmla="*/ 0 h 14"/>
                  <a:gd name="T6" fmla="*/ 0 w 15"/>
                  <a:gd name="T7" fmla="*/ 7 h 14"/>
                  <a:gd name="T8" fmla="*/ 0 w 15"/>
                  <a:gd name="T9" fmla="*/ 8 h 14"/>
                  <a:gd name="T10" fmla="*/ 5 w 15"/>
                  <a:gd name="T11" fmla="*/ 14 h 14"/>
                  <a:gd name="T12" fmla="*/ 6 w 15"/>
                  <a:gd name="T13" fmla="*/ 14 h 14"/>
                  <a:gd name="T14" fmla="*/ 15 w 15"/>
                  <a:gd name="T15" fmla="*/ 7 h 14"/>
                  <a:gd name="T16" fmla="*/ 15 w 15"/>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15" y="6"/>
                    </a:moveTo>
                    <a:cubicBezTo>
                      <a:pt x="9" y="0"/>
                      <a:pt x="9" y="0"/>
                      <a:pt x="9" y="0"/>
                    </a:cubicBezTo>
                    <a:cubicBezTo>
                      <a:pt x="9" y="0"/>
                      <a:pt x="9" y="0"/>
                      <a:pt x="9" y="0"/>
                    </a:cubicBezTo>
                    <a:cubicBezTo>
                      <a:pt x="0" y="7"/>
                      <a:pt x="0" y="7"/>
                      <a:pt x="0" y="7"/>
                    </a:cubicBezTo>
                    <a:cubicBezTo>
                      <a:pt x="0" y="7"/>
                      <a:pt x="0" y="8"/>
                      <a:pt x="0" y="8"/>
                    </a:cubicBezTo>
                    <a:cubicBezTo>
                      <a:pt x="5" y="14"/>
                      <a:pt x="5" y="14"/>
                      <a:pt x="5" y="14"/>
                    </a:cubicBezTo>
                    <a:cubicBezTo>
                      <a:pt x="5" y="14"/>
                      <a:pt x="6" y="14"/>
                      <a:pt x="6" y="14"/>
                    </a:cubicBezTo>
                    <a:cubicBezTo>
                      <a:pt x="15" y="7"/>
                      <a:pt x="15" y="7"/>
                      <a:pt x="15" y="7"/>
                    </a:cubicBezTo>
                    <a:cubicBezTo>
                      <a:pt x="15" y="6"/>
                      <a:pt x="15" y="6"/>
                      <a:pt x="1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175"/>
              <p:cNvSpPr>
                <a:spLocks noEditPoints="1"/>
              </p:cNvSpPr>
              <p:nvPr/>
            </p:nvSpPr>
            <p:spPr bwMode="auto">
              <a:xfrm>
                <a:off x="3942" y="1857"/>
                <a:ext cx="31" cy="43"/>
              </a:xfrm>
              <a:custGeom>
                <a:avLst/>
                <a:gdLst>
                  <a:gd name="T0" fmla="*/ 0 w 31"/>
                  <a:gd name="T1" fmla="*/ 38 h 43"/>
                  <a:gd name="T2" fmla="*/ 5 w 31"/>
                  <a:gd name="T3" fmla="*/ 43 h 43"/>
                  <a:gd name="T4" fmla="*/ 31 w 31"/>
                  <a:gd name="T5" fmla="*/ 43 h 43"/>
                  <a:gd name="T6" fmla="*/ 31 w 31"/>
                  <a:gd name="T7" fmla="*/ 0 h 43"/>
                  <a:gd name="T8" fmla="*/ 2 w 31"/>
                  <a:gd name="T9" fmla="*/ 0 h 43"/>
                  <a:gd name="T10" fmla="*/ 0 w 31"/>
                  <a:gd name="T11" fmla="*/ 38 h 43"/>
                  <a:gd name="T12" fmla="*/ 9 w 31"/>
                  <a:gd name="T13" fmla="*/ 38 h 43"/>
                  <a:gd name="T14" fmla="*/ 7 w 31"/>
                  <a:gd name="T15" fmla="*/ 38 h 43"/>
                  <a:gd name="T16" fmla="*/ 7 w 31"/>
                  <a:gd name="T17" fmla="*/ 34 h 43"/>
                  <a:gd name="T18" fmla="*/ 9 w 31"/>
                  <a:gd name="T19" fmla="*/ 34 h 43"/>
                  <a:gd name="T20" fmla="*/ 9 w 31"/>
                  <a:gd name="T21" fmla="*/ 38 h 43"/>
                  <a:gd name="T22" fmla="*/ 16 w 31"/>
                  <a:gd name="T23" fmla="*/ 38 h 43"/>
                  <a:gd name="T24" fmla="*/ 12 w 31"/>
                  <a:gd name="T25" fmla="*/ 38 h 43"/>
                  <a:gd name="T26" fmla="*/ 12 w 31"/>
                  <a:gd name="T27" fmla="*/ 34 h 43"/>
                  <a:gd name="T28" fmla="*/ 16 w 31"/>
                  <a:gd name="T29" fmla="*/ 34 h 43"/>
                  <a:gd name="T30" fmla="*/ 16 w 31"/>
                  <a:gd name="T31" fmla="*/ 38 h 43"/>
                  <a:gd name="T32" fmla="*/ 21 w 31"/>
                  <a:gd name="T33" fmla="*/ 38 h 43"/>
                  <a:gd name="T34" fmla="*/ 19 w 31"/>
                  <a:gd name="T35" fmla="*/ 38 h 43"/>
                  <a:gd name="T36" fmla="*/ 19 w 31"/>
                  <a:gd name="T37" fmla="*/ 34 h 43"/>
                  <a:gd name="T38" fmla="*/ 21 w 31"/>
                  <a:gd name="T39" fmla="*/ 34 h 43"/>
                  <a:gd name="T40" fmla="*/ 21 w 31"/>
                  <a:gd name="T41" fmla="*/ 38 h 43"/>
                  <a:gd name="T42" fmla="*/ 28 w 31"/>
                  <a:gd name="T43" fmla="*/ 41 h 43"/>
                  <a:gd name="T44" fmla="*/ 24 w 31"/>
                  <a:gd name="T45" fmla="*/ 41 h 43"/>
                  <a:gd name="T46" fmla="*/ 24 w 31"/>
                  <a:gd name="T47" fmla="*/ 34 h 43"/>
                  <a:gd name="T48" fmla="*/ 28 w 31"/>
                  <a:gd name="T49" fmla="*/ 34 h 43"/>
                  <a:gd name="T50" fmla="*/ 28 w 31"/>
                  <a:gd name="T51" fmla="*/ 41 h 43"/>
                  <a:gd name="T52" fmla="*/ 5 w 31"/>
                  <a:gd name="T53" fmla="*/ 5 h 43"/>
                  <a:gd name="T54" fmla="*/ 28 w 31"/>
                  <a:gd name="T55" fmla="*/ 5 h 43"/>
                  <a:gd name="T56" fmla="*/ 28 w 31"/>
                  <a:gd name="T57" fmla="*/ 12 h 43"/>
                  <a:gd name="T58" fmla="*/ 5 w 31"/>
                  <a:gd name="T59" fmla="*/ 12 h 43"/>
                  <a:gd name="T60" fmla="*/ 5 w 31"/>
                  <a:gd name="T61" fmla="*/ 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 h="43">
                    <a:moveTo>
                      <a:pt x="0" y="38"/>
                    </a:moveTo>
                    <a:lnTo>
                      <a:pt x="5" y="43"/>
                    </a:lnTo>
                    <a:lnTo>
                      <a:pt x="31" y="43"/>
                    </a:lnTo>
                    <a:lnTo>
                      <a:pt x="31" y="0"/>
                    </a:lnTo>
                    <a:lnTo>
                      <a:pt x="2" y="0"/>
                    </a:lnTo>
                    <a:lnTo>
                      <a:pt x="0" y="38"/>
                    </a:lnTo>
                    <a:close/>
                    <a:moveTo>
                      <a:pt x="9" y="38"/>
                    </a:moveTo>
                    <a:lnTo>
                      <a:pt x="7" y="38"/>
                    </a:lnTo>
                    <a:lnTo>
                      <a:pt x="7" y="34"/>
                    </a:lnTo>
                    <a:lnTo>
                      <a:pt x="9" y="34"/>
                    </a:lnTo>
                    <a:lnTo>
                      <a:pt x="9" y="38"/>
                    </a:lnTo>
                    <a:close/>
                    <a:moveTo>
                      <a:pt x="16" y="38"/>
                    </a:moveTo>
                    <a:lnTo>
                      <a:pt x="12" y="38"/>
                    </a:lnTo>
                    <a:lnTo>
                      <a:pt x="12" y="34"/>
                    </a:lnTo>
                    <a:lnTo>
                      <a:pt x="16" y="34"/>
                    </a:lnTo>
                    <a:lnTo>
                      <a:pt x="16" y="38"/>
                    </a:lnTo>
                    <a:close/>
                    <a:moveTo>
                      <a:pt x="21" y="38"/>
                    </a:moveTo>
                    <a:lnTo>
                      <a:pt x="19" y="38"/>
                    </a:lnTo>
                    <a:lnTo>
                      <a:pt x="19" y="34"/>
                    </a:lnTo>
                    <a:lnTo>
                      <a:pt x="21" y="34"/>
                    </a:lnTo>
                    <a:lnTo>
                      <a:pt x="21" y="38"/>
                    </a:lnTo>
                    <a:close/>
                    <a:moveTo>
                      <a:pt x="28" y="41"/>
                    </a:moveTo>
                    <a:lnTo>
                      <a:pt x="24" y="41"/>
                    </a:lnTo>
                    <a:lnTo>
                      <a:pt x="24" y="34"/>
                    </a:lnTo>
                    <a:lnTo>
                      <a:pt x="28" y="34"/>
                    </a:lnTo>
                    <a:lnTo>
                      <a:pt x="28" y="41"/>
                    </a:lnTo>
                    <a:close/>
                    <a:moveTo>
                      <a:pt x="5" y="5"/>
                    </a:moveTo>
                    <a:lnTo>
                      <a:pt x="28" y="5"/>
                    </a:lnTo>
                    <a:lnTo>
                      <a:pt x="28" y="12"/>
                    </a:lnTo>
                    <a:lnTo>
                      <a:pt x="5" y="12"/>
                    </a:lnTo>
                    <a:lnTo>
                      <a:pt x="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76"/>
              <p:cNvSpPr>
                <a:spLocks noEditPoints="1"/>
              </p:cNvSpPr>
              <p:nvPr/>
            </p:nvSpPr>
            <p:spPr bwMode="auto">
              <a:xfrm>
                <a:off x="3764" y="1433"/>
                <a:ext cx="26" cy="33"/>
              </a:xfrm>
              <a:custGeom>
                <a:avLst/>
                <a:gdLst>
                  <a:gd name="T0" fmla="*/ 26 w 26"/>
                  <a:gd name="T1" fmla="*/ 4 h 33"/>
                  <a:gd name="T2" fmla="*/ 22 w 26"/>
                  <a:gd name="T3" fmla="*/ 0 h 33"/>
                  <a:gd name="T4" fmla="*/ 3 w 26"/>
                  <a:gd name="T5" fmla="*/ 0 h 33"/>
                  <a:gd name="T6" fmla="*/ 0 w 26"/>
                  <a:gd name="T7" fmla="*/ 33 h 33"/>
                  <a:gd name="T8" fmla="*/ 24 w 26"/>
                  <a:gd name="T9" fmla="*/ 33 h 33"/>
                  <a:gd name="T10" fmla="*/ 26 w 26"/>
                  <a:gd name="T11" fmla="*/ 4 h 33"/>
                  <a:gd name="T12" fmla="*/ 19 w 26"/>
                  <a:gd name="T13" fmla="*/ 2 h 33"/>
                  <a:gd name="T14" fmla="*/ 22 w 26"/>
                  <a:gd name="T15" fmla="*/ 2 h 33"/>
                  <a:gd name="T16" fmla="*/ 22 w 26"/>
                  <a:gd name="T17" fmla="*/ 9 h 33"/>
                  <a:gd name="T18" fmla="*/ 19 w 26"/>
                  <a:gd name="T19" fmla="*/ 7 h 33"/>
                  <a:gd name="T20" fmla="*/ 19 w 26"/>
                  <a:gd name="T21" fmla="*/ 2 h 33"/>
                  <a:gd name="T22" fmla="*/ 14 w 26"/>
                  <a:gd name="T23" fmla="*/ 2 h 33"/>
                  <a:gd name="T24" fmla="*/ 17 w 26"/>
                  <a:gd name="T25" fmla="*/ 2 h 33"/>
                  <a:gd name="T26" fmla="*/ 17 w 26"/>
                  <a:gd name="T27" fmla="*/ 7 h 33"/>
                  <a:gd name="T28" fmla="*/ 14 w 26"/>
                  <a:gd name="T29" fmla="*/ 7 h 33"/>
                  <a:gd name="T30" fmla="*/ 14 w 26"/>
                  <a:gd name="T31" fmla="*/ 2 h 33"/>
                  <a:gd name="T32" fmla="*/ 10 w 26"/>
                  <a:gd name="T33" fmla="*/ 2 h 33"/>
                  <a:gd name="T34" fmla="*/ 12 w 26"/>
                  <a:gd name="T35" fmla="*/ 2 h 33"/>
                  <a:gd name="T36" fmla="*/ 12 w 26"/>
                  <a:gd name="T37" fmla="*/ 7 h 33"/>
                  <a:gd name="T38" fmla="*/ 10 w 26"/>
                  <a:gd name="T39" fmla="*/ 7 h 33"/>
                  <a:gd name="T40" fmla="*/ 10 w 26"/>
                  <a:gd name="T41" fmla="*/ 2 h 33"/>
                  <a:gd name="T42" fmla="*/ 5 w 26"/>
                  <a:gd name="T43" fmla="*/ 2 h 33"/>
                  <a:gd name="T44" fmla="*/ 7 w 26"/>
                  <a:gd name="T45" fmla="*/ 2 h 33"/>
                  <a:gd name="T46" fmla="*/ 7 w 26"/>
                  <a:gd name="T47" fmla="*/ 7 h 33"/>
                  <a:gd name="T48" fmla="*/ 5 w 26"/>
                  <a:gd name="T49" fmla="*/ 7 h 33"/>
                  <a:gd name="T50" fmla="*/ 5 w 26"/>
                  <a:gd name="T51" fmla="*/ 2 h 33"/>
                  <a:gd name="T52" fmla="*/ 22 w 26"/>
                  <a:gd name="T53" fmla="*/ 30 h 33"/>
                  <a:gd name="T54" fmla="*/ 5 w 26"/>
                  <a:gd name="T55" fmla="*/ 30 h 33"/>
                  <a:gd name="T56" fmla="*/ 5 w 26"/>
                  <a:gd name="T57" fmla="*/ 23 h 33"/>
                  <a:gd name="T58" fmla="*/ 22 w 26"/>
                  <a:gd name="T59" fmla="*/ 26 h 33"/>
                  <a:gd name="T60" fmla="*/ 22 w 26"/>
                  <a:gd name="T61"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33">
                    <a:moveTo>
                      <a:pt x="26" y="4"/>
                    </a:moveTo>
                    <a:lnTo>
                      <a:pt x="22" y="0"/>
                    </a:lnTo>
                    <a:lnTo>
                      <a:pt x="3" y="0"/>
                    </a:lnTo>
                    <a:lnTo>
                      <a:pt x="0" y="33"/>
                    </a:lnTo>
                    <a:lnTo>
                      <a:pt x="24" y="33"/>
                    </a:lnTo>
                    <a:lnTo>
                      <a:pt x="26" y="4"/>
                    </a:lnTo>
                    <a:close/>
                    <a:moveTo>
                      <a:pt x="19" y="2"/>
                    </a:moveTo>
                    <a:lnTo>
                      <a:pt x="22" y="2"/>
                    </a:lnTo>
                    <a:lnTo>
                      <a:pt x="22" y="9"/>
                    </a:lnTo>
                    <a:lnTo>
                      <a:pt x="19" y="7"/>
                    </a:lnTo>
                    <a:lnTo>
                      <a:pt x="19" y="2"/>
                    </a:lnTo>
                    <a:close/>
                    <a:moveTo>
                      <a:pt x="14" y="2"/>
                    </a:moveTo>
                    <a:lnTo>
                      <a:pt x="17" y="2"/>
                    </a:lnTo>
                    <a:lnTo>
                      <a:pt x="17" y="7"/>
                    </a:lnTo>
                    <a:lnTo>
                      <a:pt x="14" y="7"/>
                    </a:lnTo>
                    <a:lnTo>
                      <a:pt x="14" y="2"/>
                    </a:lnTo>
                    <a:close/>
                    <a:moveTo>
                      <a:pt x="10" y="2"/>
                    </a:moveTo>
                    <a:lnTo>
                      <a:pt x="12" y="2"/>
                    </a:lnTo>
                    <a:lnTo>
                      <a:pt x="12" y="7"/>
                    </a:lnTo>
                    <a:lnTo>
                      <a:pt x="10" y="7"/>
                    </a:lnTo>
                    <a:lnTo>
                      <a:pt x="10" y="2"/>
                    </a:lnTo>
                    <a:close/>
                    <a:moveTo>
                      <a:pt x="5" y="2"/>
                    </a:moveTo>
                    <a:lnTo>
                      <a:pt x="7" y="2"/>
                    </a:lnTo>
                    <a:lnTo>
                      <a:pt x="7" y="7"/>
                    </a:lnTo>
                    <a:lnTo>
                      <a:pt x="5" y="7"/>
                    </a:lnTo>
                    <a:lnTo>
                      <a:pt x="5" y="2"/>
                    </a:lnTo>
                    <a:close/>
                    <a:moveTo>
                      <a:pt x="22" y="30"/>
                    </a:moveTo>
                    <a:lnTo>
                      <a:pt x="5" y="30"/>
                    </a:lnTo>
                    <a:lnTo>
                      <a:pt x="5" y="23"/>
                    </a:lnTo>
                    <a:lnTo>
                      <a:pt x="22" y="26"/>
                    </a:lnTo>
                    <a:lnTo>
                      <a:pt x="22"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77"/>
              <p:cNvSpPr/>
              <p:nvPr/>
            </p:nvSpPr>
            <p:spPr bwMode="auto">
              <a:xfrm>
                <a:off x="3778" y="1698"/>
                <a:ext cx="119" cy="74"/>
              </a:xfrm>
              <a:custGeom>
                <a:avLst/>
                <a:gdLst>
                  <a:gd name="T0" fmla="*/ 8 w 119"/>
                  <a:gd name="T1" fmla="*/ 38 h 74"/>
                  <a:gd name="T2" fmla="*/ 8 w 119"/>
                  <a:gd name="T3" fmla="*/ 26 h 74"/>
                  <a:gd name="T4" fmla="*/ 36 w 119"/>
                  <a:gd name="T5" fmla="*/ 12 h 74"/>
                  <a:gd name="T6" fmla="*/ 36 w 119"/>
                  <a:gd name="T7" fmla="*/ 38 h 74"/>
                  <a:gd name="T8" fmla="*/ 41 w 119"/>
                  <a:gd name="T9" fmla="*/ 38 h 74"/>
                  <a:gd name="T10" fmla="*/ 41 w 119"/>
                  <a:gd name="T11" fmla="*/ 26 h 74"/>
                  <a:gd name="T12" fmla="*/ 69 w 119"/>
                  <a:gd name="T13" fmla="*/ 12 h 74"/>
                  <a:gd name="T14" fmla="*/ 69 w 119"/>
                  <a:gd name="T15" fmla="*/ 38 h 74"/>
                  <a:gd name="T16" fmla="*/ 79 w 119"/>
                  <a:gd name="T17" fmla="*/ 38 h 74"/>
                  <a:gd name="T18" fmla="*/ 79 w 119"/>
                  <a:gd name="T19" fmla="*/ 0 h 74"/>
                  <a:gd name="T20" fmla="*/ 90 w 119"/>
                  <a:gd name="T21" fmla="*/ 0 h 74"/>
                  <a:gd name="T22" fmla="*/ 90 w 119"/>
                  <a:gd name="T23" fmla="*/ 38 h 74"/>
                  <a:gd name="T24" fmla="*/ 95 w 119"/>
                  <a:gd name="T25" fmla="*/ 38 h 74"/>
                  <a:gd name="T26" fmla="*/ 95 w 119"/>
                  <a:gd name="T27" fmla="*/ 0 h 74"/>
                  <a:gd name="T28" fmla="*/ 109 w 119"/>
                  <a:gd name="T29" fmla="*/ 0 h 74"/>
                  <a:gd name="T30" fmla="*/ 109 w 119"/>
                  <a:gd name="T31" fmla="*/ 38 h 74"/>
                  <a:gd name="T32" fmla="*/ 119 w 119"/>
                  <a:gd name="T33" fmla="*/ 38 h 74"/>
                  <a:gd name="T34" fmla="*/ 119 w 119"/>
                  <a:gd name="T35" fmla="*/ 74 h 74"/>
                  <a:gd name="T36" fmla="*/ 0 w 119"/>
                  <a:gd name="T37" fmla="*/ 74 h 74"/>
                  <a:gd name="T38" fmla="*/ 0 w 119"/>
                  <a:gd name="T39" fmla="*/ 38 h 74"/>
                  <a:gd name="T40" fmla="*/ 8 w 119"/>
                  <a:gd name="T41" fmla="*/ 3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9" h="74">
                    <a:moveTo>
                      <a:pt x="8" y="38"/>
                    </a:moveTo>
                    <a:lnTo>
                      <a:pt x="8" y="26"/>
                    </a:lnTo>
                    <a:lnTo>
                      <a:pt x="36" y="12"/>
                    </a:lnTo>
                    <a:lnTo>
                      <a:pt x="36" y="38"/>
                    </a:lnTo>
                    <a:lnTo>
                      <a:pt x="41" y="38"/>
                    </a:lnTo>
                    <a:lnTo>
                      <a:pt x="41" y="26"/>
                    </a:lnTo>
                    <a:lnTo>
                      <a:pt x="69" y="12"/>
                    </a:lnTo>
                    <a:lnTo>
                      <a:pt x="69" y="38"/>
                    </a:lnTo>
                    <a:lnTo>
                      <a:pt x="79" y="38"/>
                    </a:lnTo>
                    <a:lnTo>
                      <a:pt x="79" y="0"/>
                    </a:lnTo>
                    <a:lnTo>
                      <a:pt x="90" y="0"/>
                    </a:lnTo>
                    <a:lnTo>
                      <a:pt x="90" y="38"/>
                    </a:lnTo>
                    <a:lnTo>
                      <a:pt x="95" y="38"/>
                    </a:lnTo>
                    <a:lnTo>
                      <a:pt x="95" y="0"/>
                    </a:lnTo>
                    <a:lnTo>
                      <a:pt x="109" y="0"/>
                    </a:lnTo>
                    <a:lnTo>
                      <a:pt x="109" y="38"/>
                    </a:lnTo>
                    <a:lnTo>
                      <a:pt x="119" y="38"/>
                    </a:lnTo>
                    <a:lnTo>
                      <a:pt x="119" y="74"/>
                    </a:lnTo>
                    <a:lnTo>
                      <a:pt x="0" y="74"/>
                    </a:lnTo>
                    <a:lnTo>
                      <a:pt x="0" y="38"/>
                    </a:lnTo>
                    <a:lnTo>
                      <a:pt x="8"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178"/>
              <p:cNvSpPr/>
              <p:nvPr/>
            </p:nvSpPr>
            <p:spPr bwMode="auto">
              <a:xfrm>
                <a:off x="3966" y="2292"/>
                <a:ext cx="28" cy="14"/>
              </a:xfrm>
              <a:custGeom>
                <a:avLst/>
                <a:gdLst>
                  <a:gd name="T0" fmla="*/ 12 w 12"/>
                  <a:gd name="T1" fmla="*/ 0 h 6"/>
                  <a:gd name="T2" fmla="*/ 6 w 12"/>
                  <a:gd name="T3" fmla="*/ 0 h 6"/>
                  <a:gd name="T4" fmla="*/ 0 w 12"/>
                  <a:gd name="T5" fmla="*/ 6 h 6"/>
                  <a:gd name="T6" fmla="*/ 12 w 12"/>
                  <a:gd name="T7" fmla="*/ 6 h 6"/>
                  <a:gd name="T8" fmla="*/ 12 w 12"/>
                  <a:gd name="T9" fmla="*/ 0 h 6"/>
                </a:gdLst>
                <a:ahLst/>
                <a:cxnLst>
                  <a:cxn ang="0">
                    <a:pos x="T0" y="T1"/>
                  </a:cxn>
                  <a:cxn ang="0">
                    <a:pos x="T2" y="T3"/>
                  </a:cxn>
                  <a:cxn ang="0">
                    <a:pos x="T4" y="T5"/>
                  </a:cxn>
                  <a:cxn ang="0">
                    <a:pos x="T6" y="T7"/>
                  </a:cxn>
                  <a:cxn ang="0">
                    <a:pos x="T8" y="T9"/>
                  </a:cxn>
                </a:cxnLst>
                <a:rect l="0" t="0" r="r" b="b"/>
                <a:pathLst>
                  <a:path w="12" h="6">
                    <a:moveTo>
                      <a:pt x="12" y="0"/>
                    </a:moveTo>
                    <a:cubicBezTo>
                      <a:pt x="12" y="0"/>
                      <a:pt x="11" y="0"/>
                      <a:pt x="6" y="0"/>
                    </a:cubicBezTo>
                    <a:cubicBezTo>
                      <a:pt x="2" y="0"/>
                      <a:pt x="0" y="6"/>
                      <a:pt x="0" y="6"/>
                    </a:cubicBezTo>
                    <a:cubicBezTo>
                      <a:pt x="12" y="6"/>
                      <a:pt x="12" y="6"/>
                      <a:pt x="12" y="6"/>
                    </a:cubicBez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179"/>
              <p:cNvSpPr>
                <a:spLocks noEditPoints="1"/>
              </p:cNvSpPr>
              <p:nvPr/>
            </p:nvSpPr>
            <p:spPr bwMode="auto">
              <a:xfrm>
                <a:off x="3944" y="2308"/>
                <a:ext cx="102" cy="29"/>
              </a:xfrm>
              <a:custGeom>
                <a:avLst/>
                <a:gdLst>
                  <a:gd name="T0" fmla="*/ 42 w 43"/>
                  <a:gd name="T1" fmla="*/ 9 h 12"/>
                  <a:gd name="T2" fmla="*/ 42 w 43"/>
                  <a:gd name="T3" fmla="*/ 8 h 12"/>
                  <a:gd name="T4" fmla="*/ 42 w 43"/>
                  <a:gd name="T5" fmla="*/ 4 h 12"/>
                  <a:gd name="T6" fmla="*/ 38 w 43"/>
                  <a:gd name="T7" fmla="*/ 0 h 12"/>
                  <a:gd name="T8" fmla="*/ 6 w 43"/>
                  <a:gd name="T9" fmla="*/ 0 h 12"/>
                  <a:gd name="T10" fmla="*/ 2 w 43"/>
                  <a:gd name="T11" fmla="*/ 4 h 12"/>
                  <a:gd name="T12" fmla="*/ 2 w 43"/>
                  <a:gd name="T13" fmla="*/ 8 h 12"/>
                  <a:gd name="T14" fmla="*/ 2 w 43"/>
                  <a:gd name="T15" fmla="*/ 9 h 12"/>
                  <a:gd name="T16" fmla="*/ 0 w 43"/>
                  <a:gd name="T17" fmla="*/ 10 h 12"/>
                  <a:gd name="T18" fmla="*/ 2 w 43"/>
                  <a:gd name="T19" fmla="*/ 12 h 12"/>
                  <a:gd name="T20" fmla="*/ 4 w 43"/>
                  <a:gd name="T21" fmla="*/ 12 h 12"/>
                  <a:gd name="T22" fmla="*/ 6 w 43"/>
                  <a:gd name="T23" fmla="*/ 12 h 12"/>
                  <a:gd name="T24" fmla="*/ 6 w 43"/>
                  <a:gd name="T25" fmla="*/ 12 h 12"/>
                  <a:gd name="T26" fmla="*/ 6 w 43"/>
                  <a:gd name="T27" fmla="*/ 11 h 12"/>
                  <a:gd name="T28" fmla="*/ 10 w 43"/>
                  <a:gd name="T29" fmla="*/ 6 h 12"/>
                  <a:gd name="T30" fmla="*/ 15 w 43"/>
                  <a:gd name="T31" fmla="*/ 11 h 12"/>
                  <a:gd name="T32" fmla="*/ 15 w 43"/>
                  <a:gd name="T33" fmla="*/ 12 h 12"/>
                  <a:gd name="T34" fmla="*/ 28 w 43"/>
                  <a:gd name="T35" fmla="*/ 12 h 12"/>
                  <a:gd name="T36" fmla="*/ 28 w 43"/>
                  <a:gd name="T37" fmla="*/ 11 h 12"/>
                  <a:gd name="T38" fmla="*/ 33 w 43"/>
                  <a:gd name="T39" fmla="*/ 6 h 12"/>
                  <a:gd name="T40" fmla="*/ 37 w 43"/>
                  <a:gd name="T41" fmla="*/ 11 h 12"/>
                  <a:gd name="T42" fmla="*/ 37 w 43"/>
                  <a:gd name="T43" fmla="*/ 12 h 12"/>
                  <a:gd name="T44" fmla="*/ 38 w 43"/>
                  <a:gd name="T45" fmla="*/ 12 h 12"/>
                  <a:gd name="T46" fmla="*/ 40 w 43"/>
                  <a:gd name="T47" fmla="*/ 11 h 12"/>
                  <a:gd name="T48" fmla="*/ 41 w 43"/>
                  <a:gd name="T49" fmla="*/ 11 h 12"/>
                  <a:gd name="T50" fmla="*/ 42 w 43"/>
                  <a:gd name="T51" fmla="*/ 11 h 12"/>
                  <a:gd name="T52" fmla="*/ 43 w 43"/>
                  <a:gd name="T53" fmla="*/ 10 h 12"/>
                  <a:gd name="T54" fmla="*/ 42 w 43"/>
                  <a:gd name="T55" fmla="*/ 9 h 12"/>
                  <a:gd name="T56" fmla="*/ 3 w 43"/>
                  <a:gd name="T57" fmla="*/ 7 h 12"/>
                  <a:gd name="T58" fmla="*/ 2 w 43"/>
                  <a:gd name="T59" fmla="*/ 6 h 12"/>
                  <a:gd name="T60" fmla="*/ 3 w 43"/>
                  <a:gd name="T61" fmla="*/ 4 h 12"/>
                  <a:gd name="T62" fmla="*/ 3 w 43"/>
                  <a:gd name="T63" fmla="*/ 6 h 12"/>
                  <a:gd name="T64" fmla="*/ 3 w 43"/>
                  <a:gd name="T65" fmla="*/ 7 h 12"/>
                  <a:gd name="T66" fmla="*/ 20 w 43"/>
                  <a:gd name="T67" fmla="*/ 3 h 12"/>
                  <a:gd name="T68" fmla="*/ 19 w 43"/>
                  <a:gd name="T69" fmla="*/ 3 h 12"/>
                  <a:gd name="T70" fmla="*/ 16 w 43"/>
                  <a:gd name="T71" fmla="*/ 3 h 12"/>
                  <a:gd name="T72" fmla="*/ 15 w 43"/>
                  <a:gd name="T73" fmla="*/ 3 h 12"/>
                  <a:gd name="T74" fmla="*/ 15 w 43"/>
                  <a:gd name="T75" fmla="*/ 2 h 12"/>
                  <a:gd name="T76" fmla="*/ 16 w 43"/>
                  <a:gd name="T77" fmla="*/ 2 h 12"/>
                  <a:gd name="T78" fmla="*/ 19 w 43"/>
                  <a:gd name="T79" fmla="*/ 2 h 12"/>
                  <a:gd name="T80" fmla="*/ 20 w 43"/>
                  <a:gd name="T81" fmla="*/ 2 h 12"/>
                  <a:gd name="T82" fmla="*/ 20 w 43"/>
                  <a:gd name="T8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3" h="12">
                    <a:moveTo>
                      <a:pt x="42" y="9"/>
                    </a:moveTo>
                    <a:cubicBezTo>
                      <a:pt x="42" y="9"/>
                      <a:pt x="42" y="9"/>
                      <a:pt x="42" y="8"/>
                    </a:cubicBezTo>
                    <a:cubicBezTo>
                      <a:pt x="42" y="4"/>
                      <a:pt x="42" y="4"/>
                      <a:pt x="42" y="4"/>
                    </a:cubicBezTo>
                    <a:cubicBezTo>
                      <a:pt x="42" y="1"/>
                      <a:pt x="40" y="0"/>
                      <a:pt x="38" y="0"/>
                    </a:cubicBezTo>
                    <a:cubicBezTo>
                      <a:pt x="6" y="0"/>
                      <a:pt x="6" y="0"/>
                      <a:pt x="6" y="0"/>
                    </a:cubicBezTo>
                    <a:cubicBezTo>
                      <a:pt x="3" y="0"/>
                      <a:pt x="2" y="1"/>
                      <a:pt x="2" y="4"/>
                    </a:cubicBezTo>
                    <a:cubicBezTo>
                      <a:pt x="2" y="8"/>
                      <a:pt x="2" y="8"/>
                      <a:pt x="2" y="8"/>
                    </a:cubicBezTo>
                    <a:cubicBezTo>
                      <a:pt x="2" y="8"/>
                      <a:pt x="2" y="9"/>
                      <a:pt x="2" y="9"/>
                    </a:cubicBezTo>
                    <a:cubicBezTo>
                      <a:pt x="1" y="9"/>
                      <a:pt x="0" y="10"/>
                      <a:pt x="0" y="10"/>
                    </a:cubicBezTo>
                    <a:cubicBezTo>
                      <a:pt x="0" y="11"/>
                      <a:pt x="1" y="12"/>
                      <a:pt x="2" y="12"/>
                    </a:cubicBezTo>
                    <a:cubicBezTo>
                      <a:pt x="4" y="12"/>
                      <a:pt x="4" y="12"/>
                      <a:pt x="4" y="12"/>
                    </a:cubicBezTo>
                    <a:cubicBezTo>
                      <a:pt x="4" y="12"/>
                      <a:pt x="5" y="12"/>
                      <a:pt x="6" y="12"/>
                    </a:cubicBezTo>
                    <a:cubicBezTo>
                      <a:pt x="6" y="12"/>
                      <a:pt x="6" y="12"/>
                      <a:pt x="6" y="12"/>
                    </a:cubicBezTo>
                    <a:cubicBezTo>
                      <a:pt x="6" y="12"/>
                      <a:pt x="6" y="11"/>
                      <a:pt x="6" y="11"/>
                    </a:cubicBezTo>
                    <a:cubicBezTo>
                      <a:pt x="6" y="8"/>
                      <a:pt x="8" y="6"/>
                      <a:pt x="10" y="6"/>
                    </a:cubicBezTo>
                    <a:cubicBezTo>
                      <a:pt x="13" y="6"/>
                      <a:pt x="15" y="8"/>
                      <a:pt x="15" y="11"/>
                    </a:cubicBezTo>
                    <a:cubicBezTo>
                      <a:pt x="15" y="11"/>
                      <a:pt x="15" y="12"/>
                      <a:pt x="15" y="12"/>
                    </a:cubicBezTo>
                    <a:cubicBezTo>
                      <a:pt x="28" y="12"/>
                      <a:pt x="28" y="12"/>
                      <a:pt x="28" y="12"/>
                    </a:cubicBezTo>
                    <a:cubicBezTo>
                      <a:pt x="28" y="12"/>
                      <a:pt x="28" y="11"/>
                      <a:pt x="28" y="11"/>
                    </a:cubicBezTo>
                    <a:cubicBezTo>
                      <a:pt x="28" y="8"/>
                      <a:pt x="30" y="6"/>
                      <a:pt x="33" y="6"/>
                    </a:cubicBezTo>
                    <a:cubicBezTo>
                      <a:pt x="35" y="6"/>
                      <a:pt x="37" y="8"/>
                      <a:pt x="37" y="11"/>
                    </a:cubicBezTo>
                    <a:cubicBezTo>
                      <a:pt x="37" y="11"/>
                      <a:pt x="37" y="12"/>
                      <a:pt x="37" y="12"/>
                    </a:cubicBezTo>
                    <a:cubicBezTo>
                      <a:pt x="38" y="12"/>
                      <a:pt x="38" y="12"/>
                      <a:pt x="38" y="12"/>
                    </a:cubicBezTo>
                    <a:cubicBezTo>
                      <a:pt x="39" y="12"/>
                      <a:pt x="40" y="12"/>
                      <a:pt x="40" y="11"/>
                    </a:cubicBezTo>
                    <a:cubicBezTo>
                      <a:pt x="40" y="11"/>
                      <a:pt x="41" y="11"/>
                      <a:pt x="41" y="11"/>
                    </a:cubicBezTo>
                    <a:cubicBezTo>
                      <a:pt x="42" y="11"/>
                      <a:pt x="42" y="11"/>
                      <a:pt x="42" y="11"/>
                    </a:cubicBezTo>
                    <a:cubicBezTo>
                      <a:pt x="42" y="11"/>
                      <a:pt x="43" y="11"/>
                      <a:pt x="43" y="10"/>
                    </a:cubicBezTo>
                    <a:cubicBezTo>
                      <a:pt x="43" y="10"/>
                      <a:pt x="42" y="9"/>
                      <a:pt x="42" y="9"/>
                    </a:cubicBezTo>
                    <a:close/>
                    <a:moveTo>
                      <a:pt x="3" y="7"/>
                    </a:moveTo>
                    <a:cubicBezTo>
                      <a:pt x="2" y="7"/>
                      <a:pt x="2" y="7"/>
                      <a:pt x="2" y="6"/>
                    </a:cubicBezTo>
                    <a:cubicBezTo>
                      <a:pt x="2" y="4"/>
                      <a:pt x="2" y="4"/>
                      <a:pt x="3" y="4"/>
                    </a:cubicBezTo>
                    <a:cubicBezTo>
                      <a:pt x="3" y="4"/>
                      <a:pt x="3" y="4"/>
                      <a:pt x="3" y="6"/>
                    </a:cubicBezTo>
                    <a:cubicBezTo>
                      <a:pt x="3" y="7"/>
                      <a:pt x="3" y="7"/>
                      <a:pt x="3" y="7"/>
                    </a:cubicBezTo>
                    <a:close/>
                    <a:moveTo>
                      <a:pt x="20" y="3"/>
                    </a:moveTo>
                    <a:cubicBezTo>
                      <a:pt x="20" y="3"/>
                      <a:pt x="19" y="3"/>
                      <a:pt x="19" y="3"/>
                    </a:cubicBezTo>
                    <a:cubicBezTo>
                      <a:pt x="16" y="3"/>
                      <a:pt x="16" y="3"/>
                      <a:pt x="16" y="3"/>
                    </a:cubicBezTo>
                    <a:cubicBezTo>
                      <a:pt x="16" y="3"/>
                      <a:pt x="15" y="3"/>
                      <a:pt x="15" y="3"/>
                    </a:cubicBezTo>
                    <a:cubicBezTo>
                      <a:pt x="15" y="2"/>
                      <a:pt x="15" y="2"/>
                      <a:pt x="15" y="2"/>
                    </a:cubicBezTo>
                    <a:cubicBezTo>
                      <a:pt x="15" y="2"/>
                      <a:pt x="16" y="2"/>
                      <a:pt x="16" y="2"/>
                    </a:cubicBezTo>
                    <a:cubicBezTo>
                      <a:pt x="19" y="2"/>
                      <a:pt x="19" y="2"/>
                      <a:pt x="19" y="2"/>
                    </a:cubicBezTo>
                    <a:cubicBezTo>
                      <a:pt x="19" y="2"/>
                      <a:pt x="20" y="2"/>
                      <a:pt x="20" y="2"/>
                    </a:cubicBezTo>
                    <a:lnTo>
                      <a:pt x="2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180"/>
              <p:cNvSpPr>
                <a:spLocks noEditPoints="1"/>
              </p:cNvSpPr>
              <p:nvPr/>
            </p:nvSpPr>
            <p:spPr bwMode="auto">
              <a:xfrm>
                <a:off x="3961" y="2325"/>
                <a:ext cx="16" cy="17"/>
              </a:xfrm>
              <a:custGeom>
                <a:avLst/>
                <a:gdLst>
                  <a:gd name="T0" fmla="*/ 3 w 7"/>
                  <a:gd name="T1" fmla="*/ 0 h 7"/>
                  <a:gd name="T2" fmla="*/ 0 w 7"/>
                  <a:gd name="T3" fmla="*/ 4 h 7"/>
                  <a:gd name="T4" fmla="*/ 3 w 7"/>
                  <a:gd name="T5" fmla="*/ 7 h 7"/>
                  <a:gd name="T6" fmla="*/ 7 w 7"/>
                  <a:gd name="T7" fmla="*/ 4 h 7"/>
                  <a:gd name="T8" fmla="*/ 3 w 7"/>
                  <a:gd name="T9" fmla="*/ 0 h 7"/>
                  <a:gd name="T10" fmla="*/ 3 w 7"/>
                  <a:gd name="T11" fmla="*/ 5 h 7"/>
                  <a:gd name="T12" fmla="*/ 2 w 7"/>
                  <a:gd name="T13" fmla="*/ 4 h 7"/>
                  <a:gd name="T14" fmla="*/ 3 w 7"/>
                  <a:gd name="T15" fmla="*/ 2 h 7"/>
                  <a:gd name="T16" fmla="*/ 5 w 7"/>
                  <a:gd name="T17" fmla="*/ 4 h 7"/>
                  <a:gd name="T18" fmla="*/ 3 w 7"/>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3" y="0"/>
                    </a:moveTo>
                    <a:cubicBezTo>
                      <a:pt x="1" y="0"/>
                      <a:pt x="0" y="1"/>
                      <a:pt x="0" y="4"/>
                    </a:cubicBezTo>
                    <a:cubicBezTo>
                      <a:pt x="0" y="6"/>
                      <a:pt x="1" y="7"/>
                      <a:pt x="3" y="7"/>
                    </a:cubicBezTo>
                    <a:cubicBezTo>
                      <a:pt x="6" y="7"/>
                      <a:pt x="7" y="6"/>
                      <a:pt x="7" y="4"/>
                    </a:cubicBezTo>
                    <a:cubicBezTo>
                      <a:pt x="7" y="1"/>
                      <a:pt x="6" y="0"/>
                      <a:pt x="3" y="0"/>
                    </a:cubicBezTo>
                    <a:close/>
                    <a:moveTo>
                      <a:pt x="3" y="5"/>
                    </a:moveTo>
                    <a:cubicBezTo>
                      <a:pt x="3" y="5"/>
                      <a:pt x="2" y="5"/>
                      <a:pt x="2" y="4"/>
                    </a:cubicBezTo>
                    <a:cubicBezTo>
                      <a:pt x="2" y="3"/>
                      <a:pt x="3" y="2"/>
                      <a:pt x="3" y="2"/>
                    </a:cubicBezTo>
                    <a:cubicBezTo>
                      <a:pt x="4" y="2"/>
                      <a:pt x="5" y="3"/>
                      <a:pt x="5" y="4"/>
                    </a:cubicBezTo>
                    <a:cubicBezTo>
                      <a:pt x="5" y="5"/>
                      <a:pt x="4"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181"/>
              <p:cNvSpPr>
                <a:spLocks noEditPoints="1"/>
              </p:cNvSpPr>
              <p:nvPr/>
            </p:nvSpPr>
            <p:spPr bwMode="auto">
              <a:xfrm>
                <a:off x="4013" y="2325"/>
                <a:ext cx="17" cy="17"/>
              </a:xfrm>
              <a:custGeom>
                <a:avLst/>
                <a:gdLst>
                  <a:gd name="T0" fmla="*/ 4 w 7"/>
                  <a:gd name="T1" fmla="*/ 0 h 7"/>
                  <a:gd name="T2" fmla="*/ 0 w 7"/>
                  <a:gd name="T3" fmla="*/ 4 h 7"/>
                  <a:gd name="T4" fmla="*/ 4 w 7"/>
                  <a:gd name="T5" fmla="*/ 7 h 7"/>
                  <a:gd name="T6" fmla="*/ 7 w 7"/>
                  <a:gd name="T7" fmla="*/ 4 h 7"/>
                  <a:gd name="T8" fmla="*/ 4 w 7"/>
                  <a:gd name="T9" fmla="*/ 0 h 7"/>
                  <a:gd name="T10" fmla="*/ 4 w 7"/>
                  <a:gd name="T11" fmla="*/ 5 h 7"/>
                  <a:gd name="T12" fmla="*/ 2 w 7"/>
                  <a:gd name="T13" fmla="*/ 4 h 7"/>
                  <a:gd name="T14" fmla="*/ 4 w 7"/>
                  <a:gd name="T15" fmla="*/ 2 h 7"/>
                  <a:gd name="T16" fmla="*/ 5 w 7"/>
                  <a:gd name="T17" fmla="*/ 4 h 7"/>
                  <a:gd name="T18" fmla="*/ 4 w 7"/>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4" y="0"/>
                    </a:moveTo>
                    <a:cubicBezTo>
                      <a:pt x="1" y="0"/>
                      <a:pt x="0" y="1"/>
                      <a:pt x="0" y="4"/>
                    </a:cubicBezTo>
                    <a:cubicBezTo>
                      <a:pt x="0" y="6"/>
                      <a:pt x="1" y="7"/>
                      <a:pt x="4" y="7"/>
                    </a:cubicBezTo>
                    <a:cubicBezTo>
                      <a:pt x="6" y="7"/>
                      <a:pt x="7" y="6"/>
                      <a:pt x="7" y="4"/>
                    </a:cubicBezTo>
                    <a:cubicBezTo>
                      <a:pt x="7" y="1"/>
                      <a:pt x="6" y="0"/>
                      <a:pt x="4" y="0"/>
                    </a:cubicBezTo>
                    <a:close/>
                    <a:moveTo>
                      <a:pt x="4" y="5"/>
                    </a:moveTo>
                    <a:cubicBezTo>
                      <a:pt x="3" y="5"/>
                      <a:pt x="2" y="5"/>
                      <a:pt x="2" y="4"/>
                    </a:cubicBezTo>
                    <a:cubicBezTo>
                      <a:pt x="2" y="3"/>
                      <a:pt x="3" y="2"/>
                      <a:pt x="4" y="2"/>
                    </a:cubicBezTo>
                    <a:cubicBezTo>
                      <a:pt x="5" y="2"/>
                      <a:pt x="5" y="3"/>
                      <a:pt x="5" y="4"/>
                    </a:cubicBezTo>
                    <a:cubicBezTo>
                      <a:pt x="5" y="5"/>
                      <a:pt x="5" y="5"/>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182"/>
              <p:cNvSpPr/>
              <p:nvPr/>
            </p:nvSpPr>
            <p:spPr bwMode="auto">
              <a:xfrm>
                <a:off x="3788" y="2849"/>
                <a:ext cx="43" cy="22"/>
              </a:xfrm>
              <a:custGeom>
                <a:avLst/>
                <a:gdLst>
                  <a:gd name="T0" fmla="*/ 0 w 18"/>
                  <a:gd name="T1" fmla="*/ 0 h 9"/>
                  <a:gd name="T2" fmla="*/ 8 w 18"/>
                  <a:gd name="T3" fmla="*/ 0 h 9"/>
                  <a:gd name="T4" fmla="*/ 18 w 18"/>
                  <a:gd name="T5" fmla="*/ 9 h 9"/>
                  <a:gd name="T6" fmla="*/ 0 w 18"/>
                  <a:gd name="T7" fmla="*/ 9 h 9"/>
                  <a:gd name="T8" fmla="*/ 0 w 18"/>
                  <a:gd name="T9" fmla="*/ 0 h 9"/>
                </a:gdLst>
                <a:ahLst/>
                <a:cxnLst>
                  <a:cxn ang="0">
                    <a:pos x="T0" y="T1"/>
                  </a:cxn>
                  <a:cxn ang="0">
                    <a:pos x="T2" y="T3"/>
                  </a:cxn>
                  <a:cxn ang="0">
                    <a:pos x="T4" y="T5"/>
                  </a:cxn>
                  <a:cxn ang="0">
                    <a:pos x="T6" y="T7"/>
                  </a:cxn>
                  <a:cxn ang="0">
                    <a:pos x="T8" y="T9"/>
                  </a:cxn>
                </a:cxnLst>
                <a:rect l="0" t="0" r="r" b="b"/>
                <a:pathLst>
                  <a:path w="18" h="9">
                    <a:moveTo>
                      <a:pt x="0" y="0"/>
                    </a:moveTo>
                    <a:cubicBezTo>
                      <a:pt x="0" y="0"/>
                      <a:pt x="1" y="0"/>
                      <a:pt x="8" y="0"/>
                    </a:cubicBezTo>
                    <a:cubicBezTo>
                      <a:pt x="15" y="0"/>
                      <a:pt x="18" y="9"/>
                      <a:pt x="18" y="9"/>
                    </a:cubicBezTo>
                    <a:cubicBezTo>
                      <a:pt x="0" y="9"/>
                      <a:pt x="0" y="9"/>
                      <a:pt x="0" y="9"/>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183"/>
              <p:cNvSpPr>
                <a:spLocks noEditPoints="1"/>
              </p:cNvSpPr>
              <p:nvPr/>
            </p:nvSpPr>
            <p:spPr bwMode="auto">
              <a:xfrm>
                <a:off x="3707" y="2876"/>
                <a:ext cx="154" cy="45"/>
              </a:xfrm>
              <a:custGeom>
                <a:avLst/>
                <a:gdLst>
                  <a:gd name="T0" fmla="*/ 0 w 65"/>
                  <a:gd name="T1" fmla="*/ 16 h 19"/>
                  <a:gd name="T2" fmla="*/ 2 w 65"/>
                  <a:gd name="T3" fmla="*/ 17 h 19"/>
                  <a:gd name="T4" fmla="*/ 3 w 65"/>
                  <a:gd name="T5" fmla="*/ 17 h 19"/>
                  <a:gd name="T6" fmla="*/ 4 w 65"/>
                  <a:gd name="T7" fmla="*/ 17 h 19"/>
                  <a:gd name="T8" fmla="*/ 8 w 65"/>
                  <a:gd name="T9" fmla="*/ 19 h 19"/>
                  <a:gd name="T10" fmla="*/ 9 w 65"/>
                  <a:gd name="T11" fmla="*/ 19 h 19"/>
                  <a:gd name="T12" fmla="*/ 9 w 65"/>
                  <a:gd name="T13" fmla="*/ 16 h 19"/>
                  <a:gd name="T14" fmla="*/ 16 w 65"/>
                  <a:gd name="T15" fmla="*/ 9 h 19"/>
                  <a:gd name="T16" fmla="*/ 23 w 65"/>
                  <a:gd name="T17" fmla="*/ 16 h 19"/>
                  <a:gd name="T18" fmla="*/ 23 w 65"/>
                  <a:gd name="T19" fmla="*/ 19 h 19"/>
                  <a:gd name="T20" fmla="*/ 43 w 65"/>
                  <a:gd name="T21" fmla="*/ 19 h 19"/>
                  <a:gd name="T22" fmla="*/ 42 w 65"/>
                  <a:gd name="T23" fmla="*/ 16 h 19"/>
                  <a:gd name="T24" fmla="*/ 49 w 65"/>
                  <a:gd name="T25" fmla="*/ 9 h 19"/>
                  <a:gd name="T26" fmla="*/ 57 w 65"/>
                  <a:gd name="T27" fmla="*/ 16 h 19"/>
                  <a:gd name="T28" fmla="*/ 56 w 65"/>
                  <a:gd name="T29" fmla="*/ 19 h 19"/>
                  <a:gd name="T30" fmla="*/ 57 w 65"/>
                  <a:gd name="T31" fmla="*/ 19 h 19"/>
                  <a:gd name="T32" fmla="*/ 60 w 65"/>
                  <a:gd name="T33" fmla="*/ 18 h 19"/>
                  <a:gd name="T34" fmla="*/ 63 w 65"/>
                  <a:gd name="T35" fmla="*/ 18 h 19"/>
                  <a:gd name="T36" fmla="*/ 65 w 65"/>
                  <a:gd name="T37" fmla="*/ 16 h 19"/>
                  <a:gd name="T38" fmla="*/ 63 w 65"/>
                  <a:gd name="T39" fmla="*/ 13 h 19"/>
                  <a:gd name="T40" fmla="*/ 63 w 65"/>
                  <a:gd name="T41" fmla="*/ 13 h 19"/>
                  <a:gd name="T42" fmla="*/ 63 w 65"/>
                  <a:gd name="T43" fmla="*/ 5 h 19"/>
                  <a:gd name="T44" fmla="*/ 57 w 65"/>
                  <a:gd name="T45" fmla="*/ 0 h 19"/>
                  <a:gd name="T46" fmla="*/ 8 w 65"/>
                  <a:gd name="T47" fmla="*/ 0 h 19"/>
                  <a:gd name="T48" fmla="*/ 2 w 65"/>
                  <a:gd name="T49" fmla="*/ 5 h 19"/>
                  <a:gd name="T50" fmla="*/ 2 w 65"/>
                  <a:gd name="T51" fmla="*/ 13 h 19"/>
                  <a:gd name="T52" fmla="*/ 2 w 65"/>
                  <a:gd name="T53" fmla="*/ 14 h 19"/>
                  <a:gd name="T54" fmla="*/ 0 w 65"/>
                  <a:gd name="T55" fmla="*/ 16 h 19"/>
                  <a:gd name="T56" fmla="*/ 61 w 65"/>
                  <a:gd name="T57" fmla="*/ 8 h 19"/>
                  <a:gd name="T58" fmla="*/ 61 w 65"/>
                  <a:gd name="T59" fmla="*/ 6 h 19"/>
                  <a:gd name="T60" fmla="*/ 62 w 65"/>
                  <a:gd name="T61" fmla="*/ 8 h 19"/>
                  <a:gd name="T62" fmla="*/ 61 w 65"/>
                  <a:gd name="T63" fmla="*/ 11 h 19"/>
                  <a:gd name="T64" fmla="*/ 61 w 65"/>
                  <a:gd name="T65" fmla="*/ 8 h 19"/>
                  <a:gd name="T66" fmla="*/ 36 w 65"/>
                  <a:gd name="T67" fmla="*/ 3 h 19"/>
                  <a:gd name="T68" fmla="*/ 36 w 65"/>
                  <a:gd name="T69" fmla="*/ 3 h 19"/>
                  <a:gd name="T70" fmla="*/ 41 w 65"/>
                  <a:gd name="T71" fmla="*/ 3 h 19"/>
                  <a:gd name="T72" fmla="*/ 42 w 65"/>
                  <a:gd name="T73" fmla="*/ 3 h 19"/>
                  <a:gd name="T74" fmla="*/ 42 w 65"/>
                  <a:gd name="T75" fmla="*/ 4 h 19"/>
                  <a:gd name="T76" fmla="*/ 41 w 65"/>
                  <a:gd name="T77" fmla="*/ 5 h 19"/>
                  <a:gd name="T78" fmla="*/ 36 w 65"/>
                  <a:gd name="T79" fmla="*/ 5 h 19"/>
                  <a:gd name="T80" fmla="*/ 36 w 65"/>
                  <a:gd name="T81" fmla="*/ 4 h 19"/>
                  <a:gd name="T82" fmla="*/ 36 w 65"/>
                  <a:gd name="T8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5" h="19">
                    <a:moveTo>
                      <a:pt x="0" y="16"/>
                    </a:moveTo>
                    <a:cubicBezTo>
                      <a:pt x="0" y="17"/>
                      <a:pt x="1" y="17"/>
                      <a:pt x="2" y="17"/>
                    </a:cubicBezTo>
                    <a:cubicBezTo>
                      <a:pt x="3" y="17"/>
                      <a:pt x="3" y="17"/>
                      <a:pt x="3" y="17"/>
                    </a:cubicBezTo>
                    <a:cubicBezTo>
                      <a:pt x="4" y="17"/>
                      <a:pt x="4" y="17"/>
                      <a:pt x="4" y="17"/>
                    </a:cubicBezTo>
                    <a:cubicBezTo>
                      <a:pt x="5" y="18"/>
                      <a:pt x="6" y="19"/>
                      <a:pt x="8" y="19"/>
                    </a:cubicBezTo>
                    <a:cubicBezTo>
                      <a:pt x="9" y="19"/>
                      <a:pt x="9" y="19"/>
                      <a:pt x="9" y="19"/>
                    </a:cubicBezTo>
                    <a:cubicBezTo>
                      <a:pt x="9" y="18"/>
                      <a:pt x="9" y="17"/>
                      <a:pt x="9" y="16"/>
                    </a:cubicBezTo>
                    <a:cubicBezTo>
                      <a:pt x="9" y="12"/>
                      <a:pt x="12" y="9"/>
                      <a:pt x="16" y="9"/>
                    </a:cubicBezTo>
                    <a:cubicBezTo>
                      <a:pt x="20" y="9"/>
                      <a:pt x="23" y="12"/>
                      <a:pt x="23" y="16"/>
                    </a:cubicBezTo>
                    <a:cubicBezTo>
                      <a:pt x="23" y="17"/>
                      <a:pt x="23" y="18"/>
                      <a:pt x="23" y="19"/>
                    </a:cubicBezTo>
                    <a:cubicBezTo>
                      <a:pt x="43" y="19"/>
                      <a:pt x="43" y="19"/>
                      <a:pt x="43" y="19"/>
                    </a:cubicBezTo>
                    <a:cubicBezTo>
                      <a:pt x="42" y="18"/>
                      <a:pt x="42" y="17"/>
                      <a:pt x="42" y="16"/>
                    </a:cubicBezTo>
                    <a:cubicBezTo>
                      <a:pt x="42" y="12"/>
                      <a:pt x="45" y="9"/>
                      <a:pt x="49" y="9"/>
                    </a:cubicBezTo>
                    <a:cubicBezTo>
                      <a:pt x="53" y="9"/>
                      <a:pt x="57" y="12"/>
                      <a:pt x="57" y="16"/>
                    </a:cubicBezTo>
                    <a:cubicBezTo>
                      <a:pt x="57" y="17"/>
                      <a:pt x="56" y="18"/>
                      <a:pt x="56" y="19"/>
                    </a:cubicBezTo>
                    <a:cubicBezTo>
                      <a:pt x="57" y="19"/>
                      <a:pt x="57" y="19"/>
                      <a:pt x="57" y="19"/>
                    </a:cubicBezTo>
                    <a:cubicBezTo>
                      <a:pt x="58" y="19"/>
                      <a:pt x="59" y="18"/>
                      <a:pt x="60" y="18"/>
                    </a:cubicBezTo>
                    <a:cubicBezTo>
                      <a:pt x="63" y="18"/>
                      <a:pt x="63" y="18"/>
                      <a:pt x="63" y="18"/>
                    </a:cubicBezTo>
                    <a:cubicBezTo>
                      <a:pt x="64" y="18"/>
                      <a:pt x="65" y="17"/>
                      <a:pt x="65" y="16"/>
                    </a:cubicBezTo>
                    <a:cubicBezTo>
                      <a:pt x="65" y="14"/>
                      <a:pt x="64" y="14"/>
                      <a:pt x="63" y="13"/>
                    </a:cubicBezTo>
                    <a:cubicBezTo>
                      <a:pt x="63" y="13"/>
                      <a:pt x="63" y="13"/>
                      <a:pt x="63" y="13"/>
                    </a:cubicBezTo>
                    <a:cubicBezTo>
                      <a:pt x="63" y="5"/>
                      <a:pt x="63" y="5"/>
                      <a:pt x="63" y="5"/>
                    </a:cubicBezTo>
                    <a:cubicBezTo>
                      <a:pt x="63" y="2"/>
                      <a:pt x="60" y="0"/>
                      <a:pt x="57" y="0"/>
                    </a:cubicBezTo>
                    <a:cubicBezTo>
                      <a:pt x="8" y="0"/>
                      <a:pt x="8" y="0"/>
                      <a:pt x="8" y="0"/>
                    </a:cubicBezTo>
                    <a:cubicBezTo>
                      <a:pt x="4" y="0"/>
                      <a:pt x="2" y="2"/>
                      <a:pt x="2" y="5"/>
                    </a:cubicBezTo>
                    <a:cubicBezTo>
                      <a:pt x="2" y="13"/>
                      <a:pt x="2" y="13"/>
                      <a:pt x="2" y="13"/>
                    </a:cubicBezTo>
                    <a:cubicBezTo>
                      <a:pt x="2" y="13"/>
                      <a:pt x="2" y="14"/>
                      <a:pt x="2" y="14"/>
                    </a:cubicBezTo>
                    <a:cubicBezTo>
                      <a:pt x="1" y="14"/>
                      <a:pt x="0" y="15"/>
                      <a:pt x="0" y="16"/>
                    </a:cubicBezTo>
                    <a:close/>
                    <a:moveTo>
                      <a:pt x="61" y="8"/>
                    </a:moveTo>
                    <a:cubicBezTo>
                      <a:pt x="61" y="7"/>
                      <a:pt x="61" y="6"/>
                      <a:pt x="61" y="6"/>
                    </a:cubicBezTo>
                    <a:cubicBezTo>
                      <a:pt x="62" y="6"/>
                      <a:pt x="62" y="7"/>
                      <a:pt x="62" y="8"/>
                    </a:cubicBezTo>
                    <a:cubicBezTo>
                      <a:pt x="62" y="10"/>
                      <a:pt x="62" y="11"/>
                      <a:pt x="61" y="11"/>
                    </a:cubicBezTo>
                    <a:cubicBezTo>
                      <a:pt x="61" y="11"/>
                      <a:pt x="61" y="10"/>
                      <a:pt x="61" y="8"/>
                    </a:cubicBezTo>
                    <a:close/>
                    <a:moveTo>
                      <a:pt x="36" y="3"/>
                    </a:moveTo>
                    <a:cubicBezTo>
                      <a:pt x="36" y="3"/>
                      <a:pt x="36" y="3"/>
                      <a:pt x="36" y="3"/>
                    </a:cubicBezTo>
                    <a:cubicBezTo>
                      <a:pt x="41" y="3"/>
                      <a:pt x="41" y="3"/>
                      <a:pt x="41" y="3"/>
                    </a:cubicBezTo>
                    <a:cubicBezTo>
                      <a:pt x="42" y="3"/>
                      <a:pt x="42" y="3"/>
                      <a:pt x="42" y="3"/>
                    </a:cubicBezTo>
                    <a:cubicBezTo>
                      <a:pt x="42" y="4"/>
                      <a:pt x="42" y="4"/>
                      <a:pt x="42" y="4"/>
                    </a:cubicBezTo>
                    <a:cubicBezTo>
                      <a:pt x="42" y="4"/>
                      <a:pt x="42" y="5"/>
                      <a:pt x="41" y="5"/>
                    </a:cubicBezTo>
                    <a:cubicBezTo>
                      <a:pt x="36" y="5"/>
                      <a:pt x="36" y="5"/>
                      <a:pt x="36" y="5"/>
                    </a:cubicBezTo>
                    <a:cubicBezTo>
                      <a:pt x="36" y="5"/>
                      <a:pt x="36" y="4"/>
                      <a:pt x="36" y="4"/>
                    </a:cubicBezTo>
                    <a:lnTo>
                      <a:pt x="36"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184"/>
              <p:cNvSpPr>
                <a:spLocks noEditPoints="1"/>
              </p:cNvSpPr>
              <p:nvPr/>
            </p:nvSpPr>
            <p:spPr bwMode="auto">
              <a:xfrm>
                <a:off x="3812" y="2899"/>
                <a:ext cx="26" cy="29"/>
              </a:xfrm>
              <a:custGeom>
                <a:avLst/>
                <a:gdLst>
                  <a:gd name="T0" fmla="*/ 0 w 11"/>
                  <a:gd name="T1" fmla="*/ 6 h 12"/>
                  <a:gd name="T2" fmla="*/ 5 w 11"/>
                  <a:gd name="T3" fmla="*/ 12 h 12"/>
                  <a:gd name="T4" fmla="*/ 11 w 11"/>
                  <a:gd name="T5" fmla="*/ 6 h 12"/>
                  <a:gd name="T6" fmla="*/ 5 w 11"/>
                  <a:gd name="T7" fmla="*/ 0 h 12"/>
                  <a:gd name="T8" fmla="*/ 0 w 11"/>
                  <a:gd name="T9" fmla="*/ 6 h 12"/>
                  <a:gd name="T10" fmla="*/ 3 w 11"/>
                  <a:gd name="T11" fmla="*/ 6 h 12"/>
                  <a:gd name="T12" fmla="*/ 5 w 11"/>
                  <a:gd name="T13" fmla="*/ 3 h 12"/>
                  <a:gd name="T14" fmla="*/ 8 w 11"/>
                  <a:gd name="T15" fmla="*/ 6 h 12"/>
                  <a:gd name="T16" fmla="*/ 5 w 11"/>
                  <a:gd name="T17" fmla="*/ 9 h 12"/>
                  <a:gd name="T18" fmla="*/ 3 w 11"/>
                  <a:gd name="T19"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2">
                    <a:moveTo>
                      <a:pt x="0" y="6"/>
                    </a:moveTo>
                    <a:cubicBezTo>
                      <a:pt x="0" y="9"/>
                      <a:pt x="2" y="12"/>
                      <a:pt x="5" y="12"/>
                    </a:cubicBezTo>
                    <a:cubicBezTo>
                      <a:pt x="9" y="12"/>
                      <a:pt x="11" y="9"/>
                      <a:pt x="11" y="6"/>
                    </a:cubicBezTo>
                    <a:cubicBezTo>
                      <a:pt x="11" y="3"/>
                      <a:pt x="9" y="0"/>
                      <a:pt x="5" y="0"/>
                    </a:cubicBezTo>
                    <a:cubicBezTo>
                      <a:pt x="2" y="0"/>
                      <a:pt x="0" y="3"/>
                      <a:pt x="0" y="6"/>
                    </a:cubicBezTo>
                    <a:close/>
                    <a:moveTo>
                      <a:pt x="3" y="6"/>
                    </a:moveTo>
                    <a:cubicBezTo>
                      <a:pt x="3" y="5"/>
                      <a:pt x="4" y="3"/>
                      <a:pt x="5" y="3"/>
                    </a:cubicBezTo>
                    <a:cubicBezTo>
                      <a:pt x="7" y="3"/>
                      <a:pt x="8" y="5"/>
                      <a:pt x="8" y="6"/>
                    </a:cubicBezTo>
                    <a:cubicBezTo>
                      <a:pt x="8" y="8"/>
                      <a:pt x="7" y="9"/>
                      <a:pt x="5" y="9"/>
                    </a:cubicBezTo>
                    <a:cubicBezTo>
                      <a:pt x="4" y="9"/>
                      <a:pt x="3" y="8"/>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185"/>
              <p:cNvSpPr>
                <a:spLocks noEditPoints="1"/>
              </p:cNvSpPr>
              <p:nvPr/>
            </p:nvSpPr>
            <p:spPr bwMode="auto">
              <a:xfrm>
                <a:off x="3731" y="2899"/>
                <a:ext cx="28" cy="29"/>
              </a:xfrm>
              <a:custGeom>
                <a:avLst/>
                <a:gdLst>
                  <a:gd name="T0" fmla="*/ 0 w 12"/>
                  <a:gd name="T1" fmla="*/ 6 h 12"/>
                  <a:gd name="T2" fmla="*/ 6 w 12"/>
                  <a:gd name="T3" fmla="*/ 12 h 12"/>
                  <a:gd name="T4" fmla="*/ 12 w 12"/>
                  <a:gd name="T5" fmla="*/ 6 h 12"/>
                  <a:gd name="T6" fmla="*/ 6 w 12"/>
                  <a:gd name="T7" fmla="*/ 0 h 12"/>
                  <a:gd name="T8" fmla="*/ 0 w 12"/>
                  <a:gd name="T9" fmla="*/ 6 h 12"/>
                  <a:gd name="T10" fmla="*/ 3 w 12"/>
                  <a:gd name="T11" fmla="*/ 6 h 12"/>
                  <a:gd name="T12" fmla="*/ 6 w 12"/>
                  <a:gd name="T13" fmla="*/ 3 h 12"/>
                  <a:gd name="T14" fmla="*/ 9 w 12"/>
                  <a:gd name="T15" fmla="*/ 6 h 12"/>
                  <a:gd name="T16" fmla="*/ 6 w 12"/>
                  <a:gd name="T17" fmla="*/ 9 h 12"/>
                  <a:gd name="T18" fmla="*/ 3 w 12"/>
                  <a:gd name="T19"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0" y="6"/>
                    </a:moveTo>
                    <a:cubicBezTo>
                      <a:pt x="0" y="9"/>
                      <a:pt x="3" y="12"/>
                      <a:pt x="6" y="12"/>
                    </a:cubicBezTo>
                    <a:cubicBezTo>
                      <a:pt x="9" y="12"/>
                      <a:pt x="12" y="9"/>
                      <a:pt x="12" y="6"/>
                    </a:cubicBezTo>
                    <a:cubicBezTo>
                      <a:pt x="12" y="3"/>
                      <a:pt x="9" y="0"/>
                      <a:pt x="6" y="0"/>
                    </a:cubicBezTo>
                    <a:cubicBezTo>
                      <a:pt x="3" y="0"/>
                      <a:pt x="0" y="3"/>
                      <a:pt x="0" y="6"/>
                    </a:cubicBezTo>
                    <a:close/>
                    <a:moveTo>
                      <a:pt x="3" y="6"/>
                    </a:moveTo>
                    <a:cubicBezTo>
                      <a:pt x="3" y="5"/>
                      <a:pt x="4" y="3"/>
                      <a:pt x="6" y="3"/>
                    </a:cubicBezTo>
                    <a:cubicBezTo>
                      <a:pt x="7" y="3"/>
                      <a:pt x="9" y="5"/>
                      <a:pt x="9" y="6"/>
                    </a:cubicBezTo>
                    <a:cubicBezTo>
                      <a:pt x="9" y="8"/>
                      <a:pt x="7" y="9"/>
                      <a:pt x="6" y="9"/>
                    </a:cubicBezTo>
                    <a:cubicBezTo>
                      <a:pt x="4" y="9"/>
                      <a:pt x="3" y="8"/>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186"/>
              <p:cNvSpPr/>
              <p:nvPr/>
            </p:nvSpPr>
            <p:spPr bwMode="auto">
              <a:xfrm>
                <a:off x="4271" y="2671"/>
                <a:ext cx="50" cy="31"/>
              </a:xfrm>
              <a:custGeom>
                <a:avLst/>
                <a:gdLst>
                  <a:gd name="T0" fmla="*/ 0 w 21"/>
                  <a:gd name="T1" fmla="*/ 5 h 13"/>
                  <a:gd name="T2" fmla="*/ 8 w 21"/>
                  <a:gd name="T3" fmla="*/ 2 h 13"/>
                  <a:gd name="T4" fmla="*/ 21 w 21"/>
                  <a:gd name="T5" fmla="*/ 7 h 13"/>
                  <a:gd name="T6" fmla="*/ 4 w 21"/>
                  <a:gd name="T7" fmla="*/ 13 h 13"/>
                  <a:gd name="T8" fmla="*/ 0 w 21"/>
                  <a:gd name="T9" fmla="*/ 5 h 13"/>
                </a:gdLst>
                <a:ahLst/>
                <a:cxnLst>
                  <a:cxn ang="0">
                    <a:pos x="T0" y="T1"/>
                  </a:cxn>
                  <a:cxn ang="0">
                    <a:pos x="T2" y="T3"/>
                  </a:cxn>
                  <a:cxn ang="0">
                    <a:pos x="T4" y="T5"/>
                  </a:cxn>
                  <a:cxn ang="0">
                    <a:pos x="T6" y="T7"/>
                  </a:cxn>
                  <a:cxn ang="0">
                    <a:pos x="T8" y="T9"/>
                  </a:cxn>
                </a:cxnLst>
                <a:rect l="0" t="0" r="r" b="b"/>
                <a:pathLst>
                  <a:path w="21" h="13">
                    <a:moveTo>
                      <a:pt x="0" y="5"/>
                    </a:moveTo>
                    <a:cubicBezTo>
                      <a:pt x="0" y="5"/>
                      <a:pt x="1" y="5"/>
                      <a:pt x="8" y="2"/>
                    </a:cubicBezTo>
                    <a:cubicBezTo>
                      <a:pt x="15" y="0"/>
                      <a:pt x="21" y="7"/>
                      <a:pt x="21" y="7"/>
                    </a:cubicBezTo>
                    <a:cubicBezTo>
                      <a:pt x="4" y="13"/>
                      <a:pt x="4" y="13"/>
                      <a:pt x="4" y="13"/>
                    </a:cubicBez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187"/>
              <p:cNvSpPr>
                <a:spLocks noEditPoints="1"/>
              </p:cNvSpPr>
              <p:nvPr/>
            </p:nvSpPr>
            <p:spPr bwMode="auto">
              <a:xfrm>
                <a:off x="4212" y="2686"/>
                <a:ext cx="152" cy="87"/>
              </a:xfrm>
              <a:custGeom>
                <a:avLst/>
                <a:gdLst>
                  <a:gd name="T0" fmla="*/ 4 w 64"/>
                  <a:gd name="T1" fmla="*/ 36 h 37"/>
                  <a:gd name="T2" fmla="*/ 6 w 64"/>
                  <a:gd name="T3" fmla="*/ 37 h 37"/>
                  <a:gd name="T4" fmla="*/ 7 w 64"/>
                  <a:gd name="T5" fmla="*/ 36 h 37"/>
                  <a:gd name="T6" fmla="*/ 8 w 64"/>
                  <a:gd name="T7" fmla="*/ 36 h 37"/>
                  <a:gd name="T8" fmla="*/ 11 w 64"/>
                  <a:gd name="T9" fmla="*/ 36 h 37"/>
                  <a:gd name="T10" fmla="*/ 13 w 64"/>
                  <a:gd name="T11" fmla="*/ 36 h 37"/>
                  <a:gd name="T12" fmla="*/ 12 w 64"/>
                  <a:gd name="T13" fmla="*/ 33 h 37"/>
                  <a:gd name="T14" fmla="*/ 16 w 64"/>
                  <a:gd name="T15" fmla="*/ 24 h 37"/>
                  <a:gd name="T16" fmla="*/ 25 w 64"/>
                  <a:gd name="T17" fmla="*/ 28 h 37"/>
                  <a:gd name="T18" fmla="*/ 26 w 64"/>
                  <a:gd name="T19" fmla="*/ 31 h 37"/>
                  <a:gd name="T20" fmla="*/ 44 w 64"/>
                  <a:gd name="T21" fmla="*/ 24 h 37"/>
                  <a:gd name="T22" fmla="*/ 43 w 64"/>
                  <a:gd name="T23" fmla="*/ 22 h 37"/>
                  <a:gd name="T24" fmla="*/ 47 w 64"/>
                  <a:gd name="T25" fmla="*/ 12 h 37"/>
                  <a:gd name="T26" fmla="*/ 57 w 64"/>
                  <a:gd name="T27" fmla="*/ 16 h 37"/>
                  <a:gd name="T28" fmla="*/ 57 w 64"/>
                  <a:gd name="T29" fmla="*/ 19 h 37"/>
                  <a:gd name="T30" fmla="*/ 58 w 64"/>
                  <a:gd name="T31" fmla="*/ 19 h 37"/>
                  <a:gd name="T32" fmla="*/ 60 w 64"/>
                  <a:gd name="T33" fmla="*/ 17 h 37"/>
                  <a:gd name="T34" fmla="*/ 63 w 64"/>
                  <a:gd name="T35" fmla="*/ 16 h 37"/>
                  <a:gd name="T36" fmla="*/ 64 w 64"/>
                  <a:gd name="T37" fmla="*/ 13 h 37"/>
                  <a:gd name="T38" fmla="*/ 61 w 64"/>
                  <a:gd name="T39" fmla="*/ 12 h 37"/>
                  <a:gd name="T40" fmla="*/ 61 w 64"/>
                  <a:gd name="T41" fmla="*/ 11 h 37"/>
                  <a:gd name="T42" fmla="*/ 59 w 64"/>
                  <a:gd name="T43" fmla="*/ 4 h 37"/>
                  <a:gd name="T44" fmla="*/ 51 w 64"/>
                  <a:gd name="T45" fmla="*/ 1 h 37"/>
                  <a:gd name="T46" fmla="*/ 5 w 64"/>
                  <a:gd name="T47" fmla="*/ 18 h 37"/>
                  <a:gd name="T48" fmla="*/ 1 w 64"/>
                  <a:gd name="T49" fmla="*/ 26 h 37"/>
                  <a:gd name="T50" fmla="*/ 4 w 64"/>
                  <a:gd name="T51" fmla="*/ 33 h 37"/>
                  <a:gd name="T52" fmla="*/ 5 w 64"/>
                  <a:gd name="T53" fmla="*/ 34 h 37"/>
                  <a:gd name="T54" fmla="*/ 4 w 64"/>
                  <a:gd name="T55" fmla="*/ 36 h 37"/>
                  <a:gd name="T56" fmla="*/ 58 w 64"/>
                  <a:gd name="T57" fmla="*/ 8 h 37"/>
                  <a:gd name="T58" fmla="*/ 57 w 64"/>
                  <a:gd name="T59" fmla="*/ 5 h 37"/>
                  <a:gd name="T60" fmla="*/ 59 w 64"/>
                  <a:gd name="T61" fmla="*/ 7 h 37"/>
                  <a:gd name="T62" fmla="*/ 59 w 64"/>
                  <a:gd name="T63" fmla="*/ 10 h 37"/>
                  <a:gd name="T64" fmla="*/ 58 w 64"/>
                  <a:gd name="T65" fmla="*/ 8 h 37"/>
                  <a:gd name="T66" fmla="*/ 32 w 64"/>
                  <a:gd name="T67" fmla="*/ 12 h 37"/>
                  <a:gd name="T68" fmla="*/ 33 w 64"/>
                  <a:gd name="T69" fmla="*/ 11 h 37"/>
                  <a:gd name="T70" fmla="*/ 37 w 64"/>
                  <a:gd name="T71" fmla="*/ 9 h 37"/>
                  <a:gd name="T72" fmla="*/ 38 w 64"/>
                  <a:gd name="T73" fmla="*/ 10 h 37"/>
                  <a:gd name="T74" fmla="*/ 39 w 64"/>
                  <a:gd name="T75" fmla="*/ 10 h 37"/>
                  <a:gd name="T76" fmla="*/ 38 w 64"/>
                  <a:gd name="T77" fmla="*/ 11 h 37"/>
                  <a:gd name="T78" fmla="*/ 34 w 64"/>
                  <a:gd name="T79" fmla="*/ 13 h 37"/>
                  <a:gd name="T80" fmla="*/ 33 w 64"/>
                  <a:gd name="T81" fmla="*/ 13 h 37"/>
                  <a:gd name="T82" fmla="*/ 32 w 64"/>
                  <a:gd name="T83" fmla="*/ 1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 h="37">
                    <a:moveTo>
                      <a:pt x="4" y="36"/>
                    </a:moveTo>
                    <a:cubicBezTo>
                      <a:pt x="4" y="37"/>
                      <a:pt x="5" y="37"/>
                      <a:pt x="6" y="37"/>
                    </a:cubicBezTo>
                    <a:cubicBezTo>
                      <a:pt x="7" y="36"/>
                      <a:pt x="7" y="36"/>
                      <a:pt x="7" y="36"/>
                    </a:cubicBezTo>
                    <a:cubicBezTo>
                      <a:pt x="7" y="36"/>
                      <a:pt x="7" y="36"/>
                      <a:pt x="8" y="36"/>
                    </a:cubicBezTo>
                    <a:cubicBezTo>
                      <a:pt x="9" y="37"/>
                      <a:pt x="10" y="37"/>
                      <a:pt x="11" y="36"/>
                    </a:cubicBezTo>
                    <a:cubicBezTo>
                      <a:pt x="13" y="36"/>
                      <a:pt x="13" y="36"/>
                      <a:pt x="13" y="36"/>
                    </a:cubicBezTo>
                    <a:cubicBezTo>
                      <a:pt x="12" y="35"/>
                      <a:pt x="12" y="34"/>
                      <a:pt x="12" y="33"/>
                    </a:cubicBezTo>
                    <a:cubicBezTo>
                      <a:pt x="10" y="30"/>
                      <a:pt x="12" y="26"/>
                      <a:pt x="16" y="24"/>
                    </a:cubicBezTo>
                    <a:cubicBezTo>
                      <a:pt x="20" y="23"/>
                      <a:pt x="24" y="25"/>
                      <a:pt x="25" y="28"/>
                    </a:cubicBezTo>
                    <a:cubicBezTo>
                      <a:pt x="25" y="29"/>
                      <a:pt x="26" y="30"/>
                      <a:pt x="26" y="31"/>
                    </a:cubicBezTo>
                    <a:cubicBezTo>
                      <a:pt x="44" y="24"/>
                      <a:pt x="44" y="24"/>
                      <a:pt x="44" y="24"/>
                    </a:cubicBezTo>
                    <a:cubicBezTo>
                      <a:pt x="44" y="23"/>
                      <a:pt x="43" y="22"/>
                      <a:pt x="43" y="22"/>
                    </a:cubicBezTo>
                    <a:cubicBezTo>
                      <a:pt x="42" y="18"/>
                      <a:pt x="44" y="14"/>
                      <a:pt x="47" y="12"/>
                    </a:cubicBezTo>
                    <a:cubicBezTo>
                      <a:pt x="51" y="11"/>
                      <a:pt x="55" y="13"/>
                      <a:pt x="57" y="16"/>
                    </a:cubicBezTo>
                    <a:cubicBezTo>
                      <a:pt x="57" y="17"/>
                      <a:pt x="57" y="18"/>
                      <a:pt x="57" y="19"/>
                    </a:cubicBezTo>
                    <a:cubicBezTo>
                      <a:pt x="58" y="19"/>
                      <a:pt x="58" y="19"/>
                      <a:pt x="58" y="19"/>
                    </a:cubicBezTo>
                    <a:cubicBezTo>
                      <a:pt x="59" y="18"/>
                      <a:pt x="60" y="18"/>
                      <a:pt x="60" y="17"/>
                    </a:cubicBezTo>
                    <a:cubicBezTo>
                      <a:pt x="63" y="16"/>
                      <a:pt x="63" y="16"/>
                      <a:pt x="63" y="16"/>
                    </a:cubicBezTo>
                    <a:cubicBezTo>
                      <a:pt x="64" y="15"/>
                      <a:pt x="64" y="14"/>
                      <a:pt x="64" y="13"/>
                    </a:cubicBezTo>
                    <a:cubicBezTo>
                      <a:pt x="64" y="12"/>
                      <a:pt x="62" y="12"/>
                      <a:pt x="61" y="12"/>
                    </a:cubicBezTo>
                    <a:cubicBezTo>
                      <a:pt x="61" y="11"/>
                      <a:pt x="61" y="11"/>
                      <a:pt x="61" y="11"/>
                    </a:cubicBezTo>
                    <a:cubicBezTo>
                      <a:pt x="59" y="4"/>
                      <a:pt x="59" y="4"/>
                      <a:pt x="59" y="4"/>
                    </a:cubicBezTo>
                    <a:cubicBezTo>
                      <a:pt x="58" y="1"/>
                      <a:pt x="54" y="0"/>
                      <a:pt x="51" y="1"/>
                    </a:cubicBezTo>
                    <a:cubicBezTo>
                      <a:pt x="5" y="18"/>
                      <a:pt x="5" y="18"/>
                      <a:pt x="5" y="18"/>
                    </a:cubicBezTo>
                    <a:cubicBezTo>
                      <a:pt x="2" y="20"/>
                      <a:pt x="0" y="23"/>
                      <a:pt x="1" y="26"/>
                    </a:cubicBezTo>
                    <a:cubicBezTo>
                      <a:pt x="4" y="33"/>
                      <a:pt x="4" y="33"/>
                      <a:pt x="4" y="33"/>
                    </a:cubicBezTo>
                    <a:cubicBezTo>
                      <a:pt x="4" y="33"/>
                      <a:pt x="4" y="34"/>
                      <a:pt x="5" y="34"/>
                    </a:cubicBezTo>
                    <a:cubicBezTo>
                      <a:pt x="4" y="34"/>
                      <a:pt x="4" y="35"/>
                      <a:pt x="4" y="36"/>
                    </a:cubicBezTo>
                    <a:close/>
                    <a:moveTo>
                      <a:pt x="58" y="8"/>
                    </a:moveTo>
                    <a:cubicBezTo>
                      <a:pt x="57" y="6"/>
                      <a:pt x="57" y="5"/>
                      <a:pt x="57" y="5"/>
                    </a:cubicBezTo>
                    <a:cubicBezTo>
                      <a:pt x="58" y="5"/>
                      <a:pt x="58" y="6"/>
                      <a:pt x="59" y="7"/>
                    </a:cubicBezTo>
                    <a:cubicBezTo>
                      <a:pt x="59" y="9"/>
                      <a:pt x="60" y="10"/>
                      <a:pt x="59" y="10"/>
                    </a:cubicBezTo>
                    <a:cubicBezTo>
                      <a:pt x="59" y="10"/>
                      <a:pt x="58" y="9"/>
                      <a:pt x="58" y="8"/>
                    </a:cubicBezTo>
                    <a:close/>
                    <a:moveTo>
                      <a:pt x="32" y="12"/>
                    </a:moveTo>
                    <a:cubicBezTo>
                      <a:pt x="32" y="12"/>
                      <a:pt x="32" y="11"/>
                      <a:pt x="33" y="11"/>
                    </a:cubicBezTo>
                    <a:cubicBezTo>
                      <a:pt x="37" y="9"/>
                      <a:pt x="37" y="9"/>
                      <a:pt x="37" y="9"/>
                    </a:cubicBezTo>
                    <a:cubicBezTo>
                      <a:pt x="38" y="9"/>
                      <a:pt x="38" y="9"/>
                      <a:pt x="38" y="10"/>
                    </a:cubicBezTo>
                    <a:cubicBezTo>
                      <a:pt x="39" y="10"/>
                      <a:pt x="39" y="10"/>
                      <a:pt x="39" y="10"/>
                    </a:cubicBezTo>
                    <a:cubicBezTo>
                      <a:pt x="39" y="11"/>
                      <a:pt x="39" y="11"/>
                      <a:pt x="38" y="11"/>
                    </a:cubicBezTo>
                    <a:cubicBezTo>
                      <a:pt x="34" y="13"/>
                      <a:pt x="34" y="13"/>
                      <a:pt x="34" y="13"/>
                    </a:cubicBezTo>
                    <a:cubicBezTo>
                      <a:pt x="33" y="13"/>
                      <a:pt x="33" y="13"/>
                      <a:pt x="33" y="13"/>
                    </a:cubicBezTo>
                    <a:lnTo>
                      <a:pt x="32"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188"/>
              <p:cNvSpPr>
                <a:spLocks noEditPoints="1"/>
              </p:cNvSpPr>
              <p:nvPr/>
            </p:nvSpPr>
            <p:spPr bwMode="auto">
              <a:xfrm>
                <a:off x="4314" y="2714"/>
                <a:ext cx="31" cy="33"/>
              </a:xfrm>
              <a:custGeom>
                <a:avLst/>
                <a:gdLst>
                  <a:gd name="T0" fmla="*/ 1 w 13"/>
                  <a:gd name="T1" fmla="*/ 9 h 14"/>
                  <a:gd name="T2" fmla="*/ 9 w 13"/>
                  <a:gd name="T3" fmla="*/ 12 h 14"/>
                  <a:gd name="T4" fmla="*/ 12 w 13"/>
                  <a:gd name="T5" fmla="*/ 5 h 14"/>
                  <a:gd name="T6" fmla="*/ 5 w 13"/>
                  <a:gd name="T7" fmla="*/ 2 h 14"/>
                  <a:gd name="T8" fmla="*/ 1 w 13"/>
                  <a:gd name="T9" fmla="*/ 9 h 14"/>
                  <a:gd name="T10" fmla="*/ 4 w 13"/>
                  <a:gd name="T11" fmla="*/ 8 h 14"/>
                  <a:gd name="T12" fmla="*/ 6 w 13"/>
                  <a:gd name="T13" fmla="*/ 5 h 14"/>
                  <a:gd name="T14" fmla="*/ 9 w 13"/>
                  <a:gd name="T15" fmla="*/ 6 h 14"/>
                  <a:gd name="T16" fmla="*/ 8 w 13"/>
                  <a:gd name="T17" fmla="*/ 10 h 14"/>
                  <a:gd name="T18" fmla="*/ 4 w 13"/>
                  <a:gd name="T1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4">
                    <a:moveTo>
                      <a:pt x="1" y="9"/>
                    </a:moveTo>
                    <a:cubicBezTo>
                      <a:pt x="3" y="12"/>
                      <a:pt x="6" y="14"/>
                      <a:pt x="9" y="12"/>
                    </a:cubicBezTo>
                    <a:cubicBezTo>
                      <a:pt x="12" y="11"/>
                      <a:pt x="13" y="8"/>
                      <a:pt x="12" y="5"/>
                    </a:cubicBezTo>
                    <a:cubicBezTo>
                      <a:pt x="11" y="2"/>
                      <a:pt x="8" y="0"/>
                      <a:pt x="5" y="2"/>
                    </a:cubicBezTo>
                    <a:cubicBezTo>
                      <a:pt x="2" y="3"/>
                      <a:pt x="0" y="6"/>
                      <a:pt x="1" y="9"/>
                    </a:cubicBezTo>
                    <a:close/>
                    <a:moveTo>
                      <a:pt x="4" y="8"/>
                    </a:moveTo>
                    <a:cubicBezTo>
                      <a:pt x="4" y="7"/>
                      <a:pt x="5" y="5"/>
                      <a:pt x="6" y="5"/>
                    </a:cubicBezTo>
                    <a:cubicBezTo>
                      <a:pt x="7" y="4"/>
                      <a:pt x="9" y="5"/>
                      <a:pt x="9" y="6"/>
                    </a:cubicBezTo>
                    <a:cubicBezTo>
                      <a:pt x="10" y="7"/>
                      <a:pt x="9" y="9"/>
                      <a:pt x="8" y="10"/>
                    </a:cubicBezTo>
                    <a:cubicBezTo>
                      <a:pt x="6" y="10"/>
                      <a:pt x="5" y="9"/>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189"/>
              <p:cNvSpPr>
                <a:spLocks noEditPoints="1"/>
              </p:cNvSpPr>
              <p:nvPr/>
            </p:nvSpPr>
            <p:spPr bwMode="auto">
              <a:xfrm>
                <a:off x="4240" y="2743"/>
                <a:ext cx="31" cy="33"/>
              </a:xfrm>
              <a:custGeom>
                <a:avLst/>
                <a:gdLst>
                  <a:gd name="T0" fmla="*/ 1 w 13"/>
                  <a:gd name="T1" fmla="*/ 9 h 14"/>
                  <a:gd name="T2" fmla="*/ 8 w 13"/>
                  <a:gd name="T3" fmla="*/ 12 h 14"/>
                  <a:gd name="T4" fmla="*/ 12 w 13"/>
                  <a:gd name="T5" fmla="*/ 5 h 14"/>
                  <a:gd name="T6" fmla="*/ 4 w 13"/>
                  <a:gd name="T7" fmla="*/ 1 h 14"/>
                  <a:gd name="T8" fmla="*/ 1 w 13"/>
                  <a:gd name="T9" fmla="*/ 9 h 14"/>
                  <a:gd name="T10" fmla="*/ 4 w 13"/>
                  <a:gd name="T11" fmla="*/ 8 h 14"/>
                  <a:gd name="T12" fmla="*/ 5 w 13"/>
                  <a:gd name="T13" fmla="*/ 4 h 14"/>
                  <a:gd name="T14" fmla="*/ 9 w 13"/>
                  <a:gd name="T15" fmla="*/ 6 h 14"/>
                  <a:gd name="T16" fmla="*/ 7 w 13"/>
                  <a:gd name="T17" fmla="*/ 9 h 14"/>
                  <a:gd name="T18" fmla="*/ 4 w 13"/>
                  <a:gd name="T1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4">
                    <a:moveTo>
                      <a:pt x="1" y="9"/>
                    </a:moveTo>
                    <a:cubicBezTo>
                      <a:pt x="2" y="12"/>
                      <a:pt x="5" y="14"/>
                      <a:pt x="8" y="12"/>
                    </a:cubicBezTo>
                    <a:cubicBezTo>
                      <a:pt x="11" y="11"/>
                      <a:pt x="13" y="8"/>
                      <a:pt x="12" y="5"/>
                    </a:cubicBezTo>
                    <a:cubicBezTo>
                      <a:pt x="11" y="2"/>
                      <a:pt x="7" y="0"/>
                      <a:pt x="4" y="1"/>
                    </a:cubicBezTo>
                    <a:cubicBezTo>
                      <a:pt x="1" y="3"/>
                      <a:pt x="0" y="6"/>
                      <a:pt x="1" y="9"/>
                    </a:cubicBezTo>
                    <a:close/>
                    <a:moveTo>
                      <a:pt x="4" y="8"/>
                    </a:moveTo>
                    <a:cubicBezTo>
                      <a:pt x="3" y="6"/>
                      <a:pt x="4" y="5"/>
                      <a:pt x="5" y="4"/>
                    </a:cubicBezTo>
                    <a:cubicBezTo>
                      <a:pt x="7" y="4"/>
                      <a:pt x="8" y="5"/>
                      <a:pt x="9" y="6"/>
                    </a:cubicBezTo>
                    <a:cubicBezTo>
                      <a:pt x="9" y="7"/>
                      <a:pt x="9" y="9"/>
                      <a:pt x="7" y="9"/>
                    </a:cubicBezTo>
                    <a:cubicBezTo>
                      <a:pt x="6" y="10"/>
                      <a:pt x="4" y="9"/>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190"/>
              <p:cNvSpPr>
                <a:spLocks noEditPoints="1"/>
              </p:cNvSpPr>
              <p:nvPr/>
            </p:nvSpPr>
            <p:spPr bwMode="auto">
              <a:xfrm>
                <a:off x="3662" y="1976"/>
                <a:ext cx="34" cy="28"/>
              </a:xfrm>
              <a:custGeom>
                <a:avLst/>
                <a:gdLst>
                  <a:gd name="T0" fmla="*/ 12 w 14"/>
                  <a:gd name="T1" fmla="*/ 2 h 12"/>
                  <a:gd name="T2" fmla="*/ 12 w 14"/>
                  <a:gd name="T3" fmla="*/ 2 h 12"/>
                  <a:gd name="T4" fmla="*/ 12 w 14"/>
                  <a:gd name="T5" fmla="*/ 2 h 12"/>
                  <a:gd name="T6" fmla="*/ 11 w 14"/>
                  <a:gd name="T7" fmla="*/ 2 h 12"/>
                  <a:gd name="T8" fmla="*/ 10 w 14"/>
                  <a:gd name="T9" fmla="*/ 2 h 12"/>
                  <a:gd name="T10" fmla="*/ 10 w 14"/>
                  <a:gd name="T11" fmla="*/ 2 h 12"/>
                  <a:gd name="T12" fmla="*/ 10 w 14"/>
                  <a:gd name="T13" fmla="*/ 1 h 12"/>
                  <a:gd name="T14" fmla="*/ 8 w 14"/>
                  <a:gd name="T15" fmla="*/ 0 h 12"/>
                  <a:gd name="T16" fmla="*/ 7 w 14"/>
                  <a:gd name="T17" fmla="*/ 0 h 12"/>
                  <a:gd name="T18" fmla="*/ 5 w 14"/>
                  <a:gd name="T19" fmla="*/ 2 h 12"/>
                  <a:gd name="T20" fmla="*/ 5 w 14"/>
                  <a:gd name="T21" fmla="*/ 2 h 12"/>
                  <a:gd name="T22" fmla="*/ 4 w 14"/>
                  <a:gd name="T23" fmla="*/ 2 h 12"/>
                  <a:gd name="T24" fmla="*/ 4 w 14"/>
                  <a:gd name="T25" fmla="*/ 2 h 12"/>
                  <a:gd name="T26" fmla="*/ 3 w 14"/>
                  <a:gd name="T27" fmla="*/ 2 h 12"/>
                  <a:gd name="T28" fmla="*/ 2 w 14"/>
                  <a:gd name="T29" fmla="*/ 3 h 12"/>
                  <a:gd name="T30" fmla="*/ 2 w 14"/>
                  <a:gd name="T31" fmla="*/ 3 h 12"/>
                  <a:gd name="T32" fmla="*/ 0 w 14"/>
                  <a:gd name="T33" fmla="*/ 5 h 12"/>
                  <a:gd name="T34" fmla="*/ 0 w 14"/>
                  <a:gd name="T35" fmla="*/ 10 h 12"/>
                  <a:gd name="T36" fmla="*/ 3 w 14"/>
                  <a:gd name="T37" fmla="*/ 12 h 12"/>
                  <a:gd name="T38" fmla="*/ 12 w 14"/>
                  <a:gd name="T39" fmla="*/ 12 h 12"/>
                  <a:gd name="T40" fmla="*/ 14 w 14"/>
                  <a:gd name="T41" fmla="*/ 10 h 12"/>
                  <a:gd name="T42" fmla="*/ 14 w 14"/>
                  <a:gd name="T43" fmla="*/ 5 h 12"/>
                  <a:gd name="T44" fmla="*/ 12 w 14"/>
                  <a:gd name="T45" fmla="*/ 2 h 12"/>
                  <a:gd name="T46" fmla="*/ 6 w 14"/>
                  <a:gd name="T47" fmla="*/ 2 h 12"/>
                  <a:gd name="T48" fmla="*/ 7 w 14"/>
                  <a:gd name="T49" fmla="*/ 1 h 12"/>
                  <a:gd name="T50" fmla="*/ 8 w 14"/>
                  <a:gd name="T51" fmla="*/ 1 h 12"/>
                  <a:gd name="T52" fmla="*/ 9 w 14"/>
                  <a:gd name="T53" fmla="*/ 1 h 12"/>
                  <a:gd name="T54" fmla="*/ 9 w 14"/>
                  <a:gd name="T55" fmla="*/ 2 h 12"/>
                  <a:gd name="T56" fmla="*/ 6 w 14"/>
                  <a:gd name="T5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 h="12">
                    <a:moveTo>
                      <a:pt x="12" y="2"/>
                    </a:moveTo>
                    <a:cubicBezTo>
                      <a:pt x="12" y="2"/>
                      <a:pt x="12" y="2"/>
                      <a:pt x="12" y="2"/>
                    </a:cubicBezTo>
                    <a:cubicBezTo>
                      <a:pt x="12" y="2"/>
                      <a:pt x="12" y="2"/>
                      <a:pt x="12" y="2"/>
                    </a:cubicBezTo>
                    <a:cubicBezTo>
                      <a:pt x="11" y="2"/>
                      <a:pt x="11" y="2"/>
                      <a:pt x="11" y="2"/>
                    </a:cubicBezTo>
                    <a:cubicBezTo>
                      <a:pt x="10" y="2"/>
                      <a:pt x="10" y="2"/>
                      <a:pt x="10" y="2"/>
                    </a:cubicBezTo>
                    <a:cubicBezTo>
                      <a:pt x="10" y="2"/>
                      <a:pt x="10" y="2"/>
                      <a:pt x="10" y="2"/>
                    </a:cubicBezTo>
                    <a:cubicBezTo>
                      <a:pt x="10" y="1"/>
                      <a:pt x="10" y="1"/>
                      <a:pt x="10" y="1"/>
                    </a:cubicBezTo>
                    <a:cubicBezTo>
                      <a:pt x="10" y="0"/>
                      <a:pt x="9" y="0"/>
                      <a:pt x="8" y="0"/>
                    </a:cubicBezTo>
                    <a:cubicBezTo>
                      <a:pt x="7" y="0"/>
                      <a:pt x="7" y="0"/>
                      <a:pt x="7" y="0"/>
                    </a:cubicBezTo>
                    <a:cubicBezTo>
                      <a:pt x="6" y="0"/>
                      <a:pt x="5" y="1"/>
                      <a:pt x="5" y="2"/>
                    </a:cubicBezTo>
                    <a:cubicBezTo>
                      <a:pt x="5" y="2"/>
                      <a:pt x="5" y="2"/>
                      <a:pt x="5" y="2"/>
                    </a:cubicBezTo>
                    <a:cubicBezTo>
                      <a:pt x="4" y="2"/>
                      <a:pt x="4" y="2"/>
                      <a:pt x="4" y="2"/>
                    </a:cubicBezTo>
                    <a:cubicBezTo>
                      <a:pt x="4" y="2"/>
                      <a:pt x="4" y="2"/>
                      <a:pt x="4" y="2"/>
                    </a:cubicBezTo>
                    <a:cubicBezTo>
                      <a:pt x="3" y="2"/>
                      <a:pt x="3" y="2"/>
                      <a:pt x="3" y="2"/>
                    </a:cubicBezTo>
                    <a:cubicBezTo>
                      <a:pt x="2" y="2"/>
                      <a:pt x="2" y="2"/>
                      <a:pt x="2" y="3"/>
                    </a:cubicBezTo>
                    <a:cubicBezTo>
                      <a:pt x="2" y="3"/>
                      <a:pt x="2" y="3"/>
                      <a:pt x="2" y="3"/>
                    </a:cubicBezTo>
                    <a:cubicBezTo>
                      <a:pt x="1" y="3"/>
                      <a:pt x="0" y="4"/>
                      <a:pt x="0" y="5"/>
                    </a:cubicBezTo>
                    <a:cubicBezTo>
                      <a:pt x="0" y="10"/>
                      <a:pt x="0" y="10"/>
                      <a:pt x="0" y="10"/>
                    </a:cubicBezTo>
                    <a:cubicBezTo>
                      <a:pt x="0" y="11"/>
                      <a:pt x="1" y="12"/>
                      <a:pt x="3" y="12"/>
                    </a:cubicBezTo>
                    <a:cubicBezTo>
                      <a:pt x="12" y="12"/>
                      <a:pt x="12" y="12"/>
                      <a:pt x="12" y="12"/>
                    </a:cubicBezTo>
                    <a:cubicBezTo>
                      <a:pt x="13" y="12"/>
                      <a:pt x="14" y="11"/>
                      <a:pt x="14" y="10"/>
                    </a:cubicBezTo>
                    <a:cubicBezTo>
                      <a:pt x="14" y="5"/>
                      <a:pt x="14" y="5"/>
                      <a:pt x="14" y="5"/>
                    </a:cubicBezTo>
                    <a:cubicBezTo>
                      <a:pt x="14" y="4"/>
                      <a:pt x="13" y="3"/>
                      <a:pt x="12" y="2"/>
                    </a:cubicBezTo>
                    <a:close/>
                    <a:moveTo>
                      <a:pt x="6" y="2"/>
                    </a:moveTo>
                    <a:cubicBezTo>
                      <a:pt x="6" y="1"/>
                      <a:pt x="6" y="1"/>
                      <a:pt x="7" y="1"/>
                    </a:cubicBezTo>
                    <a:cubicBezTo>
                      <a:pt x="8" y="1"/>
                      <a:pt x="8" y="1"/>
                      <a:pt x="8" y="1"/>
                    </a:cubicBezTo>
                    <a:cubicBezTo>
                      <a:pt x="9" y="1"/>
                      <a:pt x="9" y="1"/>
                      <a:pt x="9" y="1"/>
                    </a:cubicBezTo>
                    <a:cubicBezTo>
                      <a:pt x="9" y="2"/>
                      <a:pt x="9" y="2"/>
                      <a:pt x="9" y="2"/>
                    </a:cubicBezTo>
                    <a:cubicBezTo>
                      <a:pt x="6" y="2"/>
                      <a:pt x="6" y="2"/>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191"/>
              <p:cNvSpPr>
                <a:spLocks noEditPoints="1"/>
              </p:cNvSpPr>
              <p:nvPr/>
            </p:nvSpPr>
            <p:spPr bwMode="auto">
              <a:xfrm>
                <a:off x="3662" y="2190"/>
                <a:ext cx="34" cy="28"/>
              </a:xfrm>
              <a:custGeom>
                <a:avLst/>
                <a:gdLst>
                  <a:gd name="T0" fmla="*/ 12 w 14"/>
                  <a:gd name="T1" fmla="*/ 2 h 12"/>
                  <a:gd name="T2" fmla="*/ 12 w 14"/>
                  <a:gd name="T3" fmla="*/ 2 h 12"/>
                  <a:gd name="T4" fmla="*/ 11 w 14"/>
                  <a:gd name="T5" fmla="*/ 1 h 12"/>
                  <a:gd name="T6" fmla="*/ 10 w 14"/>
                  <a:gd name="T7" fmla="*/ 1 h 12"/>
                  <a:gd name="T8" fmla="*/ 10 w 14"/>
                  <a:gd name="T9" fmla="*/ 2 h 12"/>
                  <a:gd name="T10" fmla="*/ 9 w 14"/>
                  <a:gd name="T11" fmla="*/ 2 h 12"/>
                  <a:gd name="T12" fmla="*/ 9 w 14"/>
                  <a:gd name="T13" fmla="*/ 1 h 12"/>
                  <a:gd name="T14" fmla="*/ 7 w 14"/>
                  <a:gd name="T15" fmla="*/ 0 h 12"/>
                  <a:gd name="T16" fmla="*/ 6 w 14"/>
                  <a:gd name="T17" fmla="*/ 0 h 12"/>
                  <a:gd name="T18" fmla="*/ 4 w 14"/>
                  <a:gd name="T19" fmla="*/ 1 h 12"/>
                  <a:gd name="T20" fmla="*/ 4 w 14"/>
                  <a:gd name="T21" fmla="*/ 2 h 12"/>
                  <a:gd name="T22" fmla="*/ 4 w 14"/>
                  <a:gd name="T23" fmla="*/ 2 h 12"/>
                  <a:gd name="T24" fmla="*/ 3 w 14"/>
                  <a:gd name="T25" fmla="*/ 1 h 12"/>
                  <a:gd name="T26" fmla="*/ 2 w 14"/>
                  <a:gd name="T27" fmla="*/ 2 h 12"/>
                  <a:gd name="T28" fmla="*/ 2 w 14"/>
                  <a:gd name="T29" fmla="*/ 2 h 12"/>
                  <a:gd name="T30" fmla="*/ 2 w 14"/>
                  <a:gd name="T31" fmla="*/ 2 h 12"/>
                  <a:gd name="T32" fmla="*/ 0 w 14"/>
                  <a:gd name="T33" fmla="*/ 4 h 12"/>
                  <a:gd name="T34" fmla="*/ 0 w 14"/>
                  <a:gd name="T35" fmla="*/ 9 h 12"/>
                  <a:gd name="T36" fmla="*/ 2 w 14"/>
                  <a:gd name="T37" fmla="*/ 12 h 12"/>
                  <a:gd name="T38" fmla="*/ 11 w 14"/>
                  <a:gd name="T39" fmla="*/ 11 h 12"/>
                  <a:gd name="T40" fmla="*/ 14 w 14"/>
                  <a:gd name="T41" fmla="*/ 9 h 12"/>
                  <a:gd name="T42" fmla="*/ 14 w 14"/>
                  <a:gd name="T43" fmla="*/ 4 h 12"/>
                  <a:gd name="T44" fmla="*/ 12 w 14"/>
                  <a:gd name="T45" fmla="*/ 2 h 12"/>
                  <a:gd name="T46" fmla="*/ 5 w 14"/>
                  <a:gd name="T47" fmla="*/ 1 h 12"/>
                  <a:gd name="T48" fmla="*/ 6 w 14"/>
                  <a:gd name="T49" fmla="*/ 0 h 12"/>
                  <a:gd name="T50" fmla="*/ 7 w 14"/>
                  <a:gd name="T51" fmla="*/ 0 h 12"/>
                  <a:gd name="T52" fmla="*/ 8 w 14"/>
                  <a:gd name="T53" fmla="*/ 1 h 12"/>
                  <a:gd name="T54" fmla="*/ 8 w 14"/>
                  <a:gd name="T55" fmla="*/ 2 h 12"/>
                  <a:gd name="T56" fmla="*/ 5 w 14"/>
                  <a:gd name="T57" fmla="*/ 2 h 12"/>
                  <a:gd name="T58" fmla="*/ 5 w 14"/>
                  <a:gd name="T59"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 h="12">
                    <a:moveTo>
                      <a:pt x="12" y="2"/>
                    </a:moveTo>
                    <a:cubicBezTo>
                      <a:pt x="12" y="2"/>
                      <a:pt x="12" y="2"/>
                      <a:pt x="12" y="2"/>
                    </a:cubicBezTo>
                    <a:cubicBezTo>
                      <a:pt x="12" y="1"/>
                      <a:pt x="12" y="1"/>
                      <a:pt x="11" y="1"/>
                    </a:cubicBezTo>
                    <a:cubicBezTo>
                      <a:pt x="10" y="1"/>
                      <a:pt x="10" y="1"/>
                      <a:pt x="10" y="1"/>
                    </a:cubicBezTo>
                    <a:cubicBezTo>
                      <a:pt x="10" y="1"/>
                      <a:pt x="10" y="1"/>
                      <a:pt x="10" y="2"/>
                    </a:cubicBezTo>
                    <a:cubicBezTo>
                      <a:pt x="9" y="2"/>
                      <a:pt x="9" y="2"/>
                      <a:pt x="9" y="2"/>
                    </a:cubicBezTo>
                    <a:cubicBezTo>
                      <a:pt x="9" y="1"/>
                      <a:pt x="9" y="1"/>
                      <a:pt x="9" y="1"/>
                    </a:cubicBezTo>
                    <a:cubicBezTo>
                      <a:pt x="9" y="0"/>
                      <a:pt x="8" y="0"/>
                      <a:pt x="7" y="0"/>
                    </a:cubicBezTo>
                    <a:cubicBezTo>
                      <a:pt x="6" y="0"/>
                      <a:pt x="6" y="0"/>
                      <a:pt x="6" y="0"/>
                    </a:cubicBezTo>
                    <a:cubicBezTo>
                      <a:pt x="5" y="0"/>
                      <a:pt x="4" y="0"/>
                      <a:pt x="4" y="1"/>
                    </a:cubicBezTo>
                    <a:cubicBezTo>
                      <a:pt x="4" y="2"/>
                      <a:pt x="4" y="2"/>
                      <a:pt x="4" y="2"/>
                    </a:cubicBezTo>
                    <a:cubicBezTo>
                      <a:pt x="4" y="2"/>
                      <a:pt x="4" y="2"/>
                      <a:pt x="4" y="2"/>
                    </a:cubicBezTo>
                    <a:cubicBezTo>
                      <a:pt x="4" y="2"/>
                      <a:pt x="3" y="1"/>
                      <a:pt x="3" y="1"/>
                    </a:cubicBezTo>
                    <a:cubicBezTo>
                      <a:pt x="2" y="2"/>
                      <a:pt x="2" y="2"/>
                      <a:pt x="2" y="2"/>
                    </a:cubicBezTo>
                    <a:cubicBezTo>
                      <a:pt x="2" y="2"/>
                      <a:pt x="2" y="2"/>
                      <a:pt x="2" y="2"/>
                    </a:cubicBezTo>
                    <a:cubicBezTo>
                      <a:pt x="2" y="2"/>
                      <a:pt x="2" y="2"/>
                      <a:pt x="2" y="2"/>
                    </a:cubicBezTo>
                    <a:cubicBezTo>
                      <a:pt x="0" y="2"/>
                      <a:pt x="0" y="3"/>
                      <a:pt x="0" y="4"/>
                    </a:cubicBezTo>
                    <a:cubicBezTo>
                      <a:pt x="0" y="9"/>
                      <a:pt x="0" y="9"/>
                      <a:pt x="0" y="9"/>
                    </a:cubicBezTo>
                    <a:cubicBezTo>
                      <a:pt x="0" y="11"/>
                      <a:pt x="1" y="12"/>
                      <a:pt x="2" y="12"/>
                    </a:cubicBezTo>
                    <a:cubicBezTo>
                      <a:pt x="11" y="11"/>
                      <a:pt x="11" y="11"/>
                      <a:pt x="11" y="11"/>
                    </a:cubicBezTo>
                    <a:cubicBezTo>
                      <a:pt x="13" y="11"/>
                      <a:pt x="14" y="10"/>
                      <a:pt x="14" y="9"/>
                    </a:cubicBezTo>
                    <a:cubicBezTo>
                      <a:pt x="14" y="4"/>
                      <a:pt x="14" y="4"/>
                      <a:pt x="14" y="4"/>
                    </a:cubicBezTo>
                    <a:cubicBezTo>
                      <a:pt x="14" y="3"/>
                      <a:pt x="13" y="2"/>
                      <a:pt x="12" y="2"/>
                    </a:cubicBezTo>
                    <a:close/>
                    <a:moveTo>
                      <a:pt x="5" y="1"/>
                    </a:moveTo>
                    <a:cubicBezTo>
                      <a:pt x="5" y="1"/>
                      <a:pt x="5" y="0"/>
                      <a:pt x="6" y="0"/>
                    </a:cubicBezTo>
                    <a:cubicBezTo>
                      <a:pt x="7" y="0"/>
                      <a:pt x="7" y="0"/>
                      <a:pt x="7" y="0"/>
                    </a:cubicBezTo>
                    <a:cubicBezTo>
                      <a:pt x="8" y="0"/>
                      <a:pt x="8" y="1"/>
                      <a:pt x="8" y="1"/>
                    </a:cubicBezTo>
                    <a:cubicBezTo>
                      <a:pt x="8" y="2"/>
                      <a:pt x="8" y="2"/>
                      <a:pt x="8" y="2"/>
                    </a:cubicBezTo>
                    <a:cubicBezTo>
                      <a:pt x="5" y="2"/>
                      <a:pt x="5" y="2"/>
                      <a:pt x="5" y="2"/>
                    </a:cubicBezTo>
                    <a:lnTo>
                      <a:pt x="5"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192"/>
              <p:cNvSpPr>
                <a:spLocks noEditPoints="1"/>
              </p:cNvSpPr>
              <p:nvPr/>
            </p:nvSpPr>
            <p:spPr bwMode="auto">
              <a:xfrm>
                <a:off x="3804" y="2211"/>
                <a:ext cx="38" cy="38"/>
              </a:xfrm>
              <a:custGeom>
                <a:avLst/>
                <a:gdLst>
                  <a:gd name="T0" fmla="*/ 15 w 16"/>
                  <a:gd name="T1" fmla="*/ 6 h 16"/>
                  <a:gd name="T2" fmla="*/ 14 w 16"/>
                  <a:gd name="T3" fmla="*/ 6 h 16"/>
                  <a:gd name="T4" fmla="*/ 13 w 16"/>
                  <a:gd name="T5" fmla="*/ 5 h 16"/>
                  <a:gd name="T6" fmla="*/ 14 w 16"/>
                  <a:gd name="T7" fmla="*/ 5 h 16"/>
                  <a:gd name="T8" fmla="*/ 14 w 16"/>
                  <a:gd name="T9" fmla="*/ 3 h 16"/>
                  <a:gd name="T10" fmla="*/ 13 w 16"/>
                  <a:gd name="T11" fmla="*/ 2 h 16"/>
                  <a:gd name="T12" fmla="*/ 12 w 16"/>
                  <a:gd name="T13" fmla="*/ 2 h 16"/>
                  <a:gd name="T14" fmla="*/ 11 w 16"/>
                  <a:gd name="T15" fmla="*/ 3 h 16"/>
                  <a:gd name="T16" fmla="*/ 10 w 16"/>
                  <a:gd name="T17" fmla="*/ 3 h 16"/>
                  <a:gd name="T18" fmla="*/ 10 w 16"/>
                  <a:gd name="T19" fmla="*/ 1 h 16"/>
                  <a:gd name="T20" fmla="*/ 9 w 16"/>
                  <a:gd name="T21" fmla="*/ 0 h 16"/>
                  <a:gd name="T22" fmla="*/ 7 w 16"/>
                  <a:gd name="T23" fmla="*/ 0 h 16"/>
                  <a:gd name="T24" fmla="*/ 6 w 16"/>
                  <a:gd name="T25" fmla="*/ 1 h 16"/>
                  <a:gd name="T26" fmla="*/ 6 w 16"/>
                  <a:gd name="T27" fmla="*/ 3 h 16"/>
                  <a:gd name="T28" fmla="*/ 5 w 16"/>
                  <a:gd name="T29" fmla="*/ 3 h 16"/>
                  <a:gd name="T30" fmla="*/ 4 w 16"/>
                  <a:gd name="T31" fmla="*/ 2 h 16"/>
                  <a:gd name="T32" fmla="*/ 3 w 16"/>
                  <a:gd name="T33" fmla="*/ 2 h 16"/>
                  <a:gd name="T34" fmla="*/ 2 w 16"/>
                  <a:gd name="T35" fmla="*/ 3 h 16"/>
                  <a:gd name="T36" fmla="*/ 2 w 16"/>
                  <a:gd name="T37" fmla="*/ 5 h 16"/>
                  <a:gd name="T38" fmla="*/ 3 w 16"/>
                  <a:gd name="T39" fmla="*/ 5 h 16"/>
                  <a:gd name="T40" fmla="*/ 2 w 16"/>
                  <a:gd name="T41" fmla="*/ 7 h 16"/>
                  <a:gd name="T42" fmla="*/ 1 w 16"/>
                  <a:gd name="T43" fmla="*/ 7 h 16"/>
                  <a:gd name="T44" fmla="*/ 0 w 16"/>
                  <a:gd name="T45" fmla="*/ 8 h 16"/>
                  <a:gd name="T46" fmla="*/ 0 w 16"/>
                  <a:gd name="T47" fmla="*/ 9 h 16"/>
                  <a:gd name="T48" fmla="*/ 1 w 16"/>
                  <a:gd name="T49" fmla="*/ 10 h 16"/>
                  <a:gd name="T50" fmla="*/ 2 w 16"/>
                  <a:gd name="T51" fmla="*/ 10 h 16"/>
                  <a:gd name="T52" fmla="*/ 3 w 16"/>
                  <a:gd name="T53" fmla="*/ 11 h 16"/>
                  <a:gd name="T54" fmla="*/ 2 w 16"/>
                  <a:gd name="T55" fmla="*/ 12 h 16"/>
                  <a:gd name="T56" fmla="*/ 2 w 16"/>
                  <a:gd name="T57" fmla="*/ 14 h 16"/>
                  <a:gd name="T58" fmla="*/ 3 w 16"/>
                  <a:gd name="T59" fmla="*/ 14 h 16"/>
                  <a:gd name="T60" fmla="*/ 5 w 16"/>
                  <a:gd name="T61" fmla="*/ 14 h 16"/>
                  <a:gd name="T62" fmla="*/ 5 w 16"/>
                  <a:gd name="T63" fmla="*/ 14 h 16"/>
                  <a:gd name="T64" fmla="*/ 7 w 16"/>
                  <a:gd name="T65" fmla="*/ 14 h 16"/>
                  <a:gd name="T66" fmla="*/ 7 w 16"/>
                  <a:gd name="T67" fmla="*/ 15 h 16"/>
                  <a:gd name="T68" fmla="*/ 8 w 16"/>
                  <a:gd name="T69" fmla="*/ 16 h 16"/>
                  <a:gd name="T70" fmla="*/ 9 w 16"/>
                  <a:gd name="T71" fmla="*/ 16 h 16"/>
                  <a:gd name="T72" fmla="*/ 10 w 16"/>
                  <a:gd name="T73" fmla="*/ 15 h 16"/>
                  <a:gd name="T74" fmla="*/ 10 w 16"/>
                  <a:gd name="T75" fmla="*/ 14 h 16"/>
                  <a:gd name="T76" fmla="*/ 11 w 16"/>
                  <a:gd name="T77" fmla="*/ 14 h 16"/>
                  <a:gd name="T78" fmla="*/ 12 w 16"/>
                  <a:gd name="T79" fmla="*/ 14 h 16"/>
                  <a:gd name="T80" fmla="*/ 13 w 16"/>
                  <a:gd name="T81" fmla="*/ 14 h 16"/>
                  <a:gd name="T82" fmla="*/ 14 w 16"/>
                  <a:gd name="T83" fmla="*/ 13 h 16"/>
                  <a:gd name="T84" fmla="*/ 14 w 16"/>
                  <a:gd name="T85" fmla="*/ 12 h 16"/>
                  <a:gd name="T86" fmla="*/ 14 w 16"/>
                  <a:gd name="T87" fmla="*/ 11 h 16"/>
                  <a:gd name="T88" fmla="*/ 14 w 16"/>
                  <a:gd name="T89" fmla="*/ 10 h 16"/>
                  <a:gd name="T90" fmla="*/ 15 w 16"/>
                  <a:gd name="T91" fmla="*/ 10 h 16"/>
                  <a:gd name="T92" fmla="*/ 16 w 16"/>
                  <a:gd name="T93" fmla="*/ 9 h 16"/>
                  <a:gd name="T94" fmla="*/ 16 w 16"/>
                  <a:gd name="T95" fmla="*/ 8 h 16"/>
                  <a:gd name="T96" fmla="*/ 15 w 16"/>
                  <a:gd name="T97" fmla="*/ 6 h 16"/>
                  <a:gd name="T98" fmla="*/ 10 w 16"/>
                  <a:gd name="T99" fmla="*/ 10 h 16"/>
                  <a:gd name="T100" fmla="*/ 6 w 16"/>
                  <a:gd name="T101" fmla="*/ 11 h 16"/>
                  <a:gd name="T102" fmla="*/ 6 w 16"/>
                  <a:gd name="T103" fmla="*/ 6 h 16"/>
                  <a:gd name="T104" fmla="*/ 10 w 16"/>
                  <a:gd name="T105" fmla="*/ 6 h 16"/>
                  <a:gd name="T106" fmla="*/ 10 w 16"/>
                  <a:gd name="T10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 h="16">
                    <a:moveTo>
                      <a:pt x="15" y="6"/>
                    </a:moveTo>
                    <a:cubicBezTo>
                      <a:pt x="14" y="6"/>
                      <a:pt x="14" y="6"/>
                      <a:pt x="14" y="6"/>
                    </a:cubicBezTo>
                    <a:cubicBezTo>
                      <a:pt x="14" y="6"/>
                      <a:pt x="14" y="6"/>
                      <a:pt x="13" y="5"/>
                    </a:cubicBezTo>
                    <a:cubicBezTo>
                      <a:pt x="14" y="5"/>
                      <a:pt x="14" y="5"/>
                      <a:pt x="14" y="5"/>
                    </a:cubicBezTo>
                    <a:cubicBezTo>
                      <a:pt x="15" y="4"/>
                      <a:pt x="15" y="3"/>
                      <a:pt x="14" y="3"/>
                    </a:cubicBezTo>
                    <a:cubicBezTo>
                      <a:pt x="13" y="2"/>
                      <a:pt x="13" y="2"/>
                      <a:pt x="13" y="2"/>
                    </a:cubicBezTo>
                    <a:cubicBezTo>
                      <a:pt x="13" y="2"/>
                      <a:pt x="12" y="2"/>
                      <a:pt x="12" y="2"/>
                    </a:cubicBezTo>
                    <a:cubicBezTo>
                      <a:pt x="11" y="3"/>
                      <a:pt x="11" y="3"/>
                      <a:pt x="11" y="3"/>
                    </a:cubicBezTo>
                    <a:cubicBezTo>
                      <a:pt x="11" y="3"/>
                      <a:pt x="10" y="3"/>
                      <a:pt x="10" y="3"/>
                    </a:cubicBezTo>
                    <a:cubicBezTo>
                      <a:pt x="10" y="1"/>
                      <a:pt x="10" y="1"/>
                      <a:pt x="10" y="1"/>
                    </a:cubicBezTo>
                    <a:cubicBezTo>
                      <a:pt x="10" y="1"/>
                      <a:pt x="9" y="0"/>
                      <a:pt x="9" y="0"/>
                    </a:cubicBezTo>
                    <a:cubicBezTo>
                      <a:pt x="7" y="0"/>
                      <a:pt x="7" y="0"/>
                      <a:pt x="7" y="0"/>
                    </a:cubicBezTo>
                    <a:cubicBezTo>
                      <a:pt x="7" y="0"/>
                      <a:pt x="6" y="1"/>
                      <a:pt x="6" y="1"/>
                    </a:cubicBezTo>
                    <a:cubicBezTo>
                      <a:pt x="6" y="3"/>
                      <a:pt x="6" y="3"/>
                      <a:pt x="6" y="3"/>
                    </a:cubicBezTo>
                    <a:cubicBezTo>
                      <a:pt x="6" y="3"/>
                      <a:pt x="6" y="3"/>
                      <a:pt x="5" y="3"/>
                    </a:cubicBezTo>
                    <a:cubicBezTo>
                      <a:pt x="4" y="2"/>
                      <a:pt x="4" y="2"/>
                      <a:pt x="4" y="2"/>
                    </a:cubicBezTo>
                    <a:cubicBezTo>
                      <a:pt x="4" y="2"/>
                      <a:pt x="3" y="2"/>
                      <a:pt x="3" y="2"/>
                    </a:cubicBezTo>
                    <a:cubicBezTo>
                      <a:pt x="2" y="3"/>
                      <a:pt x="2" y="3"/>
                      <a:pt x="2" y="3"/>
                    </a:cubicBezTo>
                    <a:cubicBezTo>
                      <a:pt x="2" y="4"/>
                      <a:pt x="2" y="4"/>
                      <a:pt x="2" y="5"/>
                    </a:cubicBezTo>
                    <a:cubicBezTo>
                      <a:pt x="3" y="5"/>
                      <a:pt x="3" y="5"/>
                      <a:pt x="3" y="5"/>
                    </a:cubicBezTo>
                    <a:cubicBezTo>
                      <a:pt x="3" y="6"/>
                      <a:pt x="2" y="6"/>
                      <a:pt x="2" y="7"/>
                    </a:cubicBezTo>
                    <a:cubicBezTo>
                      <a:pt x="1" y="7"/>
                      <a:pt x="1" y="7"/>
                      <a:pt x="1" y="7"/>
                    </a:cubicBezTo>
                    <a:cubicBezTo>
                      <a:pt x="1" y="7"/>
                      <a:pt x="0" y="7"/>
                      <a:pt x="0" y="8"/>
                    </a:cubicBezTo>
                    <a:cubicBezTo>
                      <a:pt x="0" y="9"/>
                      <a:pt x="0" y="9"/>
                      <a:pt x="0" y="9"/>
                    </a:cubicBezTo>
                    <a:cubicBezTo>
                      <a:pt x="0" y="10"/>
                      <a:pt x="1" y="10"/>
                      <a:pt x="1" y="10"/>
                    </a:cubicBezTo>
                    <a:cubicBezTo>
                      <a:pt x="2" y="10"/>
                      <a:pt x="2" y="10"/>
                      <a:pt x="2" y="10"/>
                    </a:cubicBezTo>
                    <a:cubicBezTo>
                      <a:pt x="2" y="11"/>
                      <a:pt x="3" y="11"/>
                      <a:pt x="3" y="11"/>
                    </a:cubicBezTo>
                    <a:cubicBezTo>
                      <a:pt x="2" y="12"/>
                      <a:pt x="2" y="12"/>
                      <a:pt x="2" y="12"/>
                    </a:cubicBezTo>
                    <a:cubicBezTo>
                      <a:pt x="2" y="12"/>
                      <a:pt x="2" y="13"/>
                      <a:pt x="2" y="14"/>
                    </a:cubicBezTo>
                    <a:cubicBezTo>
                      <a:pt x="3" y="14"/>
                      <a:pt x="3" y="14"/>
                      <a:pt x="3" y="14"/>
                    </a:cubicBezTo>
                    <a:cubicBezTo>
                      <a:pt x="3" y="15"/>
                      <a:pt x="4" y="15"/>
                      <a:pt x="5" y="14"/>
                    </a:cubicBezTo>
                    <a:cubicBezTo>
                      <a:pt x="5" y="14"/>
                      <a:pt x="5" y="14"/>
                      <a:pt x="5" y="14"/>
                    </a:cubicBezTo>
                    <a:cubicBezTo>
                      <a:pt x="6" y="14"/>
                      <a:pt x="6" y="14"/>
                      <a:pt x="7" y="14"/>
                    </a:cubicBezTo>
                    <a:cubicBezTo>
                      <a:pt x="7" y="15"/>
                      <a:pt x="7" y="15"/>
                      <a:pt x="7" y="15"/>
                    </a:cubicBezTo>
                    <a:cubicBezTo>
                      <a:pt x="7" y="16"/>
                      <a:pt x="7" y="16"/>
                      <a:pt x="8" y="16"/>
                    </a:cubicBezTo>
                    <a:cubicBezTo>
                      <a:pt x="9" y="16"/>
                      <a:pt x="9" y="16"/>
                      <a:pt x="9" y="16"/>
                    </a:cubicBezTo>
                    <a:cubicBezTo>
                      <a:pt x="10" y="16"/>
                      <a:pt x="10" y="16"/>
                      <a:pt x="10" y="15"/>
                    </a:cubicBezTo>
                    <a:cubicBezTo>
                      <a:pt x="10" y="14"/>
                      <a:pt x="10" y="14"/>
                      <a:pt x="10" y="14"/>
                    </a:cubicBezTo>
                    <a:cubicBezTo>
                      <a:pt x="10" y="14"/>
                      <a:pt x="11" y="14"/>
                      <a:pt x="11" y="14"/>
                    </a:cubicBezTo>
                    <a:cubicBezTo>
                      <a:pt x="12" y="14"/>
                      <a:pt x="12" y="14"/>
                      <a:pt x="12" y="14"/>
                    </a:cubicBezTo>
                    <a:cubicBezTo>
                      <a:pt x="12" y="15"/>
                      <a:pt x="13" y="15"/>
                      <a:pt x="13" y="14"/>
                    </a:cubicBezTo>
                    <a:cubicBezTo>
                      <a:pt x="14" y="13"/>
                      <a:pt x="14" y="13"/>
                      <a:pt x="14" y="13"/>
                    </a:cubicBezTo>
                    <a:cubicBezTo>
                      <a:pt x="15" y="13"/>
                      <a:pt x="15" y="12"/>
                      <a:pt x="14" y="12"/>
                    </a:cubicBezTo>
                    <a:cubicBezTo>
                      <a:pt x="14" y="11"/>
                      <a:pt x="14" y="11"/>
                      <a:pt x="14" y="11"/>
                    </a:cubicBezTo>
                    <a:cubicBezTo>
                      <a:pt x="14" y="11"/>
                      <a:pt x="14" y="10"/>
                      <a:pt x="14" y="10"/>
                    </a:cubicBezTo>
                    <a:cubicBezTo>
                      <a:pt x="15" y="10"/>
                      <a:pt x="15" y="10"/>
                      <a:pt x="15" y="10"/>
                    </a:cubicBezTo>
                    <a:cubicBezTo>
                      <a:pt x="16" y="10"/>
                      <a:pt x="16" y="9"/>
                      <a:pt x="16" y="9"/>
                    </a:cubicBezTo>
                    <a:cubicBezTo>
                      <a:pt x="16" y="8"/>
                      <a:pt x="16" y="8"/>
                      <a:pt x="16" y="8"/>
                    </a:cubicBezTo>
                    <a:cubicBezTo>
                      <a:pt x="16" y="7"/>
                      <a:pt x="16" y="6"/>
                      <a:pt x="15" y="6"/>
                    </a:cubicBezTo>
                    <a:close/>
                    <a:moveTo>
                      <a:pt x="10" y="10"/>
                    </a:moveTo>
                    <a:cubicBezTo>
                      <a:pt x="9" y="12"/>
                      <a:pt x="7" y="12"/>
                      <a:pt x="6" y="11"/>
                    </a:cubicBezTo>
                    <a:cubicBezTo>
                      <a:pt x="5" y="9"/>
                      <a:pt x="5" y="7"/>
                      <a:pt x="6" y="6"/>
                    </a:cubicBezTo>
                    <a:cubicBezTo>
                      <a:pt x="7" y="5"/>
                      <a:pt x="9" y="5"/>
                      <a:pt x="10" y="6"/>
                    </a:cubicBezTo>
                    <a:cubicBezTo>
                      <a:pt x="11" y="7"/>
                      <a:pt x="11" y="9"/>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193"/>
              <p:cNvSpPr>
                <a:spLocks noEditPoints="1"/>
              </p:cNvSpPr>
              <p:nvPr/>
            </p:nvSpPr>
            <p:spPr bwMode="auto">
              <a:xfrm>
                <a:off x="3665" y="1933"/>
                <a:ext cx="28" cy="31"/>
              </a:xfrm>
              <a:custGeom>
                <a:avLst/>
                <a:gdLst>
                  <a:gd name="T0" fmla="*/ 11 w 12"/>
                  <a:gd name="T1" fmla="*/ 5 h 13"/>
                  <a:gd name="T2" fmla="*/ 11 w 12"/>
                  <a:gd name="T3" fmla="*/ 5 h 13"/>
                  <a:gd name="T4" fmla="*/ 10 w 12"/>
                  <a:gd name="T5" fmla="*/ 4 h 13"/>
                  <a:gd name="T6" fmla="*/ 11 w 12"/>
                  <a:gd name="T7" fmla="*/ 4 h 13"/>
                  <a:gd name="T8" fmla="*/ 11 w 12"/>
                  <a:gd name="T9" fmla="*/ 2 h 13"/>
                  <a:gd name="T10" fmla="*/ 10 w 12"/>
                  <a:gd name="T11" fmla="*/ 2 h 13"/>
                  <a:gd name="T12" fmla="*/ 9 w 12"/>
                  <a:gd name="T13" fmla="*/ 2 h 13"/>
                  <a:gd name="T14" fmla="*/ 8 w 12"/>
                  <a:gd name="T15" fmla="*/ 2 h 13"/>
                  <a:gd name="T16" fmla="*/ 7 w 12"/>
                  <a:gd name="T17" fmla="*/ 2 h 13"/>
                  <a:gd name="T18" fmla="*/ 7 w 12"/>
                  <a:gd name="T19" fmla="*/ 1 h 13"/>
                  <a:gd name="T20" fmla="*/ 6 w 12"/>
                  <a:gd name="T21" fmla="*/ 0 h 13"/>
                  <a:gd name="T22" fmla="*/ 5 w 12"/>
                  <a:gd name="T23" fmla="*/ 0 h 13"/>
                  <a:gd name="T24" fmla="*/ 5 w 12"/>
                  <a:gd name="T25" fmla="*/ 1 h 13"/>
                  <a:gd name="T26" fmla="*/ 5 w 12"/>
                  <a:gd name="T27" fmla="*/ 2 h 13"/>
                  <a:gd name="T28" fmla="*/ 4 w 12"/>
                  <a:gd name="T29" fmla="*/ 3 h 13"/>
                  <a:gd name="T30" fmla="*/ 3 w 12"/>
                  <a:gd name="T31" fmla="*/ 2 h 13"/>
                  <a:gd name="T32" fmla="*/ 2 w 12"/>
                  <a:gd name="T33" fmla="*/ 2 h 13"/>
                  <a:gd name="T34" fmla="*/ 1 w 12"/>
                  <a:gd name="T35" fmla="*/ 3 h 13"/>
                  <a:gd name="T36" fmla="*/ 1 w 12"/>
                  <a:gd name="T37" fmla="*/ 4 h 13"/>
                  <a:gd name="T38" fmla="*/ 2 w 12"/>
                  <a:gd name="T39" fmla="*/ 4 h 13"/>
                  <a:gd name="T40" fmla="*/ 1 w 12"/>
                  <a:gd name="T41" fmla="*/ 5 h 13"/>
                  <a:gd name="T42" fmla="*/ 1 w 12"/>
                  <a:gd name="T43" fmla="*/ 5 h 13"/>
                  <a:gd name="T44" fmla="*/ 0 w 12"/>
                  <a:gd name="T45" fmla="*/ 6 h 13"/>
                  <a:gd name="T46" fmla="*/ 0 w 12"/>
                  <a:gd name="T47" fmla="*/ 7 h 13"/>
                  <a:gd name="T48" fmla="*/ 1 w 12"/>
                  <a:gd name="T49" fmla="*/ 8 h 13"/>
                  <a:gd name="T50" fmla="*/ 1 w 12"/>
                  <a:gd name="T51" fmla="*/ 8 h 13"/>
                  <a:gd name="T52" fmla="*/ 2 w 12"/>
                  <a:gd name="T53" fmla="*/ 9 h 13"/>
                  <a:gd name="T54" fmla="*/ 1 w 12"/>
                  <a:gd name="T55" fmla="*/ 10 h 13"/>
                  <a:gd name="T56" fmla="*/ 1 w 12"/>
                  <a:gd name="T57" fmla="*/ 11 h 13"/>
                  <a:gd name="T58" fmla="*/ 2 w 12"/>
                  <a:gd name="T59" fmla="*/ 12 h 13"/>
                  <a:gd name="T60" fmla="*/ 3 w 12"/>
                  <a:gd name="T61" fmla="*/ 12 h 13"/>
                  <a:gd name="T62" fmla="*/ 4 w 12"/>
                  <a:gd name="T63" fmla="*/ 11 h 13"/>
                  <a:gd name="T64" fmla="*/ 5 w 12"/>
                  <a:gd name="T65" fmla="*/ 11 h 13"/>
                  <a:gd name="T66" fmla="*/ 5 w 12"/>
                  <a:gd name="T67" fmla="*/ 12 h 13"/>
                  <a:gd name="T68" fmla="*/ 6 w 12"/>
                  <a:gd name="T69" fmla="*/ 13 h 13"/>
                  <a:gd name="T70" fmla="*/ 7 w 12"/>
                  <a:gd name="T71" fmla="*/ 13 h 13"/>
                  <a:gd name="T72" fmla="*/ 8 w 12"/>
                  <a:gd name="T73" fmla="*/ 12 h 13"/>
                  <a:gd name="T74" fmla="*/ 7 w 12"/>
                  <a:gd name="T75" fmla="*/ 11 h 13"/>
                  <a:gd name="T76" fmla="*/ 8 w 12"/>
                  <a:gd name="T77" fmla="*/ 11 h 13"/>
                  <a:gd name="T78" fmla="*/ 9 w 12"/>
                  <a:gd name="T79" fmla="*/ 12 h 13"/>
                  <a:gd name="T80" fmla="*/ 10 w 12"/>
                  <a:gd name="T81" fmla="*/ 12 h 13"/>
                  <a:gd name="T82" fmla="*/ 11 w 12"/>
                  <a:gd name="T83" fmla="*/ 11 h 13"/>
                  <a:gd name="T84" fmla="*/ 11 w 12"/>
                  <a:gd name="T85" fmla="*/ 10 h 13"/>
                  <a:gd name="T86" fmla="*/ 10 w 12"/>
                  <a:gd name="T87" fmla="*/ 9 h 13"/>
                  <a:gd name="T88" fmla="*/ 11 w 12"/>
                  <a:gd name="T89" fmla="*/ 8 h 13"/>
                  <a:gd name="T90" fmla="*/ 12 w 12"/>
                  <a:gd name="T91" fmla="*/ 8 h 13"/>
                  <a:gd name="T92" fmla="*/ 12 w 12"/>
                  <a:gd name="T93" fmla="*/ 7 h 13"/>
                  <a:gd name="T94" fmla="*/ 12 w 12"/>
                  <a:gd name="T95" fmla="*/ 6 h 13"/>
                  <a:gd name="T96" fmla="*/ 11 w 12"/>
                  <a:gd name="T97" fmla="*/ 5 h 13"/>
                  <a:gd name="T98" fmla="*/ 8 w 12"/>
                  <a:gd name="T99" fmla="*/ 8 h 13"/>
                  <a:gd name="T100" fmla="*/ 4 w 12"/>
                  <a:gd name="T101" fmla="*/ 9 h 13"/>
                  <a:gd name="T102" fmla="*/ 4 w 12"/>
                  <a:gd name="T103" fmla="*/ 5 h 13"/>
                  <a:gd name="T104" fmla="*/ 8 w 12"/>
                  <a:gd name="T105" fmla="*/ 5 h 13"/>
                  <a:gd name="T106" fmla="*/ 8 w 12"/>
                  <a:gd name="T10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 h="13">
                    <a:moveTo>
                      <a:pt x="11" y="5"/>
                    </a:moveTo>
                    <a:cubicBezTo>
                      <a:pt x="11" y="5"/>
                      <a:pt x="11" y="5"/>
                      <a:pt x="11" y="5"/>
                    </a:cubicBezTo>
                    <a:cubicBezTo>
                      <a:pt x="10" y="5"/>
                      <a:pt x="10" y="5"/>
                      <a:pt x="10" y="4"/>
                    </a:cubicBezTo>
                    <a:cubicBezTo>
                      <a:pt x="11" y="4"/>
                      <a:pt x="11" y="4"/>
                      <a:pt x="11" y="4"/>
                    </a:cubicBezTo>
                    <a:cubicBezTo>
                      <a:pt x="11" y="3"/>
                      <a:pt x="11" y="3"/>
                      <a:pt x="11" y="2"/>
                    </a:cubicBezTo>
                    <a:cubicBezTo>
                      <a:pt x="10" y="2"/>
                      <a:pt x="10" y="2"/>
                      <a:pt x="10" y="2"/>
                    </a:cubicBezTo>
                    <a:cubicBezTo>
                      <a:pt x="10" y="1"/>
                      <a:pt x="9" y="1"/>
                      <a:pt x="9" y="2"/>
                    </a:cubicBezTo>
                    <a:cubicBezTo>
                      <a:pt x="8" y="2"/>
                      <a:pt x="8" y="2"/>
                      <a:pt x="8" y="2"/>
                    </a:cubicBezTo>
                    <a:cubicBezTo>
                      <a:pt x="8" y="2"/>
                      <a:pt x="8" y="2"/>
                      <a:pt x="7" y="2"/>
                    </a:cubicBezTo>
                    <a:cubicBezTo>
                      <a:pt x="7" y="1"/>
                      <a:pt x="7" y="1"/>
                      <a:pt x="7" y="1"/>
                    </a:cubicBezTo>
                    <a:cubicBezTo>
                      <a:pt x="7" y="1"/>
                      <a:pt x="7" y="0"/>
                      <a:pt x="6" y="0"/>
                    </a:cubicBezTo>
                    <a:cubicBezTo>
                      <a:pt x="5" y="0"/>
                      <a:pt x="5" y="0"/>
                      <a:pt x="5" y="0"/>
                    </a:cubicBezTo>
                    <a:cubicBezTo>
                      <a:pt x="5" y="0"/>
                      <a:pt x="5" y="1"/>
                      <a:pt x="5" y="1"/>
                    </a:cubicBezTo>
                    <a:cubicBezTo>
                      <a:pt x="5" y="2"/>
                      <a:pt x="5" y="2"/>
                      <a:pt x="5" y="2"/>
                    </a:cubicBezTo>
                    <a:cubicBezTo>
                      <a:pt x="4" y="2"/>
                      <a:pt x="4" y="2"/>
                      <a:pt x="4" y="3"/>
                    </a:cubicBezTo>
                    <a:cubicBezTo>
                      <a:pt x="3" y="2"/>
                      <a:pt x="3" y="2"/>
                      <a:pt x="3" y="2"/>
                    </a:cubicBezTo>
                    <a:cubicBezTo>
                      <a:pt x="3" y="2"/>
                      <a:pt x="2" y="2"/>
                      <a:pt x="2" y="2"/>
                    </a:cubicBezTo>
                    <a:cubicBezTo>
                      <a:pt x="1" y="3"/>
                      <a:pt x="1" y="3"/>
                      <a:pt x="1" y="3"/>
                    </a:cubicBezTo>
                    <a:cubicBezTo>
                      <a:pt x="1" y="3"/>
                      <a:pt x="1" y="4"/>
                      <a:pt x="1" y="4"/>
                    </a:cubicBezTo>
                    <a:cubicBezTo>
                      <a:pt x="2" y="4"/>
                      <a:pt x="2" y="4"/>
                      <a:pt x="2" y="4"/>
                    </a:cubicBezTo>
                    <a:cubicBezTo>
                      <a:pt x="2" y="5"/>
                      <a:pt x="1" y="5"/>
                      <a:pt x="1" y="5"/>
                    </a:cubicBezTo>
                    <a:cubicBezTo>
                      <a:pt x="1" y="5"/>
                      <a:pt x="1" y="5"/>
                      <a:pt x="1" y="5"/>
                    </a:cubicBezTo>
                    <a:cubicBezTo>
                      <a:pt x="0" y="5"/>
                      <a:pt x="0" y="6"/>
                      <a:pt x="0" y="6"/>
                    </a:cubicBezTo>
                    <a:cubicBezTo>
                      <a:pt x="0" y="7"/>
                      <a:pt x="0" y="7"/>
                      <a:pt x="0" y="7"/>
                    </a:cubicBezTo>
                    <a:cubicBezTo>
                      <a:pt x="0" y="8"/>
                      <a:pt x="0" y="8"/>
                      <a:pt x="1" y="8"/>
                    </a:cubicBezTo>
                    <a:cubicBezTo>
                      <a:pt x="1" y="8"/>
                      <a:pt x="1" y="8"/>
                      <a:pt x="1" y="8"/>
                    </a:cubicBezTo>
                    <a:cubicBezTo>
                      <a:pt x="1" y="9"/>
                      <a:pt x="2" y="9"/>
                      <a:pt x="2" y="9"/>
                    </a:cubicBezTo>
                    <a:cubicBezTo>
                      <a:pt x="1" y="10"/>
                      <a:pt x="1" y="10"/>
                      <a:pt x="1" y="10"/>
                    </a:cubicBezTo>
                    <a:cubicBezTo>
                      <a:pt x="1" y="10"/>
                      <a:pt x="1" y="11"/>
                      <a:pt x="1" y="11"/>
                    </a:cubicBezTo>
                    <a:cubicBezTo>
                      <a:pt x="2" y="12"/>
                      <a:pt x="2" y="12"/>
                      <a:pt x="2" y="12"/>
                    </a:cubicBezTo>
                    <a:cubicBezTo>
                      <a:pt x="2" y="12"/>
                      <a:pt x="3" y="12"/>
                      <a:pt x="3" y="12"/>
                    </a:cubicBezTo>
                    <a:cubicBezTo>
                      <a:pt x="4" y="11"/>
                      <a:pt x="4" y="11"/>
                      <a:pt x="4" y="11"/>
                    </a:cubicBezTo>
                    <a:cubicBezTo>
                      <a:pt x="4" y="11"/>
                      <a:pt x="4" y="11"/>
                      <a:pt x="5" y="11"/>
                    </a:cubicBezTo>
                    <a:cubicBezTo>
                      <a:pt x="5" y="12"/>
                      <a:pt x="5" y="12"/>
                      <a:pt x="5" y="12"/>
                    </a:cubicBezTo>
                    <a:cubicBezTo>
                      <a:pt x="5" y="13"/>
                      <a:pt x="5" y="13"/>
                      <a:pt x="6" y="13"/>
                    </a:cubicBezTo>
                    <a:cubicBezTo>
                      <a:pt x="7" y="13"/>
                      <a:pt x="7" y="13"/>
                      <a:pt x="7" y="13"/>
                    </a:cubicBezTo>
                    <a:cubicBezTo>
                      <a:pt x="7" y="13"/>
                      <a:pt x="8" y="13"/>
                      <a:pt x="8" y="12"/>
                    </a:cubicBezTo>
                    <a:cubicBezTo>
                      <a:pt x="7" y="11"/>
                      <a:pt x="7" y="11"/>
                      <a:pt x="7" y="11"/>
                    </a:cubicBezTo>
                    <a:cubicBezTo>
                      <a:pt x="8" y="11"/>
                      <a:pt x="8" y="11"/>
                      <a:pt x="8" y="11"/>
                    </a:cubicBezTo>
                    <a:cubicBezTo>
                      <a:pt x="9" y="12"/>
                      <a:pt x="9" y="12"/>
                      <a:pt x="9" y="12"/>
                    </a:cubicBezTo>
                    <a:cubicBezTo>
                      <a:pt x="9" y="12"/>
                      <a:pt x="10" y="12"/>
                      <a:pt x="10" y="12"/>
                    </a:cubicBezTo>
                    <a:cubicBezTo>
                      <a:pt x="11" y="11"/>
                      <a:pt x="11" y="11"/>
                      <a:pt x="11" y="11"/>
                    </a:cubicBezTo>
                    <a:cubicBezTo>
                      <a:pt x="11" y="10"/>
                      <a:pt x="11" y="10"/>
                      <a:pt x="11" y="10"/>
                    </a:cubicBezTo>
                    <a:cubicBezTo>
                      <a:pt x="10" y="9"/>
                      <a:pt x="10" y="9"/>
                      <a:pt x="10" y="9"/>
                    </a:cubicBezTo>
                    <a:cubicBezTo>
                      <a:pt x="10" y="9"/>
                      <a:pt x="11" y="8"/>
                      <a:pt x="11" y="8"/>
                    </a:cubicBezTo>
                    <a:cubicBezTo>
                      <a:pt x="12" y="8"/>
                      <a:pt x="12" y="8"/>
                      <a:pt x="12" y="8"/>
                    </a:cubicBezTo>
                    <a:cubicBezTo>
                      <a:pt x="12" y="8"/>
                      <a:pt x="12" y="8"/>
                      <a:pt x="12" y="7"/>
                    </a:cubicBezTo>
                    <a:cubicBezTo>
                      <a:pt x="12" y="6"/>
                      <a:pt x="12" y="6"/>
                      <a:pt x="12" y="6"/>
                    </a:cubicBezTo>
                    <a:cubicBezTo>
                      <a:pt x="12" y="6"/>
                      <a:pt x="12" y="5"/>
                      <a:pt x="11" y="5"/>
                    </a:cubicBezTo>
                    <a:close/>
                    <a:moveTo>
                      <a:pt x="8" y="8"/>
                    </a:moveTo>
                    <a:cubicBezTo>
                      <a:pt x="7" y="9"/>
                      <a:pt x="5" y="9"/>
                      <a:pt x="4" y="9"/>
                    </a:cubicBezTo>
                    <a:cubicBezTo>
                      <a:pt x="3" y="8"/>
                      <a:pt x="3" y="6"/>
                      <a:pt x="4" y="5"/>
                    </a:cubicBezTo>
                    <a:cubicBezTo>
                      <a:pt x="5" y="4"/>
                      <a:pt x="7" y="4"/>
                      <a:pt x="8" y="5"/>
                    </a:cubicBezTo>
                    <a:cubicBezTo>
                      <a:pt x="9" y="6"/>
                      <a:pt x="9" y="8"/>
                      <a:pt x="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194"/>
              <p:cNvSpPr>
                <a:spLocks noEditPoints="1"/>
              </p:cNvSpPr>
              <p:nvPr/>
            </p:nvSpPr>
            <p:spPr bwMode="auto">
              <a:xfrm>
                <a:off x="3515" y="2007"/>
                <a:ext cx="31" cy="31"/>
              </a:xfrm>
              <a:custGeom>
                <a:avLst/>
                <a:gdLst>
                  <a:gd name="T0" fmla="*/ 12 w 13"/>
                  <a:gd name="T1" fmla="*/ 5 h 13"/>
                  <a:gd name="T2" fmla="*/ 11 w 13"/>
                  <a:gd name="T3" fmla="*/ 5 h 13"/>
                  <a:gd name="T4" fmla="*/ 11 w 13"/>
                  <a:gd name="T5" fmla="*/ 5 h 13"/>
                  <a:gd name="T6" fmla="*/ 12 w 13"/>
                  <a:gd name="T7" fmla="*/ 4 h 13"/>
                  <a:gd name="T8" fmla="*/ 12 w 13"/>
                  <a:gd name="T9" fmla="*/ 3 h 13"/>
                  <a:gd name="T10" fmla="*/ 11 w 13"/>
                  <a:gd name="T11" fmla="*/ 2 h 13"/>
                  <a:gd name="T12" fmla="*/ 10 w 13"/>
                  <a:gd name="T13" fmla="*/ 2 h 13"/>
                  <a:gd name="T14" fmla="*/ 9 w 13"/>
                  <a:gd name="T15" fmla="*/ 3 h 13"/>
                  <a:gd name="T16" fmla="*/ 8 w 13"/>
                  <a:gd name="T17" fmla="*/ 2 h 13"/>
                  <a:gd name="T18" fmla="*/ 8 w 13"/>
                  <a:gd name="T19" fmla="*/ 1 h 13"/>
                  <a:gd name="T20" fmla="*/ 7 w 13"/>
                  <a:gd name="T21" fmla="*/ 0 h 13"/>
                  <a:gd name="T22" fmla="*/ 6 w 13"/>
                  <a:gd name="T23" fmla="*/ 0 h 13"/>
                  <a:gd name="T24" fmla="*/ 5 w 13"/>
                  <a:gd name="T25" fmla="*/ 1 h 13"/>
                  <a:gd name="T26" fmla="*/ 5 w 13"/>
                  <a:gd name="T27" fmla="*/ 2 h 13"/>
                  <a:gd name="T28" fmla="*/ 4 w 13"/>
                  <a:gd name="T29" fmla="*/ 3 h 13"/>
                  <a:gd name="T30" fmla="*/ 4 w 13"/>
                  <a:gd name="T31" fmla="*/ 2 h 13"/>
                  <a:gd name="T32" fmla="*/ 3 w 13"/>
                  <a:gd name="T33" fmla="*/ 2 h 13"/>
                  <a:gd name="T34" fmla="*/ 2 w 13"/>
                  <a:gd name="T35" fmla="*/ 3 h 13"/>
                  <a:gd name="T36" fmla="*/ 2 w 13"/>
                  <a:gd name="T37" fmla="*/ 4 h 13"/>
                  <a:gd name="T38" fmla="*/ 2 w 13"/>
                  <a:gd name="T39" fmla="*/ 5 h 13"/>
                  <a:gd name="T40" fmla="*/ 2 w 13"/>
                  <a:gd name="T41" fmla="*/ 5 h 13"/>
                  <a:gd name="T42" fmla="*/ 1 w 13"/>
                  <a:gd name="T43" fmla="*/ 5 h 13"/>
                  <a:gd name="T44" fmla="*/ 0 w 13"/>
                  <a:gd name="T45" fmla="*/ 6 h 13"/>
                  <a:gd name="T46" fmla="*/ 0 w 13"/>
                  <a:gd name="T47" fmla="*/ 7 h 13"/>
                  <a:gd name="T48" fmla="*/ 1 w 13"/>
                  <a:gd name="T49" fmla="*/ 8 h 13"/>
                  <a:gd name="T50" fmla="*/ 2 w 13"/>
                  <a:gd name="T51" fmla="*/ 8 h 13"/>
                  <a:gd name="T52" fmla="*/ 3 w 13"/>
                  <a:gd name="T53" fmla="*/ 9 h 13"/>
                  <a:gd name="T54" fmla="*/ 2 w 13"/>
                  <a:gd name="T55" fmla="*/ 10 h 13"/>
                  <a:gd name="T56" fmla="*/ 2 w 13"/>
                  <a:gd name="T57" fmla="*/ 11 h 13"/>
                  <a:gd name="T58" fmla="*/ 3 w 13"/>
                  <a:gd name="T59" fmla="*/ 12 h 13"/>
                  <a:gd name="T60" fmla="*/ 4 w 13"/>
                  <a:gd name="T61" fmla="*/ 12 h 13"/>
                  <a:gd name="T62" fmla="*/ 5 w 13"/>
                  <a:gd name="T63" fmla="*/ 11 h 13"/>
                  <a:gd name="T64" fmla="*/ 5 w 13"/>
                  <a:gd name="T65" fmla="*/ 12 h 13"/>
                  <a:gd name="T66" fmla="*/ 6 w 13"/>
                  <a:gd name="T67" fmla="*/ 12 h 13"/>
                  <a:gd name="T68" fmla="*/ 6 w 13"/>
                  <a:gd name="T69" fmla="*/ 13 h 13"/>
                  <a:gd name="T70" fmla="*/ 7 w 13"/>
                  <a:gd name="T71" fmla="*/ 13 h 13"/>
                  <a:gd name="T72" fmla="*/ 8 w 13"/>
                  <a:gd name="T73" fmla="*/ 12 h 13"/>
                  <a:gd name="T74" fmla="*/ 8 w 13"/>
                  <a:gd name="T75" fmla="*/ 11 h 13"/>
                  <a:gd name="T76" fmla="*/ 9 w 13"/>
                  <a:gd name="T77" fmla="*/ 11 h 13"/>
                  <a:gd name="T78" fmla="*/ 10 w 13"/>
                  <a:gd name="T79" fmla="*/ 12 h 13"/>
                  <a:gd name="T80" fmla="*/ 11 w 13"/>
                  <a:gd name="T81" fmla="*/ 12 h 13"/>
                  <a:gd name="T82" fmla="*/ 12 w 13"/>
                  <a:gd name="T83" fmla="*/ 11 h 13"/>
                  <a:gd name="T84" fmla="*/ 12 w 13"/>
                  <a:gd name="T85" fmla="*/ 10 h 13"/>
                  <a:gd name="T86" fmla="*/ 11 w 13"/>
                  <a:gd name="T87" fmla="*/ 9 h 13"/>
                  <a:gd name="T88" fmla="*/ 11 w 13"/>
                  <a:gd name="T89" fmla="*/ 8 h 13"/>
                  <a:gd name="T90" fmla="*/ 12 w 13"/>
                  <a:gd name="T91" fmla="*/ 8 h 13"/>
                  <a:gd name="T92" fmla="*/ 13 w 13"/>
                  <a:gd name="T93" fmla="*/ 7 h 13"/>
                  <a:gd name="T94" fmla="*/ 13 w 13"/>
                  <a:gd name="T95" fmla="*/ 6 h 13"/>
                  <a:gd name="T96" fmla="*/ 12 w 13"/>
                  <a:gd name="T97" fmla="*/ 5 h 13"/>
                  <a:gd name="T98" fmla="*/ 8 w 13"/>
                  <a:gd name="T99" fmla="*/ 9 h 13"/>
                  <a:gd name="T100" fmla="*/ 5 w 13"/>
                  <a:gd name="T101" fmla="*/ 9 h 13"/>
                  <a:gd name="T102" fmla="*/ 5 w 13"/>
                  <a:gd name="T103" fmla="*/ 5 h 13"/>
                  <a:gd name="T104" fmla="*/ 8 w 13"/>
                  <a:gd name="T105" fmla="*/ 5 h 13"/>
                  <a:gd name="T106" fmla="*/ 8 w 13"/>
                  <a:gd name="T10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 h="13">
                    <a:moveTo>
                      <a:pt x="12" y="5"/>
                    </a:moveTo>
                    <a:cubicBezTo>
                      <a:pt x="11" y="5"/>
                      <a:pt x="11" y="5"/>
                      <a:pt x="11" y="5"/>
                    </a:cubicBezTo>
                    <a:cubicBezTo>
                      <a:pt x="11" y="5"/>
                      <a:pt x="11" y="5"/>
                      <a:pt x="11" y="5"/>
                    </a:cubicBezTo>
                    <a:cubicBezTo>
                      <a:pt x="12" y="4"/>
                      <a:pt x="12" y="4"/>
                      <a:pt x="12" y="4"/>
                    </a:cubicBezTo>
                    <a:cubicBezTo>
                      <a:pt x="12" y="3"/>
                      <a:pt x="12" y="3"/>
                      <a:pt x="12" y="3"/>
                    </a:cubicBezTo>
                    <a:cubicBezTo>
                      <a:pt x="11" y="2"/>
                      <a:pt x="11" y="2"/>
                      <a:pt x="11" y="2"/>
                    </a:cubicBezTo>
                    <a:cubicBezTo>
                      <a:pt x="11" y="2"/>
                      <a:pt x="10" y="2"/>
                      <a:pt x="10" y="2"/>
                    </a:cubicBezTo>
                    <a:cubicBezTo>
                      <a:pt x="9" y="3"/>
                      <a:pt x="9" y="3"/>
                      <a:pt x="9" y="3"/>
                    </a:cubicBezTo>
                    <a:cubicBezTo>
                      <a:pt x="9" y="2"/>
                      <a:pt x="8" y="2"/>
                      <a:pt x="8" y="2"/>
                    </a:cubicBezTo>
                    <a:cubicBezTo>
                      <a:pt x="8" y="1"/>
                      <a:pt x="8" y="1"/>
                      <a:pt x="8" y="1"/>
                    </a:cubicBezTo>
                    <a:cubicBezTo>
                      <a:pt x="8" y="1"/>
                      <a:pt x="8" y="0"/>
                      <a:pt x="7" y="0"/>
                    </a:cubicBezTo>
                    <a:cubicBezTo>
                      <a:pt x="6" y="0"/>
                      <a:pt x="6" y="0"/>
                      <a:pt x="6" y="0"/>
                    </a:cubicBezTo>
                    <a:cubicBezTo>
                      <a:pt x="6" y="0"/>
                      <a:pt x="5" y="1"/>
                      <a:pt x="5" y="1"/>
                    </a:cubicBezTo>
                    <a:cubicBezTo>
                      <a:pt x="5" y="2"/>
                      <a:pt x="5" y="2"/>
                      <a:pt x="5" y="2"/>
                    </a:cubicBezTo>
                    <a:cubicBezTo>
                      <a:pt x="5" y="2"/>
                      <a:pt x="5" y="2"/>
                      <a:pt x="4" y="3"/>
                    </a:cubicBezTo>
                    <a:cubicBezTo>
                      <a:pt x="4" y="2"/>
                      <a:pt x="4" y="2"/>
                      <a:pt x="4" y="2"/>
                    </a:cubicBezTo>
                    <a:cubicBezTo>
                      <a:pt x="4" y="2"/>
                      <a:pt x="3" y="2"/>
                      <a:pt x="3" y="2"/>
                    </a:cubicBezTo>
                    <a:cubicBezTo>
                      <a:pt x="2" y="3"/>
                      <a:pt x="2" y="3"/>
                      <a:pt x="2" y="3"/>
                    </a:cubicBezTo>
                    <a:cubicBezTo>
                      <a:pt x="2" y="3"/>
                      <a:pt x="2" y="4"/>
                      <a:pt x="2" y="4"/>
                    </a:cubicBezTo>
                    <a:cubicBezTo>
                      <a:pt x="2" y="5"/>
                      <a:pt x="2" y="5"/>
                      <a:pt x="2" y="5"/>
                    </a:cubicBezTo>
                    <a:cubicBezTo>
                      <a:pt x="2" y="5"/>
                      <a:pt x="2" y="5"/>
                      <a:pt x="2" y="5"/>
                    </a:cubicBezTo>
                    <a:cubicBezTo>
                      <a:pt x="1" y="5"/>
                      <a:pt x="1" y="5"/>
                      <a:pt x="1" y="5"/>
                    </a:cubicBezTo>
                    <a:cubicBezTo>
                      <a:pt x="1" y="5"/>
                      <a:pt x="0" y="6"/>
                      <a:pt x="0" y="6"/>
                    </a:cubicBezTo>
                    <a:cubicBezTo>
                      <a:pt x="0" y="7"/>
                      <a:pt x="0" y="7"/>
                      <a:pt x="0" y="7"/>
                    </a:cubicBezTo>
                    <a:cubicBezTo>
                      <a:pt x="0" y="8"/>
                      <a:pt x="1" y="8"/>
                      <a:pt x="1" y="8"/>
                    </a:cubicBezTo>
                    <a:cubicBezTo>
                      <a:pt x="2" y="8"/>
                      <a:pt x="2" y="8"/>
                      <a:pt x="2" y="8"/>
                    </a:cubicBezTo>
                    <a:cubicBezTo>
                      <a:pt x="2" y="9"/>
                      <a:pt x="2" y="9"/>
                      <a:pt x="3" y="9"/>
                    </a:cubicBezTo>
                    <a:cubicBezTo>
                      <a:pt x="2" y="10"/>
                      <a:pt x="2" y="10"/>
                      <a:pt x="2" y="10"/>
                    </a:cubicBezTo>
                    <a:cubicBezTo>
                      <a:pt x="2" y="10"/>
                      <a:pt x="2" y="11"/>
                      <a:pt x="2" y="11"/>
                    </a:cubicBezTo>
                    <a:cubicBezTo>
                      <a:pt x="3" y="12"/>
                      <a:pt x="3" y="12"/>
                      <a:pt x="3" y="12"/>
                    </a:cubicBezTo>
                    <a:cubicBezTo>
                      <a:pt x="3" y="12"/>
                      <a:pt x="4" y="12"/>
                      <a:pt x="4" y="12"/>
                    </a:cubicBezTo>
                    <a:cubicBezTo>
                      <a:pt x="5" y="11"/>
                      <a:pt x="5" y="11"/>
                      <a:pt x="5" y="11"/>
                    </a:cubicBezTo>
                    <a:cubicBezTo>
                      <a:pt x="5" y="11"/>
                      <a:pt x="5" y="11"/>
                      <a:pt x="5" y="12"/>
                    </a:cubicBezTo>
                    <a:cubicBezTo>
                      <a:pt x="6" y="12"/>
                      <a:pt x="6" y="12"/>
                      <a:pt x="6" y="12"/>
                    </a:cubicBezTo>
                    <a:cubicBezTo>
                      <a:pt x="6" y="13"/>
                      <a:pt x="6" y="13"/>
                      <a:pt x="6" y="13"/>
                    </a:cubicBezTo>
                    <a:cubicBezTo>
                      <a:pt x="7" y="13"/>
                      <a:pt x="7" y="13"/>
                      <a:pt x="7" y="13"/>
                    </a:cubicBezTo>
                    <a:cubicBezTo>
                      <a:pt x="8" y="13"/>
                      <a:pt x="8" y="13"/>
                      <a:pt x="8" y="12"/>
                    </a:cubicBezTo>
                    <a:cubicBezTo>
                      <a:pt x="8" y="11"/>
                      <a:pt x="8" y="11"/>
                      <a:pt x="8" y="11"/>
                    </a:cubicBezTo>
                    <a:cubicBezTo>
                      <a:pt x="9" y="11"/>
                      <a:pt x="9" y="11"/>
                      <a:pt x="9" y="11"/>
                    </a:cubicBezTo>
                    <a:cubicBezTo>
                      <a:pt x="10" y="12"/>
                      <a:pt x="10" y="12"/>
                      <a:pt x="10" y="12"/>
                    </a:cubicBezTo>
                    <a:cubicBezTo>
                      <a:pt x="10" y="12"/>
                      <a:pt x="11" y="12"/>
                      <a:pt x="11" y="12"/>
                    </a:cubicBezTo>
                    <a:cubicBezTo>
                      <a:pt x="12" y="11"/>
                      <a:pt x="12" y="11"/>
                      <a:pt x="12" y="11"/>
                    </a:cubicBezTo>
                    <a:cubicBezTo>
                      <a:pt x="12" y="11"/>
                      <a:pt x="12" y="10"/>
                      <a:pt x="12" y="10"/>
                    </a:cubicBezTo>
                    <a:cubicBezTo>
                      <a:pt x="11" y="9"/>
                      <a:pt x="11" y="9"/>
                      <a:pt x="11" y="9"/>
                    </a:cubicBezTo>
                    <a:cubicBezTo>
                      <a:pt x="11" y="9"/>
                      <a:pt x="11" y="8"/>
                      <a:pt x="11" y="8"/>
                    </a:cubicBezTo>
                    <a:cubicBezTo>
                      <a:pt x="12" y="8"/>
                      <a:pt x="12" y="8"/>
                      <a:pt x="12" y="8"/>
                    </a:cubicBezTo>
                    <a:cubicBezTo>
                      <a:pt x="13" y="8"/>
                      <a:pt x="13" y="8"/>
                      <a:pt x="13" y="7"/>
                    </a:cubicBezTo>
                    <a:cubicBezTo>
                      <a:pt x="13" y="6"/>
                      <a:pt x="13" y="6"/>
                      <a:pt x="13" y="6"/>
                    </a:cubicBezTo>
                    <a:cubicBezTo>
                      <a:pt x="13" y="6"/>
                      <a:pt x="13" y="5"/>
                      <a:pt x="12" y="5"/>
                    </a:cubicBezTo>
                    <a:close/>
                    <a:moveTo>
                      <a:pt x="8" y="9"/>
                    </a:moveTo>
                    <a:cubicBezTo>
                      <a:pt x="8" y="10"/>
                      <a:pt x="6" y="10"/>
                      <a:pt x="5" y="9"/>
                    </a:cubicBezTo>
                    <a:cubicBezTo>
                      <a:pt x="4" y="8"/>
                      <a:pt x="4" y="6"/>
                      <a:pt x="5" y="5"/>
                    </a:cubicBezTo>
                    <a:cubicBezTo>
                      <a:pt x="6" y="4"/>
                      <a:pt x="7" y="4"/>
                      <a:pt x="8" y="5"/>
                    </a:cubicBezTo>
                    <a:cubicBezTo>
                      <a:pt x="9" y="6"/>
                      <a:pt x="9" y="8"/>
                      <a:pt x="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Freeform 195"/>
              <p:cNvSpPr>
                <a:spLocks noEditPoints="1"/>
              </p:cNvSpPr>
              <p:nvPr/>
            </p:nvSpPr>
            <p:spPr bwMode="auto">
              <a:xfrm>
                <a:off x="3923" y="1383"/>
                <a:ext cx="26" cy="28"/>
              </a:xfrm>
              <a:custGeom>
                <a:avLst/>
                <a:gdLst>
                  <a:gd name="T0" fmla="*/ 10 w 11"/>
                  <a:gd name="T1" fmla="*/ 7 h 12"/>
                  <a:gd name="T2" fmla="*/ 9 w 11"/>
                  <a:gd name="T3" fmla="*/ 6 h 12"/>
                  <a:gd name="T4" fmla="*/ 9 w 11"/>
                  <a:gd name="T5" fmla="*/ 6 h 12"/>
                  <a:gd name="T6" fmla="*/ 10 w 11"/>
                  <a:gd name="T7" fmla="*/ 5 h 12"/>
                  <a:gd name="T8" fmla="*/ 11 w 11"/>
                  <a:gd name="T9" fmla="*/ 4 h 12"/>
                  <a:gd name="T10" fmla="*/ 10 w 11"/>
                  <a:gd name="T11" fmla="*/ 3 h 12"/>
                  <a:gd name="T12" fmla="*/ 9 w 11"/>
                  <a:gd name="T13" fmla="*/ 3 h 12"/>
                  <a:gd name="T14" fmla="*/ 8 w 11"/>
                  <a:gd name="T15" fmla="*/ 3 h 12"/>
                  <a:gd name="T16" fmla="*/ 8 w 11"/>
                  <a:gd name="T17" fmla="*/ 3 h 12"/>
                  <a:gd name="T18" fmla="*/ 8 w 11"/>
                  <a:gd name="T19" fmla="*/ 2 h 12"/>
                  <a:gd name="T20" fmla="*/ 8 w 11"/>
                  <a:gd name="T21" fmla="*/ 1 h 12"/>
                  <a:gd name="T22" fmla="*/ 7 w 11"/>
                  <a:gd name="T23" fmla="*/ 1 h 12"/>
                  <a:gd name="T24" fmla="*/ 6 w 11"/>
                  <a:gd name="T25" fmla="*/ 1 h 12"/>
                  <a:gd name="T26" fmla="*/ 6 w 11"/>
                  <a:gd name="T27" fmla="*/ 2 h 12"/>
                  <a:gd name="T28" fmla="*/ 5 w 11"/>
                  <a:gd name="T29" fmla="*/ 2 h 12"/>
                  <a:gd name="T30" fmla="*/ 4 w 11"/>
                  <a:gd name="T31" fmla="*/ 1 h 12"/>
                  <a:gd name="T32" fmla="*/ 3 w 11"/>
                  <a:gd name="T33" fmla="*/ 1 h 12"/>
                  <a:gd name="T34" fmla="*/ 3 w 11"/>
                  <a:gd name="T35" fmla="*/ 1 h 12"/>
                  <a:gd name="T36" fmla="*/ 2 w 11"/>
                  <a:gd name="T37" fmla="*/ 2 h 12"/>
                  <a:gd name="T38" fmla="*/ 3 w 11"/>
                  <a:gd name="T39" fmla="*/ 3 h 12"/>
                  <a:gd name="T40" fmla="*/ 2 w 11"/>
                  <a:gd name="T41" fmla="*/ 3 h 12"/>
                  <a:gd name="T42" fmla="*/ 1 w 11"/>
                  <a:gd name="T43" fmla="*/ 3 h 12"/>
                  <a:gd name="T44" fmla="*/ 0 w 11"/>
                  <a:gd name="T45" fmla="*/ 4 h 12"/>
                  <a:gd name="T46" fmla="*/ 0 w 11"/>
                  <a:gd name="T47" fmla="*/ 4 h 12"/>
                  <a:gd name="T48" fmla="*/ 0 w 11"/>
                  <a:gd name="T49" fmla="*/ 5 h 12"/>
                  <a:gd name="T50" fmla="*/ 1 w 11"/>
                  <a:gd name="T51" fmla="*/ 6 h 12"/>
                  <a:gd name="T52" fmla="*/ 1 w 11"/>
                  <a:gd name="T53" fmla="*/ 7 h 12"/>
                  <a:gd name="T54" fmla="*/ 0 w 11"/>
                  <a:gd name="T55" fmla="*/ 7 h 12"/>
                  <a:gd name="T56" fmla="*/ 0 w 11"/>
                  <a:gd name="T57" fmla="*/ 8 h 12"/>
                  <a:gd name="T58" fmla="*/ 0 w 11"/>
                  <a:gd name="T59" fmla="*/ 9 h 12"/>
                  <a:gd name="T60" fmla="*/ 1 w 11"/>
                  <a:gd name="T61" fmla="*/ 9 h 12"/>
                  <a:gd name="T62" fmla="*/ 2 w 11"/>
                  <a:gd name="T63" fmla="*/ 9 h 12"/>
                  <a:gd name="T64" fmla="*/ 3 w 11"/>
                  <a:gd name="T65" fmla="*/ 9 h 12"/>
                  <a:gd name="T66" fmla="*/ 2 w 11"/>
                  <a:gd name="T67" fmla="*/ 10 h 12"/>
                  <a:gd name="T68" fmla="*/ 3 w 11"/>
                  <a:gd name="T69" fmla="*/ 11 h 12"/>
                  <a:gd name="T70" fmla="*/ 4 w 11"/>
                  <a:gd name="T71" fmla="*/ 11 h 12"/>
                  <a:gd name="T72" fmla="*/ 5 w 11"/>
                  <a:gd name="T73" fmla="*/ 11 h 12"/>
                  <a:gd name="T74" fmla="*/ 5 w 11"/>
                  <a:gd name="T75" fmla="*/ 10 h 12"/>
                  <a:gd name="T76" fmla="*/ 6 w 11"/>
                  <a:gd name="T77" fmla="*/ 10 h 12"/>
                  <a:gd name="T78" fmla="*/ 6 w 11"/>
                  <a:gd name="T79" fmla="*/ 11 h 12"/>
                  <a:gd name="T80" fmla="*/ 7 w 11"/>
                  <a:gd name="T81" fmla="*/ 11 h 12"/>
                  <a:gd name="T82" fmla="*/ 8 w 11"/>
                  <a:gd name="T83" fmla="*/ 11 h 12"/>
                  <a:gd name="T84" fmla="*/ 8 w 11"/>
                  <a:gd name="T85" fmla="*/ 10 h 12"/>
                  <a:gd name="T86" fmla="*/ 8 w 11"/>
                  <a:gd name="T87" fmla="*/ 9 h 12"/>
                  <a:gd name="T88" fmla="*/ 9 w 11"/>
                  <a:gd name="T89" fmla="*/ 9 h 12"/>
                  <a:gd name="T90" fmla="*/ 9 w 11"/>
                  <a:gd name="T91" fmla="*/ 9 h 12"/>
                  <a:gd name="T92" fmla="*/ 10 w 11"/>
                  <a:gd name="T93" fmla="*/ 8 h 12"/>
                  <a:gd name="T94" fmla="*/ 11 w 11"/>
                  <a:gd name="T95" fmla="*/ 8 h 12"/>
                  <a:gd name="T96" fmla="*/ 10 w 11"/>
                  <a:gd name="T97" fmla="*/ 7 h 12"/>
                  <a:gd name="T98" fmla="*/ 6 w 11"/>
                  <a:gd name="T99" fmla="*/ 8 h 12"/>
                  <a:gd name="T100" fmla="*/ 3 w 11"/>
                  <a:gd name="T101" fmla="*/ 7 h 12"/>
                  <a:gd name="T102" fmla="*/ 4 w 11"/>
                  <a:gd name="T103" fmla="*/ 4 h 12"/>
                  <a:gd name="T104" fmla="*/ 7 w 11"/>
                  <a:gd name="T105" fmla="*/ 5 h 12"/>
                  <a:gd name="T106" fmla="*/ 6 w 11"/>
                  <a:gd name="T10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2">
                    <a:moveTo>
                      <a:pt x="10" y="7"/>
                    </a:moveTo>
                    <a:cubicBezTo>
                      <a:pt x="9" y="6"/>
                      <a:pt x="9" y="6"/>
                      <a:pt x="9" y="6"/>
                    </a:cubicBezTo>
                    <a:cubicBezTo>
                      <a:pt x="9" y="6"/>
                      <a:pt x="9" y="6"/>
                      <a:pt x="9" y="6"/>
                    </a:cubicBezTo>
                    <a:cubicBezTo>
                      <a:pt x="10" y="5"/>
                      <a:pt x="10" y="5"/>
                      <a:pt x="10" y="5"/>
                    </a:cubicBezTo>
                    <a:cubicBezTo>
                      <a:pt x="11" y="5"/>
                      <a:pt x="11" y="5"/>
                      <a:pt x="11" y="4"/>
                    </a:cubicBezTo>
                    <a:cubicBezTo>
                      <a:pt x="10" y="3"/>
                      <a:pt x="10" y="3"/>
                      <a:pt x="10" y="3"/>
                    </a:cubicBezTo>
                    <a:cubicBezTo>
                      <a:pt x="10" y="3"/>
                      <a:pt x="10" y="3"/>
                      <a:pt x="9" y="3"/>
                    </a:cubicBezTo>
                    <a:cubicBezTo>
                      <a:pt x="8" y="3"/>
                      <a:pt x="8" y="3"/>
                      <a:pt x="8" y="3"/>
                    </a:cubicBezTo>
                    <a:cubicBezTo>
                      <a:pt x="8" y="3"/>
                      <a:pt x="8" y="3"/>
                      <a:pt x="8" y="3"/>
                    </a:cubicBezTo>
                    <a:cubicBezTo>
                      <a:pt x="8" y="2"/>
                      <a:pt x="8" y="2"/>
                      <a:pt x="8" y="2"/>
                    </a:cubicBezTo>
                    <a:cubicBezTo>
                      <a:pt x="8" y="2"/>
                      <a:pt x="8" y="1"/>
                      <a:pt x="8" y="1"/>
                    </a:cubicBezTo>
                    <a:cubicBezTo>
                      <a:pt x="7" y="1"/>
                      <a:pt x="7" y="1"/>
                      <a:pt x="7" y="1"/>
                    </a:cubicBezTo>
                    <a:cubicBezTo>
                      <a:pt x="7" y="0"/>
                      <a:pt x="6" y="1"/>
                      <a:pt x="6" y="1"/>
                    </a:cubicBezTo>
                    <a:cubicBezTo>
                      <a:pt x="6" y="2"/>
                      <a:pt x="6" y="2"/>
                      <a:pt x="6" y="2"/>
                    </a:cubicBezTo>
                    <a:cubicBezTo>
                      <a:pt x="5" y="2"/>
                      <a:pt x="5" y="2"/>
                      <a:pt x="5" y="2"/>
                    </a:cubicBezTo>
                    <a:cubicBezTo>
                      <a:pt x="4" y="1"/>
                      <a:pt x="4" y="1"/>
                      <a:pt x="4" y="1"/>
                    </a:cubicBezTo>
                    <a:cubicBezTo>
                      <a:pt x="4" y="1"/>
                      <a:pt x="4" y="1"/>
                      <a:pt x="3" y="1"/>
                    </a:cubicBezTo>
                    <a:cubicBezTo>
                      <a:pt x="3" y="1"/>
                      <a:pt x="3" y="1"/>
                      <a:pt x="3" y="1"/>
                    </a:cubicBezTo>
                    <a:cubicBezTo>
                      <a:pt x="2" y="1"/>
                      <a:pt x="2" y="2"/>
                      <a:pt x="2" y="2"/>
                    </a:cubicBezTo>
                    <a:cubicBezTo>
                      <a:pt x="3" y="3"/>
                      <a:pt x="3" y="3"/>
                      <a:pt x="3" y="3"/>
                    </a:cubicBezTo>
                    <a:cubicBezTo>
                      <a:pt x="2" y="3"/>
                      <a:pt x="2" y="3"/>
                      <a:pt x="2" y="3"/>
                    </a:cubicBezTo>
                    <a:cubicBezTo>
                      <a:pt x="1" y="3"/>
                      <a:pt x="1" y="3"/>
                      <a:pt x="1" y="3"/>
                    </a:cubicBezTo>
                    <a:cubicBezTo>
                      <a:pt x="1" y="3"/>
                      <a:pt x="0" y="3"/>
                      <a:pt x="0" y="4"/>
                    </a:cubicBezTo>
                    <a:cubicBezTo>
                      <a:pt x="0" y="4"/>
                      <a:pt x="0" y="4"/>
                      <a:pt x="0" y="4"/>
                    </a:cubicBezTo>
                    <a:cubicBezTo>
                      <a:pt x="0" y="5"/>
                      <a:pt x="0" y="5"/>
                      <a:pt x="0" y="5"/>
                    </a:cubicBezTo>
                    <a:cubicBezTo>
                      <a:pt x="1" y="6"/>
                      <a:pt x="1" y="6"/>
                      <a:pt x="1" y="6"/>
                    </a:cubicBezTo>
                    <a:cubicBezTo>
                      <a:pt x="1" y="6"/>
                      <a:pt x="1" y="6"/>
                      <a:pt x="1" y="7"/>
                    </a:cubicBezTo>
                    <a:cubicBezTo>
                      <a:pt x="0" y="7"/>
                      <a:pt x="0" y="7"/>
                      <a:pt x="0" y="7"/>
                    </a:cubicBezTo>
                    <a:cubicBezTo>
                      <a:pt x="0" y="7"/>
                      <a:pt x="0" y="7"/>
                      <a:pt x="0" y="8"/>
                    </a:cubicBezTo>
                    <a:cubicBezTo>
                      <a:pt x="0" y="9"/>
                      <a:pt x="0" y="9"/>
                      <a:pt x="0" y="9"/>
                    </a:cubicBezTo>
                    <a:cubicBezTo>
                      <a:pt x="1" y="9"/>
                      <a:pt x="1" y="9"/>
                      <a:pt x="1" y="9"/>
                    </a:cubicBezTo>
                    <a:cubicBezTo>
                      <a:pt x="2" y="9"/>
                      <a:pt x="2" y="9"/>
                      <a:pt x="2" y="9"/>
                    </a:cubicBezTo>
                    <a:cubicBezTo>
                      <a:pt x="2" y="9"/>
                      <a:pt x="2" y="9"/>
                      <a:pt x="3" y="9"/>
                    </a:cubicBezTo>
                    <a:cubicBezTo>
                      <a:pt x="2" y="10"/>
                      <a:pt x="2" y="10"/>
                      <a:pt x="2" y="10"/>
                    </a:cubicBezTo>
                    <a:cubicBezTo>
                      <a:pt x="2" y="10"/>
                      <a:pt x="2" y="11"/>
                      <a:pt x="3" y="11"/>
                    </a:cubicBezTo>
                    <a:cubicBezTo>
                      <a:pt x="4" y="11"/>
                      <a:pt x="4" y="11"/>
                      <a:pt x="4" y="11"/>
                    </a:cubicBezTo>
                    <a:cubicBezTo>
                      <a:pt x="4" y="12"/>
                      <a:pt x="5" y="11"/>
                      <a:pt x="5" y="11"/>
                    </a:cubicBezTo>
                    <a:cubicBezTo>
                      <a:pt x="5" y="10"/>
                      <a:pt x="5" y="10"/>
                      <a:pt x="5" y="10"/>
                    </a:cubicBezTo>
                    <a:cubicBezTo>
                      <a:pt x="5" y="10"/>
                      <a:pt x="6" y="10"/>
                      <a:pt x="6" y="10"/>
                    </a:cubicBezTo>
                    <a:cubicBezTo>
                      <a:pt x="6" y="11"/>
                      <a:pt x="6" y="11"/>
                      <a:pt x="6" y="11"/>
                    </a:cubicBezTo>
                    <a:cubicBezTo>
                      <a:pt x="6" y="11"/>
                      <a:pt x="7" y="11"/>
                      <a:pt x="7" y="11"/>
                    </a:cubicBezTo>
                    <a:cubicBezTo>
                      <a:pt x="8" y="11"/>
                      <a:pt x="8" y="11"/>
                      <a:pt x="8" y="11"/>
                    </a:cubicBezTo>
                    <a:cubicBezTo>
                      <a:pt x="8" y="11"/>
                      <a:pt x="9" y="10"/>
                      <a:pt x="8" y="10"/>
                    </a:cubicBezTo>
                    <a:cubicBezTo>
                      <a:pt x="8" y="9"/>
                      <a:pt x="8" y="9"/>
                      <a:pt x="8" y="9"/>
                    </a:cubicBezTo>
                    <a:cubicBezTo>
                      <a:pt x="8" y="9"/>
                      <a:pt x="8" y="9"/>
                      <a:pt x="9" y="9"/>
                    </a:cubicBezTo>
                    <a:cubicBezTo>
                      <a:pt x="9" y="9"/>
                      <a:pt x="9" y="9"/>
                      <a:pt x="9" y="9"/>
                    </a:cubicBezTo>
                    <a:cubicBezTo>
                      <a:pt x="10" y="9"/>
                      <a:pt x="10" y="9"/>
                      <a:pt x="10" y="8"/>
                    </a:cubicBezTo>
                    <a:cubicBezTo>
                      <a:pt x="11" y="8"/>
                      <a:pt x="11" y="8"/>
                      <a:pt x="11" y="8"/>
                    </a:cubicBezTo>
                    <a:cubicBezTo>
                      <a:pt x="11" y="7"/>
                      <a:pt x="11" y="7"/>
                      <a:pt x="10" y="7"/>
                    </a:cubicBezTo>
                    <a:close/>
                    <a:moveTo>
                      <a:pt x="6" y="8"/>
                    </a:moveTo>
                    <a:cubicBezTo>
                      <a:pt x="5" y="8"/>
                      <a:pt x="4" y="8"/>
                      <a:pt x="3" y="7"/>
                    </a:cubicBezTo>
                    <a:cubicBezTo>
                      <a:pt x="3" y="6"/>
                      <a:pt x="3" y="5"/>
                      <a:pt x="4" y="4"/>
                    </a:cubicBezTo>
                    <a:cubicBezTo>
                      <a:pt x="5" y="4"/>
                      <a:pt x="7" y="4"/>
                      <a:pt x="7" y="5"/>
                    </a:cubicBezTo>
                    <a:cubicBezTo>
                      <a:pt x="8" y="6"/>
                      <a:pt x="7" y="8"/>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196"/>
              <p:cNvSpPr>
                <a:spLocks noEditPoints="1"/>
              </p:cNvSpPr>
              <p:nvPr/>
            </p:nvSpPr>
            <p:spPr bwMode="auto">
              <a:xfrm>
                <a:off x="4103" y="2498"/>
                <a:ext cx="26" cy="26"/>
              </a:xfrm>
              <a:custGeom>
                <a:avLst/>
                <a:gdLst>
                  <a:gd name="T0" fmla="*/ 10 w 11"/>
                  <a:gd name="T1" fmla="*/ 6 h 11"/>
                  <a:gd name="T2" fmla="*/ 10 w 11"/>
                  <a:gd name="T3" fmla="*/ 5 h 11"/>
                  <a:gd name="T4" fmla="*/ 9 w 11"/>
                  <a:gd name="T5" fmla="*/ 5 h 11"/>
                  <a:gd name="T6" fmla="*/ 10 w 11"/>
                  <a:gd name="T7" fmla="*/ 4 h 11"/>
                  <a:gd name="T8" fmla="*/ 11 w 11"/>
                  <a:gd name="T9" fmla="*/ 3 h 11"/>
                  <a:gd name="T10" fmla="*/ 10 w 11"/>
                  <a:gd name="T11" fmla="*/ 2 h 11"/>
                  <a:gd name="T12" fmla="*/ 9 w 11"/>
                  <a:gd name="T13" fmla="*/ 2 h 11"/>
                  <a:gd name="T14" fmla="*/ 9 w 11"/>
                  <a:gd name="T15" fmla="*/ 2 h 11"/>
                  <a:gd name="T16" fmla="*/ 8 w 11"/>
                  <a:gd name="T17" fmla="*/ 2 h 11"/>
                  <a:gd name="T18" fmla="*/ 8 w 11"/>
                  <a:gd name="T19" fmla="*/ 1 h 11"/>
                  <a:gd name="T20" fmla="*/ 8 w 11"/>
                  <a:gd name="T21" fmla="*/ 0 h 11"/>
                  <a:gd name="T22" fmla="*/ 7 w 11"/>
                  <a:gd name="T23" fmla="*/ 0 h 11"/>
                  <a:gd name="T24" fmla="*/ 6 w 11"/>
                  <a:gd name="T25" fmla="*/ 0 h 11"/>
                  <a:gd name="T26" fmla="*/ 6 w 11"/>
                  <a:gd name="T27" fmla="*/ 1 h 11"/>
                  <a:gd name="T28" fmla="*/ 5 w 11"/>
                  <a:gd name="T29" fmla="*/ 1 h 11"/>
                  <a:gd name="T30" fmla="*/ 5 w 11"/>
                  <a:gd name="T31" fmla="*/ 0 h 11"/>
                  <a:gd name="T32" fmla="*/ 4 w 11"/>
                  <a:gd name="T33" fmla="*/ 0 h 11"/>
                  <a:gd name="T34" fmla="*/ 3 w 11"/>
                  <a:gd name="T35" fmla="*/ 0 h 11"/>
                  <a:gd name="T36" fmla="*/ 2 w 11"/>
                  <a:gd name="T37" fmla="*/ 1 h 11"/>
                  <a:gd name="T38" fmla="*/ 3 w 11"/>
                  <a:gd name="T39" fmla="*/ 2 h 11"/>
                  <a:gd name="T40" fmla="*/ 2 w 11"/>
                  <a:gd name="T41" fmla="*/ 2 h 11"/>
                  <a:gd name="T42" fmla="*/ 1 w 11"/>
                  <a:gd name="T43" fmla="*/ 2 h 11"/>
                  <a:gd name="T44" fmla="*/ 0 w 11"/>
                  <a:gd name="T45" fmla="*/ 3 h 11"/>
                  <a:gd name="T46" fmla="*/ 0 w 11"/>
                  <a:gd name="T47" fmla="*/ 3 h 11"/>
                  <a:gd name="T48" fmla="*/ 0 w 11"/>
                  <a:gd name="T49" fmla="*/ 4 h 11"/>
                  <a:gd name="T50" fmla="*/ 1 w 11"/>
                  <a:gd name="T51" fmla="*/ 5 h 11"/>
                  <a:gd name="T52" fmla="*/ 1 w 11"/>
                  <a:gd name="T53" fmla="*/ 6 h 11"/>
                  <a:gd name="T54" fmla="*/ 0 w 11"/>
                  <a:gd name="T55" fmla="*/ 6 h 11"/>
                  <a:gd name="T56" fmla="*/ 0 w 11"/>
                  <a:gd name="T57" fmla="*/ 7 h 11"/>
                  <a:gd name="T58" fmla="*/ 0 w 11"/>
                  <a:gd name="T59" fmla="*/ 8 h 11"/>
                  <a:gd name="T60" fmla="*/ 1 w 11"/>
                  <a:gd name="T61" fmla="*/ 8 h 11"/>
                  <a:gd name="T62" fmla="*/ 2 w 11"/>
                  <a:gd name="T63" fmla="*/ 8 h 11"/>
                  <a:gd name="T64" fmla="*/ 3 w 11"/>
                  <a:gd name="T65" fmla="*/ 8 h 11"/>
                  <a:gd name="T66" fmla="*/ 2 w 11"/>
                  <a:gd name="T67" fmla="*/ 9 h 11"/>
                  <a:gd name="T68" fmla="*/ 3 w 11"/>
                  <a:gd name="T69" fmla="*/ 10 h 11"/>
                  <a:gd name="T70" fmla="*/ 4 w 11"/>
                  <a:gd name="T71" fmla="*/ 10 h 11"/>
                  <a:gd name="T72" fmla="*/ 5 w 11"/>
                  <a:gd name="T73" fmla="*/ 10 h 11"/>
                  <a:gd name="T74" fmla="*/ 5 w 11"/>
                  <a:gd name="T75" fmla="*/ 9 h 11"/>
                  <a:gd name="T76" fmla="*/ 6 w 11"/>
                  <a:gd name="T77" fmla="*/ 9 h 11"/>
                  <a:gd name="T78" fmla="*/ 6 w 11"/>
                  <a:gd name="T79" fmla="*/ 10 h 11"/>
                  <a:gd name="T80" fmla="*/ 7 w 11"/>
                  <a:gd name="T81" fmla="*/ 10 h 11"/>
                  <a:gd name="T82" fmla="*/ 8 w 11"/>
                  <a:gd name="T83" fmla="*/ 10 h 11"/>
                  <a:gd name="T84" fmla="*/ 8 w 11"/>
                  <a:gd name="T85" fmla="*/ 9 h 11"/>
                  <a:gd name="T86" fmla="*/ 8 w 11"/>
                  <a:gd name="T87" fmla="*/ 8 h 11"/>
                  <a:gd name="T88" fmla="*/ 9 w 11"/>
                  <a:gd name="T89" fmla="*/ 8 h 11"/>
                  <a:gd name="T90" fmla="*/ 9 w 11"/>
                  <a:gd name="T91" fmla="*/ 8 h 11"/>
                  <a:gd name="T92" fmla="*/ 10 w 11"/>
                  <a:gd name="T93" fmla="*/ 8 h 11"/>
                  <a:gd name="T94" fmla="*/ 11 w 11"/>
                  <a:gd name="T95" fmla="*/ 7 h 11"/>
                  <a:gd name="T96" fmla="*/ 10 w 11"/>
                  <a:gd name="T97" fmla="*/ 6 h 11"/>
                  <a:gd name="T98" fmla="*/ 6 w 11"/>
                  <a:gd name="T99" fmla="*/ 7 h 11"/>
                  <a:gd name="T100" fmla="*/ 3 w 11"/>
                  <a:gd name="T101" fmla="*/ 6 h 11"/>
                  <a:gd name="T102" fmla="*/ 4 w 11"/>
                  <a:gd name="T103" fmla="*/ 3 h 11"/>
                  <a:gd name="T104" fmla="*/ 7 w 11"/>
                  <a:gd name="T105" fmla="*/ 4 h 11"/>
                  <a:gd name="T106" fmla="*/ 6 w 11"/>
                  <a:gd name="T10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0" y="6"/>
                    </a:moveTo>
                    <a:cubicBezTo>
                      <a:pt x="10" y="5"/>
                      <a:pt x="10" y="5"/>
                      <a:pt x="10" y="5"/>
                    </a:cubicBezTo>
                    <a:cubicBezTo>
                      <a:pt x="10" y="5"/>
                      <a:pt x="10" y="5"/>
                      <a:pt x="9" y="5"/>
                    </a:cubicBezTo>
                    <a:cubicBezTo>
                      <a:pt x="10" y="4"/>
                      <a:pt x="10" y="4"/>
                      <a:pt x="10" y="4"/>
                    </a:cubicBezTo>
                    <a:cubicBezTo>
                      <a:pt x="11" y="4"/>
                      <a:pt x="11" y="4"/>
                      <a:pt x="11" y="3"/>
                    </a:cubicBezTo>
                    <a:cubicBezTo>
                      <a:pt x="10" y="2"/>
                      <a:pt x="10" y="2"/>
                      <a:pt x="10" y="2"/>
                    </a:cubicBezTo>
                    <a:cubicBezTo>
                      <a:pt x="10" y="2"/>
                      <a:pt x="10" y="2"/>
                      <a:pt x="9" y="2"/>
                    </a:cubicBezTo>
                    <a:cubicBezTo>
                      <a:pt x="9" y="2"/>
                      <a:pt x="9" y="2"/>
                      <a:pt x="9" y="2"/>
                    </a:cubicBezTo>
                    <a:cubicBezTo>
                      <a:pt x="8" y="2"/>
                      <a:pt x="8" y="2"/>
                      <a:pt x="8" y="2"/>
                    </a:cubicBezTo>
                    <a:cubicBezTo>
                      <a:pt x="8" y="1"/>
                      <a:pt x="8" y="1"/>
                      <a:pt x="8" y="1"/>
                    </a:cubicBezTo>
                    <a:cubicBezTo>
                      <a:pt x="8" y="1"/>
                      <a:pt x="8" y="0"/>
                      <a:pt x="8" y="0"/>
                    </a:cubicBezTo>
                    <a:cubicBezTo>
                      <a:pt x="7" y="0"/>
                      <a:pt x="7" y="0"/>
                      <a:pt x="7" y="0"/>
                    </a:cubicBezTo>
                    <a:cubicBezTo>
                      <a:pt x="7" y="0"/>
                      <a:pt x="6" y="0"/>
                      <a:pt x="6" y="0"/>
                    </a:cubicBezTo>
                    <a:cubicBezTo>
                      <a:pt x="6" y="1"/>
                      <a:pt x="6" y="1"/>
                      <a:pt x="6" y="1"/>
                    </a:cubicBezTo>
                    <a:cubicBezTo>
                      <a:pt x="5" y="1"/>
                      <a:pt x="5" y="1"/>
                      <a:pt x="5" y="1"/>
                    </a:cubicBezTo>
                    <a:cubicBezTo>
                      <a:pt x="5" y="0"/>
                      <a:pt x="5" y="0"/>
                      <a:pt x="5" y="0"/>
                    </a:cubicBezTo>
                    <a:cubicBezTo>
                      <a:pt x="4" y="0"/>
                      <a:pt x="4" y="0"/>
                      <a:pt x="4" y="0"/>
                    </a:cubicBezTo>
                    <a:cubicBezTo>
                      <a:pt x="3" y="0"/>
                      <a:pt x="3" y="0"/>
                      <a:pt x="3" y="0"/>
                    </a:cubicBezTo>
                    <a:cubicBezTo>
                      <a:pt x="2" y="0"/>
                      <a:pt x="2" y="1"/>
                      <a:pt x="2" y="1"/>
                    </a:cubicBezTo>
                    <a:cubicBezTo>
                      <a:pt x="3" y="2"/>
                      <a:pt x="3" y="2"/>
                      <a:pt x="3" y="2"/>
                    </a:cubicBezTo>
                    <a:cubicBezTo>
                      <a:pt x="2" y="2"/>
                      <a:pt x="2" y="2"/>
                      <a:pt x="2" y="2"/>
                    </a:cubicBezTo>
                    <a:cubicBezTo>
                      <a:pt x="1" y="2"/>
                      <a:pt x="1" y="2"/>
                      <a:pt x="1" y="2"/>
                    </a:cubicBezTo>
                    <a:cubicBezTo>
                      <a:pt x="1" y="2"/>
                      <a:pt x="0" y="2"/>
                      <a:pt x="0" y="3"/>
                    </a:cubicBezTo>
                    <a:cubicBezTo>
                      <a:pt x="0" y="3"/>
                      <a:pt x="0" y="3"/>
                      <a:pt x="0" y="3"/>
                    </a:cubicBezTo>
                    <a:cubicBezTo>
                      <a:pt x="0" y="4"/>
                      <a:pt x="0" y="4"/>
                      <a:pt x="0" y="4"/>
                    </a:cubicBezTo>
                    <a:cubicBezTo>
                      <a:pt x="1" y="5"/>
                      <a:pt x="1" y="5"/>
                      <a:pt x="1" y="5"/>
                    </a:cubicBezTo>
                    <a:cubicBezTo>
                      <a:pt x="1" y="5"/>
                      <a:pt x="1" y="5"/>
                      <a:pt x="1" y="6"/>
                    </a:cubicBezTo>
                    <a:cubicBezTo>
                      <a:pt x="0" y="6"/>
                      <a:pt x="0" y="6"/>
                      <a:pt x="0" y="6"/>
                    </a:cubicBezTo>
                    <a:cubicBezTo>
                      <a:pt x="0" y="6"/>
                      <a:pt x="0" y="7"/>
                      <a:pt x="0" y="7"/>
                    </a:cubicBezTo>
                    <a:cubicBezTo>
                      <a:pt x="0" y="8"/>
                      <a:pt x="0" y="8"/>
                      <a:pt x="0" y="8"/>
                    </a:cubicBezTo>
                    <a:cubicBezTo>
                      <a:pt x="1" y="8"/>
                      <a:pt x="1" y="8"/>
                      <a:pt x="1" y="8"/>
                    </a:cubicBezTo>
                    <a:cubicBezTo>
                      <a:pt x="2" y="8"/>
                      <a:pt x="2" y="8"/>
                      <a:pt x="2" y="8"/>
                    </a:cubicBezTo>
                    <a:cubicBezTo>
                      <a:pt x="2" y="8"/>
                      <a:pt x="2" y="8"/>
                      <a:pt x="3" y="8"/>
                    </a:cubicBezTo>
                    <a:cubicBezTo>
                      <a:pt x="2" y="9"/>
                      <a:pt x="2" y="9"/>
                      <a:pt x="2" y="9"/>
                    </a:cubicBezTo>
                    <a:cubicBezTo>
                      <a:pt x="2" y="10"/>
                      <a:pt x="2" y="10"/>
                      <a:pt x="3" y="10"/>
                    </a:cubicBezTo>
                    <a:cubicBezTo>
                      <a:pt x="4" y="10"/>
                      <a:pt x="4" y="10"/>
                      <a:pt x="4" y="10"/>
                    </a:cubicBezTo>
                    <a:cubicBezTo>
                      <a:pt x="4" y="11"/>
                      <a:pt x="5" y="10"/>
                      <a:pt x="5" y="10"/>
                    </a:cubicBezTo>
                    <a:cubicBezTo>
                      <a:pt x="5" y="9"/>
                      <a:pt x="5" y="9"/>
                      <a:pt x="5" y="9"/>
                    </a:cubicBezTo>
                    <a:cubicBezTo>
                      <a:pt x="5" y="9"/>
                      <a:pt x="6" y="9"/>
                      <a:pt x="6" y="9"/>
                    </a:cubicBezTo>
                    <a:cubicBezTo>
                      <a:pt x="6" y="10"/>
                      <a:pt x="6" y="10"/>
                      <a:pt x="6" y="10"/>
                    </a:cubicBezTo>
                    <a:cubicBezTo>
                      <a:pt x="6" y="10"/>
                      <a:pt x="7" y="11"/>
                      <a:pt x="7" y="10"/>
                    </a:cubicBezTo>
                    <a:cubicBezTo>
                      <a:pt x="8" y="10"/>
                      <a:pt x="8" y="10"/>
                      <a:pt x="8" y="10"/>
                    </a:cubicBezTo>
                    <a:cubicBezTo>
                      <a:pt x="8" y="10"/>
                      <a:pt x="9" y="9"/>
                      <a:pt x="8" y="9"/>
                    </a:cubicBezTo>
                    <a:cubicBezTo>
                      <a:pt x="8" y="8"/>
                      <a:pt x="8" y="8"/>
                      <a:pt x="8" y="8"/>
                    </a:cubicBezTo>
                    <a:cubicBezTo>
                      <a:pt x="8" y="8"/>
                      <a:pt x="8" y="8"/>
                      <a:pt x="9" y="8"/>
                    </a:cubicBezTo>
                    <a:cubicBezTo>
                      <a:pt x="9" y="8"/>
                      <a:pt x="9" y="8"/>
                      <a:pt x="9" y="8"/>
                    </a:cubicBezTo>
                    <a:cubicBezTo>
                      <a:pt x="10" y="8"/>
                      <a:pt x="10" y="8"/>
                      <a:pt x="10" y="8"/>
                    </a:cubicBezTo>
                    <a:cubicBezTo>
                      <a:pt x="11" y="7"/>
                      <a:pt x="11" y="7"/>
                      <a:pt x="11" y="7"/>
                    </a:cubicBezTo>
                    <a:cubicBezTo>
                      <a:pt x="11" y="6"/>
                      <a:pt x="11" y="6"/>
                      <a:pt x="10" y="6"/>
                    </a:cubicBezTo>
                    <a:close/>
                    <a:moveTo>
                      <a:pt x="6" y="7"/>
                    </a:moveTo>
                    <a:cubicBezTo>
                      <a:pt x="5" y="8"/>
                      <a:pt x="4" y="7"/>
                      <a:pt x="3" y="6"/>
                    </a:cubicBezTo>
                    <a:cubicBezTo>
                      <a:pt x="3" y="5"/>
                      <a:pt x="3" y="4"/>
                      <a:pt x="4" y="3"/>
                    </a:cubicBezTo>
                    <a:cubicBezTo>
                      <a:pt x="5" y="3"/>
                      <a:pt x="7" y="3"/>
                      <a:pt x="7" y="4"/>
                    </a:cubicBezTo>
                    <a:cubicBezTo>
                      <a:pt x="8" y="5"/>
                      <a:pt x="7" y="7"/>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197"/>
              <p:cNvSpPr>
                <a:spLocks noEditPoints="1"/>
              </p:cNvSpPr>
              <p:nvPr/>
            </p:nvSpPr>
            <p:spPr bwMode="auto">
              <a:xfrm>
                <a:off x="3783" y="2425"/>
                <a:ext cx="33" cy="30"/>
              </a:xfrm>
              <a:custGeom>
                <a:avLst/>
                <a:gdLst>
                  <a:gd name="T0" fmla="*/ 13 w 14"/>
                  <a:gd name="T1" fmla="*/ 7 h 13"/>
                  <a:gd name="T2" fmla="*/ 12 w 14"/>
                  <a:gd name="T3" fmla="*/ 7 h 13"/>
                  <a:gd name="T4" fmla="*/ 12 w 14"/>
                  <a:gd name="T5" fmla="*/ 6 h 13"/>
                  <a:gd name="T6" fmla="*/ 13 w 14"/>
                  <a:gd name="T7" fmla="*/ 6 h 13"/>
                  <a:gd name="T8" fmla="*/ 13 w 14"/>
                  <a:gd name="T9" fmla="*/ 4 h 13"/>
                  <a:gd name="T10" fmla="*/ 13 w 14"/>
                  <a:gd name="T11" fmla="*/ 3 h 13"/>
                  <a:gd name="T12" fmla="*/ 12 w 14"/>
                  <a:gd name="T13" fmla="*/ 3 h 13"/>
                  <a:gd name="T14" fmla="*/ 11 w 14"/>
                  <a:gd name="T15" fmla="*/ 3 h 13"/>
                  <a:gd name="T16" fmla="*/ 10 w 14"/>
                  <a:gd name="T17" fmla="*/ 3 h 13"/>
                  <a:gd name="T18" fmla="*/ 10 w 14"/>
                  <a:gd name="T19" fmla="*/ 2 h 13"/>
                  <a:gd name="T20" fmla="*/ 10 w 14"/>
                  <a:gd name="T21" fmla="*/ 0 h 13"/>
                  <a:gd name="T22" fmla="*/ 9 w 14"/>
                  <a:gd name="T23" fmla="*/ 0 h 13"/>
                  <a:gd name="T24" fmla="*/ 8 w 14"/>
                  <a:gd name="T25" fmla="*/ 1 h 13"/>
                  <a:gd name="T26" fmla="*/ 7 w 14"/>
                  <a:gd name="T27" fmla="*/ 1 h 13"/>
                  <a:gd name="T28" fmla="*/ 6 w 14"/>
                  <a:gd name="T29" fmla="*/ 1 h 13"/>
                  <a:gd name="T30" fmla="*/ 6 w 14"/>
                  <a:gd name="T31" fmla="*/ 1 h 13"/>
                  <a:gd name="T32" fmla="*/ 5 w 14"/>
                  <a:gd name="T33" fmla="*/ 0 h 13"/>
                  <a:gd name="T34" fmla="*/ 4 w 14"/>
                  <a:gd name="T35" fmla="*/ 1 h 13"/>
                  <a:gd name="T36" fmla="*/ 3 w 14"/>
                  <a:gd name="T37" fmla="*/ 2 h 13"/>
                  <a:gd name="T38" fmla="*/ 4 w 14"/>
                  <a:gd name="T39" fmla="*/ 3 h 13"/>
                  <a:gd name="T40" fmla="*/ 3 w 14"/>
                  <a:gd name="T41" fmla="*/ 3 h 13"/>
                  <a:gd name="T42" fmla="*/ 2 w 14"/>
                  <a:gd name="T43" fmla="*/ 3 h 13"/>
                  <a:gd name="T44" fmla="*/ 1 w 14"/>
                  <a:gd name="T45" fmla="*/ 4 h 13"/>
                  <a:gd name="T46" fmla="*/ 1 w 14"/>
                  <a:gd name="T47" fmla="*/ 5 h 13"/>
                  <a:gd name="T48" fmla="*/ 1 w 14"/>
                  <a:gd name="T49" fmla="*/ 6 h 13"/>
                  <a:gd name="T50" fmla="*/ 2 w 14"/>
                  <a:gd name="T51" fmla="*/ 6 h 13"/>
                  <a:gd name="T52" fmla="*/ 2 w 14"/>
                  <a:gd name="T53" fmla="*/ 7 h 13"/>
                  <a:gd name="T54" fmla="*/ 1 w 14"/>
                  <a:gd name="T55" fmla="*/ 7 h 13"/>
                  <a:gd name="T56" fmla="*/ 1 w 14"/>
                  <a:gd name="T57" fmla="*/ 9 h 13"/>
                  <a:gd name="T58" fmla="*/ 1 w 14"/>
                  <a:gd name="T59" fmla="*/ 10 h 13"/>
                  <a:gd name="T60" fmla="*/ 2 w 14"/>
                  <a:gd name="T61" fmla="*/ 10 h 13"/>
                  <a:gd name="T62" fmla="*/ 3 w 14"/>
                  <a:gd name="T63" fmla="*/ 10 h 13"/>
                  <a:gd name="T64" fmla="*/ 4 w 14"/>
                  <a:gd name="T65" fmla="*/ 11 h 13"/>
                  <a:gd name="T66" fmla="*/ 4 w 14"/>
                  <a:gd name="T67" fmla="*/ 11 h 13"/>
                  <a:gd name="T68" fmla="*/ 4 w 14"/>
                  <a:gd name="T69" fmla="*/ 13 h 13"/>
                  <a:gd name="T70" fmla="*/ 5 w 14"/>
                  <a:gd name="T71" fmla="*/ 13 h 13"/>
                  <a:gd name="T72" fmla="*/ 6 w 14"/>
                  <a:gd name="T73" fmla="*/ 12 h 13"/>
                  <a:gd name="T74" fmla="*/ 7 w 14"/>
                  <a:gd name="T75" fmla="*/ 12 h 13"/>
                  <a:gd name="T76" fmla="*/ 8 w 14"/>
                  <a:gd name="T77" fmla="*/ 12 h 13"/>
                  <a:gd name="T78" fmla="*/ 8 w 14"/>
                  <a:gd name="T79" fmla="*/ 12 h 13"/>
                  <a:gd name="T80" fmla="*/ 9 w 14"/>
                  <a:gd name="T81" fmla="*/ 13 h 13"/>
                  <a:gd name="T82" fmla="*/ 10 w 14"/>
                  <a:gd name="T83" fmla="*/ 12 h 13"/>
                  <a:gd name="T84" fmla="*/ 11 w 14"/>
                  <a:gd name="T85" fmla="*/ 11 h 13"/>
                  <a:gd name="T86" fmla="*/ 10 w 14"/>
                  <a:gd name="T87" fmla="*/ 10 h 13"/>
                  <a:gd name="T88" fmla="*/ 11 w 14"/>
                  <a:gd name="T89" fmla="*/ 10 h 13"/>
                  <a:gd name="T90" fmla="*/ 12 w 14"/>
                  <a:gd name="T91" fmla="*/ 10 h 13"/>
                  <a:gd name="T92" fmla="*/ 13 w 14"/>
                  <a:gd name="T93" fmla="*/ 9 h 13"/>
                  <a:gd name="T94" fmla="*/ 13 w 14"/>
                  <a:gd name="T95" fmla="*/ 8 h 13"/>
                  <a:gd name="T96" fmla="*/ 13 w 14"/>
                  <a:gd name="T97" fmla="*/ 7 h 13"/>
                  <a:gd name="T98" fmla="*/ 8 w 14"/>
                  <a:gd name="T99" fmla="*/ 9 h 13"/>
                  <a:gd name="T100" fmla="*/ 5 w 14"/>
                  <a:gd name="T101" fmla="*/ 8 h 13"/>
                  <a:gd name="T102" fmla="*/ 6 w 14"/>
                  <a:gd name="T103" fmla="*/ 4 h 13"/>
                  <a:gd name="T104" fmla="*/ 9 w 14"/>
                  <a:gd name="T105" fmla="*/ 6 h 13"/>
                  <a:gd name="T106" fmla="*/ 8 w 14"/>
                  <a:gd name="T10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 h="13">
                    <a:moveTo>
                      <a:pt x="13" y="7"/>
                    </a:moveTo>
                    <a:cubicBezTo>
                      <a:pt x="12" y="7"/>
                      <a:pt x="12" y="7"/>
                      <a:pt x="12" y="7"/>
                    </a:cubicBezTo>
                    <a:cubicBezTo>
                      <a:pt x="12" y="7"/>
                      <a:pt x="12" y="6"/>
                      <a:pt x="12" y="6"/>
                    </a:cubicBezTo>
                    <a:cubicBezTo>
                      <a:pt x="13" y="6"/>
                      <a:pt x="13" y="6"/>
                      <a:pt x="13" y="6"/>
                    </a:cubicBezTo>
                    <a:cubicBezTo>
                      <a:pt x="13" y="5"/>
                      <a:pt x="14" y="5"/>
                      <a:pt x="13" y="4"/>
                    </a:cubicBezTo>
                    <a:cubicBezTo>
                      <a:pt x="13" y="3"/>
                      <a:pt x="13" y="3"/>
                      <a:pt x="13" y="3"/>
                    </a:cubicBezTo>
                    <a:cubicBezTo>
                      <a:pt x="13" y="3"/>
                      <a:pt x="12" y="3"/>
                      <a:pt x="12" y="3"/>
                    </a:cubicBezTo>
                    <a:cubicBezTo>
                      <a:pt x="11" y="3"/>
                      <a:pt x="11" y="3"/>
                      <a:pt x="11" y="3"/>
                    </a:cubicBezTo>
                    <a:cubicBezTo>
                      <a:pt x="11" y="3"/>
                      <a:pt x="10" y="3"/>
                      <a:pt x="10" y="3"/>
                    </a:cubicBezTo>
                    <a:cubicBezTo>
                      <a:pt x="10" y="2"/>
                      <a:pt x="10" y="2"/>
                      <a:pt x="10" y="2"/>
                    </a:cubicBezTo>
                    <a:cubicBezTo>
                      <a:pt x="11" y="1"/>
                      <a:pt x="10" y="1"/>
                      <a:pt x="10" y="0"/>
                    </a:cubicBezTo>
                    <a:cubicBezTo>
                      <a:pt x="9" y="0"/>
                      <a:pt x="9" y="0"/>
                      <a:pt x="9" y="0"/>
                    </a:cubicBezTo>
                    <a:cubicBezTo>
                      <a:pt x="8" y="0"/>
                      <a:pt x="8" y="0"/>
                      <a:pt x="8" y="1"/>
                    </a:cubicBezTo>
                    <a:cubicBezTo>
                      <a:pt x="7" y="1"/>
                      <a:pt x="7" y="1"/>
                      <a:pt x="7" y="1"/>
                    </a:cubicBezTo>
                    <a:cubicBezTo>
                      <a:pt x="7" y="1"/>
                      <a:pt x="7" y="1"/>
                      <a:pt x="6" y="1"/>
                    </a:cubicBezTo>
                    <a:cubicBezTo>
                      <a:pt x="6" y="1"/>
                      <a:pt x="6" y="1"/>
                      <a:pt x="6" y="1"/>
                    </a:cubicBezTo>
                    <a:cubicBezTo>
                      <a:pt x="6" y="0"/>
                      <a:pt x="5" y="0"/>
                      <a:pt x="5" y="0"/>
                    </a:cubicBezTo>
                    <a:cubicBezTo>
                      <a:pt x="4" y="1"/>
                      <a:pt x="4" y="1"/>
                      <a:pt x="4" y="1"/>
                    </a:cubicBezTo>
                    <a:cubicBezTo>
                      <a:pt x="3" y="1"/>
                      <a:pt x="3" y="1"/>
                      <a:pt x="3" y="2"/>
                    </a:cubicBezTo>
                    <a:cubicBezTo>
                      <a:pt x="4" y="3"/>
                      <a:pt x="4" y="3"/>
                      <a:pt x="4" y="3"/>
                    </a:cubicBezTo>
                    <a:cubicBezTo>
                      <a:pt x="3" y="3"/>
                      <a:pt x="3" y="3"/>
                      <a:pt x="3" y="3"/>
                    </a:cubicBezTo>
                    <a:cubicBezTo>
                      <a:pt x="2" y="3"/>
                      <a:pt x="2" y="3"/>
                      <a:pt x="2" y="3"/>
                    </a:cubicBezTo>
                    <a:cubicBezTo>
                      <a:pt x="2" y="3"/>
                      <a:pt x="1" y="3"/>
                      <a:pt x="1" y="4"/>
                    </a:cubicBezTo>
                    <a:cubicBezTo>
                      <a:pt x="1" y="5"/>
                      <a:pt x="1" y="5"/>
                      <a:pt x="1" y="5"/>
                    </a:cubicBezTo>
                    <a:cubicBezTo>
                      <a:pt x="0" y="5"/>
                      <a:pt x="1" y="6"/>
                      <a:pt x="1" y="6"/>
                    </a:cubicBezTo>
                    <a:cubicBezTo>
                      <a:pt x="2" y="6"/>
                      <a:pt x="2" y="6"/>
                      <a:pt x="2" y="6"/>
                    </a:cubicBezTo>
                    <a:cubicBezTo>
                      <a:pt x="2" y="6"/>
                      <a:pt x="2" y="7"/>
                      <a:pt x="2" y="7"/>
                    </a:cubicBezTo>
                    <a:cubicBezTo>
                      <a:pt x="1" y="7"/>
                      <a:pt x="1" y="7"/>
                      <a:pt x="1" y="7"/>
                    </a:cubicBezTo>
                    <a:cubicBezTo>
                      <a:pt x="1" y="8"/>
                      <a:pt x="0" y="8"/>
                      <a:pt x="1" y="9"/>
                    </a:cubicBezTo>
                    <a:cubicBezTo>
                      <a:pt x="1" y="10"/>
                      <a:pt x="1" y="10"/>
                      <a:pt x="1" y="10"/>
                    </a:cubicBezTo>
                    <a:cubicBezTo>
                      <a:pt x="1" y="10"/>
                      <a:pt x="2" y="10"/>
                      <a:pt x="2" y="10"/>
                    </a:cubicBezTo>
                    <a:cubicBezTo>
                      <a:pt x="3" y="10"/>
                      <a:pt x="3" y="10"/>
                      <a:pt x="3" y="10"/>
                    </a:cubicBezTo>
                    <a:cubicBezTo>
                      <a:pt x="3" y="10"/>
                      <a:pt x="4" y="10"/>
                      <a:pt x="4" y="11"/>
                    </a:cubicBezTo>
                    <a:cubicBezTo>
                      <a:pt x="4" y="11"/>
                      <a:pt x="4" y="11"/>
                      <a:pt x="4" y="11"/>
                    </a:cubicBezTo>
                    <a:cubicBezTo>
                      <a:pt x="3" y="12"/>
                      <a:pt x="4" y="12"/>
                      <a:pt x="4" y="13"/>
                    </a:cubicBezTo>
                    <a:cubicBezTo>
                      <a:pt x="5" y="13"/>
                      <a:pt x="5" y="13"/>
                      <a:pt x="5" y="13"/>
                    </a:cubicBezTo>
                    <a:cubicBezTo>
                      <a:pt x="6" y="13"/>
                      <a:pt x="6" y="13"/>
                      <a:pt x="6" y="12"/>
                    </a:cubicBezTo>
                    <a:cubicBezTo>
                      <a:pt x="7" y="12"/>
                      <a:pt x="7" y="12"/>
                      <a:pt x="7" y="12"/>
                    </a:cubicBezTo>
                    <a:cubicBezTo>
                      <a:pt x="7" y="12"/>
                      <a:pt x="7" y="12"/>
                      <a:pt x="8" y="12"/>
                    </a:cubicBezTo>
                    <a:cubicBezTo>
                      <a:pt x="8" y="12"/>
                      <a:pt x="8" y="12"/>
                      <a:pt x="8" y="12"/>
                    </a:cubicBezTo>
                    <a:cubicBezTo>
                      <a:pt x="8" y="13"/>
                      <a:pt x="9" y="13"/>
                      <a:pt x="9" y="13"/>
                    </a:cubicBezTo>
                    <a:cubicBezTo>
                      <a:pt x="10" y="12"/>
                      <a:pt x="10" y="12"/>
                      <a:pt x="10" y="12"/>
                    </a:cubicBezTo>
                    <a:cubicBezTo>
                      <a:pt x="11" y="12"/>
                      <a:pt x="11" y="12"/>
                      <a:pt x="11" y="11"/>
                    </a:cubicBezTo>
                    <a:cubicBezTo>
                      <a:pt x="10" y="10"/>
                      <a:pt x="10" y="10"/>
                      <a:pt x="10" y="10"/>
                    </a:cubicBezTo>
                    <a:cubicBezTo>
                      <a:pt x="11" y="10"/>
                      <a:pt x="11" y="10"/>
                      <a:pt x="11" y="10"/>
                    </a:cubicBezTo>
                    <a:cubicBezTo>
                      <a:pt x="12" y="10"/>
                      <a:pt x="12" y="10"/>
                      <a:pt x="12" y="10"/>
                    </a:cubicBezTo>
                    <a:cubicBezTo>
                      <a:pt x="12" y="10"/>
                      <a:pt x="13" y="10"/>
                      <a:pt x="13" y="9"/>
                    </a:cubicBezTo>
                    <a:cubicBezTo>
                      <a:pt x="13" y="8"/>
                      <a:pt x="13" y="8"/>
                      <a:pt x="13" y="8"/>
                    </a:cubicBezTo>
                    <a:cubicBezTo>
                      <a:pt x="14" y="8"/>
                      <a:pt x="13" y="7"/>
                      <a:pt x="13" y="7"/>
                    </a:cubicBezTo>
                    <a:close/>
                    <a:moveTo>
                      <a:pt x="8" y="9"/>
                    </a:moveTo>
                    <a:cubicBezTo>
                      <a:pt x="7" y="9"/>
                      <a:pt x="5" y="9"/>
                      <a:pt x="5" y="8"/>
                    </a:cubicBezTo>
                    <a:cubicBezTo>
                      <a:pt x="4" y="6"/>
                      <a:pt x="5" y="5"/>
                      <a:pt x="6" y="4"/>
                    </a:cubicBezTo>
                    <a:cubicBezTo>
                      <a:pt x="7" y="4"/>
                      <a:pt x="9" y="4"/>
                      <a:pt x="9" y="6"/>
                    </a:cubicBezTo>
                    <a:cubicBezTo>
                      <a:pt x="10" y="7"/>
                      <a:pt x="9" y="8"/>
                      <a:pt x="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198"/>
              <p:cNvSpPr>
                <a:spLocks noEditPoints="1"/>
              </p:cNvSpPr>
              <p:nvPr/>
            </p:nvSpPr>
            <p:spPr bwMode="auto">
              <a:xfrm>
                <a:off x="4018" y="2002"/>
                <a:ext cx="21" cy="21"/>
              </a:xfrm>
              <a:custGeom>
                <a:avLst/>
                <a:gdLst>
                  <a:gd name="T0" fmla="*/ 8 w 9"/>
                  <a:gd name="T1" fmla="*/ 5 h 9"/>
                  <a:gd name="T2" fmla="*/ 8 w 9"/>
                  <a:gd name="T3" fmla="*/ 5 h 9"/>
                  <a:gd name="T4" fmla="*/ 8 w 9"/>
                  <a:gd name="T5" fmla="*/ 4 h 9"/>
                  <a:gd name="T6" fmla="*/ 8 w 9"/>
                  <a:gd name="T7" fmla="*/ 4 h 9"/>
                  <a:gd name="T8" fmla="*/ 8 w 9"/>
                  <a:gd name="T9" fmla="*/ 3 h 9"/>
                  <a:gd name="T10" fmla="*/ 8 w 9"/>
                  <a:gd name="T11" fmla="*/ 2 h 9"/>
                  <a:gd name="T12" fmla="*/ 7 w 9"/>
                  <a:gd name="T13" fmla="*/ 2 h 9"/>
                  <a:gd name="T14" fmla="*/ 7 w 9"/>
                  <a:gd name="T15" fmla="*/ 2 h 9"/>
                  <a:gd name="T16" fmla="*/ 6 w 9"/>
                  <a:gd name="T17" fmla="*/ 2 h 9"/>
                  <a:gd name="T18" fmla="*/ 7 w 9"/>
                  <a:gd name="T19" fmla="*/ 1 h 9"/>
                  <a:gd name="T20" fmla="*/ 6 w 9"/>
                  <a:gd name="T21" fmla="*/ 0 h 9"/>
                  <a:gd name="T22" fmla="*/ 6 w 9"/>
                  <a:gd name="T23" fmla="*/ 0 h 9"/>
                  <a:gd name="T24" fmla="*/ 5 w 9"/>
                  <a:gd name="T25" fmla="*/ 0 h 9"/>
                  <a:gd name="T26" fmla="*/ 4 w 9"/>
                  <a:gd name="T27" fmla="*/ 1 h 9"/>
                  <a:gd name="T28" fmla="*/ 4 w 9"/>
                  <a:gd name="T29" fmla="*/ 1 h 9"/>
                  <a:gd name="T30" fmla="*/ 4 w 9"/>
                  <a:gd name="T31" fmla="*/ 0 h 9"/>
                  <a:gd name="T32" fmla="*/ 3 w 9"/>
                  <a:gd name="T33" fmla="*/ 0 h 9"/>
                  <a:gd name="T34" fmla="*/ 2 w 9"/>
                  <a:gd name="T35" fmla="*/ 0 h 9"/>
                  <a:gd name="T36" fmla="*/ 2 w 9"/>
                  <a:gd name="T37" fmla="*/ 1 h 9"/>
                  <a:gd name="T38" fmla="*/ 2 w 9"/>
                  <a:gd name="T39" fmla="*/ 2 h 9"/>
                  <a:gd name="T40" fmla="*/ 1 w 9"/>
                  <a:gd name="T41" fmla="*/ 2 h 9"/>
                  <a:gd name="T42" fmla="*/ 1 w 9"/>
                  <a:gd name="T43" fmla="*/ 2 h 9"/>
                  <a:gd name="T44" fmla="*/ 0 w 9"/>
                  <a:gd name="T45" fmla="*/ 2 h 9"/>
                  <a:gd name="T46" fmla="*/ 0 w 9"/>
                  <a:gd name="T47" fmla="*/ 3 h 9"/>
                  <a:gd name="T48" fmla="*/ 0 w 9"/>
                  <a:gd name="T49" fmla="*/ 4 h 9"/>
                  <a:gd name="T50" fmla="*/ 1 w 9"/>
                  <a:gd name="T51" fmla="*/ 4 h 9"/>
                  <a:gd name="T52" fmla="*/ 1 w 9"/>
                  <a:gd name="T53" fmla="*/ 5 h 9"/>
                  <a:gd name="T54" fmla="*/ 0 w 9"/>
                  <a:gd name="T55" fmla="*/ 5 h 9"/>
                  <a:gd name="T56" fmla="*/ 0 w 9"/>
                  <a:gd name="T57" fmla="*/ 6 h 9"/>
                  <a:gd name="T58" fmla="*/ 0 w 9"/>
                  <a:gd name="T59" fmla="*/ 6 h 9"/>
                  <a:gd name="T60" fmla="*/ 1 w 9"/>
                  <a:gd name="T61" fmla="*/ 7 h 9"/>
                  <a:gd name="T62" fmla="*/ 2 w 9"/>
                  <a:gd name="T63" fmla="*/ 7 h 9"/>
                  <a:gd name="T64" fmla="*/ 2 w 9"/>
                  <a:gd name="T65" fmla="*/ 7 h 9"/>
                  <a:gd name="T66" fmla="*/ 2 w 9"/>
                  <a:gd name="T67" fmla="*/ 8 h 9"/>
                  <a:gd name="T68" fmla="*/ 2 w 9"/>
                  <a:gd name="T69" fmla="*/ 8 h 9"/>
                  <a:gd name="T70" fmla="*/ 3 w 9"/>
                  <a:gd name="T71" fmla="*/ 9 h 9"/>
                  <a:gd name="T72" fmla="*/ 4 w 9"/>
                  <a:gd name="T73" fmla="*/ 8 h 9"/>
                  <a:gd name="T74" fmla="*/ 4 w 9"/>
                  <a:gd name="T75" fmla="*/ 8 h 9"/>
                  <a:gd name="T76" fmla="*/ 5 w 9"/>
                  <a:gd name="T77" fmla="*/ 8 h 9"/>
                  <a:gd name="T78" fmla="*/ 5 w 9"/>
                  <a:gd name="T79" fmla="*/ 8 h 9"/>
                  <a:gd name="T80" fmla="*/ 6 w 9"/>
                  <a:gd name="T81" fmla="*/ 9 h 9"/>
                  <a:gd name="T82" fmla="*/ 6 w 9"/>
                  <a:gd name="T83" fmla="*/ 8 h 9"/>
                  <a:gd name="T84" fmla="*/ 7 w 9"/>
                  <a:gd name="T85" fmla="*/ 7 h 9"/>
                  <a:gd name="T86" fmla="*/ 6 w 9"/>
                  <a:gd name="T87" fmla="*/ 7 h 9"/>
                  <a:gd name="T88" fmla="*/ 7 w 9"/>
                  <a:gd name="T89" fmla="*/ 6 h 9"/>
                  <a:gd name="T90" fmla="*/ 7 w 9"/>
                  <a:gd name="T91" fmla="*/ 7 h 9"/>
                  <a:gd name="T92" fmla="*/ 8 w 9"/>
                  <a:gd name="T93" fmla="*/ 6 h 9"/>
                  <a:gd name="T94" fmla="*/ 9 w 9"/>
                  <a:gd name="T95" fmla="*/ 6 h 9"/>
                  <a:gd name="T96" fmla="*/ 8 w 9"/>
                  <a:gd name="T97" fmla="*/ 5 h 9"/>
                  <a:gd name="T98" fmla="*/ 5 w 9"/>
                  <a:gd name="T99" fmla="*/ 6 h 9"/>
                  <a:gd name="T100" fmla="*/ 3 w 9"/>
                  <a:gd name="T101" fmla="*/ 5 h 9"/>
                  <a:gd name="T102" fmla="*/ 3 w 9"/>
                  <a:gd name="T103" fmla="*/ 3 h 9"/>
                  <a:gd name="T104" fmla="*/ 6 w 9"/>
                  <a:gd name="T105" fmla="*/ 4 h 9"/>
                  <a:gd name="T106" fmla="*/ 5 w 9"/>
                  <a:gd name="T10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 h="9">
                    <a:moveTo>
                      <a:pt x="8" y="5"/>
                    </a:moveTo>
                    <a:cubicBezTo>
                      <a:pt x="8" y="5"/>
                      <a:pt x="8" y="5"/>
                      <a:pt x="8" y="5"/>
                    </a:cubicBezTo>
                    <a:cubicBezTo>
                      <a:pt x="8" y="4"/>
                      <a:pt x="8" y="4"/>
                      <a:pt x="8" y="4"/>
                    </a:cubicBezTo>
                    <a:cubicBezTo>
                      <a:pt x="8" y="4"/>
                      <a:pt x="8" y="4"/>
                      <a:pt x="8" y="4"/>
                    </a:cubicBezTo>
                    <a:cubicBezTo>
                      <a:pt x="8" y="4"/>
                      <a:pt x="9" y="3"/>
                      <a:pt x="8" y="3"/>
                    </a:cubicBezTo>
                    <a:cubicBezTo>
                      <a:pt x="8" y="2"/>
                      <a:pt x="8" y="2"/>
                      <a:pt x="8" y="2"/>
                    </a:cubicBezTo>
                    <a:cubicBezTo>
                      <a:pt x="8" y="2"/>
                      <a:pt x="8" y="2"/>
                      <a:pt x="7" y="2"/>
                    </a:cubicBezTo>
                    <a:cubicBezTo>
                      <a:pt x="7" y="2"/>
                      <a:pt x="7" y="2"/>
                      <a:pt x="7" y="2"/>
                    </a:cubicBezTo>
                    <a:cubicBezTo>
                      <a:pt x="7" y="2"/>
                      <a:pt x="6" y="2"/>
                      <a:pt x="6" y="2"/>
                    </a:cubicBezTo>
                    <a:cubicBezTo>
                      <a:pt x="7" y="1"/>
                      <a:pt x="7" y="1"/>
                      <a:pt x="7" y="1"/>
                    </a:cubicBezTo>
                    <a:cubicBezTo>
                      <a:pt x="7" y="1"/>
                      <a:pt x="6" y="0"/>
                      <a:pt x="6" y="0"/>
                    </a:cubicBezTo>
                    <a:cubicBezTo>
                      <a:pt x="6" y="0"/>
                      <a:pt x="6" y="0"/>
                      <a:pt x="6" y="0"/>
                    </a:cubicBezTo>
                    <a:cubicBezTo>
                      <a:pt x="5" y="0"/>
                      <a:pt x="5" y="0"/>
                      <a:pt x="5" y="0"/>
                    </a:cubicBezTo>
                    <a:cubicBezTo>
                      <a:pt x="4" y="1"/>
                      <a:pt x="4" y="1"/>
                      <a:pt x="4" y="1"/>
                    </a:cubicBezTo>
                    <a:cubicBezTo>
                      <a:pt x="4" y="1"/>
                      <a:pt x="4" y="1"/>
                      <a:pt x="4" y="1"/>
                    </a:cubicBezTo>
                    <a:cubicBezTo>
                      <a:pt x="4" y="0"/>
                      <a:pt x="4" y="0"/>
                      <a:pt x="4" y="0"/>
                    </a:cubicBezTo>
                    <a:cubicBezTo>
                      <a:pt x="3" y="0"/>
                      <a:pt x="3" y="0"/>
                      <a:pt x="3" y="0"/>
                    </a:cubicBezTo>
                    <a:cubicBezTo>
                      <a:pt x="2" y="0"/>
                      <a:pt x="2" y="0"/>
                      <a:pt x="2" y="0"/>
                    </a:cubicBezTo>
                    <a:cubicBezTo>
                      <a:pt x="2" y="1"/>
                      <a:pt x="2" y="1"/>
                      <a:pt x="2" y="1"/>
                    </a:cubicBezTo>
                    <a:cubicBezTo>
                      <a:pt x="2" y="2"/>
                      <a:pt x="2" y="2"/>
                      <a:pt x="2" y="2"/>
                    </a:cubicBezTo>
                    <a:cubicBezTo>
                      <a:pt x="2" y="2"/>
                      <a:pt x="2" y="2"/>
                      <a:pt x="1" y="2"/>
                    </a:cubicBezTo>
                    <a:cubicBezTo>
                      <a:pt x="1" y="2"/>
                      <a:pt x="1" y="2"/>
                      <a:pt x="1" y="2"/>
                    </a:cubicBezTo>
                    <a:cubicBezTo>
                      <a:pt x="1" y="2"/>
                      <a:pt x="0" y="2"/>
                      <a:pt x="0" y="2"/>
                    </a:cubicBezTo>
                    <a:cubicBezTo>
                      <a:pt x="0" y="3"/>
                      <a:pt x="0" y="3"/>
                      <a:pt x="0" y="3"/>
                    </a:cubicBezTo>
                    <a:cubicBezTo>
                      <a:pt x="0" y="3"/>
                      <a:pt x="0" y="4"/>
                      <a:pt x="0" y="4"/>
                    </a:cubicBezTo>
                    <a:cubicBezTo>
                      <a:pt x="1" y="4"/>
                      <a:pt x="1" y="4"/>
                      <a:pt x="1" y="4"/>
                    </a:cubicBezTo>
                    <a:cubicBezTo>
                      <a:pt x="1" y="4"/>
                      <a:pt x="1" y="5"/>
                      <a:pt x="1" y="5"/>
                    </a:cubicBezTo>
                    <a:cubicBezTo>
                      <a:pt x="0" y="5"/>
                      <a:pt x="0" y="5"/>
                      <a:pt x="0" y="5"/>
                    </a:cubicBezTo>
                    <a:cubicBezTo>
                      <a:pt x="0" y="5"/>
                      <a:pt x="0" y="6"/>
                      <a:pt x="0" y="6"/>
                    </a:cubicBezTo>
                    <a:cubicBezTo>
                      <a:pt x="0" y="6"/>
                      <a:pt x="0" y="6"/>
                      <a:pt x="0" y="6"/>
                    </a:cubicBezTo>
                    <a:cubicBezTo>
                      <a:pt x="0" y="7"/>
                      <a:pt x="1" y="7"/>
                      <a:pt x="1" y="7"/>
                    </a:cubicBezTo>
                    <a:cubicBezTo>
                      <a:pt x="2" y="7"/>
                      <a:pt x="2" y="7"/>
                      <a:pt x="2" y="7"/>
                    </a:cubicBezTo>
                    <a:cubicBezTo>
                      <a:pt x="2" y="7"/>
                      <a:pt x="2" y="7"/>
                      <a:pt x="2" y="7"/>
                    </a:cubicBezTo>
                    <a:cubicBezTo>
                      <a:pt x="2" y="8"/>
                      <a:pt x="2" y="8"/>
                      <a:pt x="2" y="8"/>
                    </a:cubicBezTo>
                    <a:cubicBezTo>
                      <a:pt x="2" y="8"/>
                      <a:pt x="2" y="8"/>
                      <a:pt x="2" y="8"/>
                    </a:cubicBezTo>
                    <a:cubicBezTo>
                      <a:pt x="3" y="9"/>
                      <a:pt x="3" y="9"/>
                      <a:pt x="3" y="9"/>
                    </a:cubicBezTo>
                    <a:cubicBezTo>
                      <a:pt x="3" y="9"/>
                      <a:pt x="4" y="9"/>
                      <a:pt x="4" y="8"/>
                    </a:cubicBezTo>
                    <a:cubicBezTo>
                      <a:pt x="4" y="8"/>
                      <a:pt x="4" y="8"/>
                      <a:pt x="4" y="8"/>
                    </a:cubicBezTo>
                    <a:cubicBezTo>
                      <a:pt x="4" y="8"/>
                      <a:pt x="4" y="8"/>
                      <a:pt x="5" y="8"/>
                    </a:cubicBezTo>
                    <a:cubicBezTo>
                      <a:pt x="5" y="8"/>
                      <a:pt x="5" y="8"/>
                      <a:pt x="5" y="8"/>
                    </a:cubicBezTo>
                    <a:cubicBezTo>
                      <a:pt x="5" y="9"/>
                      <a:pt x="5" y="9"/>
                      <a:pt x="6" y="9"/>
                    </a:cubicBezTo>
                    <a:cubicBezTo>
                      <a:pt x="6" y="8"/>
                      <a:pt x="6" y="8"/>
                      <a:pt x="6" y="8"/>
                    </a:cubicBezTo>
                    <a:cubicBezTo>
                      <a:pt x="7" y="8"/>
                      <a:pt x="7" y="8"/>
                      <a:pt x="7" y="7"/>
                    </a:cubicBezTo>
                    <a:cubicBezTo>
                      <a:pt x="6" y="7"/>
                      <a:pt x="6" y="7"/>
                      <a:pt x="6" y="7"/>
                    </a:cubicBezTo>
                    <a:cubicBezTo>
                      <a:pt x="7" y="7"/>
                      <a:pt x="7" y="7"/>
                      <a:pt x="7" y="6"/>
                    </a:cubicBezTo>
                    <a:cubicBezTo>
                      <a:pt x="7" y="7"/>
                      <a:pt x="7" y="7"/>
                      <a:pt x="7" y="7"/>
                    </a:cubicBezTo>
                    <a:cubicBezTo>
                      <a:pt x="8" y="7"/>
                      <a:pt x="8" y="7"/>
                      <a:pt x="8" y="6"/>
                    </a:cubicBezTo>
                    <a:cubicBezTo>
                      <a:pt x="9" y="6"/>
                      <a:pt x="9" y="6"/>
                      <a:pt x="9" y="6"/>
                    </a:cubicBezTo>
                    <a:cubicBezTo>
                      <a:pt x="9" y="5"/>
                      <a:pt x="8" y="5"/>
                      <a:pt x="8" y="5"/>
                    </a:cubicBezTo>
                    <a:close/>
                    <a:moveTo>
                      <a:pt x="5" y="6"/>
                    </a:moveTo>
                    <a:cubicBezTo>
                      <a:pt x="4" y="6"/>
                      <a:pt x="3" y="6"/>
                      <a:pt x="3" y="5"/>
                    </a:cubicBezTo>
                    <a:cubicBezTo>
                      <a:pt x="2" y="4"/>
                      <a:pt x="3" y="3"/>
                      <a:pt x="3" y="3"/>
                    </a:cubicBezTo>
                    <a:cubicBezTo>
                      <a:pt x="4" y="2"/>
                      <a:pt x="5" y="3"/>
                      <a:pt x="6" y="4"/>
                    </a:cubicBezTo>
                    <a:cubicBezTo>
                      <a:pt x="6" y="5"/>
                      <a:pt x="6"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199"/>
              <p:cNvSpPr>
                <a:spLocks noEditPoints="1"/>
              </p:cNvSpPr>
              <p:nvPr/>
            </p:nvSpPr>
            <p:spPr bwMode="auto">
              <a:xfrm>
                <a:off x="3767" y="1615"/>
                <a:ext cx="26" cy="26"/>
              </a:xfrm>
              <a:custGeom>
                <a:avLst/>
                <a:gdLst>
                  <a:gd name="T0" fmla="*/ 11 w 11"/>
                  <a:gd name="T1" fmla="*/ 7 h 11"/>
                  <a:gd name="T2" fmla="*/ 10 w 11"/>
                  <a:gd name="T3" fmla="*/ 6 h 11"/>
                  <a:gd name="T4" fmla="*/ 10 w 11"/>
                  <a:gd name="T5" fmla="*/ 5 h 11"/>
                  <a:gd name="T6" fmla="*/ 11 w 11"/>
                  <a:gd name="T7" fmla="*/ 5 h 11"/>
                  <a:gd name="T8" fmla="*/ 11 w 11"/>
                  <a:gd name="T9" fmla="*/ 4 h 11"/>
                  <a:gd name="T10" fmla="*/ 11 w 11"/>
                  <a:gd name="T11" fmla="*/ 3 h 11"/>
                  <a:gd name="T12" fmla="*/ 10 w 11"/>
                  <a:gd name="T13" fmla="*/ 3 h 11"/>
                  <a:gd name="T14" fmla="*/ 9 w 11"/>
                  <a:gd name="T15" fmla="*/ 3 h 11"/>
                  <a:gd name="T16" fmla="*/ 8 w 11"/>
                  <a:gd name="T17" fmla="*/ 3 h 11"/>
                  <a:gd name="T18" fmla="*/ 9 w 11"/>
                  <a:gd name="T19" fmla="*/ 2 h 11"/>
                  <a:gd name="T20" fmla="*/ 8 w 11"/>
                  <a:gd name="T21" fmla="*/ 1 h 11"/>
                  <a:gd name="T22" fmla="*/ 7 w 11"/>
                  <a:gd name="T23" fmla="*/ 1 h 11"/>
                  <a:gd name="T24" fmla="*/ 6 w 11"/>
                  <a:gd name="T25" fmla="*/ 1 h 11"/>
                  <a:gd name="T26" fmla="*/ 6 w 11"/>
                  <a:gd name="T27" fmla="*/ 2 h 11"/>
                  <a:gd name="T28" fmla="*/ 5 w 11"/>
                  <a:gd name="T29" fmla="*/ 2 h 11"/>
                  <a:gd name="T30" fmla="*/ 5 w 11"/>
                  <a:gd name="T31" fmla="*/ 1 h 11"/>
                  <a:gd name="T32" fmla="*/ 4 w 11"/>
                  <a:gd name="T33" fmla="*/ 1 h 11"/>
                  <a:gd name="T34" fmla="*/ 3 w 11"/>
                  <a:gd name="T35" fmla="*/ 1 h 11"/>
                  <a:gd name="T36" fmla="*/ 3 w 11"/>
                  <a:gd name="T37" fmla="*/ 2 h 11"/>
                  <a:gd name="T38" fmla="*/ 3 w 11"/>
                  <a:gd name="T39" fmla="*/ 3 h 11"/>
                  <a:gd name="T40" fmla="*/ 2 w 11"/>
                  <a:gd name="T41" fmla="*/ 3 h 11"/>
                  <a:gd name="T42" fmla="*/ 2 w 11"/>
                  <a:gd name="T43" fmla="*/ 3 h 11"/>
                  <a:gd name="T44" fmla="*/ 1 w 11"/>
                  <a:gd name="T45" fmla="*/ 3 h 11"/>
                  <a:gd name="T46" fmla="*/ 0 w 11"/>
                  <a:gd name="T47" fmla="*/ 4 h 11"/>
                  <a:gd name="T48" fmla="*/ 1 w 11"/>
                  <a:gd name="T49" fmla="*/ 5 h 11"/>
                  <a:gd name="T50" fmla="*/ 1 w 11"/>
                  <a:gd name="T51" fmla="*/ 6 h 11"/>
                  <a:gd name="T52" fmla="*/ 1 w 11"/>
                  <a:gd name="T53" fmla="*/ 6 h 11"/>
                  <a:gd name="T54" fmla="*/ 1 w 11"/>
                  <a:gd name="T55" fmla="*/ 7 h 11"/>
                  <a:gd name="T56" fmla="*/ 0 w 11"/>
                  <a:gd name="T57" fmla="*/ 8 h 11"/>
                  <a:gd name="T58" fmla="*/ 1 w 11"/>
                  <a:gd name="T59" fmla="*/ 9 h 11"/>
                  <a:gd name="T60" fmla="*/ 2 w 11"/>
                  <a:gd name="T61" fmla="*/ 9 h 11"/>
                  <a:gd name="T62" fmla="*/ 2 w 11"/>
                  <a:gd name="T63" fmla="*/ 9 h 11"/>
                  <a:gd name="T64" fmla="*/ 3 w 11"/>
                  <a:gd name="T65" fmla="*/ 9 h 11"/>
                  <a:gd name="T66" fmla="*/ 3 w 11"/>
                  <a:gd name="T67" fmla="*/ 10 h 11"/>
                  <a:gd name="T68" fmla="*/ 3 w 11"/>
                  <a:gd name="T69" fmla="*/ 11 h 11"/>
                  <a:gd name="T70" fmla="*/ 4 w 11"/>
                  <a:gd name="T71" fmla="*/ 11 h 11"/>
                  <a:gd name="T72" fmla="*/ 5 w 11"/>
                  <a:gd name="T73" fmla="*/ 11 h 11"/>
                  <a:gd name="T74" fmla="*/ 5 w 11"/>
                  <a:gd name="T75" fmla="*/ 10 h 11"/>
                  <a:gd name="T76" fmla="*/ 6 w 11"/>
                  <a:gd name="T77" fmla="*/ 10 h 11"/>
                  <a:gd name="T78" fmla="*/ 6 w 11"/>
                  <a:gd name="T79" fmla="*/ 11 h 11"/>
                  <a:gd name="T80" fmla="*/ 8 w 11"/>
                  <a:gd name="T81" fmla="*/ 11 h 11"/>
                  <a:gd name="T82" fmla="*/ 8 w 11"/>
                  <a:gd name="T83" fmla="*/ 11 h 11"/>
                  <a:gd name="T84" fmla="*/ 9 w 11"/>
                  <a:gd name="T85" fmla="*/ 10 h 11"/>
                  <a:gd name="T86" fmla="*/ 8 w 11"/>
                  <a:gd name="T87" fmla="*/ 9 h 11"/>
                  <a:gd name="T88" fmla="*/ 9 w 11"/>
                  <a:gd name="T89" fmla="*/ 9 h 11"/>
                  <a:gd name="T90" fmla="*/ 10 w 11"/>
                  <a:gd name="T91" fmla="*/ 9 h 11"/>
                  <a:gd name="T92" fmla="*/ 11 w 11"/>
                  <a:gd name="T93" fmla="*/ 8 h 11"/>
                  <a:gd name="T94" fmla="*/ 11 w 11"/>
                  <a:gd name="T95" fmla="*/ 8 h 11"/>
                  <a:gd name="T96" fmla="*/ 11 w 11"/>
                  <a:gd name="T97" fmla="*/ 7 h 11"/>
                  <a:gd name="T98" fmla="*/ 6 w 11"/>
                  <a:gd name="T99" fmla="*/ 8 h 11"/>
                  <a:gd name="T100" fmla="*/ 4 w 11"/>
                  <a:gd name="T101" fmla="*/ 7 h 11"/>
                  <a:gd name="T102" fmla="*/ 5 w 11"/>
                  <a:gd name="T103" fmla="*/ 4 h 11"/>
                  <a:gd name="T104" fmla="*/ 8 w 11"/>
                  <a:gd name="T105" fmla="*/ 5 h 11"/>
                  <a:gd name="T106" fmla="*/ 6 w 11"/>
                  <a:gd name="T10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1" y="7"/>
                    </a:moveTo>
                    <a:cubicBezTo>
                      <a:pt x="10" y="6"/>
                      <a:pt x="10" y="6"/>
                      <a:pt x="10" y="6"/>
                    </a:cubicBezTo>
                    <a:cubicBezTo>
                      <a:pt x="10" y="6"/>
                      <a:pt x="10" y="6"/>
                      <a:pt x="10" y="5"/>
                    </a:cubicBezTo>
                    <a:cubicBezTo>
                      <a:pt x="11" y="5"/>
                      <a:pt x="11" y="5"/>
                      <a:pt x="11" y="5"/>
                    </a:cubicBezTo>
                    <a:cubicBezTo>
                      <a:pt x="11" y="5"/>
                      <a:pt x="11" y="4"/>
                      <a:pt x="11" y="4"/>
                    </a:cubicBezTo>
                    <a:cubicBezTo>
                      <a:pt x="11" y="3"/>
                      <a:pt x="11" y="3"/>
                      <a:pt x="11" y="3"/>
                    </a:cubicBezTo>
                    <a:cubicBezTo>
                      <a:pt x="10" y="3"/>
                      <a:pt x="10" y="3"/>
                      <a:pt x="10" y="3"/>
                    </a:cubicBezTo>
                    <a:cubicBezTo>
                      <a:pt x="9" y="3"/>
                      <a:pt x="9" y="3"/>
                      <a:pt x="9" y="3"/>
                    </a:cubicBezTo>
                    <a:cubicBezTo>
                      <a:pt x="9" y="3"/>
                      <a:pt x="8" y="3"/>
                      <a:pt x="8" y="3"/>
                    </a:cubicBezTo>
                    <a:cubicBezTo>
                      <a:pt x="9" y="2"/>
                      <a:pt x="9" y="2"/>
                      <a:pt x="9" y="2"/>
                    </a:cubicBezTo>
                    <a:cubicBezTo>
                      <a:pt x="9" y="1"/>
                      <a:pt x="9" y="1"/>
                      <a:pt x="8" y="1"/>
                    </a:cubicBezTo>
                    <a:cubicBezTo>
                      <a:pt x="7" y="1"/>
                      <a:pt x="7" y="1"/>
                      <a:pt x="7" y="1"/>
                    </a:cubicBezTo>
                    <a:cubicBezTo>
                      <a:pt x="7" y="0"/>
                      <a:pt x="6" y="1"/>
                      <a:pt x="6" y="1"/>
                    </a:cubicBezTo>
                    <a:cubicBezTo>
                      <a:pt x="6" y="2"/>
                      <a:pt x="6" y="2"/>
                      <a:pt x="6" y="2"/>
                    </a:cubicBezTo>
                    <a:cubicBezTo>
                      <a:pt x="6" y="2"/>
                      <a:pt x="5" y="2"/>
                      <a:pt x="5" y="2"/>
                    </a:cubicBezTo>
                    <a:cubicBezTo>
                      <a:pt x="5" y="1"/>
                      <a:pt x="5" y="1"/>
                      <a:pt x="5" y="1"/>
                    </a:cubicBezTo>
                    <a:cubicBezTo>
                      <a:pt x="5" y="1"/>
                      <a:pt x="4" y="0"/>
                      <a:pt x="4" y="1"/>
                    </a:cubicBezTo>
                    <a:cubicBezTo>
                      <a:pt x="3" y="1"/>
                      <a:pt x="3" y="1"/>
                      <a:pt x="3" y="1"/>
                    </a:cubicBezTo>
                    <a:cubicBezTo>
                      <a:pt x="3" y="1"/>
                      <a:pt x="2" y="2"/>
                      <a:pt x="3" y="2"/>
                    </a:cubicBezTo>
                    <a:cubicBezTo>
                      <a:pt x="3" y="3"/>
                      <a:pt x="3" y="3"/>
                      <a:pt x="3" y="3"/>
                    </a:cubicBezTo>
                    <a:cubicBezTo>
                      <a:pt x="3" y="3"/>
                      <a:pt x="2" y="3"/>
                      <a:pt x="2" y="3"/>
                    </a:cubicBezTo>
                    <a:cubicBezTo>
                      <a:pt x="2" y="3"/>
                      <a:pt x="2" y="3"/>
                      <a:pt x="2" y="3"/>
                    </a:cubicBezTo>
                    <a:cubicBezTo>
                      <a:pt x="1" y="3"/>
                      <a:pt x="1" y="3"/>
                      <a:pt x="1" y="3"/>
                    </a:cubicBezTo>
                    <a:cubicBezTo>
                      <a:pt x="0" y="4"/>
                      <a:pt x="0" y="4"/>
                      <a:pt x="0" y="4"/>
                    </a:cubicBezTo>
                    <a:cubicBezTo>
                      <a:pt x="0" y="5"/>
                      <a:pt x="0" y="5"/>
                      <a:pt x="1" y="5"/>
                    </a:cubicBezTo>
                    <a:cubicBezTo>
                      <a:pt x="1" y="6"/>
                      <a:pt x="1" y="6"/>
                      <a:pt x="1" y="6"/>
                    </a:cubicBezTo>
                    <a:cubicBezTo>
                      <a:pt x="1" y="6"/>
                      <a:pt x="1" y="6"/>
                      <a:pt x="1" y="6"/>
                    </a:cubicBezTo>
                    <a:cubicBezTo>
                      <a:pt x="1" y="7"/>
                      <a:pt x="1" y="7"/>
                      <a:pt x="1" y="7"/>
                    </a:cubicBezTo>
                    <a:cubicBezTo>
                      <a:pt x="0" y="7"/>
                      <a:pt x="0" y="7"/>
                      <a:pt x="0" y="8"/>
                    </a:cubicBezTo>
                    <a:cubicBezTo>
                      <a:pt x="1" y="9"/>
                      <a:pt x="1" y="9"/>
                      <a:pt x="1" y="9"/>
                    </a:cubicBezTo>
                    <a:cubicBezTo>
                      <a:pt x="1" y="9"/>
                      <a:pt x="1" y="9"/>
                      <a:pt x="2" y="9"/>
                    </a:cubicBezTo>
                    <a:cubicBezTo>
                      <a:pt x="2" y="9"/>
                      <a:pt x="2" y="9"/>
                      <a:pt x="2" y="9"/>
                    </a:cubicBezTo>
                    <a:cubicBezTo>
                      <a:pt x="3" y="9"/>
                      <a:pt x="3" y="9"/>
                      <a:pt x="3" y="9"/>
                    </a:cubicBezTo>
                    <a:cubicBezTo>
                      <a:pt x="3" y="10"/>
                      <a:pt x="3" y="10"/>
                      <a:pt x="3" y="10"/>
                    </a:cubicBezTo>
                    <a:cubicBezTo>
                      <a:pt x="3" y="10"/>
                      <a:pt x="3" y="11"/>
                      <a:pt x="3" y="11"/>
                    </a:cubicBezTo>
                    <a:cubicBezTo>
                      <a:pt x="4" y="11"/>
                      <a:pt x="4" y="11"/>
                      <a:pt x="4" y="11"/>
                    </a:cubicBezTo>
                    <a:cubicBezTo>
                      <a:pt x="4" y="11"/>
                      <a:pt x="5" y="11"/>
                      <a:pt x="5" y="11"/>
                    </a:cubicBezTo>
                    <a:cubicBezTo>
                      <a:pt x="5" y="10"/>
                      <a:pt x="5" y="10"/>
                      <a:pt x="5" y="10"/>
                    </a:cubicBezTo>
                    <a:cubicBezTo>
                      <a:pt x="6" y="10"/>
                      <a:pt x="6" y="10"/>
                      <a:pt x="6" y="10"/>
                    </a:cubicBezTo>
                    <a:cubicBezTo>
                      <a:pt x="6" y="11"/>
                      <a:pt x="6" y="11"/>
                      <a:pt x="6" y="11"/>
                    </a:cubicBezTo>
                    <a:cubicBezTo>
                      <a:pt x="7" y="11"/>
                      <a:pt x="7" y="11"/>
                      <a:pt x="8" y="11"/>
                    </a:cubicBezTo>
                    <a:cubicBezTo>
                      <a:pt x="8" y="11"/>
                      <a:pt x="8" y="11"/>
                      <a:pt x="8" y="11"/>
                    </a:cubicBezTo>
                    <a:cubicBezTo>
                      <a:pt x="9" y="11"/>
                      <a:pt x="9" y="10"/>
                      <a:pt x="9" y="10"/>
                    </a:cubicBezTo>
                    <a:cubicBezTo>
                      <a:pt x="8" y="9"/>
                      <a:pt x="8" y="9"/>
                      <a:pt x="8" y="9"/>
                    </a:cubicBezTo>
                    <a:cubicBezTo>
                      <a:pt x="9" y="9"/>
                      <a:pt x="9" y="9"/>
                      <a:pt x="9" y="9"/>
                    </a:cubicBezTo>
                    <a:cubicBezTo>
                      <a:pt x="10" y="9"/>
                      <a:pt x="10" y="9"/>
                      <a:pt x="10" y="9"/>
                    </a:cubicBezTo>
                    <a:cubicBezTo>
                      <a:pt x="10" y="9"/>
                      <a:pt x="11" y="9"/>
                      <a:pt x="11" y="8"/>
                    </a:cubicBezTo>
                    <a:cubicBezTo>
                      <a:pt x="11" y="8"/>
                      <a:pt x="11" y="8"/>
                      <a:pt x="11" y="8"/>
                    </a:cubicBezTo>
                    <a:cubicBezTo>
                      <a:pt x="11" y="7"/>
                      <a:pt x="11" y="7"/>
                      <a:pt x="11" y="7"/>
                    </a:cubicBezTo>
                    <a:close/>
                    <a:moveTo>
                      <a:pt x="6" y="8"/>
                    </a:moveTo>
                    <a:cubicBezTo>
                      <a:pt x="5" y="8"/>
                      <a:pt x="4" y="8"/>
                      <a:pt x="4" y="7"/>
                    </a:cubicBezTo>
                    <a:cubicBezTo>
                      <a:pt x="3" y="6"/>
                      <a:pt x="4" y="5"/>
                      <a:pt x="5" y="4"/>
                    </a:cubicBezTo>
                    <a:cubicBezTo>
                      <a:pt x="6" y="4"/>
                      <a:pt x="7" y="4"/>
                      <a:pt x="8" y="5"/>
                    </a:cubicBezTo>
                    <a:cubicBezTo>
                      <a:pt x="8" y="6"/>
                      <a:pt x="8" y="7"/>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200"/>
              <p:cNvSpPr>
                <a:spLocks noEditPoints="1"/>
              </p:cNvSpPr>
              <p:nvPr/>
            </p:nvSpPr>
            <p:spPr bwMode="auto">
              <a:xfrm>
                <a:off x="3622" y="1729"/>
                <a:ext cx="31" cy="31"/>
              </a:xfrm>
              <a:custGeom>
                <a:avLst/>
                <a:gdLst>
                  <a:gd name="T0" fmla="*/ 13 w 13"/>
                  <a:gd name="T1" fmla="*/ 7 h 13"/>
                  <a:gd name="T2" fmla="*/ 12 w 13"/>
                  <a:gd name="T3" fmla="*/ 7 h 13"/>
                  <a:gd name="T4" fmla="*/ 12 w 13"/>
                  <a:gd name="T5" fmla="*/ 6 h 13"/>
                  <a:gd name="T6" fmla="*/ 13 w 13"/>
                  <a:gd name="T7" fmla="*/ 5 h 13"/>
                  <a:gd name="T8" fmla="*/ 13 w 13"/>
                  <a:gd name="T9" fmla="*/ 4 h 13"/>
                  <a:gd name="T10" fmla="*/ 13 w 13"/>
                  <a:gd name="T11" fmla="*/ 3 h 13"/>
                  <a:gd name="T12" fmla="*/ 11 w 13"/>
                  <a:gd name="T13" fmla="*/ 3 h 13"/>
                  <a:gd name="T14" fmla="*/ 10 w 13"/>
                  <a:gd name="T15" fmla="*/ 3 h 13"/>
                  <a:gd name="T16" fmla="*/ 10 w 13"/>
                  <a:gd name="T17" fmla="*/ 2 h 13"/>
                  <a:gd name="T18" fmla="*/ 10 w 13"/>
                  <a:gd name="T19" fmla="*/ 1 h 13"/>
                  <a:gd name="T20" fmla="*/ 10 w 13"/>
                  <a:gd name="T21" fmla="*/ 0 h 13"/>
                  <a:gd name="T22" fmla="*/ 9 w 13"/>
                  <a:gd name="T23" fmla="*/ 0 h 13"/>
                  <a:gd name="T24" fmla="*/ 7 w 13"/>
                  <a:gd name="T25" fmla="*/ 0 h 13"/>
                  <a:gd name="T26" fmla="*/ 7 w 13"/>
                  <a:gd name="T27" fmla="*/ 1 h 13"/>
                  <a:gd name="T28" fmla="*/ 6 w 13"/>
                  <a:gd name="T29" fmla="*/ 1 h 13"/>
                  <a:gd name="T30" fmla="*/ 6 w 13"/>
                  <a:gd name="T31" fmla="*/ 0 h 13"/>
                  <a:gd name="T32" fmla="*/ 5 w 13"/>
                  <a:gd name="T33" fmla="*/ 0 h 13"/>
                  <a:gd name="T34" fmla="*/ 4 w 13"/>
                  <a:gd name="T35" fmla="*/ 0 h 13"/>
                  <a:gd name="T36" fmla="*/ 3 w 13"/>
                  <a:gd name="T37" fmla="*/ 1 h 13"/>
                  <a:gd name="T38" fmla="*/ 3 w 13"/>
                  <a:gd name="T39" fmla="*/ 2 h 13"/>
                  <a:gd name="T40" fmla="*/ 3 w 13"/>
                  <a:gd name="T41" fmla="*/ 3 h 13"/>
                  <a:gd name="T42" fmla="*/ 2 w 13"/>
                  <a:gd name="T43" fmla="*/ 3 h 13"/>
                  <a:gd name="T44" fmla="*/ 1 w 13"/>
                  <a:gd name="T45" fmla="*/ 3 h 13"/>
                  <a:gd name="T46" fmla="*/ 0 w 13"/>
                  <a:gd name="T47" fmla="*/ 4 h 13"/>
                  <a:gd name="T48" fmla="*/ 1 w 13"/>
                  <a:gd name="T49" fmla="*/ 5 h 13"/>
                  <a:gd name="T50" fmla="*/ 2 w 13"/>
                  <a:gd name="T51" fmla="*/ 6 h 13"/>
                  <a:gd name="T52" fmla="*/ 2 w 13"/>
                  <a:gd name="T53" fmla="*/ 7 h 13"/>
                  <a:gd name="T54" fmla="*/ 1 w 13"/>
                  <a:gd name="T55" fmla="*/ 7 h 13"/>
                  <a:gd name="T56" fmla="*/ 0 w 13"/>
                  <a:gd name="T57" fmla="*/ 8 h 13"/>
                  <a:gd name="T58" fmla="*/ 1 w 13"/>
                  <a:gd name="T59" fmla="*/ 9 h 13"/>
                  <a:gd name="T60" fmla="*/ 2 w 13"/>
                  <a:gd name="T61" fmla="*/ 10 h 13"/>
                  <a:gd name="T62" fmla="*/ 3 w 13"/>
                  <a:gd name="T63" fmla="*/ 9 h 13"/>
                  <a:gd name="T64" fmla="*/ 4 w 13"/>
                  <a:gd name="T65" fmla="*/ 10 h 13"/>
                  <a:gd name="T66" fmla="*/ 3 w 13"/>
                  <a:gd name="T67" fmla="*/ 11 h 13"/>
                  <a:gd name="T68" fmla="*/ 4 w 13"/>
                  <a:gd name="T69" fmla="*/ 12 h 13"/>
                  <a:gd name="T70" fmla="*/ 5 w 13"/>
                  <a:gd name="T71" fmla="*/ 13 h 13"/>
                  <a:gd name="T72" fmla="*/ 6 w 13"/>
                  <a:gd name="T73" fmla="*/ 12 h 13"/>
                  <a:gd name="T74" fmla="*/ 6 w 13"/>
                  <a:gd name="T75" fmla="*/ 11 h 13"/>
                  <a:gd name="T76" fmla="*/ 7 w 13"/>
                  <a:gd name="T77" fmla="*/ 11 h 13"/>
                  <a:gd name="T78" fmla="*/ 8 w 13"/>
                  <a:gd name="T79" fmla="*/ 12 h 13"/>
                  <a:gd name="T80" fmla="*/ 9 w 13"/>
                  <a:gd name="T81" fmla="*/ 12 h 13"/>
                  <a:gd name="T82" fmla="*/ 10 w 13"/>
                  <a:gd name="T83" fmla="*/ 12 h 13"/>
                  <a:gd name="T84" fmla="*/ 10 w 13"/>
                  <a:gd name="T85" fmla="*/ 11 h 13"/>
                  <a:gd name="T86" fmla="*/ 10 w 13"/>
                  <a:gd name="T87" fmla="*/ 10 h 13"/>
                  <a:gd name="T88" fmla="*/ 11 w 13"/>
                  <a:gd name="T89" fmla="*/ 9 h 13"/>
                  <a:gd name="T90" fmla="*/ 12 w 13"/>
                  <a:gd name="T91" fmla="*/ 10 h 13"/>
                  <a:gd name="T92" fmla="*/ 13 w 13"/>
                  <a:gd name="T93" fmla="*/ 9 h 13"/>
                  <a:gd name="T94" fmla="*/ 13 w 13"/>
                  <a:gd name="T95" fmla="*/ 8 h 13"/>
                  <a:gd name="T96" fmla="*/ 13 w 13"/>
                  <a:gd name="T97" fmla="*/ 7 h 13"/>
                  <a:gd name="T98" fmla="*/ 8 w 13"/>
                  <a:gd name="T99" fmla="*/ 9 h 13"/>
                  <a:gd name="T100" fmla="*/ 4 w 13"/>
                  <a:gd name="T101" fmla="*/ 7 h 13"/>
                  <a:gd name="T102" fmla="*/ 6 w 13"/>
                  <a:gd name="T103" fmla="*/ 4 h 13"/>
                  <a:gd name="T104" fmla="*/ 9 w 13"/>
                  <a:gd name="T105" fmla="*/ 5 h 13"/>
                  <a:gd name="T106" fmla="*/ 8 w 13"/>
                  <a:gd name="T10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 h="13">
                    <a:moveTo>
                      <a:pt x="13" y="7"/>
                    </a:moveTo>
                    <a:cubicBezTo>
                      <a:pt x="12" y="7"/>
                      <a:pt x="12" y="7"/>
                      <a:pt x="12" y="7"/>
                    </a:cubicBezTo>
                    <a:cubicBezTo>
                      <a:pt x="12" y="6"/>
                      <a:pt x="12" y="6"/>
                      <a:pt x="12" y="6"/>
                    </a:cubicBezTo>
                    <a:cubicBezTo>
                      <a:pt x="13" y="5"/>
                      <a:pt x="13" y="5"/>
                      <a:pt x="13" y="5"/>
                    </a:cubicBezTo>
                    <a:cubicBezTo>
                      <a:pt x="13" y="5"/>
                      <a:pt x="13" y="4"/>
                      <a:pt x="13" y="4"/>
                    </a:cubicBezTo>
                    <a:cubicBezTo>
                      <a:pt x="13" y="3"/>
                      <a:pt x="13" y="3"/>
                      <a:pt x="13" y="3"/>
                    </a:cubicBezTo>
                    <a:cubicBezTo>
                      <a:pt x="12" y="3"/>
                      <a:pt x="12" y="2"/>
                      <a:pt x="11" y="3"/>
                    </a:cubicBezTo>
                    <a:cubicBezTo>
                      <a:pt x="10" y="3"/>
                      <a:pt x="10" y="3"/>
                      <a:pt x="10" y="3"/>
                    </a:cubicBezTo>
                    <a:cubicBezTo>
                      <a:pt x="10" y="3"/>
                      <a:pt x="10" y="2"/>
                      <a:pt x="10" y="2"/>
                    </a:cubicBezTo>
                    <a:cubicBezTo>
                      <a:pt x="10" y="1"/>
                      <a:pt x="10" y="1"/>
                      <a:pt x="10" y="1"/>
                    </a:cubicBezTo>
                    <a:cubicBezTo>
                      <a:pt x="10" y="1"/>
                      <a:pt x="10" y="0"/>
                      <a:pt x="10" y="0"/>
                    </a:cubicBezTo>
                    <a:cubicBezTo>
                      <a:pt x="9" y="0"/>
                      <a:pt x="9" y="0"/>
                      <a:pt x="9" y="0"/>
                    </a:cubicBezTo>
                    <a:cubicBezTo>
                      <a:pt x="8" y="0"/>
                      <a:pt x="8" y="0"/>
                      <a:pt x="7" y="0"/>
                    </a:cubicBezTo>
                    <a:cubicBezTo>
                      <a:pt x="7" y="1"/>
                      <a:pt x="7" y="1"/>
                      <a:pt x="7" y="1"/>
                    </a:cubicBezTo>
                    <a:cubicBezTo>
                      <a:pt x="7" y="1"/>
                      <a:pt x="6" y="1"/>
                      <a:pt x="6" y="1"/>
                    </a:cubicBezTo>
                    <a:cubicBezTo>
                      <a:pt x="6" y="0"/>
                      <a:pt x="6" y="0"/>
                      <a:pt x="6" y="0"/>
                    </a:cubicBezTo>
                    <a:cubicBezTo>
                      <a:pt x="6" y="0"/>
                      <a:pt x="5" y="0"/>
                      <a:pt x="5" y="0"/>
                    </a:cubicBezTo>
                    <a:cubicBezTo>
                      <a:pt x="4" y="0"/>
                      <a:pt x="4" y="0"/>
                      <a:pt x="4" y="0"/>
                    </a:cubicBezTo>
                    <a:cubicBezTo>
                      <a:pt x="3" y="0"/>
                      <a:pt x="3" y="1"/>
                      <a:pt x="3" y="1"/>
                    </a:cubicBezTo>
                    <a:cubicBezTo>
                      <a:pt x="3" y="2"/>
                      <a:pt x="3" y="2"/>
                      <a:pt x="3" y="2"/>
                    </a:cubicBezTo>
                    <a:cubicBezTo>
                      <a:pt x="3" y="2"/>
                      <a:pt x="3" y="3"/>
                      <a:pt x="3" y="3"/>
                    </a:cubicBezTo>
                    <a:cubicBezTo>
                      <a:pt x="2" y="3"/>
                      <a:pt x="2" y="3"/>
                      <a:pt x="2" y="3"/>
                    </a:cubicBezTo>
                    <a:cubicBezTo>
                      <a:pt x="1" y="2"/>
                      <a:pt x="1" y="3"/>
                      <a:pt x="1" y="3"/>
                    </a:cubicBezTo>
                    <a:cubicBezTo>
                      <a:pt x="0" y="4"/>
                      <a:pt x="0" y="4"/>
                      <a:pt x="0" y="4"/>
                    </a:cubicBezTo>
                    <a:cubicBezTo>
                      <a:pt x="0" y="5"/>
                      <a:pt x="0" y="5"/>
                      <a:pt x="1" y="5"/>
                    </a:cubicBezTo>
                    <a:cubicBezTo>
                      <a:pt x="2" y="6"/>
                      <a:pt x="2" y="6"/>
                      <a:pt x="2" y="6"/>
                    </a:cubicBezTo>
                    <a:cubicBezTo>
                      <a:pt x="2" y="6"/>
                      <a:pt x="2" y="6"/>
                      <a:pt x="2" y="7"/>
                    </a:cubicBezTo>
                    <a:cubicBezTo>
                      <a:pt x="1" y="7"/>
                      <a:pt x="1" y="7"/>
                      <a:pt x="1" y="7"/>
                    </a:cubicBezTo>
                    <a:cubicBezTo>
                      <a:pt x="0" y="7"/>
                      <a:pt x="0" y="8"/>
                      <a:pt x="0" y="8"/>
                    </a:cubicBezTo>
                    <a:cubicBezTo>
                      <a:pt x="1" y="9"/>
                      <a:pt x="1" y="9"/>
                      <a:pt x="1" y="9"/>
                    </a:cubicBezTo>
                    <a:cubicBezTo>
                      <a:pt x="1" y="10"/>
                      <a:pt x="2" y="10"/>
                      <a:pt x="2" y="10"/>
                    </a:cubicBezTo>
                    <a:cubicBezTo>
                      <a:pt x="3" y="9"/>
                      <a:pt x="3" y="9"/>
                      <a:pt x="3" y="9"/>
                    </a:cubicBezTo>
                    <a:cubicBezTo>
                      <a:pt x="3" y="10"/>
                      <a:pt x="3" y="10"/>
                      <a:pt x="4" y="10"/>
                    </a:cubicBezTo>
                    <a:cubicBezTo>
                      <a:pt x="3" y="11"/>
                      <a:pt x="3" y="11"/>
                      <a:pt x="3" y="11"/>
                    </a:cubicBezTo>
                    <a:cubicBezTo>
                      <a:pt x="3" y="11"/>
                      <a:pt x="3" y="12"/>
                      <a:pt x="4" y="12"/>
                    </a:cubicBezTo>
                    <a:cubicBezTo>
                      <a:pt x="5" y="13"/>
                      <a:pt x="5" y="13"/>
                      <a:pt x="5" y="13"/>
                    </a:cubicBezTo>
                    <a:cubicBezTo>
                      <a:pt x="5" y="13"/>
                      <a:pt x="6" y="13"/>
                      <a:pt x="6" y="12"/>
                    </a:cubicBezTo>
                    <a:cubicBezTo>
                      <a:pt x="6" y="11"/>
                      <a:pt x="6" y="11"/>
                      <a:pt x="6" y="11"/>
                    </a:cubicBezTo>
                    <a:cubicBezTo>
                      <a:pt x="7" y="11"/>
                      <a:pt x="7" y="11"/>
                      <a:pt x="7" y="11"/>
                    </a:cubicBezTo>
                    <a:cubicBezTo>
                      <a:pt x="8" y="12"/>
                      <a:pt x="8" y="12"/>
                      <a:pt x="8" y="12"/>
                    </a:cubicBezTo>
                    <a:cubicBezTo>
                      <a:pt x="8" y="12"/>
                      <a:pt x="8" y="13"/>
                      <a:pt x="9" y="12"/>
                    </a:cubicBezTo>
                    <a:cubicBezTo>
                      <a:pt x="10" y="12"/>
                      <a:pt x="10" y="12"/>
                      <a:pt x="10" y="12"/>
                    </a:cubicBezTo>
                    <a:cubicBezTo>
                      <a:pt x="10" y="12"/>
                      <a:pt x="11" y="11"/>
                      <a:pt x="10" y="11"/>
                    </a:cubicBezTo>
                    <a:cubicBezTo>
                      <a:pt x="10" y="10"/>
                      <a:pt x="10" y="10"/>
                      <a:pt x="10" y="10"/>
                    </a:cubicBezTo>
                    <a:cubicBezTo>
                      <a:pt x="10" y="10"/>
                      <a:pt x="10" y="10"/>
                      <a:pt x="11" y="9"/>
                    </a:cubicBezTo>
                    <a:cubicBezTo>
                      <a:pt x="12" y="10"/>
                      <a:pt x="12" y="10"/>
                      <a:pt x="12" y="10"/>
                    </a:cubicBezTo>
                    <a:cubicBezTo>
                      <a:pt x="12" y="10"/>
                      <a:pt x="13" y="10"/>
                      <a:pt x="13" y="9"/>
                    </a:cubicBezTo>
                    <a:cubicBezTo>
                      <a:pt x="13" y="8"/>
                      <a:pt x="13" y="8"/>
                      <a:pt x="13" y="8"/>
                    </a:cubicBezTo>
                    <a:cubicBezTo>
                      <a:pt x="13" y="8"/>
                      <a:pt x="13" y="7"/>
                      <a:pt x="13" y="7"/>
                    </a:cubicBezTo>
                    <a:close/>
                    <a:moveTo>
                      <a:pt x="8" y="9"/>
                    </a:moveTo>
                    <a:cubicBezTo>
                      <a:pt x="6" y="9"/>
                      <a:pt x="5" y="8"/>
                      <a:pt x="4" y="7"/>
                    </a:cubicBezTo>
                    <a:cubicBezTo>
                      <a:pt x="4" y="6"/>
                      <a:pt x="4" y="4"/>
                      <a:pt x="6" y="4"/>
                    </a:cubicBezTo>
                    <a:cubicBezTo>
                      <a:pt x="7" y="3"/>
                      <a:pt x="8" y="4"/>
                      <a:pt x="9" y="5"/>
                    </a:cubicBezTo>
                    <a:cubicBezTo>
                      <a:pt x="10" y="6"/>
                      <a:pt x="9" y="8"/>
                      <a:pt x="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201"/>
              <p:cNvSpPr>
                <a:spLocks noEditPoints="1"/>
              </p:cNvSpPr>
              <p:nvPr/>
            </p:nvSpPr>
            <p:spPr bwMode="auto">
              <a:xfrm>
                <a:off x="3677" y="1618"/>
                <a:ext cx="26" cy="26"/>
              </a:xfrm>
              <a:custGeom>
                <a:avLst/>
                <a:gdLst>
                  <a:gd name="T0" fmla="*/ 11 w 11"/>
                  <a:gd name="T1" fmla="*/ 6 h 11"/>
                  <a:gd name="T2" fmla="*/ 10 w 11"/>
                  <a:gd name="T3" fmla="*/ 6 h 11"/>
                  <a:gd name="T4" fmla="*/ 10 w 11"/>
                  <a:gd name="T5" fmla="*/ 5 h 11"/>
                  <a:gd name="T6" fmla="*/ 11 w 11"/>
                  <a:gd name="T7" fmla="*/ 4 h 11"/>
                  <a:gd name="T8" fmla="*/ 11 w 11"/>
                  <a:gd name="T9" fmla="*/ 3 h 11"/>
                  <a:gd name="T10" fmla="*/ 11 w 11"/>
                  <a:gd name="T11" fmla="*/ 3 h 11"/>
                  <a:gd name="T12" fmla="*/ 10 w 11"/>
                  <a:gd name="T13" fmla="*/ 2 h 11"/>
                  <a:gd name="T14" fmla="*/ 9 w 11"/>
                  <a:gd name="T15" fmla="*/ 2 h 11"/>
                  <a:gd name="T16" fmla="*/ 8 w 11"/>
                  <a:gd name="T17" fmla="*/ 2 h 11"/>
                  <a:gd name="T18" fmla="*/ 9 w 11"/>
                  <a:gd name="T19" fmla="*/ 1 h 11"/>
                  <a:gd name="T20" fmla="*/ 8 w 11"/>
                  <a:gd name="T21" fmla="*/ 0 h 11"/>
                  <a:gd name="T22" fmla="*/ 7 w 11"/>
                  <a:gd name="T23" fmla="*/ 0 h 11"/>
                  <a:gd name="T24" fmla="*/ 6 w 11"/>
                  <a:gd name="T25" fmla="*/ 0 h 11"/>
                  <a:gd name="T26" fmla="*/ 6 w 11"/>
                  <a:gd name="T27" fmla="*/ 1 h 11"/>
                  <a:gd name="T28" fmla="*/ 5 w 11"/>
                  <a:gd name="T29" fmla="*/ 1 h 11"/>
                  <a:gd name="T30" fmla="*/ 5 w 11"/>
                  <a:gd name="T31" fmla="*/ 0 h 11"/>
                  <a:gd name="T32" fmla="*/ 4 w 11"/>
                  <a:gd name="T33" fmla="*/ 0 h 11"/>
                  <a:gd name="T34" fmla="*/ 3 w 11"/>
                  <a:gd name="T35" fmla="*/ 0 h 11"/>
                  <a:gd name="T36" fmla="*/ 3 w 11"/>
                  <a:gd name="T37" fmla="*/ 1 h 11"/>
                  <a:gd name="T38" fmla="*/ 3 w 11"/>
                  <a:gd name="T39" fmla="*/ 2 h 11"/>
                  <a:gd name="T40" fmla="*/ 2 w 11"/>
                  <a:gd name="T41" fmla="*/ 3 h 11"/>
                  <a:gd name="T42" fmla="*/ 2 w 11"/>
                  <a:gd name="T43" fmla="*/ 2 h 11"/>
                  <a:gd name="T44" fmla="*/ 1 w 11"/>
                  <a:gd name="T45" fmla="*/ 3 h 11"/>
                  <a:gd name="T46" fmla="*/ 0 w 11"/>
                  <a:gd name="T47" fmla="*/ 4 h 11"/>
                  <a:gd name="T48" fmla="*/ 1 w 11"/>
                  <a:gd name="T49" fmla="*/ 5 h 11"/>
                  <a:gd name="T50" fmla="*/ 1 w 11"/>
                  <a:gd name="T51" fmla="*/ 5 h 11"/>
                  <a:gd name="T52" fmla="*/ 1 w 11"/>
                  <a:gd name="T53" fmla="*/ 6 h 11"/>
                  <a:gd name="T54" fmla="*/ 1 w 11"/>
                  <a:gd name="T55" fmla="*/ 6 h 11"/>
                  <a:gd name="T56" fmla="*/ 0 w 11"/>
                  <a:gd name="T57" fmla="*/ 7 h 11"/>
                  <a:gd name="T58" fmla="*/ 1 w 11"/>
                  <a:gd name="T59" fmla="*/ 8 h 11"/>
                  <a:gd name="T60" fmla="*/ 2 w 11"/>
                  <a:gd name="T61" fmla="*/ 8 h 11"/>
                  <a:gd name="T62" fmla="*/ 2 w 11"/>
                  <a:gd name="T63" fmla="*/ 8 h 11"/>
                  <a:gd name="T64" fmla="*/ 3 w 11"/>
                  <a:gd name="T65" fmla="*/ 9 h 11"/>
                  <a:gd name="T66" fmla="*/ 3 w 11"/>
                  <a:gd name="T67" fmla="*/ 9 h 11"/>
                  <a:gd name="T68" fmla="*/ 3 w 11"/>
                  <a:gd name="T69" fmla="*/ 10 h 11"/>
                  <a:gd name="T70" fmla="*/ 4 w 11"/>
                  <a:gd name="T71" fmla="*/ 11 h 11"/>
                  <a:gd name="T72" fmla="*/ 5 w 11"/>
                  <a:gd name="T73" fmla="*/ 10 h 11"/>
                  <a:gd name="T74" fmla="*/ 5 w 11"/>
                  <a:gd name="T75" fmla="*/ 9 h 11"/>
                  <a:gd name="T76" fmla="*/ 6 w 11"/>
                  <a:gd name="T77" fmla="*/ 9 h 11"/>
                  <a:gd name="T78" fmla="*/ 6 w 11"/>
                  <a:gd name="T79" fmla="*/ 10 h 11"/>
                  <a:gd name="T80" fmla="*/ 7 w 11"/>
                  <a:gd name="T81" fmla="*/ 11 h 11"/>
                  <a:gd name="T82" fmla="*/ 8 w 11"/>
                  <a:gd name="T83" fmla="*/ 10 h 11"/>
                  <a:gd name="T84" fmla="*/ 9 w 11"/>
                  <a:gd name="T85" fmla="*/ 9 h 11"/>
                  <a:gd name="T86" fmla="*/ 8 w 11"/>
                  <a:gd name="T87" fmla="*/ 8 h 11"/>
                  <a:gd name="T88" fmla="*/ 9 w 11"/>
                  <a:gd name="T89" fmla="*/ 8 h 11"/>
                  <a:gd name="T90" fmla="*/ 10 w 11"/>
                  <a:gd name="T91" fmla="*/ 8 h 11"/>
                  <a:gd name="T92" fmla="*/ 11 w 11"/>
                  <a:gd name="T93" fmla="*/ 8 h 11"/>
                  <a:gd name="T94" fmla="*/ 11 w 11"/>
                  <a:gd name="T95" fmla="*/ 7 h 11"/>
                  <a:gd name="T96" fmla="*/ 11 w 11"/>
                  <a:gd name="T97" fmla="*/ 6 h 11"/>
                  <a:gd name="T98" fmla="*/ 6 w 11"/>
                  <a:gd name="T99" fmla="*/ 7 h 11"/>
                  <a:gd name="T100" fmla="*/ 4 w 11"/>
                  <a:gd name="T101" fmla="*/ 6 h 11"/>
                  <a:gd name="T102" fmla="*/ 5 w 11"/>
                  <a:gd name="T103" fmla="*/ 3 h 11"/>
                  <a:gd name="T104" fmla="*/ 7 w 11"/>
                  <a:gd name="T105" fmla="*/ 4 h 11"/>
                  <a:gd name="T106" fmla="*/ 6 w 11"/>
                  <a:gd name="T10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1" y="6"/>
                    </a:moveTo>
                    <a:cubicBezTo>
                      <a:pt x="10" y="6"/>
                      <a:pt x="10" y="6"/>
                      <a:pt x="10" y="6"/>
                    </a:cubicBezTo>
                    <a:cubicBezTo>
                      <a:pt x="10" y="5"/>
                      <a:pt x="10" y="5"/>
                      <a:pt x="10" y="5"/>
                    </a:cubicBezTo>
                    <a:cubicBezTo>
                      <a:pt x="11" y="4"/>
                      <a:pt x="11" y="4"/>
                      <a:pt x="11" y="4"/>
                    </a:cubicBezTo>
                    <a:cubicBezTo>
                      <a:pt x="11" y="4"/>
                      <a:pt x="11" y="4"/>
                      <a:pt x="11" y="3"/>
                    </a:cubicBezTo>
                    <a:cubicBezTo>
                      <a:pt x="11" y="3"/>
                      <a:pt x="11" y="3"/>
                      <a:pt x="11" y="3"/>
                    </a:cubicBezTo>
                    <a:cubicBezTo>
                      <a:pt x="10" y="2"/>
                      <a:pt x="10" y="2"/>
                      <a:pt x="10" y="2"/>
                    </a:cubicBezTo>
                    <a:cubicBezTo>
                      <a:pt x="9" y="2"/>
                      <a:pt x="9" y="2"/>
                      <a:pt x="9" y="2"/>
                    </a:cubicBezTo>
                    <a:cubicBezTo>
                      <a:pt x="9" y="2"/>
                      <a:pt x="8" y="2"/>
                      <a:pt x="8" y="2"/>
                    </a:cubicBezTo>
                    <a:cubicBezTo>
                      <a:pt x="9" y="1"/>
                      <a:pt x="9" y="1"/>
                      <a:pt x="9" y="1"/>
                    </a:cubicBezTo>
                    <a:cubicBezTo>
                      <a:pt x="9" y="1"/>
                      <a:pt x="8" y="0"/>
                      <a:pt x="8" y="0"/>
                    </a:cubicBezTo>
                    <a:cubicBezTo>
                      <a:pt x="7" y="0"/>
                      <a:pt x="7" y="0"/>
                      <a:pt x="7" y="0"/>
                    </a:cubicBezTo>
                    <a:cubicBezTo>
                      <a:pt x="7" y="0"/>
                      <a:pt x="6" y="0"/>
                      <a:pt x="6" y="0"/>
                    </a:cubicBezTo>
                    <a:cubicBezTo>
                      <a:pt x="6" y="1"/>
                      <a:pt x="6" y="1"/>
                      <a:pt x="6" y="1"/>
                    </a:cubicBezTo>
                    <a:cubicBezTo>
                      <a:pt x="6" y="1"/>
                      <a:pt x="5" y="1"/>
                      <a:pt x="5" y="1"/>
                    </a:cubicBezTo>
                    <a:cubicBezTo>
                      <a:pt x="5" y="0"/>
                      <a:pt x="5" y="0"/>
                      <a:pt x="5" y="0"/>
                    </a:cubicBezTo>
                    <a:cubicBezTo>
                      <a:pt x="5" y="0"/>
                      <a:pt x="4" y="0"/>
                      <a:pt x="4" y="0"/>
                    </a:cubicBezTo>
                    <a:cubicBezTo>
                      <a:pt x="3" y="0"/>
                      <a:pt x="3" y="0"/>
                      <a:pt x="3" y="0"/>
                    </a:cubicBezTo>
                    <a:cubicBezTo>
                      <a:pt x="3" y="0"/>
                      <a:pt x="2" y="1"/>
                      <a:pt x="3" y="1"/>
                    </a:cubicBezTo>
                    <a:cubicBezTo>
                      <a:pt x="3" y="2"/>
                      <a:pt x="3" y="2"/>
                      <a:pt x="3" y="2"/>
                    </a:cubicBezTo>
                    <a:cubicBezTo>
                      <a:pt x="3" y="2"/>
                      <a:pt x="2" y="2"/>
                      <a:pt x="2" y="3"/>
                    </a:cubicBezTo>
                    <a:cubicBezTo>
                      <a:pt x="2" y="2"/>
                      <a:pt x="2" y="2"/>
                      <a:pt x="2" y="2"/>
                    </a:cubicBezTo>
                    <a:cubicBezTo>
                      <a:pt x="1" y="2"/>
                      <a:pt x="1" y="2"/>
                      <a:pt x="1" y="3"/>
                    </a:cubicBezTo>
                    <a:cubicBezTo>
                      <a:pt x="0" y="4"/>
                      <a:pt x="0" y="4"/>
                      <a:pt x="0" y="4"/>
                    </a:cubicBezTo>
                    <a:cubicBezTo>
                      <a:pt x="0" y="4"/>
                      <a:pt x="0" y="4"/>
                      <a:pt x="1" y="5"/>
                    </a:cubicBezTo>
                    <a:cubicBezTo>
                      <a:pt x="1" y="5"/>
                      <a:pt x="1" y="5"/>
                      <a:pt x="1" y="5"/>
                    </a:cubicBezTo>
                    <a:cubicBezTo>
                      <a:pt x="1" y="5"/>
                      <a:pt x="1" y="5"/>
                      <a:pt x="1" y="6"/>
                    </a:cubicBezTo>
                    <a:cubicBezTo>
                      <a:pt x="1" y="6"/>
                      <a:pt x="1" y="6"/>
                      <a:pt x="1" y="6"/>
                    </a:cubicBezTo>
                    <a:cubicBezTo>
                      <a:pt x="0" y="6"/>
                      <a:pt x="0" y="7"/>
                      <a:pt x="0" y="7"/>
                    </a:cubicBezTo>
                    <a:cubicBezTo>
                      <a:pt x="1" y="8"/>
                      <a:pt x="1" y="8"/>
                      <a:pt x="1" y="8"/>
                    </a:cubicBezTo>
                    <a:cubicBezTo>
                      <a:pt x="1" y="8"/>
                      <a:pt x="1" y="8"/>
                      <a:pt x="2" y="8"/>
                    </a:cubicBezTo>
                    <a:cubicBezTo>
                      <a:pt x="2" y="8"/>
                      <a:pt x="2" y="8"/>
                      <a:pt x="2" y="8"/>
                    </a:cubicBezTo>
                    <a:cubicBezTo>
                      <a:pt x="3" y="8"/>
                      <a:pt x="3" y="8"/>
                      <a:pt x="3" y="9"/>
                    </a:cubicBezTo>
                    <a:cubicBezTo>
                      <a:pt x="3" y="9"/>
                      <a:pt x="3" y="9"/>
                      <a:pt x="3" y="9"/>
                    </a:cubicBezTo>
                    <a:cubicBezTo>
                      <a:pt x="3" y="10"/>
                      <a:pt x="3" y="10"/>
                      <a:pt x="3" y="10"/>
                    </a:cubicBezTo>
                    <a:cubicBezTo>
                      <a:pt x="4" y="11"/>
                      <a:pt x="4" y="11"/>
                      <a:pt x="4" y="11"/>
                    </a:cubicBezTo>
                    <a:cubicBezTo>
                      <a:pt x="4" y="11"/>
                      <a:pt x="5" y="11"/>
                      <a:pt x="5" y="10"/>
                    </a:cubicBezTo>
                    <a:cubicBezTo>
                      <a:pt x="5" y="9"/>
                      <a:pt x="5" y="9"/>
                      <a:pt x="5" y="9"/>
                    </a:cubicBezTo>
                    <a:cubicBezTo>
                      <a:pt x="6" y="10"/>
                      <a:pt x="6" y="10"/>
                      <a:pt x="6" y="9"/>
                    </a:cubicBezTo>
                    <a:cubicBezTo>
                      <a:pt x="6" y="10"/>
                      <a:pt x="6" y="10"/>
                      <a:pt x="6" y="10"/>
                    </a:cubicBezTo>
                    <a:cubicBezTo>
                      <a:pt x="7" y="11"/>
                      <a:pt x="7" y="11"/>
                      <a:pt x="7" y="11"/>
                    </a:cubicBezTo>
                    <a:cubicBezTo>
                      <a:pt x="8" y="10"/>
                      <a:pt x="8" y="10"/>
                      <a:pt x="8" y="10"/>
                    </a:cubicBezTo>
                    <a:cubicBezTo>
                      <a:pt x="9" y="10"/>
                      <a:pt x="9" y="10"/>
                      <a:pt x="9" y="9"/>
                    </a:cubicBezTo>
                    <a:cubicBezTo>
                      <a:pt x="8" y="8"/>
                      <a:pt x="8" y="8"/>
                      <a:pt x="8" y="8"/>
                    </a:cubicBezTo>
                    <a:cubicBezTo>
                      <a:pt x="9" y="8"/>
                      <a:pt x="9" y="8"/>
                      <a:pt x="9" y="8"/>
                    </a:cubicBezTo>
                    <a:cubicBezTo>
                      <a:pt x="10" y="8"/>
                      <a:pt x="10" y="8"/>
                      <a:pt x="10" y="8"/>
                    </a:cubicBezTo>
                    <a:cubicBezTo>
                      <a:pt x="10" y="8"/>
                      <a:pt x="11" y="8"/>
                      <a:pt x="11" y="8"/>
                    </a:cubicBezTo>
                    <a:cubicBezTo>
                      <a:pt x="11" y="7"/>
                      <a:pt x="11" y="7"/>
                      <a:pt x="11" y="7"/>
                    </a:cubicBezTo>
                    <a:cubicBezTo>
                      <a:pt x="11" y="6"/>
                      <a:pt x="11" y="6"/>
                      <a:pt x="11" y="6"/>
                    </a:cubicBezTo>
                    <a:close/>
                    <a:moveTo>
                      <a:pt x="6" y="7"/>
                    </a:moveTo>
                    <a:cubicBezTo>
                      <a:pt x="5" y="8"/>
                      <a:pt x="4" y="7"/>
                      <a:pt x="4" y="6"/>
                    </a:cubicBezTo>
                    <a:cubicBezTo>
                      <a:pt x="3" y="5"/>
                      <a:pt x="4" y="4"/>
                      <a:pt x="5" y="3"/>
                    </a:cubicBezTo>
                    <a:cubicBezTo>
                      <a:pt x="6" y="3"/>
                      <a:pt x="7" y="3"/>
                      <a:pt x="7" y="4"/>
                    </a:cubicBezTo>
                    <a:cubicBezTo>
                      <a:pt x="8" y="5"/>
                      <a:pt x="7" y="7"/>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02"/>
              <p:cNvSpPr>
                <a:spLocks noEditPoints="1"/>
              </p:cNvSpPr>
              <p:nvPr/>
            </p:nvSpPr>
            <p:spPr bwMode="auto">
              <a:xfrm>
                <a:off x="3660" y="2140"/>
                <a:ext cx="24" cy="40"/>
              </a:xfrm>
              <a:custGeom>
                <a:avLst/>
                <a:gdLst>
                  <a:gd name="T0" fmla="*/ 5 w 10"/>
                  <a:gd name="T1" fmla="*/ 17 h 17"/>
                  <a:gd name="T2" fmla="*/ 10 w 10"/>
                  <a:gd name="T3" fmla="*/ 12 h 17"/>
                  <a:gd name="T4" fmla="*/ 5 w 10"/>
                  <a:gd name="T5" fmla="*/ 0 h 17"/>
                  <a:gd name="T6" fmla="*/ 0 w 10"/>
                  <a:gd name="T7" fmla="*/ 12 h 17"/>
                  <a:gd name="T8" fmla="*/ 5 w 10"/>
                  <a:gd name="T9" fmla="*/ 17 h 17"/>
                  <a:gd name="T10" fmla="*/ 8 w 10"/>
                  <a:gd name="T11" fmla="*/ 11 h 17"/>
                  <a:gd name="T12" fmla="*/ 5 w 10"/>
                  <a:gd name="T13" fmla="*/ 15 h 17"/>
                  <a:gd name="T14" fmla="*/ 8 w 10"/>
                  <a:gd name="T15" fmla="*/ 1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7">
                    <a:moveTo>
                      <a:pt x="5" y="17"/>
                    </a:moveTo>
                    <a:cubicBezTo>
                      <a:pt x="8" y="17"/>
                      <a:pt x="10" y="14"/>
                      <a:pt x="10" y="12"/>
                    </a:cubicBezTo>
                    <a:cubicBezTo>
                      <a:pt x="10" y="7"/>
                      <a:pt x="5" y="0"/>
                      <a:pt x="5" y="0"/>
                    </a:cubicBezTo>
                    <a:cubicBezTo>
                      <a:pt x="5" y="0"/>
                      <a:pt x="0" y="7"/>
                      <a:pt x="0" y="12"/>
                    </a:cubicBezTo>
                    <a:cubicBezTo>
                      <a:pt x="0" y="15"/>
                      <a:pt x="3" y="17"/>
                      <a:pt x="5" y="17"/>
                    </a:cubicBezTo>
                    <a:close/>
                    <a:moveTo>
                      <a:pt x="8" y="11"/>
                    </a:moveTo>
                    <a:cubicBezTo>
                      <a:pt x="8" y="11"/>
                      <a:pt x="9" y="15"/>
                      <a:pt x="5" y="15"/>
                    </a:cubicBezTo>
                    <a:lnTo>
                      <a:pt x="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03"/>
              <p:cNvSpPr>
                <a:spLocks noEditPoints="1"/>
              </p:cNvSpPr>
              <p:nvPr/>
            </p:nvSpPr>
            <p:spPr bwMode="auto">
              <a:xfrm>
                <a:off x="4112" y="2028"/>
                <a:ext cx="24" cy="41"/>
              </a:xfrm>
              <a:custGeom>
                <a:avLst/>
                <a:gdLst>
                  <a:gd name="T0" fmla="*/ 5 w 10"/>
                  <a:gd name="T1" fmla="*/ 16 h 17"/>
                  <a:gd name="T2" fmla="*/ 10 w 10"/>
                  <a:gd name="T3" fmla="*/ 12 h 17"/>
                  <a:gd name="T4" fmla="*/ 5 w 10"/>
                  <a:gd name="T5" fmla="*/ 0 h 17"/>
                  <a:gd name="T6" fmla="*/ 0 w 10"/>
                  <a:gd name="T7" fmla="*/ 12 h 17"/>
                  <a:gd name="T8" fmla="*/ 5 w 10"/>
                  <a:gd name="T9" fmla="*/ 16 h 17"/>
                  <a:gd name="T10" fmla="*/ 8 w 10"/>
                  <a:gd name="T11" fmla="*/ 11 h 17"/>
                  <a:gd name="T12" fmla="*/ 5 w 10"/>
                  <a:gd name="T13" fmla="*/ 15 h 17"/>
                  <a:gd name="T14" fmla="*/ 8 w 10"/>
                  <a:gd name="T15" fmla="*/ 1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7">
                    <a:moveTo>
                      <a:pt x="5" y="16"/>
                    </a:moveTo>
                    <a:cubicBezTo>
                      <a:pt x="8" y="16"/>
                      <a:pt x="10" y="14"/>
                      <a:pt x="10" y="12"/>
                    </a:cubicBezTo>
                    <a:cubicBezTo>
                      <a:pt x="10" y="7"/>
                      <a:pt x="5" y="0"/>
                      <a:pt x="5" y="0"/>
                    </a:cubicBezTo>
                    <a:cubicBezTo>
                      <a:pt x="5" y="0"/>
                      <a:pt x="0" y="7"/>
                      <a:pt x="0" y="12"/>
                    </a:cubicBezTo>
                    <a:cubicBezTo>
                      <a:pt x="0" y="14"/>
                      <a:pt x="2" y="17"/>
                      <a:pt x="5" y="16"/>
                    </a:cubicBezTo>
                    <a:close/>
                    <a:moveTo>
                      <a:pt x="8" y="11"/>
                    </a:moveTo>
                    <a:cubicBezTo>
                      <a:pt x="8" y="11"/>
                      <a:pt x="8" y="15"/>
                      <a:pt x="5" y="15"/>
                    </a:cubicBezTo>
                    <a:lnTo>
                      <a:pt x="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04"/>
              <p:cNvSpPr>
                <a:spLocks noEditPoints="1"/>
              </p:cNvSpPr>
              <p:nvPr/>
            </p:nvSpPr>
            <p:spPr bwMode="auto">
              <a:xfrm>
                <a:off x="3975" y="2230"/>
                <a:ext cx="33" cy="55"/>
              </a:xfrm>
              <a:custGeom>
                <a:avLst/>
                <a:gdLst>
                  <a:gd name="T0" fmla="*/ 7 w 14"/>
                  <a:gd name="T1" fmla="*/ 23 h 23"/>
                  <a:gd name="T2" fmla="*/ 14 w 14"/>
                  <a:gd name="T3" fmla="*/ 16 h 23"/>
                  <a:gd name="T4" fmla="*/ 7 w 14"/>
                  <a:gd name="T5" fmla="*/ 0 h 23"/>
                  <a:gd name="T6" fmla="*/ 0 w 14"/>
                  <a:gd name="T7" fmla="*/ 17 h 23"/>
                  <a:gd name="T8" fmla="*/ 7 w 14"/>
                  <a:gd name="T9" fmla="*/ 23 h 23"/>
                  <a:gd name="T10" fmla="*/ 11 w 14"/>
                  <a:gd name="T11" fmla="*/ 15 h 23"/>
                  <a:gd name="T12" fmla="*/ 7 w 14"/>
                  <a:gd name="T13" fmla="*/ 21 h 23"/>
                  <a:gd name="T14" fmla="*/ 11 w 14"/>
                  <a:gd name="T15" fmla="*/ 15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23">
                    <a:moveTo>
                      <a:pt x="7" y="23"/>
                    </a:moveTo>
                    <a:cubicBezTo>
                      <a:pt x="11" y="23"/>
                      <a:pt x="14" y="20"/>
                      <a:pt x="14" y="16"/>
                    </a:cubicBezTo>
                    <a:cubicBezTo>
                      <a:pt x="14" y="9"/>
                      <a:pt x="7" y="0"/>
                      <a:pt x="7" y="0"/>
                    </a:cubicBezTo>
                    <a:cubicBezTo>
                      <a:pt x="7" y="0"/>
                      <a:pt x="0" y="10"/>
                      <a:pt x="0" y="17"/>
                    </a:cubicBezTo>
                    <a:cubicBezTo>
                      <a:pt x="1" y="20"/>
                      <a:pt x="4" y="23"/>
                      <a:pt x="7" y="23"/>
                    </a:cubicBezTo>
                    <a:close/>
                    <a:moveTo>
                      <a:pt x="11" y="15"/>
                    </a:moveTo>
                    <a:cubicBezTo>
                      <a:pt x="11" y="15"/>
                      <a:pt x="12" y="20"/>
                      <a:pt x="7" y="21"/>
                    </a:cubicBezTo>
                    <a:lnTo>
                      <a:pt x="11"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3" name="Freeform 206"/>
            <p:cNvSpPr>
              <a:spLocks noEditPoints="1"/>
            </p:cNvSpPr>
            <p:nvPr/>
          </p:nvSpPr>
          <p:spPr bwMode="auto">
            <a:xfrm>
              <a:off x="4046" y="1940"/>
              <a:ext cx="21" cy="29"/>
            </a:xfrm>
            <a:custGeom>
              <a:avLst/>
              <a:gdLst>
                <a:gd name="T0" fmla="*/ 3 w 9"/>
                <a:gd name="T1" fmla="*/ 11 h 12"/>
                <a:gd name="T2" fmla="*/ 8 w 9"/>
                <a:gd name="T3" fmla="*/ 10 h 12"/>
                <a:gd name="T4" fmla="*/ 9 w 9"/>
                <a:gd name="T5" fmla="*/ 0 h 12"/>
                <a:gd name="T6" fmla="*/ 1 w 9"/>
                <a:gd name="T7" fmla="*/ 6 h 12"/>
                <a:gd name="T8" fmla="*/ 3 w 9"/>
                <a:gd name="T9" fmla="*/ 11 h 12"/>
                <a:gd name="T10" fmla="*/ 7 w 9"/>
                <a:gd name="T11" fmla="*/ 8 h 12"/>
                <a:gd name="T12" fmla="*/ 3 w 9"/>
                <a:gd name="T13" fmla="*/ 10 h 12"/>
                <a:gd name="T14" fmla="*/ 7 w 9"/>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
                  <a:moveTo>
                    <a:pt x="3" y="11"/>
                  </a:moveTo>
                  <a:cubicBezTo>
                    <a:pt x="4" y="12"/>
                    <a:pt x="7" y="11"/>
                    <a:pt x="8" y="10"/>
                  </a:cubicBezTo>
                  <a:cubicBezTo>
                    <a:pt x="9" y="6"/>
                    <a:pt x="9" y="0"/>
                    <a:pt x="9" y="0"/>
                  </a:cubicBezTo>
                  <a:cubicBezTo>
                    <a:pt x="9" y="0"/>
                    <a:pt x="3" y="3"/>
                    <a:pt x="1" y="6"/>
                  </a:cubicBezTo>
                  <a:cubicBezTo>
                    <a:pt x="0" y="8"/>
                    <a:pt x="1" y="10"/>
                    <a:pt x="3" y="11"/>
                  </a:cubicBezTo>
                  <a:close/>
                  <a:moveTo>
                    <a:pt x="7" y="8"/>
                  </a:moveTo>
                  <a:cubicBezTo>
                    <a:pt x="7" y="8"/>
                    <a:pt x="6" y="11"/>
                    <a:pt x="3" y="10"/>
                  </a:cubicBezTo>
                  <a:lnTo>
                    <a:pt x="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07"/>
            <p:cNvSpPr>
              <a:spLocks noEditPoints="1"/>
            </p:cNvSpPr>
            <p:nvPr/>
          </p:nvSpPr>
          <p:spPr bwMode="auto">
            <a:xfrm>
              <a:off x="4136" y="2524"/>
              <a:ext cx="26" cy="45"/>
            </a:xfrm>
            <a:custGeom>
              <a:avLst/>
              <a:gdLst>
                <a:gd name="T0" fmla="*/ 5 w 11"/>
                <a:gd name="T1" fmla="*/ 19 h 19"/>
                <a:gd name="T2" fmla="*/ 11 w 11"/>
                <a:gd name="T3" fmla="*/ 14 h 19"/>
                <a:gd name="T4" fmla="*/ 5 w 11"/>
                <a:gd name="T5" fmla="*/ 0 h 19"/>
                <a:gd name="T6" fmla="*/ 0 w 11"/>
                <a:gd name="T7" fmla="*/ 14 h 19"/>
                <a:gd name="T8" fmla="*/ 5 w 11"/>
                <a:gd name="T9" fmla="*/ 19 h 19"/>
                <a:gd name="T10" fmla="*/ 9 w 11"/>
                <a:gd name="T11" fmla="*/ 13 h 19"/>
                <a:gd name="T12" fmla="*/ 5 w 11"/>
                <a:gd name="T13" fmla="*/ 17 h 19"/>
                <a:gd name="T14" fmla="*/ 9 w 11"/>
                <a:gd name="T15" fmla="*/ 13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9">
                  <a:moveTo>
                    <a:pt x="5" y="19"/>
                  </a:moveTo>
                  <a:cubicBezTo>
                    <a:pt x="9" y="19"/>
                    <a:pt x="11" y="17"/>
                    <a:pt x="11" y="14"/>
                  </a:cubicBezTo>
                  <a:cubicBezTo>
                    <a:pt x="11" y="8"/>
                    <a:pt x="5" y="0"/>
                    <a:pt x="5" y="0"/>
                  </a:cubicBezTo>
                  <a:cubicBezTo>
                    <a:pt x="5" y="0"/>
                    <a:pt x="0" y="8"/>
                    <a:pt x="0" y="14"/>
                  </a:cubicBezTo>
                  <a:cubicBezTo>
                    <a:pt x="0" y="17"/>
                    <a:pt x="2" y="19"/>
                    <a:pt x="5" y="19"/>
                  </a:cubicBezTo>
                  <a:close/>
                  <a:moveTo>
                    <a:pt x="9" y="13"/>
                  </a:moveTo>
                  <a:cubicBezTo>
                    <a:pt x="9" y="13"/>
                    <a:pt x="9" y="17"/>
                    <a:pt x="5" y="17"/>
                  </a:cubicBezTo>
                  <a:lnTo>
                    <a:pt x="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08"/>
            <p:cNvSpPr>
              <a:spLocks noEditPoints="1"/>
            </p:cNvSpPr>
            <p:nvPr/>
          </p:nvSpPr>
          <p:spPr bwMode="auto">
            <a:xfrm>
              <a:off x="3743" y="1845"/>
              <a:ext cx="31" cy="50"/>
            </a:xfrm>
            <a:custGeom>
              <a:avLst/>
              <a:gdLst>
                <a:gd name="T0" fmla="*/ 5 w 13"/>
                <a:gd name="T1" fmla="*/ 0 h 21"/>
                <a:gd name="T2" fmla="*/ 1 w 13"/>
                <a:gd name="T3" fmla="*/ 15 h 21"/>
                <a:gd name="T4" fmla="*/ 7 w 13"/>
                <a:gd name="T5" fmla="*/ 20 h 21"/>
                <a:gd name="T6" fmla="*/ 12 w 13"/>
                <a:gd name="T7" fmla="*/ 14 h 21"/>
                <a:gd name="T8" fmla="*/ 5 w 13"/>
                <a:gd name="T9" fmla="*/ 0 h 21"/>
                <a:gd name="T10" fmla="*/ 7 w 13"/>
                <a:gd name="T11" fmla="*/ 18 h 21"/>
                <a:gd name="T12" fmla="*/ 10 w 13"/>
                <a:gd name="T13" fmla="*/ 13 h 21"/>
                <a:gd name="T14" fmla="*/ 7 w 13"/>
                <a:gd name="T15" fmla="*/ 18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1">
                  <a:moveTo>
                    <a:pt x="5" y="0"/>
                  </a:moveTo>
                  <a:cubicBezTo>
                    <a:pt x="5" y="0"/>
                    <a:pt x="0" y="9"/>
                    <a:pt x="1" y="15"/>
                  </a:cubicBezTo>
                  <a:cubicBezTo>
                    <a:pt x="1" y="18"/>
                    <a:pt x="4" y="21"/>
                    <a:pt x="7" y="20"/>
                  </a:cubicBezTo>
                  <a:cubicBezTo>
                    <a:pt x="10" y="20"/>
                    <a:pt x="13" y="17"/>
                    <a:pt x="12" y="14"/>
                  </a:cubicBezTo>
                  <a:cubicBezTo>
                    <a:pt x="11" y="8"/>
                    <a:pt x="5" y="0"/>
                    <a:pt x="5" y="0"/>
                  </a:cubicBezTo>
                  <a:close/>
                  <a:moveTo>
                    <a:pt x="7" y="18"/>
                  </a:moveTo>
                  <a:cubicBezTo>
                    <a:pt x="10" y="13"/>
                    <a:pt x="10" y="13"/>
                    <a:pt x="10" y="13"/>
                  </a:cubicBezTo>
                  <a:cubicBezTo>
                    <a:pt x="10" y="13"/>
                    <a:pt x="11"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09"/>
            <p:cNvSpPr/>
            <p:nvPr/>
          </p:nvSpPr>
          <p:spPr bwMode="auto">
            <a:xfrm>
              <a:off x="3759" y="2489"/>
              <a:ext cx="41" cy="85"/>
            </a:xfrm>
            <a:custGeom>
              <a:avLst/>
              <a:gdLst>
                <a:gd name="T0" fmla="*/ 17 w 17"/>
                <a:gd name="T1" fmla="*/ 4 h 36"/>
                <a:gd name="T2" fmla="*/ 17 w 17"/>
                <a:gd name="T3" fmla="*/ 4 h 36"/>
                <a:gd name="T4" fmla="*/ 17 w 17"/>
                <a:gd name="T5" fmla="*/ 4 h 36"/>
                <a:gd name="T6" fmla="*/ 10 w 17"/>
                <a:gd name="T7" fmla="*/ 0 h 36"/>
                <a:gd name="T8" fmla="*/ 10 w 17"/>
                <a:gd name="T9" fmla="*/ 0 h 36"/>
                <a:gd name="T10" fmla="*/ 7 w 17"/>
                <a:gd name="T11" fmla="*/ 0 h 36"/>
                <a:gd name="T12" fmla="*/ 0 w 17"/>
                <a:gd name="T13" fmla="*/ 5 h 36"/>
                <a:gd name="T14" fmla="*/ 0 w 17"/>
                <a:gd name="T15" fmla="*/ 16 h 36"/>
                <a:gd name="T16" fmla="*/ 2 w 17"/>
                <a:gd name="T17" fmla="*/ 17 h 36"/>
                <a:gd name="T18" fmla="*/ 4 w 17"/>
                <a:gd name="T19" fmla="*/ 15 h 36"/>
                <a:gd name="T20" fmla="*/ 4 w 17"/>
                <a:gd name="T21" fmla="*/ 7 h 36"/>
                <a:gd name="T22" fmla="*/ 4 w 17"/>
                <a:gd name="T23" fmla="*/ 7 h 36"/>
                <a:gd name="T24" fmla="*/ 4 w 17"/>
                <a:gd name="T25" fmla="*/ 12 h 36"/>
                <a:gd name="T26" fmla="*/ 4 w 17"/>
                <a:gd name="T27" fmla="*/ 17 h 36"/>
                <a:gd name="T28" fmla="*/ 5 w 17"/>
                <a:gd name="T29" fmla="*/ 34 h 36"/>
                <a:gd name="T30" fmla="*/ 7 w 17"/>
                <a:gd name="T31" fmla="*/ 36 h 36"/>
                <a:gd name="T32" fmla="*/ 9 w 17"/>
                <a:gd name="T33" fmla="*/ 34 h 36"/>
                <a:gd name="T34" fmla="*/ 9 w 17"/>
                <a:gd name="T35" fmla="*/ 18 h 36"/>
                <a:gd name="T36" fmla="*/ 9 w 17"/>
                <a:gd name="T37" fmla="*/ 18 h 36"/>
                <a:gd name="T38" fmla="*/ 10 w 17"/>
                <a:gd name="T39" fmla="*/ 33 h 36"/>
                <a:gd name="T40" fmla="*/ 12 w 17"/>
                <a:gd name="T41" fmla="*/ 35 h 36"/>
                <a:gd name="T42" fmla="*/ 14 w 17"/>
                <a:gd name="T43" fmla="*/ 33 h 36"/>
                <a:gd name="T44" fmla="*/ 13 w 17"/>
                <a:gd name="T45" fmla="*/ 16 h 36"/>
                <a:gd name="T46" fmla="*/ 13 w 17"/>
                <a:gd name="T47" fmla="*/ 12 h 36"/>
                <a:gd name="T48" fmla="*/ 13 w 17"/>
                <a:gd name="T49" fmla="*/ 7 h 36"/>
                <a:gd name="T50" fmla="*/ 14 w 17"/>
                <a:gd name="T51" fmla="*/ 7 h 36"/>
                <a:gd name="T52" fmla="*/ 14 w 17"/>
                <a:gd name="T53" fmla="*/ 15 h 36"/>
                <a:gd name="T54" fmla="*/ 16 w 17"/>
                <a:gd name="T55" fmla="*/ 17 h 36"/>
                <a:gd name="T56" fmla="*/ 17 w 17"/>
                <a:gd name="T57" fmla="*/ 15 h 36"/>
                <a:gd name="T58" fmla="*/ 17 w 17"/>
                <a:gd name="T59" fmla="*/ 4 h 36"/>
                <a:gd name="T60" fmla="*/ 17 w 17"/>
                <a:gd name="T61"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 h="36">
                  <a:moveTo>
                    <a:pt x="17" y="4"/>
                  </a:moveTo>
                  <a:cubicBezTo>
                    <a:pt x="17" y="4"/>
                    <a:pt x="17" y="4"/>
                    <a:pt x="17" y="4"/>
                  </a:cubicBezTo>
                  <a:cubicBezTo>
                    <a:pt x="17" y="4"/>
                    <a:pt x="17" y="4"/>
                    <a:pt x="17" y="4"/>
                  </a:cubicBezTo>
                  <a:cubicBezTo>
                    <a:pt x="16" y="1"/>
                    <a:pt x="12" y="0"/>
                    <a:pt x="10" y="0"/>
                  </a:cubicBezTo>
                  <a:cubicBezTo>
                    <a:pt x="10" y="0"/>
                    <a:pt x="10" y="0"/>
                    <a:pt x="10" y="0"/>
                  </a:cubicBezTo>
                  <a:cubicBezTo>
                    <a:pt x="7" y="0"/>
                    <a:pt x="7" y="0"/>
                    <a:pt x="7" y="0"/>
                  </a:cubicBezTo>
                  <a:cubicBezTo>
                    <a:pt x="7" y="0"/>
                    <a:pt x="0" y="0"/>
                    <a:pt x="0" y="5"/>
                  </a:cubicBezTo>
                  <a:cubicBezTo>
                    <a:pt x="0" y="16"/>
                    <a:pt x="0" y="16"/>
                    <a:pt x="0" y="16"/>
                  </a:cubicBezTo>
                  <a:cubicBezTo>
                    <a:pt x="0" y="17"/>
                    <a:pt x="1" y="17"/>
                    <a:pt x="2" y="17"/>
                  </a:cubicBezTo>
                  <a:cubicBezTo>
                    <a:pt x="3" y="17"/>
                    <a:pt x="4" y="16"/>
                    <a:pt x="4" y="15"/>
                  </a:cubicBezTo>
                  <a:cubicBezTo>
                    <a:pt x="4" y="7"/>
                    <a:pt x="4" y="7"/>
                    <a:pt x="4" y="7"/>
                  </a:cubicBezTo>
                  <a:cubicBezTo>
                    <a:pt x="4" y="7"/>
                    <a:pt x="4" y="7"/>
                    <a:pt x="4" y="7"/>
                  </a:cubicBezTo>
                  <a:cubicBezTo>
                    <a:pt x="4" y="12"/>
                    <a:pt x="4" y="12"/>
                    <a:pt x="4" y="12"/>
                  </a:cubicBezTo>
                  <a:cubicBezTo>
                    <a:pt x="4" y="17"/>
                    <a:pt x="4" y="17"/>
                    <a:pt x="4" y="17"/>
                  </a:cubicBezTo>
                  <a:cubicBezTo>
                    <a:pt x="5" y="34"/>
                    <a:pt x="5" y="34"/>
                    <a:pt x="5" y="34"/>
                  </a:cubicBezTo>
                  <a:cubicBezTo>
                    <a:pt x="5" y="35"/>
                    <a:pt x="6" y="36"/>
                    <a:pt x="7" y="36"/>
                  </a:cubicBezTo>
                  <a:cubicBezTo>
                    <a:pt x="8" y="36"/>
                    <a:pt x="9" y="35"/>
                    <a:pt x="9" y="34"/>
                  </a:cubicBezTo>
                  <a:cubicBezTo>
                    <a:pt x="9" y="18"/>
                    <a:pt x="9" y="18"/>
                    <a:pt x="9" y="18"/>
                  </a:cubicBezTo>
                  <a:cubicBezTo>
                    <a:pt x="9" y="18"/>
                    <a:pt x="9" y="18"/>
                    <a:pt x="9" y="18"/>
                  </a:cubicBezTo>
                  <a:cubicBezTo>
                    <a:pt x="10" y="33"/>
                    <a:pt x="10" y="33"/>
                    <a:pt x="10" y="33"/>
                  </a:cubicBezTo>
                  <a:cubicBezTo>
                    <a:pt x="10" y="35"/>
                    <a:pt x="10" y="36"/>
                    <a:pt x="12" y="35"/>
                  </a:cubicBezTo>
                  <a:cubicBezTo>
                    <a:pt x="13" y="35"/>
                    <a:pt x="14" y="35"/>
                    <a:pt x="14" y="33"/>
                  </a:cubicBezTo>
                  <a:cubicBezTo>
                    <a:pt x="13" y="16"/>
                    <a:pt x="13" y="16"/>
                    <a:pt x="13" y="16"/>
                  </a:cubicBezTo>
                  <a:cubicBezTo>
                    <a:pt x="13" y="12"/>
                    <a:pt x="13" y="12"/>
                    <a:pt x="13" y="12"/>
                  </a:cubicBezTo>
                  <a:cubicBezTo>
                    <a:pt x="13" y="7"/>
                    <a:pt x="13" y="7"/>
                    <a:pt x="13" y="7"/>
                  </a:cubicBezTo>
                  <a:cubicBezTo>
                    <a:pt x="14" y="7"/>
                    <a:pt x="14" y="7"/>
                    <a:pt x="14" y="7"/>
                  </a:cubicBezTo>
                  <a:cubicBezTo>
                    <a:pt x="14" y="15"/>
                    <a:pt x="14" y="15"/>
                    <a:pt x="14" y="15"/>
                  </a:cubicBezTo>
                  <a:cubicBezTo>
                    <a:pt x="14" y="16"/>
                    <a:pt x="15" y="17"/>
                    <a:pt x="16" y="17"/>
                  </a:cubicBezTo>
                  <a:cubicBezTo>
                    <a:pt x="16" y="17"/>
                    <a:pt x="17" y="16"/>
                    <a:pt x="17" y="15"/>
                  </a:cubicBezTo>
                  <a:cubicBezTo>
                    <a:pt x="17" y="4"/>
                    <a:pt x="17" y="4"/>
                    <a:pt x="17" y="4"/>
                  </a:cubicBezTo>
                  <a:cubicBezTo>
                    <a:pt x="17" y="4"/>
                    <a:pt x="17" y="4"/>
                    <a:pt x="1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10"/>
            <p:cNvSpPr/>
            <p:nvPr/>
          </p:nvSpPr>
          <p:spPr bwMode="auto">
            <a:xfrm>
              <a:off x="3771" y="2470"/>
              <a:ext cx="17" cy="19"/>
            </a:xfrm>
            <a:custGeom>
              <a:avLst/>
              <a:gdLst>
                <a:gd name="T0" fmla="*/ 3 w 7"/>
                <a:gd name="T1" fmla="*/ 8 h 8"/>
                <a:gd name="T2" fmla="*/ 7 w 7"/>
                <a:gd name="T3" fmla="*/ 4 h 8"/>
                <a:gd name="T4" fmla="*/ 3 w 7"/>
                <a:gd name="T5" fmla="*/ 0 h 8"/>
                <a:gd name="T6" fmla="*/ 0 w 7"/>
                <a:gd name="T7" fmla="*/ 4 h 8"/>
                <a:gd name="T8" fmla="*/ 3 w 7"/>
                <a:gd name="T9" fmla="*/ 8 h 8"/>
              </a:gdLst>
              <a:ahLst/>
              <a:cxnLst>
                <a:cxn ang="0">
                  <a:pos x="T0" y="T1"/>
                </a:cxn>
                <a:cxn ang="0">
                  <a:pos x="T2" y="T3"/>
                </a:cxn>
                <a:cxn ang="0">
                  <a:pos x="T4" y="T5"/>
                </a:cxn>
                <a:cxn ang="0">
                  <a:pos x="T6" y="T7"/>
                </a:cxn>
                <a:cxn ang="0">
                  <a:pos x="T8" y="T9"/>
                </a:cxn>
              </a:cxnLst>
              <a:rect l="0" t="0" r="r" b="b"/>
              <a:pathLst>
                <a:path w="7" h="8">
                  <a:moveTo>
                    <a:pt x="3" y="8"/>
                  </a:moveTo>
                  <a:cubicBezTo>
                    <a:pt x="6" y="8"/>
                    <a:pt x="7" y="6"/>
                    <a:pt x="7" y="4"/>
                  </a:cubicBezTo>
                  <a:cubicBezTo>
                    <a:pt x="7" y="2"/>
                    <a:pt x="5" y="0"/>
                    <a:pt x="3" y="0"/>
                  </a:cubicBezTo>
                  <a:cubicBezTo>
                    <a:pt x="1" y="0"/>
                    <a:pt x="0" y="2"/>
                    <a:pt x="0" y="4"/>
                  </a:cubicBezTo>
                  <a:cubicBezTo>
                    <a:pt x="0" y="6"/>
                    <a:pt x="1" y="8"/>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11"/>
            <p:cNvSpPr/>
            <p:nvPr/>
          </p:nvSpPr>
          <p:spPr bwMode="auto">
            <a:xfrm>
              <a:off x="3674" y="2726"/>
              <a:ext cx="57" cy="116"/>
            </a:xfrm>
            <a:custGeom>
              <a:avLst/>
              <a:gdLst>
                <a:gd name="T0" fmla="*/ 24 w 24"/>
                <a:gd name="T1" fmla="*/ 5 h 49"/>
                <a:gd name="T2" fmla="*/ 24 w 24"/>
                <a:gd name="T3" fmla="*/ 5 h 49"/>
                <a:gd name="T4" fmla="*/ 24 w 24"/>
                <a:gd name="T5" fmla="*/ 5 h 49"/>
                <a:gd name="T6" fmla="*/ 15 w 24"/>
                <a:gd name="T7" fmla="*/ 0 h 49"/>
                <a:gd name="T8" fmla="*/ 14 w 24"/>
                <a:gd name="T9" fmla="*/ 0 h 49"/>
                <a:gd name="T10" fmla="*/ 11 w 24"/>
                <a:gd name="T11" fmla="*/ 0 h 49"/>
                <a:gd name="T12" fmla="*/ 0 w 24"/>
                <a:gd name="T13" fmla="*/ 6 h 49"/>
                <a:gd name="T14" fmla="*/ 1 w 24"/>
                <a:gd name="T15" fmla="*/ 22 h 49"/>
                <a:gd name="T16" fmla="*/ 3 w 24"/>
                <a:gd name="T17" fmla="*/ 24 h 49"/>
                <a:gd name="T18" fmla="*/ 6 w 24"/>
                <a:gd name="T19" fmla="*/ 21 h 49"/>
                <a:gd name="T20" fmla="*/ 5 w 24"/>
                <a:gd name="T21" fmla="*/ 10 h 49"/>
                <a:gd name="T22" fmla="*/ 6 w 24"/>
                <a:gd name="T23" fmla="*/ 10 h 49"/>
                <a:gd name="T24" fmla="*/ 6 w 24"/>
                <a:gd name="T25" fmla="*/ 17 h 49"/>
                <a:gd name="T26" fmla="*/ 7 w 24"/>
                <a:gd name="T27" fmla="*/ 23 h 49"/>
                <a:gd name="T28" fmla="*/ 7 w 24"/>
                <a:gd name="T29" fmla="*/ 47 h 49"/>
                <a:gd name="T30" fmla="*/ 10 w 24"/>
                <a:gd name="T31" fmla="*/ 49 h 49"/>
                <a:gd name="T32" fmla="*/ 13 w 24"/>
                <a:gd name="T33" fmla="*/ 46 h 49"/>
                <a:gd name="T34" fmla="*/ 12 w 24"/>
                <a:gd name="T35" fmla="*/ 25 h 49"/>
                <a:gd name="T36" fmla="*/ 13 w 24"/>
                <a:gd name="T37" fmla="*/ 25 h 49"/>
                <a:gd name="T38" fmla="*/ 14 w 24"/>
                <a:gd name="T39" fmla="*/ 46 h 49"/>
                <a:gd name="T40" fmla="*/ 17 w 24"/>
                <a:gd name="T41" fmla="*/ 49 h 49"/>
                <a:gd name="T42" fmla="*/ 19 w 24"/>
                <a:gd name="T43" fmla="*/ 46 h 49"/>
                <a:gd name="T44" fmla="*/ 19 w 24"/>
                <a:gd name="T45" fmla="*/ 23 h 49"/>
                <a:gd name="T46" fmla="*/ 19 w 24"/>
                <a:gd name="T47" fmla="*/ 16 h 49"/>
                <a:gd name="T48" fmla="*/ 18 w 24"/>
                <a:gd name="T49" fmla="*/ 9 h 49"/>
                <a:gd name="T50" fmla="*/ 19 w 24"/>
                <a:gd name="T51" fmla="*/ 9 h 49"/>
                <a:gd name="T52" fmla="*/ 19 w 24"/>
                <a:gd name="T53" fmla="*/ 21 h 49"/>
                <a:gd name="T54" fmla="*/ 22 w 24"/>
                <a:gd name="T55" fmla="*/ 23 h 49"/>
                <a:gd name="T56" fmla="*/ 24 w 24"/>
                <a:gd name="T57" fmla="*/ 21 h 49"/>
                <a:gd name="T58" fmla="*/ 24 w 24"/>
                <a:gd name="T59" fmla="*/ 6 h 49"/>
                <a:gd name="T60" fmla="*/ 24 w 24"/>
                <a:gd name="T61" fmla="*/ 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 h="49">
                  <a:moveTo>
                    <a:pt x="24" y="5"/>
                  </a:moveTo>
                  <a:cubicBezTo>
                    <a:pt x="24" y="5"/>
                    <a:pt x="24" y="5"/>
                    <a:pt x="24" y="5"/>
                  </a:cubicBezTo>
                  <a:cubicBezTo>
                    <a:pt x="24" y="5"/>
                    <a:pt x="24" y="5"/>
                    <a:pt x="24" y="5"/>
                  </a:cubicBezTo>
                  <a:cubicBezTo>
                    <a:pt x="23" y="1"/>
                    <a:pt x="17" y="0"/>
                    <a:pt x="15" y="0"/>
                  </a:cubicBezTo>
                  <a:cubicBezTo>
                    <a:pt x="15" y="0"/>
                    <a:pt x="14" y="0"/>
                    <a:pt x="14" y="0"/>
                  </a:cubicBezTo>
                  <a:cubicBezTo>
                    <a:pt x="11" y="0"/>
                    <a:pt x="11" y="0"/>
                    <a:pt x="11" y="0"/>
                  </a:cubicBezTo>
                  <a:cubicBezTo>
                    <a:pt x="11" y="0"/>
                    <a:pt x="0" y="0"/>
                    <a:pt x="0" y="6"/>
                  </a:cubicBezTo>
                  <a:cubicBezTo>
                    <a:pt x="1" y="22"/>
                    <a:pt x="1" y="22"/>
                    <a:pt x="1" y="22"/>
                  </a:cubicBezTo>
                  <a:cubicBezTo>
                    <a:pt x="1" y="23"/>
                    <a:pt x="2" y="24"/>
                    <a:pt x="3" y="24"/>
                  </a:cubicBezTo>
                  <a:cubicBezTo>
                    <a:pt x="5" y="24"/>
                    <a:pt x="6" y="23"/>
                    <a:pt x="6" y="21"/>
                  </a:cubicBezTo>
                  <a:cubicBezTo>
                    <a:pt x="5" y="10"/>
                    <a:pt x="5" y="10"/>
                    <a:pt x="5" y="10"/>
                  </a:cubicBezTo>
                  <a:cubicBezTo>
                    <a:pt x="6" y="10"/>
                    <a:pt x="6" y="10"/>
                    <a:pt x="6" y="10"/>
                  </a:cubicBezTo>
                  <a:cubicBezTo>
                    <a:pt x="6" y="17"/>
                    <a:pt x="6" y="17"/>
                    <a:pt x="6" y="17"/>
                  </a:cubicBezTo>
                  <a:cubicBezTo>
                    <a:pt x="7" y="23"/>
                    <a:pt x="7" y="23"/>
                    <a:pt x="7" y="23"/>
                  </a:cubicBezTo>
                  <a:cubicBezTo>
                    <a:pt x="7" y="47"/>
                    <a:pt x="7" y="47"/>
                    <a:pt x="7" y="47"/>
                  </a:cubicBezTo>
                  <a:cubicBezTo>
                    <a:pt x="7" y="48"/>
                    <a:pt x="8" y="49"/>
                    <a:pt x="10" y="49"/>
                  </a:cubicBezTo>
                  <a:cubicBezTo>
                    <a:pt x="11" y="49"/>
                    <a:pt x="13" y="48"/>
                    <a:pt x="13" y="46"/>
                  </a:cubicBezTo>
                  <a:cubicBezTo>
                    <a:pt x="12" y="25"/>
                    <a:pt x="12" y="25"/>
                    <a:pt x="12" y="25"/>
                  </a:cubicBezTo>
                  <a:cubicBezTo>
                    <a:pt x="13" y="25"/>
                    <a:pt x="13" y="25"/>
                    <a:pt x="13" y="25"/>
                  </a:cubicBezTo>
                  <a:cubicBezTo>
                    <a:pt x="14" y="46"/>
                    <a:pt x="14" y="46"/>
                    <a:pt x="14" y="46"/>
                  </a:cubicBezTo>
                  <a:cubicBezTo>
                    <a:pt x="14" y="48"/>
                    <a:pt x="15" y="49"/>
                    <a:pt x="17" y="49"/>
                  </a:cubicBezTo>
                  <a:cubicBezTo>
                    <a:pt x="18" y="49"/>
                    <a:pt x="19" y="48"/>
                    <a:pt x="19" y="46"/>
                  </a:cubicBezTo>
                  <a:cubicBezTo>
                    <a:pt x="19" y="23"/>
                    <a:pt x="19" y="23"/>
                    <a:pt x="19" y="23"/>
                  </a:cubicBezTo>
                  <a:cubicBezTo>
                    <a:pt x="19" y="16"/>
                    <a:pt x="19" y="16"/>
                    <a:pt x="19" y="16"/>
                  </a:cubicBezTo>
                  <a:cubicBezTo>
                    <a:pt x="18" y="9"/>
                    <a:pt x="18" y="9"/>
                    <a:pt x="18" y="9"/>
                  </a:cubicBezTo>
                  <a:cubicBezTo>
                    <a:pt x="19" y="9"/>
                    <a:pt x="19" y="9"/>
                    <a:pt x="19" y="9"/>
                  </a:cubicBezTo>
                  <a:cubicBezTo>
                    <a:pt x="19" y="21"/>
                    <a:pt x="19" y="21"/>
                    <a:pt x="19" y="21"/>
                  </a:cubicBezTo>
                  <a:cubicBezTo>
                    <a:pt x="20" y="22"/>
                    <a:pt x="21" y="23"/>
                    <a:pt x="22" y="23"/>
                  </a:cubicBezTo>
                  <a:cubicBezTo>
                    <a:pt x="23" y="23"/>
                    <a:pt x="24" y="22"/>
                    <a:pt x="24" y="21"/>
                  </a:cubicBezTo>
                  <a:cubicBezTo>
                    <a:pt x="24" y="6"/>
                    <a:pt x="24" y="6"/>
                    <a:pt x="24" y="6"/>
                  </a:cubicBezTo>
                  <a:cubicBezTo>
                    <a:pt x="24" y="6"/>
                    <a:pt x="24" y="5"/>
                    <a:pt x="2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Oval 212"/>
            <p:cNvSpPr>
              <a:spLocks noChangeArrowheads="1"/>
            </p:cNvSpPr>
            <p:nvPr/>
          </p:nvSpPr>
          <p:spPr bwMode="auto">
            <a:xfrm>
              <a:off x="3691" y="2700"/>
              <a:ext cx="23" cy="2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13"/>
            <p:cNvSpPr>
              <a:spLocks noEditPoints="1"/>
            </p:cNvSpPr>
            <p:nvPr/>
          </p:nvSpPr>
          <p:spPr bwMode="auto">
            <a:xfrm>
              <a:off x="3738" y="1475"/>
              <a:ext cx="76" cy="136"/>
            </a:xfrm>
            <a:custGeom>
              <a:avLst/>
              <a:gdLst>
                <a:gd name="T0" fmla="*/ 16 w 32"/>
                <a:gd name="T1" fmla="*/ 8 h 57"/>
                <a:gd name="T2" fmla="*/ 20 w 32"/>
                <a:gd name="T3" fmla="*/ 4 h 57"/>
                <a:gd name="T4" fmla="*/ 15 w 32"/>
                <a:gd name="T5" fmla="*/ 0 h 57"/>
                <a:gd name="T6" fmla="*/ 11 w 32"/>
                <a:gd name="T7" fmla="*/ 4 h 57"/>
                <a:gd name="T8" fmla="*/ 16 w 32"/>
                <a:gd name="T9" fmla="*/ 8 h 57"/>
                <a:gd name="T10" fmla="*/ 27 w 32"/>
                <a:gd name="T11" fmla="*/ 24 h 57"/>
                <a:gd name="T12" fmla="*/ 30 w 32"/>
                <a:gd name="T13" fmla="*/ 26 h 57"/>
                <a:gd name="T14" fmla="*/ 32 w 32"/>
                <a:gd name="T15" fmla="*/ 23 h 57"/>
                <a:gd name="T16" fmla="*/ 30 w 32"/>
                <a:gd name="T17" fmla="*/ 14 h 57"/>
                <a:gd name="T18" fmla="*/ 28 w 32"/>
                <a:gd name="T19" fmla="*/ 12 h 57"/>
                <a:gd name="T20" fmla="*/ 22 w 32"/>
                <a:gd name="T21" fmla="*/ 10 h 57"/>
                <a:gd name="T22" fmla="*/ 17 w 32"/>
                <a:gd name="T23" fmla="*/ 9 h 57"/>
                <a:gd name="T24" fmla="*/ 14 w 32"/>
                <a:gd name="T25" fmla="*/ 11 h 57"/>
                <a:gd name="T26" fmla="*/ 14 w 32"/>
                <a:gd name="T27" fmla="*/ 11 h 57"/>
                <a:gd name="T28" fmla="*/ 14 w 32"/>
                <a:gd name="T29" fmla="*/ 11 h 57"/>
                <a:gd name="T30" fmla="*/ 13 w 32"/>
                <a:gd name="T31" fmla="*/ 12 h 57"/>
                <a:gd name="T32" fmla="*/ 9 w 32"/>
                <a:gd name="T33" fmla="*/ 20 h 57"/>
                <a:gd name="T34" fmla="*/ 8 w 32"/>
                <a:gd name="T35" fmla="*/ 20 h 57"/>
                <a:gd name="T36" fmla="*/ 1 w 32"/>
                <a:gd name="T37" fmla="*/ 26 h 57"/>
                <a:gd name="T38" fmla="*/ 1 w 32"/>
                <a:gd name="T39" fmla="*/ 29 h 57"/>
                <a:gd name="T40" fmla="*/ 4 w 32"/>
                <a:gd name="T41" fmla="*/ 29 h 57"/>
                <a:gd name="T42" fmla="*/ 11 w 32"/>
                <a:gd name="T43" fmla="*/ 23 h 57"/>
                <a:gd name="T44" fmla="*/ 12 w 32"/>
                <a:gd name="T45" fmla="*/ 23 h 57"/>
                <a:gd name="T46" fmla="*/ 13 w 32"/>
                <a:gd name="T47" fmla="*/ 22 h 57"/>
                <a:gd name="T48" fmla="*/ 14 w 32"/>
                <a:gd name="T49" fmla="*/ 20 h 57"/>
                <a:gd name="T50" fmla="*/ 15 w 32"/>
                <a:gd name="T51" fmla="*/ 28 h 57"/>
                <a:gd name="T52" fmla="*/ 16 w 32"/>
                <a:gd name="T53" fmla="*/ 30 h 57"/>
                <a:gd name="T54" fmla="*/ 11 w 32"/>
                <a:gd name="T55" fmla="*/ 40 h 57"/>
                <a:gd name="T56" fmla="*/ 11 w 32"/>
                <a:gd name="T57" fmla="*/ 40 h 57"/>
                <a:gd name="T58" fmla="*/ 11 w 32"/>
                <a:gd name="T59" fmla="*/ 40 h 57"/>
                <a:gd name="T60" fmla="*/ 11 w 32"/>
                <a:gd name="T61" fmla="*/ 42 h 57"/>
                <a:gd name="T62" fmla="*/ 9 w 32"/>
                <a:gd name="T63" fmla="*/ 54 h 57"/>
                <a:gd name="T64" fmla="*/ 12 w 32"/>
                <a:gd name="T65" fmla="*/ 57 h 57"/>
                <a:gd name="T66" fmla="*/ 15 w 32"/>
                <a:gd name="T67" fmla="*/ 54 h 57"/>
                <a:gd name="T68" fmla="*/ 16 w 32"/>
                <a:gd name="T69" fmla="*/ 42 h 57"/>
                <a:gd name="T70" fmla="*/ 21 w 32"/>
                <a:gd name="T71" fmla="*/ 36 h 57"/>
                <a:gd name="T72" fmla="*/ 26 w 32"/>
                <a:gd name="T73" fmla="*/ 54 h 57"/>
                <a:gd name="T74" fmla="*/ 29 w 32"/>
                <a:gd name="T75" fmla="*/ 56 h 57"/>
                <a:gd name="T76" fmla="*/ 31 w 32"/>
                <a:gd name="T77" fmla="*/ 53 h 57"/>
                <a:gd name="T78" fmla="*/ 25 w 32"/>
                <a:gd name="T79" fmla="*/ 28 h 57"/>
                <a:gd name="T80" fmla="*/ 26 w 32"/>
                <a:gd name="T81" fmla="*/ 25 h 57"/>
                <a:gd name="T82" fmla="*/ 24 w 32"/>
                <a:gd name="T83" fmla="*/ 16 h 57"/>
                <a:gd name="T84" fmla="*/ 26 w 32"/>
                <a:gd name="T85" fmla="*/ 16 h 57"/>
                <a:gd name="T86" fmla="*/ 27 w 32"/>
                <a:gd name="T87" fmla="*/ 2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57">
                  <a:moveTo>
                    <a:pt x="16" y="8"/>
                  </a:moveTo>
                  <a:cubicBezTo>
                    <a:pt x="18" y="8"/>
                    <a:pt x="20" y="6"/>
                    <a:pt x="20" y="4"/>
                  </a:cubicBezTo>
                  <a:cubicBezTo>
                    <a:pt x="20" y="1"/>
                    <a:pt x="18" y="0"/>
                    <a:pt x="15" y="0"/>
                  </a:cubicBezTo>
                  <a:cubicBezTo>
                    <a:pt x="13" y="0"/>
                    <a:pt x="11" y="2"/>
                    <a:pt x="11" y="4"/>
                  </a:cubicBezTo>
                  <a:cubicBezTo>
                    <a:pt x="11" y="7"/>
                    <a:pt x="13" y="9"/>
                    <a:pt x="16" y="8"/>
                  </a:cubicBezTo>
                  <a:close/>
                  <a:moveTo>
                    <a:pt x="27" y="24"/>
                  </a:moveTo>
                  <a:cubicBezTo>
                    <a:pt x="28" y="25"/>
                    <a:pt x="29" y="26"/>
                    <a:pt x="30" y="26"/>
                  </a:cubicBezTo>
                  <a:cubicBezTo>
                    <a:pt x="31" y="25"/>
                    <a:pt x="32" y="24"/>
                    <a:pt x="32" y="23"/>
                  </a:cubicBezTo>
                  <a:cubicBezTo>
                    <a:pt x="30" y="14"/>
                    <a:pt x="30" y="14"/>
                    <a:pt x="30" y="14"/>
                  </a:cubicBezTo>
                  <a:cubicBezTo>
                    <a:pt x="29" y="13"/>
                    <a:pt x="29" y="12"/>
                    <a:pt x="28" y="12"/>
                  </a:cubicBezTo>
                  <a:cubicBezTo>
                    <a:pt x="22" y="10"/>
                    <a:pt x="22" y="10"/>
                    <a:pt x="22" y="10"/>
                  </a:cubicBezTo>
                  <a:cubicBezTo>
                    <a:pt x="21" y="9"/>
                    <a:pt x="19" y="9"/>
                    <a:pt x="17" y="9"/>
                  </a:cubicBezTo>
                  <a:cubicBezTo>
                    <a:pt x="16" y="9"/>
                    <a:pt x="14" y="10"/>
                    <a:pt x="14" y="11"/>
                  </a:cubicBezTo>
                  <a:cubicBezTo>
                    <a:pt x="14" y="11"/>
                    <a:pt x="14" y="11"/>
                    <a:pt x="14" y="11"/>
                  </a:cubicBezTo>
                  <a:cubicBezTo>
                    <a:pt x="14" y="11"/>
                    <a:pt x="14" y="11"/>
                    <a:pt x="14" y="11"/>
                  </a:cubicBezTo>
                  <a:cubicBezTo>
                    <a:pt x="13" y="11"/>
                    <a:pt x="13" y="11"/>
                    <a:pt x="13" y="12"/>
                  </a:cubicBezTo>
                  <a:cubicBezTo>
                    <a:pt x="9" y="20"/>
                    <a:pt x="9" y="20"/>
                    <a:pt x="9" y="20"/>
                  </a:cubicBezTo>
                  <a:cubicBezTo>
                    <a:pt x="9" y="20"/>
                    <a:pt x="9" y="20"/>
                    <a:pt x="8" y="20"/>
                  </a:cubicBezTo>
                  <a:cubicBezTo>
                    <a:pt x="1" y="26"/>
                    <a:pt x="1" y="26"/>
                    <a:pt x="1" y="26"/>
                  </a:cubicBezTo>
                  <a:cubicBezTo>
                    <a:pt x="0" y="27"/>
                    <a:pt x="0" y="28"/>
                    <a:pt x="1" y="29"/>
                  </a:cubicBezTo>
                  <a:cubicBezTo>
                    <a:pt x="2" y="30"/>
                    <a:pt x="3" y="30"/>
                    <a:pt x="4" y="29"/>
                  </a:cubicBezTo>
                  <a:cubicBezTo>
                    <a:pt x="11" y="23"/>
                    <a:pt x="11" y="23"/>
                    <a:pt x="11" y="23"/>
                  </a:cubicBezTo>
                  <a:cubicBezTo>
                    <a:pt x="12" y="23"/>
                    <a:pt x="12" y="23"/>
                    <a:pt x="12" y="23"/>
                  </a:cubicBezTo>
                  <a:cubicBezTo>
                    <a:pt x="12" y="23"/>
                    <a:pt x="12" y="22"/>
                    <a:pt x="13" y="22"/>
                  </a:cubicBezTo>
                  <a:cubicBezTo>
                    <a:pt x="14" y="20"/>
                    <a:pt x="14" y="20"/>
                    <a:pt x="14" y="20"/>
                  </a:cubicBezTo>
                  <a:cubicBezTo>
                    <a:pt x="15" y="28"/>
                    <a:pt x="15" y="28"/>
                    <a:pt x="15" y="28"/>
                  </a:cubicBezTo>
                  <a:cubicBezTo>
                    <a:pt x="15" y="28"/>
                    <a:pt x="15" y="29"/>
                    <a:pt x="16" y="30"/>
                  </a:cubicBezTo>
                  <a:cubicBezTo>
                    <a:pt x="11" y="40"/>
                    <a:pt x="11" y="40"/>
                    <a:pt x="11" y="40"/>
                  </a:cubicBezTo>
                  <a:cubicBezTo>
                    <a:pt x="11" y="40"/>
                    <a:pt x="11" y="40"/>
                    <a:pt x="11" y="40"/>
                  </a:cubicBezTo>
                  <a:cubicBezTo>
                    <a:pt x="11" y="40"/>
                    <a:pt x="11" y="40"/>
                    <a:pt x="11" y="40"/>
                  </a:cubicBezTo>
                  <a:cubicBezTo>
                    <a:pt x="11" y="41"/>
                    <a:pt x="11" y="41"/>
                    <a:pt x="11" y="42"/>
                  </a:cubicBezTo>
                  <a:cubicBezTo>
                    <a:pt x="9" y="54"/>
                    <a:pt x="9" y="54"/>
                    <a:pt x="9" y="54"/>
                  </a:cubicBezTo>
                  <a:cubicBezTo>
                    <a:pt x="9" y="56"/>
                    <a:pt x="10" y="57"/>
                    <a:pt x="12" y="57"/>
                  </a:cubicBezTo>
                  <a:cubicBezTo>
                    <a:pt x="13" y="57"/>
                    <a:pt x="15" y="56"/>
                    <a:pt x="15" y="54"/>
                  </a:cubicBezTo>
                  <a:cubicBezTo>
                    <a:pt x="16" y="42"/>
                    <a:pt x="16" y="42"/>
                    <a:pt x="16" y="42"/>
                  </a:cubicBezTo>
                  <a:cubicBezTo>
                    <a:pt x="21" y="36"/>
                    <a:pt x="21" y="36"/>
                    <a:pt x="21" y="36"/>
                  </a:cubicBezTo>
                  <a:cubicBezTo>
                    <a:pt x="26" y="54"/>
                    <a:pt x="26" y="54"/>
                    <a:pt x="26" y="54"/>
                  </a:cubicBezTo>
                  <a:cubicBezTo>
                    <a:pt x="26" y="56"/>
                    <a:pt x="28" y="57"/>
                    <a:pt x="29" y="56"/>
                  </a:cubicBezTo>
                  <a:cubicBezTo>
                    <a:pt x="31" y="56"/>
                    <a:pt x="32" y="54"/>
                    <a:pt x="31" y="53"/>
                  </a:cubicBezTo>
                  <a:cubicBezTo>
                    <a:pt x="25" y="28"/>
                    <a:pt x="25" y="28"/>
                    <a:pt x="25" y="28"/>
                  </a:cubicBezTo>
                  <a:cubicBezTo>
                    <a:pt x="26" y="27"/>
                    <a:pt x="26" y="26"/>
                    <a:pt x="26" y="25"/>
                  </a:cubicBezTo>
                  <a:cubicBezTo>
                    <a:pt x="24" y="16"/>
                    <a:pt x="24" y="16"/>
                    <a:pt x="24" y="16"/>
                  </a:cubicBezTo>
                  <a:cubicBezTo>
                    <a:pt x="26" y="16"/>
                    <a:pt x="26" y="16"/>
                    <a:pt x="26" y="16"/>
                  </a:cubicBezTo>
                  <a:lnTo>
                    <a:pt x="27"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14"/>
            <p:cNvSpPr/>
            <p:nvPr/>
          </p:nvSpPr>
          <p:spPr bwMode="auto">
            <a:xfrm>
              <a:off x="3835" y="1359"/>
              <a:ext cx="45" cy="33"/>
            </a:xfrm>
            <a:custGeom>
              <a:avLst/>
              <a:gdLst>
                <a:gd name="T0" fmla="*/ 8 w 19"/>
                <a:gd name="T1" fmla="*/ 12 h 14"/>
                <a:gd name="T2" fmla="*/ 1 w 19"/>
                <a:gd name="T3" fmla="*/ 4 h 14"/>
                <a:gd name="T4" fmla="*/ 3 w 19"/>
                <a:gd name="T5" fmla="*/ 1 h 14"/>
                <a:gd name="T6" fmla="*/ 16 w 19"/>
                <a:gd name="T7" fmla="*/ 1 h 14"/>
                <a:gd name="T8" fmla="*/ 18 w 19"/>
                <a:gd name="T9" fmla="*/ 4 h 14"/>
                <a:gd name="T10" fmla="*/ 12 w 19"/>
                <a:gd name="T11" fmla="*/ 12 h 14"/>
                <a:gd name="T12" fmla="*/ 8 w 19"/>
                <a:gd name="T13" fmla="*/ 12 h 14"/>
              </a:gdLst>
              <a:ahLst/>
              <a:cxnLst>
                <a:cxn ang="0">
                  <a:pos x="T0" y="T1"/>
                </a:cxn>
                <a:cxn ang="0">
                  <a:pos x="T2" y="T3"/>
                </a:cxn>
                <a:cxn ang="0">
                  <a:pos x="T4" y="T5"/>
                </a:cxn>
                <a:cxn ang="0">
                  <a:pos x="T6" y="T7"/>
                </a:cxn>
                <a:cxn ang="0">
                  <a:pos x="T8" y="T9"/>
                </a:cxn>
                <a:cxn ang="0">
                  <a:pos x="T10" y="T11"/>
                </a:cxn>
                <a:cxn ang="0">
                  <a:pos x="T12" y="T13"/>
                </a:cxn>
              </a:cxnLst>
              <a:rect l="0" t="0" r="r" b="b"/>
              <a:pathLst>
                <a:path w="19" h="14">
                  <a:moveTo>
                    <a:pt x="8" y="12"/>
                  </a:moveTo>
                  <a:cubicBezTo>
                    <a:pt x="1" y="4"/>
                    <a:pt x="1" y="4"/>
                    <a:pt x="1" y="4"/>
                  </a:cubicBezTo>
                  <a:cubicBezTo>
                    <a:pt x="0" y="2"/>
                    <a:pt x="1" y="1"/>
                    <a:pt x="3" y="1"/>
                  </a:cubicBezTo>
                  <a:cubicBezTo>
                    <a:pt x="16" y="1"/>
                    <a:pt x="16" y="1"/>
                    <a:pt x="16" y="1"/>
                  </a:cubicBezTo>
                  <a:cubicBezTo>
                    <a:pt x="18" y="0"/>
                    <a:pt x="19" y="2"/>
                    <a:pt x="18" y="4"/>
                  </a:cubicBezTo>
                  <a:cubicBezTo>
                    <a:pt x="12" y="12"/>
                    <a:pt x="12" y="12"/>
                    <a:pt x="12" y="12"/>
                  </a:cubicBezTo>
                  <a:cubicBezTo>
                    <a:pt x="11" y="14"/>
                    <a:pt x="9" y="14"/>
                    <a:pt x="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15"/>
            <p:cNvSpPr>
              <a:spLocks noEditPoints="1"/>
            </p:cNvSpPr>
            <p:nvPr/>
          </p:nvSpPr>
          <p:spPr bwMode="auto">
            <a:xfrm>
              <a:off x="3549" y="1848"/>
              <a:ext cx="40" cy="57"/>
            </a:xfrm>
            <a:custGeom>
              <a:avLst/>
              <a:gdLst>
                <a:gd name="T0" fmla="*/ 12 w 17"/>
                <a:gd name="T1" fmla="*/ 7 h 24"/>
                <a:gd name="T2" fmla="*/ 14 w 17"/>
                <a:gd name="T3" fmla="*/ 4 h 24"/>
                <a:gd name="T4" fmla="*/ 11 w 17"/>
                <a:gd name="T5" fmla="*/ 0 h 24"/>
                <a:gd name="T6" fmla="*/ 5 w 17"/>
                <a:gd name="T7" fmla="*/ 0 h 24"/>
                <a:gd name="T8" fmla="*/ 2 w 17"/>
                <a:gd name="T9" fmla="*/ 4 h 24"/>
                <a:gd name="T10" fmla="*/ 5 w 17"/>
                <a:gd name="T11" fmla="*/ 7 h 24"/>
                <a:gd name="T12" fmla="*/ 0 w 17"/>
                <a:gd name="T13" fmla="*/ 15 h 24"/>
                <a:gd name="T14" fmla="*/ 8 w 17"/>
                <a:gd name="T15" fmla="*/ 24 h 24"/>
                <a:gd name="T16" fmla="*/ 17 w 17"/>
                <a:gd name="T17" fmla="*/ 15 h 24"/>
                <a:gd name="T18" fmla="*/ 12 w 17"/>
                <a:gd name="T19" fmla="*/ 7 h 24"/>
                <a:gd name="T20" fmla="*/ 10 w 17"/>
                <a:gd name="T21" fmla="*/ 1 h 24"/>
                <a:gd name="T22" fmla="*/ 12 w 17"/>
                <a:gd name="T23" fmla="*/ 4 h 24"/>
                <a:gd name="T24" fmla="*/ 10 w 17"/>
                <a:gd name="T25" fmla="*/ 4 h 24"/>
                <a:gd name="T26" fmla="*/ 10 w 17"/>
                <a:gd name="T27" fmla="*/ 1 h 24"/>
                <a:gd name="T28" fmla="*/ 4 w 17"/>
                <a:gd name="T29" fmla="*/ 4 h 24"/>
                <a:gd name="T30" fmla="*/ 6 w 17"/>
                <a:gd name="T31" fmla="*/ 4 h 24"/>
                <a:gd name="T32" fmla="*/ 6 w 17"/>
                <a:gd name="T33" fmla="*/ 7 h 24"/>
                <a:gd name="T34" fmla="*/ 4 w 17"/>
                <a:gd name="T35" fmla="*/ 4 h 24"/>
                <a:gd name="T36" fmla="*/ 8 w 17"/>
                <a:gd name="T37" fmla="*/ 21 h 24"/>
                <a:gd name="T38" fmla="*/ 2 w 17"/>
                <a:gd name="T39" fmla="*/ 15 h 24"/>
                <a:gd name="T40" fmla="*/ 8 w 17"/>
                <a:gd name="T41" fmla="*/ 9 h 24"/>
                <a:gd name="T42" fmla="*/ 15 w 17"/>
                <a:gd name="T43" fmla="*/ 15 h 24"/>
                <a:gd name="T44" fmla="*/ 8 w 17"/>
                <a:gd name="T45"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24">
                  <a:moveTo>
                    <a:pt x="12" y="7"/>
                  </a:moveTo>
                  <a:cubicBezTo>
                    <a:pt x="14" y="4"/>
                    <a:pt x="14" y="4"/>
                    <a:pt x="14" y="4"/>
                  </a:cubicBezTo>
                  <a:cubicBezTo>
                    <a:pt x="11" y="0"/>
                    <a:pt x="11" y="0"/>
                    <a:pt x="11" y="0"/>
                  </a:cubicBezTo>
                  <a:cubicBezTo>
                    <a:pt x="5" y="0"/>
                    <a:pt x="5" y="0"/>
                    <a:pt x="5" y="0"/>
                  </a:cubicBezTo>
                  <a:cubicBezTo>
                    <a:pt x="2" y="4"/>
                    <a:pt x="2" y="4"/>
                    <a:pt x="2" y="4"/>
                  </a:cubicBezTo>
                  <a:cubicBezTo>
                    <a:pt x="5" y="7"/>
                    <a:pt x="5" y="7"/>
                    <a:pt x="5" y="7"/>
                  </a:cubicBezTo>
                  <a:cubicBezTo>
                    <a:pt x="2" y="8"/>
                    <a:pt x="0" y="12"/>
                    <a:pt x="0" y="15"/>
                  </a:cubicBezTo>
                  <a:cubicBezTo>
                    <a:pt x="0" y="20"/>
                    <a:pt x="4" y="24"/>
                    <a:pt x="8" y="24"/>
                  </a:cubicBezTo>
                  <a:cubicBezTo>
                    <a:pt x="13" y="24"/>
                    <a:pt x="17" y="20"/>
                    <a:pt x="17" y="15"/>
                  </a:cubicBezTo>
                  <a:cubicBezTo>
                    <a:pt x="17" y="11"/>
                    <a:pt x="15" y="9"/>
                    <a:pt x="12" y="7"/>
                  </a:cubicBezTo>
                  <a:close/>
                  <a:moveTo>
                    <a:pt x="10" y="1"/>
                  </a:moveTo>
                  <a:cubicBezTo>
                    <a:pt x="12" y="4"/>
                    <a:pt x="12" y="4"/>
                    <a:pt x="12" y="4"/>
                  </a:cubicBezTo>
                  <a:cubicBezTo>
                    <a:pt x="10" y="4"/>
                    <a:pt x="10" y="4"/>
                    <a:pt x="10" y="4"/>
                  </a:cubicBezTo>
                  <a:lnTo>
                    <a:pt x="10" y="1"/>
                  </a:lnTo>
                  <a:close/>
                  <a:moveTo>
                    <a:pt x="4" y="4"/>
                  </a:moveTo>
                  <a:cubicBezTo>
                    <a:pt x="6" y="4"/>
                    <a:pt x="6" y="4"/>
                    <a:pt x="6" y="4"/>
                  </a:cubicBezTo>
                  <a:cubicBezTo>
                    <a:pt x="6" y="7"/>
                    <a:pt x="6" y="7"/>
                    <a:pt x="6" y="7"/>
                  </a:cubicBezTo>
                  <a:lnTo>
                    <a:pt x="4" y="4"/>
                  </a:lnTo>
                  <a:close/>
                  <a:moveTo>
                    <a:pt x="8" y="21"/>
                  </a:moveTo>
                  <a:cubicBezTo>
                    <a:pt x="5" y="21"/>
                    <a:pt x="2" y="19"/>
                    <a:pt x="2" y="15"/>
                  </a:cubicBezTo>
                  <a:cubicBezTo>
                    <a:pt x="2" y="12"/>
                    <a:pt x="5" y="9"/>
                    <a:pt x="8" y="9"/>
                  </a:cubicBezTo>
                  <a:cubicBezTo>
                    <a:pt x="12" y="9"/>
                    <a:pt x="14" y="11"/>
                    <a:pt x="15" y="15"/>
                  </a:cubicBezTo>
                  <a:cubicBezTo>
                    <a:pt x="15" y="18"/>
                    <a:pt x="12" y="21"/>
                    <a:pt x="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16"/>
            <p:cNvSpPr>
              <a:spLocks noEditPoints="1"/>
            </p:cNvSpPr>
            <p:nvPr/>
          </p:nvSpPr>
          <p:spPr bwMode="auto">
            <a:xfrm>
              <a:off x="3807" y="2529"/>
              <a:ext cx="35" cy="50"/>
            </a:xfrm>
            <a:custGeom>
              <a:avLst/>
              <a:gdLst>
                <a:gd name="T0" fmla="*/ 11 w 15"/>
                <a:gd name="T1" fmla="*/ 6 h 21"/>
                <a:gd name="T2" fmla="*/ 13 w 15"/>
                <a:gd name="T3" fmla="*/ 3 h 21"/>
                <a:gd name="T4" fmla="*/ 10 w 15"/>
                <a:gd name="T5" fmla="*/ 0 h 21"/>
                <a:gd name="T6" fmla="*/ 5 w 15"/>
                <a:gd name="T7" fmla="*/ 0 h 21"/>
                <a:gd name="T8" fmla="*/ 2 w 15"/>
                <a:gd name="T9" fmla="*/ 4 h 21"/>
                <a:gd name="T10" fmla="*/ 4 w 15"/>
                <a:gd name="T11" fmla="*/ 6 h 21"/>
                <a:gd name="T12" fmla="*/ 0 w 15"/>
                <a:gd name="T13" fmla="*/ 14 h 21"/>
                <a:gd name="T14" fmla="*/ 8 w 15"/>
                <a:gd name="T15" fmla="*/ 21 h 21"/>
                <a:gd name="T16" fmla="*/ 15 w 15"/>
                <a:gd name="T17" fmla="*/ 13 h 21"/>
                <a:gd name="T18" fmla="*/ 11 w 15"/>
                <a:gd name="T19" fmla="*/ 6 h 21"/>
                <a:gd name="T20" fmla="*/ 9 w 15"/>
                <a:gd name="T21" fmla="*/ 1 h 21"/>
                <a:gd name="T22" fmla="*/ 11 w 15"/>
                <a:gd name="T23" fmla="*/ 3 h 21"/>
                <a:gd name="T24" fmla="*/ 9 w 15"/>
                <a:gd name="T25" fmla="*/ 3 h 21"/>
                <a:gd name="T26" fmla="*/ 9 w 15"/>
                <a:gd name="T27" fmla="*/ 1 h 21"/>
                <a:gd name="T28" fmla="*/ 4 w 15"/>
                <a:gd name="T29" fmla="*/ 3 h 21"/>
                <a:gd name="T30" fmla="*/ 5 w 15"/>
                <a:gd name="T31" fmla="*/ 3 h 21"/>
                <a:gd name="T32" fmla="*/ 6 w 15"/>
                <a:gd name="T33" fmla="*/ 6 h 21"/>
                <a:gd name="T34" fmla="*/ 4 w 15"/>
                <a:gd name="T35" fmla="*/ 3 h 21"/>
                <a:gd name="T36" fmla="*/ 8 w 15"/>
                <a:gd name="T37" fmla="*/ 19 h 21"/>
                <a:gd name="T38" fmla="*/ 2 w 15"/>
                <a:gd name="T39" fmla="*/ 14 h 21"/>
                <a:gd name="T40" fmla="*/ 7 w 15"/>
                <a:gd name="T41" fmla="*/ 8 h 21"/>
                <a:gd name="T42" fmla="*/ 13 w 15"/>
                <a:gd name="T43" fmla="*/ 13 h 21"/>
                <a:gd name="T44" fmla="*/ 8 w 15"/>
                <a:gd name="T45"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21">
                  <a:moveTo>
                    <a:pt x="11" y="6"/>
                  </a:moveTo>
                  <a:cubicBezTo>
                    <a:pt x="13" y="3"/>
                    <a:pt x="13" y="3"/>
                    <a:pt x="13" y="3"/>
                  </a:cubicBezTo>
                  <a:cubicBezTo>
                    <a:pt x="10" y="0"/>
                    <a:pt x="10" y="0"/>
                    <a:pt x="10" y="0"/>
                  </a:cubicBezTo>
                  <a:cubicBezTo>
                    <a:pt x="5" y="0"/>
                    <a:pt x="5" y="0"/>
                    <a:pt x="5" y="0"/>
                  </a:cubicBezTo>
                  <a:cubicBezTo>
                    <a:pt x="2" y="4"/>
                    <a:pt x="2" y="4"/>
                    <a:pt x="2" y="4"/>
                  </a:cubicBezTo>
                  <a:cubicBezTo>
                    <a:pt x="4" y="6"/>
                    <a:pt x="4" y="6"/>
                    <a:pt x="4" y="6"/>
                  </a:cubicBezTo>
                  <a:cubicBezTo>
                    <a:pt x="2" y="7"/>
                    <a:pt x="0" y="10"/>
                    <a:pt x="0" y="14"/>
                  </a:cubicBezTo>
                  <a:cubicBezTo>
                    <a:pt x="0" y="18"/>
                    <a:pt x="3" y="21"/>
                    <a:pt x="8" y="21"/>
                  </a:cubicBezTo>
                  <a:cubicBezTo>
                    <a:pt x="12" y="21"/>
                    <a:pt x="15" y="18"/>
                    <a:pt x="15" y="13"/>
                  </a:cubicBezTo>
                  <a:cubicBezTo>
                    <a:pt x="15" y="10"/>
                    <a:pt x="13" y="8"/>
                    <a:pt x="11" y="6"/>
                  </a:cubicBezTo>
                  <a:close/>
                  <a:moveTo>
                    <a:pt x="9" y="1"/>
                  </a:moveTo>
                  <a:cubicBezTo>
                    <a:pt x="11" y="3"/>
                    <a:pt x="11" y="3"/>
                    <a:pt x="11" y="3"/>
                  </a:cubicBezTo>
                  <a:cubicBezTo>
                    <a:pt x="9" y="3"/>
                    <a:pt x="9" y="3"/>
                    <a:pt x="9" y="3"/>
                  </a:cubicBezTo>
                  <a:lnTo>
                    <a:pt x="9" y="1"/>
                  </a:lnTo>
                  <a:close/>
                  <a:moveTo>
                    <a:pt x="4" y="3"/>
                  </a:moveTo>
                  <a:cubicBezTo>
                    <a:pt x="5" y="3"/>
                    <a:pt x="5" y="3"/>
                    <a:pt x="5" y="3"/>
                  </a:cubicBezTo>
                  <a:cubicBezTo>
                    <a:pt x="6" y="6"/>
                    <a:pt x="6" y="6"/>
                    <a:pt x="6" y="6"/>
                  </a:cubicBezTo>
                  <a:lnTo>
                    <a:pt x="4" y="3"/>
                  </a:lnTo>
                  <a:close/>
                  <a:moveTo>
                    <a:pt x="8" y="19"/>
                  </a:moveTo>
                  <a:cubicBezTo>
                    <a:pt x="4" y="19"/>
                    <a:pt x="2" y="17"/>
                    <a:pt x="2" y="14"/>
                  </a:cubicBezTo>
                  <a:cubicBezTo>
                    <a:pt x="2" y="10"/>
                    <a:pt x="4" y="8"/>
                    <a:pt x="7" y="8"/>
                  </a:cubicBezTo>
                  <a:cubicBezTo>
                    <a:pt x="11" y="8"/>
                    <a:pt x="13" y="10"/>
                    <a:pt x="13" y="13"/>
                  </a:cubicBezTo>
                  <a:cubicBezTo>
                    <a:pt x="13" y="17"/>
                    <a:pt x="11" y="19"/>
                    <a:pt x="8"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17"/>
            <p:cNvSpPr>
              <a:spLocks noEditPoints="1"/>
            </p:cNvSpPr>
            <p:nvPr/>
          </p:nvSpPr>
          <p:spPr bwMode="auto">
            <a:xfrm>
              <a:off x="3774" y="1843"/>
              <a:ext cx="38" cy="50"/>
            </a:xfrm>
            <a:custGeom>
              <a:avLst/>
              <a:gdLst>
                <a:gd name="T0" fmla="*/ 12 w 16"/>
                <a:gd name="T1" fmla="*/ 6 h 21"/>
                <a:gd name="T2" fmla="*/ 14 w 16"/>
                <a:gd name="T3" fmla="*/ 3 h 21"/>
                <a:gd name="T4" fmla="*/ 11 w 16"/>
                <a:gd name="T5" fmla="*/ 0 h 21"/>
                <a:gd name="T6" fmla="*/ 6 w 16"/>
                <a:gd name="T7" fmla="*/ 0 h 21"/>
                <a:gd name="T8" fmla="*/ 3 w 16"/>
                <a:gd name="T9" fmla="*/ 3 h 21"/>
                <a:gd name="T10" fmla="*/ 5 w 16"/>
                <a:gd name="T11" fmla="*/ 6 h 21"/>
                <a:gd name="T12" fmla="*/ 1 w 16"/>
                <a:gd name="T13" fmla="*/ 13 h 21"/>
                <a:gd name="T14" fmla="*/ 8 w 16"/>
                <a:gd name="T15" fmla="*/ 21 h 21"/>
                <a:gd name="T16" fmla="*/ 16 w 16"/>
                <a:gd name="T17" fmla="*/ 13 h 21"/>
                <a:gd name="T18" fmla="*/ 12 w 16"/>
                <a:gd name="T19" fmla="*/ 6 h 21"/>
                <a:gd name="T20" fmla="*/ 10 w 16"/>
                <a:gd name="T21" fmla="*/ 1 h 21"/>
                <a:gd name="T22" fmla="*/ 12 w 16"/>
                <a:gd name="T23" fmla="*/ 3 h 21"/>
                <a:gd name="T24" fmla="*/ 10 w 16"/>
                <a:gd name="T25" fmla="*/ 3 h 21"/>
                <a:gd name="T26" fmla="*/ 10 w 16"/>
                <a:gd name="T27" fmla="*/ 1 h 21"/>
                <a:gd name="T28" fmla="*/ 5 w 16"/>
                <a:gd name="T29" fmla="*/ 3 h 21"/>
                <a:gd name="T30" fmla="*/ 6 w 16"/>
                <a:gd name="T31" fmla="*/ 3 h 21"/>
                <a:gd name="T32" fmla="*/ 7 w 16"/>
                <a:gd name="T33" fmla="*/ 6 h 21"/>
                <a:gd name="T34" fmla="*/ 5 w 16"/>
                <a:gd name="T35" fmla="*/ 3 h 21"/>
                <a:gd name="T36" fmla="*/ 8 w 16"/>
                <a:gd name="T37" fmla="*/ 19 h 21"/>
                <a:gd name="T38" fmla="*/ 3 w 16"/>
                <a:gd name="T39" fmla="*/ 13 h 21"/>
                <a:gd name="T40" fmla="*/ 8 w 16"/>
                <a:gd name="T41" fmla="*/ 7 h 21"/>
                <a:gd name="T42" fmla="*/ 14 w 16"/>
                <a:gd name="T43" fmla="*/ 13 h 21"/>
                <a:gd name="T44" fmla="*/ 8 w 16"/>
                <a:gd name="T45"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21">
                  <a:moveTo>
                    <a:pt x="12" y="6"/>
                  </a:moveTo>
                  <a:cubicBezTo>
                    <a:pt x="14" y="3"/>
                    <a:pt x="14" y="3"/>
                    <a:pt x="14" y="3"/>
                  </a:cubicBezTo>
                  <a:cubicBezTo>
                    <a:pt x="11" y="0"/>
                    <a:pt x="11" y="0"/>
                    <a:pt x="11" y="0"/>
                  </a:cubicBezTo>
                  <a:cubicBezTo>
                    <a:pt x="6" y="0"/>
                    <a:pt x="6" y="0"/>
                    <a:pt x="6" y="0"/>
                  </a:cubicBezTo>
                  <a:cubicBezTo>
                    <a:pt x="3" y="3"/>
                    <a:pt x="3" y="3"/>
                    <a:pt x="3" y="3"/>
                  </a:cubicBezTo>
                  <a:cubicBezTo>
                    <a:pt x="5" y="6"/>
                    <a:pt x="5" y="6"/>
                    <a:pt x="5" y="6"/>
                  </a:cubicBezTo>
                  <a:cubicBezTo>
                    <a:pt x="2" y="7"/>
                    <a:pt x="0" y="10"/>
                    <a:pt x="1" y="13"/>
                  </a:cubicBezTo>
                  <a:cubicBezTo>
                    <a:pt x="1" y="17"/>
                    <a:pt x="4" y="21"/>
                    <a:pt x="8" y="21"/>
                  </a:cubicBezTo>
                  <a:cubicBezTo>
                    <a:pt x="13" y="21"/>
                    <a:pt x="16" y="17"/>
                    <a:pt x="16" y="13"/>
                  </a:cubicBezTo>
                  <a:cubicBezTo>
                    <a:pt x="16" y="10"/>
                    <a:pt x="14" y="7"/>
                    <a:pt x="12" y="6"/>
                  </a:cubicBezTo>
                  <a:close/>
                  <a:moveTo>
                    <a:pt x="10" y="1"/>
                  </a:moveTo>
                  <a:cubicBezTo>
                    <a:pt x="12" y="3"/>
                    <a:pt x="12" y="3"/>
                    <a:pt x="12" y="3"/>
                  </a:cubicBezTo>
                  <a:cubicBezTo>
                    <a:pt x="10" y="3"/>
                    <a:pt x="10" y="3"/>
                    <a:pt x="10" y="3"/>
                  </a:cubicBezTo>
                  <a:lnTo>
                    <a:pt x="10" y="1"/>
                  </a:lnTo>
                  <a:close/>
                  <a:moveTo>
                    <a:pt x="5" y="3"/>
                  </a:moveTo>
                  <a:cubicBezTo>
                    <a:pt x="6" y="3"/>
                    <a:pt x="6" y="3"/>
                    <a:pt x="6" y="3"/>
                  </a:cubicBezTo>
                  <a:cubicBezTo>
                    <a:pt x="7" y="6"/>
                    <a:pt x="7" y="6"/>
                    <a:pt x="7" y="6"/>
                  </a:cubicBezTo>
                  <a:lnTo>
                    <a:pt x="5" y="3"/>
                  </a:lnTo>
                  <a:close/>
                  <a:moveTo>
                    <a:pt x="8" y="19"/>
                  </a:moveTo>
                  <a:cubicBezTo>
                    <a:pt x="5" y="19"/>
                    <a:pt x="3" y="16"/>
                    <a:pt x="3" y="13"/>
                  </a:cubicBezTo>
                  <a:cubicBezTo>
                    <a:pt x="3" y="10"/>
                    <a:pt x="5" y="7"/>
                    <a:pt x="8" y="7"/>
                  </a:cubicBezTo>
                  <a:cubicBezTo>
                    <a:pt x="11" y="7"/>
                    <a:pt x="14" y="10"/>
                    <a:pt x="14" y="13"/>
                  </a:cubicBezTo>
                  <a:cubicBezTo>
                    <a:pt x="14" y="16"/>
                    <a:pt x="12" y="19"/>
                    <a:pt x="8"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18"/>
            <p:cNvSpPr>
              <a:spLocks noEditPoints="1"/>
            </p:cNvSpPr>
            <p:nvPr/>
          </p:nvSpPr>
          <p:spPr bwMode="auto">
            <a:xfrm>
              <a:off x="4131" y="2050"/>
              <a:ext cx="38" cy="52"/>
            </a:xfrm>
            <a:custGeom>
              <a:avLst/>
              <a:gdLst>
                <a:gd name="T0" fmla="*/ 11 w 16"/>
                <a:gd name="T1" fmla="*/ 7 h 22"/>
                <a:gd name="T2" fmla="*/ 13 w 16"/>
                <a:gd name="T3" fmla="*/ 4 h 22"/>
                <a:gd name="T4" fmla="*/ 11 w 16"/>
                <a:gd name="T5" fmla="*/ 0 h 22"/>
                <a:gd name="T6" fmla="*/ 5 w 16"/>
                <a:gd name="T7" fmla="*/ 1 h 22"/>
                <a:gd name="T8" fmla="*/ 2 w 16"/>
                <a:gd name="T9" fmla="*/ 4 h 22"/>
                <a:gd name="T10" fmla="*/ 5 w 16"/>
                <a:gd name="T11" fmla="*/ 7 h 22"/>
                <a:gd name="T12" fmla="*/ 0 w 16"/>
                <a:gd name="T13" fmla="*/ 14 h 22"/>
                <a:gd name="T14" fmla="*/ 8 w 16"/>
                <a:gd name="T15" fmla="*/ 22 h 22"/>
                <a:gd name="T16" fmla="*/ 16 w 16"/>
                <a:gd name="T17" fmla="*/ 14 h 22"/>
                <a:gd name="T18" fmla="*/ 11 w 16"/>
                <a:gd name="T19" fmla="*/ 7 h 22"/>
                <a:gd name="T20" fmla="*/ 10 w 16"/>
                <a:gd name="T21" fmla="*/ 1 h 22"/>
                <a:gd name="T22" fmla="*/ 11 w 16"/>
                <a:gd name="T23" fmla="*/ 4 h 22"/>
                <a:gd name="T24" fmla="*/ 10 w 16"/>
                <a:gd name="T25" fmla="*/ 4 h 22"/>
                <a:gd name="T26" fmla="*/ 10 w 16"/>
                <a:gd name="T27" fmla="*/ 1 h 22"/>
                <a:gd name="T28" fmla="*/ 4 w 16"/>
                <a:gd name="T29" fmla="*/ 4 h 22"/>
                <a:gd name="T30" fmla="*/ 6 w 16"/>
                <a:gd name="T31" fmla="*/ 4 h 22"/>
                <a:gd name="T32" fmla="*/ 6 w 16"/>
                <a:gd name="T33" fmla="*/ 6 h 22"/>
                <a:gd name="T34" fmla="*/ 4 w 16"/>
                <a:gd name="T35" fmla="*/ 4 h 22"/>
                <a:gd name="T36" fmla="*/ 8 w 16"/>
                <a:gd name="T37" fmla="*/ 20 h 22"/>
                <a:gd name="T38" fmla="*/ 2 w 16"/>
                <a:gd name="T39" fmla="*/ 14 h 22"/>
                <a:gd name="T40" fmla="*/ 8 w 16"/>
                <a:gd name="T41" fmla="*/ 8 h 22"/>
                <a:gd name="T42" fmla="*/ 14 w 16"/>
                <a:gd name="T43" fmla="*/ 14 h 22"/>
                <a:gd name="T44" fmla="*/ 8 w 16"/>
                <a:gd name="T4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22">
                  <a:moveTo>
                    <a:pt x="11" y="7"/>
                  </a:moveTo>
                  <a:cubicBezTo>
                    <a:pt x="13" y="4"/>
                    <a:pt x="13" y="4"/>
                    <a:pt x="13" y="4"/>
                  </a:cubicBezTo>
                  <a:cubicBezTo>
                    <a:pt x="11" y="0"/>
                    <a:pt x="11" y="0"/>
                    <a:pt x="11" y="0"/>
                  </a:cubicBezTo>
                  <a:cubicBezTo>
                    <a:pt x="5" y="1"/>
                    <a:pt x="5" y="1"/>
                    <a:pt x="5" y="1"/>
                  </a:cubicBezTo>
                  <a:cubicBezTo>
                    <a:pt x="2" y="4"/>
                    <a:pt x="2" y="4"/>
                    <a:pt x="2" y="4"/>
                  </a:cubicBezTo>
                  <a:cubicBezTo>
                    <a:pt x="5" y="7"/>
                    <a:pt x="5" y="7"/>
                    <a:pt x="5" y="7"/>
                  </a:cubicBezTo>
                  <a:cubicBezTo>
                    <a:pt x="2" y="8"/>
                    <a:pt x="0" y="11"/>
                    <a:pt x="0" y="14"/>
                  </a:cubicBezTo>
                  <a:cubicBezTo>
                    <a:pt x="0" y="18"/>
                    <a:pt x="4" y="22"/>
                    <a:pt x="8" y="22"/>
                  </a:cubicBezTo>
                  <a:cubicBezTo>
                    <a:pt x="12" y="22"/>
                    <a:pt x="16" y="18"/>
                    <a:pt x="16" y="14"/>
                  </a:cubicBezTo>
                  <a:cubicBezTo>
                    <a:pt x="16" y="11"/>
                    <a:pt x="14" y="8"/>
                    <a:pt x="11" y="7"/>
                  </a:cubicBezTo>
                  <a:close/>
                  <a:moveTo>
                    <a:pt x="10" y="1"/>
                  </a:moveTo>
                  <a:cubicBezTo>
                    <a:pt x="11" y="4"/>
                    <a:pt x="11" y="4"/>
                    <a:pt x="11" y="4"/>
                  </a:cubicBezTo>
                  <a:cubicBezTo>
                    <a:pt x="10" y="4"/>
                    <a:pt x="10" y="4"/>
                    <a:pt x="10" y="4"/>
                  </a:cubicBezTo>
                  <a:lnTo>
                    <a:pt x="10" y="1"/>
                  </a:lnTo>
                  <a:close/>
                  <a:moveTo>
                    <a:pt x="4" y="4"/>
                  </a:moveTo>
                  <a:cubicBezTo>
                    <a:pt x="6" y="4"/>
                    <a:pt x="6" y="4"/>
                    <a:pt x="6" y="4"/>
                  </a:cubicBezTo>
                  <a:cubicBezTo>
                    <a:pt x="6" y="6"/>
                    <a:pt x="6" y="6"/>
                    <a:pt x="6" y="6"/>
                  </a:cubicBezTo>
                  <a:lnTo>
                    <a:pt x="4" y="4"/>
                  </a:lnTo>
                  <a:close/>
                  <a:moveTo>
                    <a:pt x="8" y="20"/>
                  </a:moveTo>
                  <a:cubicBezTo>
                    <a:pt x="5" y="20"/>
                    <a:pt x="2" y="17"/>
                    <a:pt x="2" y="14"/>
                  </a:cubicBezTo>
                  <a:cubicBezTo>
                    <a:pt x="2" y="11"/>
                    <a:pt x="5" y="8"/>
                    <a:pt x="8" y="8"/>
                  </a:cubicBezTo>
                  <a:cubicBezTo>
                    <a:pt x="11" y="8"/>
                    <a:pt x="13" y="11"/>
                    <a:pt x="14" y="14"/>
                  </a:cubicBezTo>
                  <a:cubicBezTo>
                    <a:pt x="14" y="17"/>
                    <a:pt x="11" y="20"/>
                    <a:pt x="8"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19"/>
            <p:cNvSpPr>
              <a:spLocks noEditPoints="1"/>
            </p:cNvSpPr>
            <p:nvPr/>
          </p:nvSpPr>
          <p:spPr bwMode="auto">
            <a:xfrm>
              <a:off x="3958" y="2474"/>
              <a:ext cx="38" cy="50"/>
            </a:xfrm>
            <a:custGeom>
              <a:avLst/>
              <a:gdLst>
                <a:gd name="T0" fmla="*/ 11 w 16"/>
                <a:gd name="T1" fmla="*/ 6 h 21"/>
                <a:gd name="T2" fmla="*/ 14 w 16"/>
                <a:gd name="T3" fmla="*/ 3 h 21"/>
                <a:gd name="T4" fmla="*/ 11 w 16"/>
                <a:gd name="T5" fmla="*/ 0 h 21"/>
                <a:gd name="T6" fmla="*/ 6 w 16"/>
                <a:gd name="T7" fmla="*/ 0 h 21"/>
                <a:gd name="T8" fmla="*/ 3 w 16"/>
                <a:gd name="T9" fmla="*/ 3 h 21"/>
                <a:gd name="T10" fmla="*/ 5 w 16"/>
                <a:gd name="T11" fmla="*/ 6 h 21"/>
                <a:gd name="T12" fmla="*/ 0 w 16"/>
                <a:gd name="T13" fmla="*/ 13 h 21"/>
                <a:gd name="T14" fmla="*/ 8 w 16"/>
                <a:gd name="T15" fmla="*/ 21 h 21"/>
                <a:gd name="T16" fmla="*/ 16 w 16"/>
                <a:gd name="T17" fmla="*/ 13 h 21"/>
                <a:gd name="T18" fmla="*/ 11 w 16"/>
                <a:gd name="T19" fmla="*/ 6 h 21"/>
                <a:gd name="T20" fmla="*/ 10 w 16"/>
                <a:gd name="T21" fmla="*/ 0 h 21"/>
                <a:gd name="T22" fmla="*/ 12 w 16"/>
                <a:gd name="T23" fmla="*/ 3 h 21"/>
                <a:gd name="T24" fmla="*/ 10 w 16"/>
                <a:gd name="T25" fmla="*/ 3 h 21"/>
                <a:gd name="T26" fmla="*/ 10 w 16"/>
                <a:gd name="T27" fmla="*/ 0 h 21"/>
                <a:gd name="T28" fmla="*/ 4 w 16"/>
                <a:gd name="T29" fmla="*/ 3 h 21"/>
                <a:gd name="T30" fmla="*/ 6 w 16"/>
                <a:gd name="T31" fmla="*/ 3 h 21"/>
                <a:gd name="T32" fmla="*/ 6 w 16"/>
                <a:gd name="T33" fmla="*/ 5 h 21"/>
                <a:gd name="T34" fmla="*/ 4 w 16"/>
                <a:gd name="T35" fmla="*/ 3 h 21"/>
                <a:gd name="T36" fmla="*/ 8 w 16"/>
                <a:gd name="T37" fmla="*/ 19 h 21"/>
                <a:gd name="T38" fmla="*/ 2 w 16"/>
                <a:gd name="T39" fmla="*/ 13 h 21"/>
                <a:gd name="T40" fmla="*/ 8 w 16"/>
                <a:gd name="T41" fmla="*/ 7 h 21"/>
                <a:gd name="T42" fmla="*/ 14 w 16"/>
                <a:gd name="T43" fmla="*/ 13 h 21"/>
                <a:gd name="T44" fmla="*/ 8 w 16"/>
                <a:gd name="T45"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21">
                  <a:moveTo>
                    <a:pt x="11" y="6"/>
                  </a:moveTo>
                  <a:cubicBezTo>
                    <a:pt x="14" y="3"/>
                    <a:pt x="14" y="3"/>
                    <a:pt x="14" y="3"/>
                  </a:cubicBezTo>
                  <a:cubicBezTo>
                    <a:pt x="11" y="0"/>
                    <a:pt x="11" y="0"/>
                    <a:pt x="11" y="0"/>
                  </a:cubicBezTo>
                  <a:cubicBezTo>
                    <a:pt x="6" y="0"/>
                    <a:pt x="6" y="0"/>
                    <a:pt x="6" y="0"/>
                  </a:cubicBezTo>
                  <a:cubicBezTo>
                    <a:pt x="3" y="3"/>
                    <a:pt x="3" y="3"/>
                    <a:pt x="3" y="3"/>
                  </a:cubicBezTo>
                  <a:cubicBezTo>
                    <a:pt x="5" y="6"/>
                    <a:pt x="5" y="6"/>
                    <a:pt x="5" y="6"/>
                  </a:cubicBezTo>
                  <a:cubicBezTo>
                    <a:pt x="2" y="7"/>
                    <a:pt x="0" y="10"/>
                    <a:pt x="0" y="13"/>
                  </a:cubicBezTo>
                  <a:cubicBezTo>
                    <a:pt x="0" y="17"/>
                    <a:pt x="4" y="21"/>
                    <a:pt x="8" y="21"/>
                  </a:cubicBezTo>
                  <a:cubicBezTo>
                    <a:pt x="13" y="21"/>
                    <a:pt x="16" y="17"/>
                    <a:pt x="16" y="13"/>
                  </a:cubicBezTo>
                  <a:cubicBezTo>
                    <a:pt x="16" y="10"/>
                    <a:pt x="14" y="7"/>
                    <a:pt x="11" y="6"/>
                  </a:cubicBezTo>
                  <a:close/>
                  <a:moveTo>
                    <a:pt x="10" y="0"/>
                  </a:moveTo>
                  <a:cubicBezTo>
                    <a:pt x="12" y="3"/>
                    <a:pt x="12" y="3"/>
                    <a:pt x="12" y="3"/>
                  </a:cubicBezTo>
                  <a:cubicBezTo>
                    <a:pt x="10" y="3"/>
                    <a:pt x="10" y="3"/>
                    <a:pt x="10" y="3"/>
                  </a:cubicBezTo>
                  <a:lnTo>
                    <a:pt x="10" y="0"/>
                  </a:lnTo>
                  <a:close/>
                  <a:moveTo>
                    <a:pt x="4" y="3"/>
                  </a:moveTo>
                  <a:cubicBezTo>
                    <a:pt x="6" y="3"/>
                    <a:pt x="6" y="3"/>
                    <a:pt x="6" y="3"/>
                  </a:cubicBezTo>
                  <a:cubicBezTo>
                    <a:pt x="6" y="5"/>
                    <a:pt x="6" y="5"/>
                    <a:pt x="6" y="5"/>
                  </a:cubicBezTo>
                  <a:lnTo>
                    <a:pt x="4" y="3"/>
                  </a:lnTo>
                  <a:close/>
                  <a:moveTo>
                    <a:pt x="8" y="19"/>
                  </a:moveTo>
                  <a:cubicBezTo>
                    <a:pt x="5" y="19"/>
                    <a:pt x="2" y="16"/>
                    <a:pt x="2" y="13"/>
                  </a:cubicBezTo>
                  <a:cubicBezTo>
                    <a:pt x="2" y="10"/>
                    <a:pt x="5" y="7"/>
                    <a:pt x="8" y="7"/>
                  </a:cubicBezTo>
                  <a:cubicBezTo>
                    <a:pt x="11" y="7"/>
                    <a:pt x="14" y="10"/>
                    <a:pt x="14" y="13"/>
                  </a:cubicBezTo>
                  <a:cubicBezTo>
                    <a:pt x="14" y="16"/>
                    <a:pt x="11" y="19"/>
                    <a:pt x="8"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20"/>
            <p:cNvSpPr>
              <a:spLocks noEditPoints="1"/>
            </p:cNvSpPr>
            <p:nvPr/>
          </p:nvSpPr>
          <p:spPr bwMode="auto">
            <a:xfrm>
              <a:off x="3845" y="2142"/>
              <a:ext cx="80" cy="83"/>
            </a:xfrm>
            <a:custGeom>
              <a:avLst/>
              <a:gdLst>
                <a:gd name="T0" fmla="*/ 0 w 34"/>
                <a:gd name="T1" fmla="*/ 32 h 35"/>
                <a:gd name="T2" fmla="*/ 0 w 34"/>
                <a:gd name="T3" fmla="*/ 35 h 35"/>
                <a:gd name="T4" fmla="*/ 6 w 34"/>
                <a:gd name="T5" fmla="*/ 35 h 35"/>
                <a:gd name="T6" fmla="*/ 20 w 34"/>
                <a:gd name="T7" fmla="*/ 35 h 35"/>
                <a:gd name="T8" fmla="*/ 26 w 34"/>
                <a:gd name="T9" fmla="*/ 35 h 35"/>
                <a:gd name="T10" fmla="*/ 26 w 34"/>
                <a:gd name="T11" fmla="*/ 32 h 35"/>
                <a:gd name="T12" fmla="*/ 23 w 34"/>
                <a:gd name="T13" fmla="*/ 32 h 35"/>
                <a:gd name="T14" fmla="*/ 23 w 34"/>
                <a:gd name="T15" fmla="*/ 28 h 35"/>
                <a:gd name="T16" fmla="*/ 29 w 34"/>
                <a:gd name="T17" fmla="*/ 28 h 35"/>
                <a:gd name="T18" fmla="*/ 34 w 34"/>
                <a:gd name="T19" fmla="*/ 23 h 35"/>
                <a:gd name="T20" fmla="*/ 34 w 34"/>
                <a:gd name="T21" fmla="*/ 8 h 35"/>
                <a:gd name="T22" fmla="*/ 29 w 34"/>
                <a:gd name="T23" fmla="*/ 3 h 35"/>
                <a:gd name="T24" fmla="*/ 25 w 34"/>
                <a:gd name="T25" fmla="*/ 3 h 35"/>
                <a:gd name="T26" fmla="*/ 25 w 34"/>
                <a:gd name="T27" fmla="*/ 6 h 35"/>
                <a:gd name="T28" fmla="*/ 27 w 34"/>
                <a:gd name="T29" fmla="*/ 6 h 35"/>
                <a:gd name="T30" fmla="*/ 27 w 34"/>
                <a:gd name="T31" fmla="*/ 8 h 35"/>
                <a:gd name="T32" fmla="*/ 30 w 34"/>
                <a:gd name="T33" fmla="*/ 11 h 35"/>
                <a:gd name="T34" fmla="*/ 30 w 34"/>
                <a:gd name="T35" fmla="*/ 11 h 35"/>
                <a:gd name="T36" fmla="*/ 30 w 34"/>
                <a:gd name="T37" fmla="*/ 23 h 35"/>
                <a:gd name="T38" fmla="*/ 29 w 34"/>
                <a:gd name="T39" fmla="*/ 24 h 35"/>
                <a:gd name="T40" fmla="*/ 23 w 34"/>
                <a:gd name="T41" fmla="*/ 24 h 35"/>
                <a:gd name="T42" fmla="*/ 23 w 34"/>
                <a:gd name="T43" fmla="*/ 6 h 35"/>
                <a:gd name="T44" fmla="*/ 23 w 34"/>
                <a:gd name="T45" fmla="*/ 3 h 35"/>
                <a:gd name="T46" fmla="*/ 20 w 34"/>
                <a:gd name="T47" fmla="*/ 0 h 35"/>
                <a:gd name="T48" fmla="*/ 6 w 34"/>
                <a:gd name="T49" fmla="*/ 0 h 35"/>
                <a:gd name="T50" fmla="*/ 2 w 34"/>
                <a:gd name="T51" fmla="*/ 3 h 35"/>
                <a:gd name="T52" fmla="*/ 2 w 34"/>
                <a:gd name="T53" fmla="*/ 32 h 35"/>
                <a:gd name="T54" fmla="*/ 0 w 34"/>
                <a:gd name="T55" fmla="*/ 32 h 35"/>
                <a:gd name="T56" fmla="*/ 30 w 34"/>
                <a:gd name="T57" fmla="*/ 10 h 35"/>
                <a:gd name="T58" fmla="*/ 28 w 34"/>
                <a:gd name="T59" fmla="*/ 8 h 35"/>
                <a:gd name="T60" fmla="*/ 30 w 34"/>
                <a:gd name="T61" fmla="*/ 6 h 35"/>
                <a:gd name="T62" fmla="*/ 31 w 34"/>
                <a:gd name="T63" fmla="*/ 7 h 35"/>
                <a:gd name="T64" fmla="*/ 29 w 34"/>
                <a:gd name="T65" fmla="*/ 8 h 35"/>
                <a:gd name="T66" fmla="*/ 29 w 34"/>
                <a:gd name="T67" fmla="*/ 9 h 35"/>
                <a:gd name="T68" fmla="*/ 30 w 34"/>
                <a:gd name="T69" fmla="*/ 9 h 35"/>
                <a:gd name="T70" fmla="*/ 31 w 34"/>
                <a:gd name="T71" fmla="*/ 8 h 35"/>
                <a:gd name="T72" fmla="*/ 31 w 34"/>
                <a:gd name="T73" fmla="*/ 8 h 35"/>
                <a:gd name="T74" fmla="*/ 30 w 34"/>
                <a:gd name="T75" fmla="*/ 10 h 35"/>
                <a:gd name="T76" fmla="*/ 6 w 34"/>
                <a:gd name="T77" fmla="*/ 16 h 35"/>
                <a:gd name="T78" fmla="*/ 7 w 34"/>
                <a:gd name="T79" fmla="*/ 15 h 35"/>
                <a:gd name="T80" fmla="*/ 19 w 34"/>
                <a:gd name="T81" fmla="*/ 15 h 35"/>
                <a:gd name="T82" fmla="*/ 20 w 34"/>
                <a:gd name="T83" fmla="*/ 16 h 35"/>
                <a:gd name="T84" fmla="*/ 20 w 34"/>
                <a:gd name="T85" fmla="*/ 16 h 35"/>
                <a:gd name="T86" fmla="*/ 19 w 34"/>
                <a:gd name="T87" fmla="*/ 17 h 35"/>
                <a:gd name="T88" fmla="*/ 7 w 34"/>
                <a:gd name="T89" fmla="*/ 17 h 35"/>
                <a:gd name="T90" fmla="*/ 6 w 34"/>
                <a:gd name="T91" fmla="*/ 16 h 35"/>
                <a:gd name="T92" fmla="*/ 6 w 34"/>
                <a:gd name="T93" fmla="*/ 4 h 35"/>
                <a:gd name="T94" fmla="*/ 7 w 34"/>
                <a:gd name="T95" fmla="*/ 3 h 35"/>
                <a:gd name="T96" fmla="*/ 19 w 34"/>
                <a:gd name="T97" fmla="*/ 3 h 35"/>
                <a:gd name="T98" fmla="*/ 20 w 34"/>
                <a:gd name="T99" fmla="*/ 4 h 35"/>
                <a:gd name="T100" fmla="*/ 20 w 34"/>
                <a:gd name="T101" fmla="*/ 10 h 35"/>
                <a:gd name="T102" fmla="*/ 19 w 34"/>
                <a:gd name="T103" fmla="*/ 11 h 35"/>
                <a:gd name="T104" fmla="*/ 7 w 34"/>
                <a:gd name="T105" fmla="*/ 11 h 35"/>
                <a:gd name="T106" fmla="*/ 6 w 34"/>
                <a:gd name="T107" fmla="*/ 10 h 35"/>
                <a:gd name="T108" fmla="*/ 6 w 34"/>
                <a:gd name="T109"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 h="35">
                  <a:moveTo>
                    <a:pt x="0" y="32"/>
                  </a:moveTo>
                  <a:cubicBezTo>
                    <a:pt x="0" y="35"/>
                    <a:pt x="0" y="35"/>
                    <a:pt x="0" y="35"/>
                  </a:cubicBezTo>
                  <a:cubicBezTo>
                    <a:pt x="6" y="35"/>
                    <a:pt x="6" y="35"/>
                    <a:pt x="6" y="35"/>
                  </a:cubicBezTo>
                  <a:cubicBezTo>
                    <a:pt x="20" y="35"/>
                    <a:pt x="20" y="35"/>
                    <a:pt x="20" y="35"/>
                  </a:cubicBezTo>
                  <a:cubicBezTo>
                    <a:pt x="26" y="35"/>
                    <a:pt x="26" y="35"/>
                    <a:pt x="26" y="35"/>
                  </a:cubicBezTo>
                  <a:cubicBezTo>
                    <a:pt x="26" y="32"/>
                    <a:pt x="26" y="32"/>
                    <a:pt x="26" y="32"/>
                  </a:cubicBezTo>
                  <a:cubicBezTo>
                    <a:pt x="23" y="32"/>
                    <a:pt x="23" y="32"/>
                    <a:pt x="23" y="32"/>
                  </a:cubicBezTo>
                  <a:cubicBezTo>
                    <a:pt x="23" y="28"/>
                    <a:pt x="23" y="28"/>
                    <a:pt x="23" y="28"/>
                  </a:cubicBezTo>
                  <a:cubicBezTo>
                    <a:pt x="29" y="28"/>
                    <a:pt x="29" y="28"/>
                    <a:pt x="29" y="28"/>
                  </a:cubicBezTo>
                  <a:cubicBezTo>
                    <a:pt x="32" y="28"/>
                    <a:pt x="34" y="25"/>
                    <a:pt x="34" y="23"/>
                  </a:cubicBezTo>
                  <a:cubicBezTo>
                    <a:pt x="34" y="8"/>
                    <a:pt x="34" y="8"/>
                    <a:pt x="34" y="8"/>
                  </a:cubicBezTo>
                  <a:cubicBezTo>
                    <a:pt x="34" y="5"/>
                    <a:pt x="32" y="3"/>
                    <a:pt x="29" y="3"/>
                  </a:cubicBezTo>
                  <a:cubicBezTo>
                    <a:pt x="25" y="3"/>
                    <a:pt x="25" y="3"/>
                    <a:pt x="25" y="3"/>
                  </a:cubicBezTo>
                  <a:cubicBezTo>
                    <a:pt x="25" y="6"/>
                    <a:pt x="25" y="6"/>
                    <a:pt x="25" y="6"/>
                  </a:cubicBezTo>
                  <a:cubicBezTo>
                    <a:pt x="27" y="6"/>
                    <a:pt x="27" y="6"/>
                    <a:pt x="27" y="6"/>
                  </a:cubicBezTo>
                  <a:cubicBezTo>
                    <a:pt x="27" y="7"/>
                    <a:pt x="27" y="8"/>
                    <a:pt x="27" y="8"/>
                  </a:cubicBezTo>
                  <a:cubicBezTo>
                    <a:pt x="27" y="10"/>
                    <a:pt x="28" y="11"/>
                    <a:pt x="30" y="11"/>
                  </a:cubicBezTo>
                  <a:cubicBezTo>
                    <a:pt x="30" y="11"/>
                    <a:pt x="30" y="11"/>
                    <a:pt x="30" y="11"/>
                  </a:cubicBezTo>
                  <a:cubicBezTo>
                    <a:pt x="30" y="23"/>
                    <a:pt x="30" y="23"/>
                    <a:pt x="30" y="23"/>
                  </a:cubicBezTo>
                  <a:cubicBezTo>
                    <a:pt x="30" y="24"/>
                    <a:pt x="30" y="24"/>
                    <a:pt x="29" y="24"/>
                  </a:cubicBezTo>
                  <a:cubicBezTo>
                    <a:pt x="23" y="24"/>
                    <a:pt x="23" y="24"/>
                    <a:pt x="23" y="24"/>
                  </a:cubicBezTo>
                  <a:cubicBezTo>
                    <a:pt x="23" y="6"/>
                    <a:pt x="23" y="6"/>
                    <a:pt x="23" y="6"/>
                  </a:cubicBezTo>
                  <a:cubicBezTo>
                    <a:pt x="23" y="3"/>
                    <a:pt x="23" y="3"/>
                    <a:pt x="23" y="3"/>
                  </a:cubicBezTo>
                  <a:cubicBezTo>
                    <a:pt x="23" y="1"/>
                    <a:pt x="22" y="0"/>
                    <a:pt x="20" y="0"/>
                  </a:cubicBezTo>
                  <a:cubicBezTo>
                    <a:pt x="6" y="0"/>
                    <a:pt x="6" y="0"/>
                    <a:pt x="6" y="0"/>
                  </a:cubicBezTo>
                  <a:cubicBezTo>
                    <a:pt x="4" y="0"/>
                    <a:pt x="2" y="1"/>
                    <a:pt x="2" y="3"/>
                  </a:cubicBezTo>
                  <a:cubicBezTo>
                    <a:pt x="2" y="32"/>
                    <a:pt x="2" y="32"/>
                    <a:pt x="2" y="32"/>
                  </a:cubicBezTo>
                  <a:lnTo>
                    <a:pt x="0" y="32"/>
                  </a:lnTo>
                  <a:close/>
                  <a:moveTo>
                    <a:pt x="30" y="10"/>
                  </a:moveTo>
                  <a:cubicBezTo>
                    <a:pt x="29" y="10"/>
                    <a:pt x="28" y="9"/>
                    <a:pt x="28" y="8"/>
                  </a:cubicBezTo>
                  <a:cubicBezTo>
                    <a:pt x="28" y="7"/>
                    <a:pt x="29" y="6"/>
                    <a:pt x="30" y="6"/>
                  </a:cubicBezTo>
                  <a:cubicBezTo>
                    <a:pt x="30" y="6"/>
                    <a:pt x="30" y="7"/>
                    <a:pt x="31" y="7"/>
                  </a:cubicBezTo>
                  <a:cubicBezTo>
                    <a:pt x="29" y="8"/>
                    <a:pt x="29" y="8"/>
                    <a:pt x="29" y="8"/>
                  </a:cubicBezTo>
                  <a:cubicBezTo>
                    <a:pt x="29" y="8"/>
                    <a:pt x="29" y="8"/>
                    <a:pt x="29" y="9"/>
                  </a:cubicBezTo>
                  <a:cubicBezTo>
                    <a:pt x="30" y="9"/>
                    <a:pt x="30" y="9"/>
                    <a:pt x="30" y="9"/>
                  </a:cubicBezTo>
                  <a:cubicBezTo>
                    <a:pt x="31" y="8"/>
                    <a:pt x="31" y="8"/>
                    <a:pt x="31" y="8"/>
                  </a:cubicBezTo>
                  <a:cubicBezTo>
                    <a:pt x="31" y="8"/>
                    <a:pt x="31" y="8"/>
                    <a:pt x="31" y="8"/>
                  </a:cubicBezTo>
                  <a:cubicBezTo>
                    <a:pt x="31" y="9"/>
                    <a:pt x="31" y="10"/>
                    <a:pt x="30" y="10"/>
                  </a:cubicBezTo>
                  <a:close/>
                  <a:moveTo>
                    <a:pt x="6" y="16"/>
                  </a:moveTo>
                  <a:cubicBezTo>
                    <a:pt x="6" y="15"/>
                    <a:pt x="6" y="15"/>
                    <a:pt x="7" y="15"/>
                  </a:cubicBezTo>
                  <a:cubicBezTo>
                    <a:pt x="19" y="15"/>
                    <a:pt x="19" y="15"/>
                    <a:pt x="19" y="15"/>
                  </a:cubicBezTo>
                  <a:cubicBezTo>
                    <a:pt x="19" y="15"/>
                    <a:pt x="20" y="15"/>
                    <a:pt x="20" y="16"/>
                  </a:cubicBezTo>
                  <a:cubicBezTo>
                    <a:pt x="20" y="16"/>
                    <a:pt x="20" y="16"/>
                    <a:pt x="20" y="16"/>
                  </a:cubicBezTo>
                  <a:cubicBezTo>
                    <a:pt x="20" y="17"/>
                    <a:pt x="19" y="17"/>
                    <a:pt x="19" y="17"/>
                  </a:cubicBezTo>
                  <a:cubicBezTo>
                    <a:pt x="7" y="17"/>
                    <a:pt x="7" y="17"/>
                    <a:pt x="7" y="17"/>
                  </a:cubicBezTo>
                  <a:cubicBezTo>
                    <a:pt x="6" y="17"/>
                    <a:pt x="6" y="17"/>
                    <a:pt x="6" y="16"/>
                  </a:cubicBezTo>
                  <a:close/>
                  <a:moveTo>
                    <a:pt x="6" y="4"/>
                  </a:moveTo>
                  <a:cubicBezTo>
                    <a:pt x="6" y="4"/>
                    <a:pt x="6" y="3"/>
                    <a:pt x="7" y="3"/>
                  </a:cubicBezTo>
                  <a:cubicBezTo>
                    <a:pt x="19" y="3"/>
                    <a:pt x="19" y="3"/>
                    <a:pt x="19" y="3"/>
                  </a:cubicBezTo>
                  <a:cubicBezTo>
                    <a:pt x="19" y="3"/>
                    <a:pt x="20" y="4"/>
                    <a:pt x="20" y="4"/>
                  </a:cubicBezTo>
                  <a:cubicBezTo>
                    <a:pt x="20" y="10"/>
                    <a:pt x="20" y="10"/>
                    <a:pt x="20" y="10"/>
                  </a:cubicBezTo>
                  <a:cubicBezTo>
                    <a:pt x="20" y="11"/>
                    <a:pt x="19" y="11"/>
                    <a:pt x="19" y="11"/>
                  </a:cubicBezTo>
                  <a:cubicBezTo>
                    <a:pt x="7" y="11"/>
                    <a:pt x="7" y="11"/>
                    <a:pt x="7" y="11"/>
                  </a:cubicBezTo>
                  <a:cubicBezTo>
                    <a:pt x="6" y="11"/>
                    <a:pt x="6" y="11"/>
                    <a:pt x="6" y="10"/>
                  </a:cubicBezTo>
                  <a:lnTo>
                    <a:pt x="6"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21"/>
            <p:cNvSpPr/>
            <p:nvPr/>
          </p:nvSpPr>
          <p:spPr bwMode="auto">
            <a:xfrm>
              <a:off x="3165" y="1993"/>
              <a:ext cx="481" cy="413"/>
            </a:xfrm>
            <a:custGeom>
              <a:avLst/>
              <a:gdLst>
                <a:gd name="T0" fmla="*/ 2 w 203"/>
                <a:gd name="T1" fmla="*/ 95 h 174"/>
                <a:gd name="T2" fmla="*/ 42 w 203"/>
                <a:gd name="T3" fmla="*/ 8 h 174"/>
                <a:gd name="T4" fmla="*/ 56 w 203"/>
                <a:gd name="T5" fmla="*/ 3 h 174"/>
                <a:gd name="T6" fmla="*/ 103 w 203"/>
                <a:gd name="T7" fmla="*/ 23 h 174"/>
                <a:gd name="T8" fmla="*/ 110 w 203"/>
                <a:gd name="T9" fmla="*/ 8 h 174"/>
                <a:gd name="T10" fmla="*/ 113 w 203"/>
                <a:gd name="T11" fmla="*/ 7 h 174"/>
                <a:gd name="T12" fmla="*/ 119 w 203"/>
                <a:gd name="T13" fmla="*/ 10 h 174"/>
                <a:gd name="T14" fmla="*/ 118 w 203"/>
                <a:gd name="T15" fmla="*/ 18 h 174"/>
                <a:gd name="T16" fmla="*/ 115 w 203"/>
                <a:gd name="T17" fmla="*/ 17 h 174"/>
                <a:gd name="T18" fmla="*/ 111 w 203"/>
                <a:gd name="T19" fmla="*/ 27 h 174"/>
                <a:gd name="T20" fmla="*/ 138 w 203"/>
                <a:gd name="T21" fmla="*/ 39 h 174"/>
                <a:gd name="T22" fmla="*/ 141 w 203"/>
                <a:gd name="T23" fmla="*/ 33 h 174"/>
                <a:gd name="T24" fmla="*/ 152 w 203"/>
                <a:gd name="T25" fmla="*/ 25 h 174"/>
                <a:gd name="T26" fmla="*/ 153 w 203"/>
                <a:gd name="T27" fmla="*/ 28 h 174"/>
                <a:gd name="T28" fmla="*/ 146 w 203"/>
                <a:gd name="T29" fmla="*/ 43 h 174"/>
                <a:gd name="T30" fmla="*/ 195 w 203"/>
                <a:gd name="T31" fmla="*/ 65 h 174"/>
                <a:gd name="T32" fmla="*/ 201 w 203"/>
                <a:gd name="T33" fmla="*/ 80 h 174"/>
                <a:gd name="T34" fmla="*/ 160 w 203"/>
                <a:gd name="T35" fmla="*/ 167 h 174"/>
                <a:gd name="T36" fmla="*/ 146 w 203"/>
                <a:gd name="T37" fmla="*/ 172 h 174"/>
                <a:gd name="T38" fmla="*/ 8 w 203"/>
                <a:gd name="T39" fmla="*/ 109 h 174"/>
                <a:gd name="T40" fmla="*/ 2 w 203"/>
                <a:gd name="T41" fmla="*/ 9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3" h="174">
                  <a:moveTo>
                    <a:pt x="2" y="95"/>
                  </a:moveTo>
                  <a:cubicBezTo>
                    <a:pt x="42" y="8"/>
                    <a:pt x="42" y="8"/>
                    <a:pt x="42" y="8"/>
                  </a:cubicBezTo>
                  <a:cubicBezTo>
                    <a:pt x="45" y="2"/>
                    <a:pt x="51" y="0"/>
                    <a:pt x="56" y="3"/>
                  </a:cubicBezTo>
                  <a:cubicBezTo>
                    <a:pt x="103" y="23"/>
                    <a:pt x="103" y="23"/>
                    <a:pt x="103" y="23"/>
                  </a:cubicBezTo>
                  <a:cubicBezTo>
                    <a:pt x="110" y="8"/>
                    <a:pt x="110" y="8"/>
                    <a:pt x="110" y="8"/>
                  </a:cubicBezTo>
                  <a:cubicBezTo>
                    <a:pt x="110" y="7"/>
                    <a:pt x="112" y="6"/>
                    <a:pt x="113" y="7"/>
                  </a:cubicBezTo>
                  <a:cubicBezTo>
                    <a:pt x="119" y="10"/>
                    <a:pt x="119" y="10"/>
                    <a:pt x="119" y="10"/>
                  </a:cubicBezTo>
                  <a:cubicBezTo>
                    <a:pt x="119" y="12"/>
                    <a:pt x="118" y="15"/>
                    <a:pt x="118" y="18"/>
                  </a:cubicBezTo>
                  <a:cubicBezTo>
                    <a:pt x="115" y="17"/>
                    <a:pt x="115" y="17"/>
                    <a:pt x="115" y="17"/>
                  </a:cubicBezTo>
                  <a:cubicBezTo>
                    <a:pt x="111" y="27"/>
                    <a:pt x="111" y="27"/>
                    <a:pt x="111" y="27"/>
                  </a:cubicBezTo>
                  <a:cubicBezTo>
                    <a:pt x="138" y="39"/>
                    <a:pt x="138" y="39"/>
                    <a:pt x="138" y="39"/>
                  </a:cubicBezTo>
                  <a:cubicBezTo>
                    <a:pt x="141" y="33"/>
                    <a:pt x="141" y="33"/>
                    <a:pt x="141" y="33"/>
                  </a:cubicBezTo>
                  <a:cubicBezTo>
                    <a:pt x="144" y="32"/>
                    <a:pt x="150" y="29"/>
                    <a:pt x="152" y="25"/>
                  </a:cubicBezTo>
                  <a:cubicBezTo>
                    <a:pt x="153" y="26"/>
                    <a:pt x="153" y="27"/>
                    <a:pt x="153" y="28"/>
                  </a:cubicBezTo>
                  <a:cubicBezTo>
                    <a:pt x="146" y="43"/>
                    <a:pt x="146" y="43"/>
                    <a:pt x="146" y="43"/>
                  </a:cubicBezTo>
                  <a:cubicBezTo>
                    <a:pt x="195" y="65"/>
                    <a:pt x="195" y="65"/>
                    <a:pt x="195" y="65"/>
                  </a:cubicBezTo>
                  <a:cubicBezTo>
                    <a:pt x="201" y="68"/>
                    <a:pt x="203" y="74"/>
                    <a:pt x="201" y="80"/>
                  </a:cubicBezTo>
                  <a:cubicBezTo>
                    <a:pt x="160" y="167"/>
                    <a:pt x="160" y="167"/>
                    <a:pt x="160" y="167"/>
                  </a:cubicBezTo>
                  <a:cubicBezTo>
                    <a:pt x="158" y="172"/>
                    <a:pt x="152" y="174"/>
                    <a:pt x="146" y="172"/>
                  </a:cubicBezTo>
                  <a:cubicBezTo>
                    <a:pt x="8" y="109"/>
                    <a:pt x="8" y="109"/>
                    <a:pt x="8" y="109"/>
                  </a:cubicBezTo>
                  <a:cubicBezTo>
                    <a:pt x="2" y="107"/>
                    <a:pt x="0" y="100"/>
                    <a:pt x="2"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22"/>
            <p:cNvSpPr>
              <a:spLocks noEditPoints="1"/>
            </p:cNvSpPr>
            <p:nvPr/>
          </p:nvSpPr>
          <p:spPr bwMode="auto">
            <a:xfrm>
              <a:off x="4205" y="2690"/>
              <a:ext cx="26" cy="27"/>
            </a:xfrm>
            <a:custGeom>
              <a:avLst/>
              <a:gdLst>
                <a:gd name="T0" fmla="*/ 11 w 11"/>
                <a:gd name="T1" fmla="*/ 6 h 11"/>
                <a:gd name="T2" fmla="*/ 10 w 11"/>
                <a:gd name="T3" fmla="*/ 6 h 11"/>
                <a:gd name="T4" fmla="*/ 10 w 11"/>
                <a:gd name="T5" fmla="*/ 5 h 11"/>
                <a:gd name="T6" fmla="*/ 11 w 11"/>
                <a:gd name="T7" fmla="*/ 5 h 11"/>
                <a:gd name="T8" fmla="*/ 11 w 11"/>
                <a:gd name="T9" fmla="*/ 4 h 11"/>
                <a:gd name="T10" fmla="*/ 11 w 11"/>
                <a:gd name="T11" fmla="*/ 3 h 11"/>
                <a:gd name="T12" fmla="*/ 10 w 11"/>
                <a:gd name="T13" fmla="*/ 3 h 11"/>
                <a:gd name="T14" fmla="*/ 9 w 11"/>
                <a:gd name="T15" fmla="*/ 3 h 11"/>
                <a:gd name="T16" fmla="*/ 9 w 11"/>
                <a:gd name="T17" fmla="*/ 3 h 11"/>
                <a:gd name="T18" fmla="*/ 9 w 11"/>
                <a:gd name="T19" fmla="*/ 2 h 11"/>
                <a:gd name="T20" fmla="*/ 8 w 11"/>
                <a:gd name="T21" fmla="*/ 1 h 11"/>
                <a:gd name="T22" fmla="*/ 8 w 11"/>
                <a:gd name="T23" fmla="*/ 0 h 11"/>
                <a:gd name="T24" fmla="*/ 7 w 11"/>
                <a:gd name="T25" fmla="*/ 1 h 11"/>
                <a:gd name="T26" fmla="*/ 6 w 11"/>
                <a:gd name="T27" fmla="*/ 2 h 11"/>
                <a:gd name="T28" fmla="*/ 5 w 11"/>
                <a:gd name="T29" fmla="*/ 2 h 11"/>
                <a:gd name="T30" fmla="*/ 5 w 11"/>
                <a:gd name="T31" fmla="*/ 1 h 11"/>
                <a:gd name="T32" fmla="*/ 4 w 11"/>
                <a:gd name="T33" fmla="*/ 1 h 11"/>
                <a:gd name="T34" fmla="*/ 3 w 11"/>
                <a:gd name="T35" fmla="*/ 1 h 11"/>
                <a:gd name="T36" fmla="*/ 3 w 11"/>
                <a:gd name="T37" fmla="*/ 2 h 11"/>
                <a:gd name="T38" fmla="*/ 3 w 11"/>
                <a:gd name="T39" fmla="*/ 3 h 11"/>
                <a:gd name="T40" fmla="*/ 3 w 11"/>
                <a:gd name="T41" fmla="*/ 3 h 11"/>
                <a:gd name="T42" fmla="*/ 2 w 11"/>
                <a:gd name="T43" fmla="*/ 3 h 11"/>
                <a:gd name="T44" fmla="*/ 1 w 11"/>
                <a:gd name="T45" fmla="*/ 3 h 11"/>
                <a:gd name="T46" fmla="*/ 1 w 11"/>
                <a:gd name="T47" fmla="*/ 4 h 11"/>
                <a:gd name="T48" fmla="*/ 1 w 11"/>
                <a:gd name="T49" fmla="*/ 5 h 11"/>
                <a:gd name="T50" fmla="*/ 2 w 11"/>
                <a:gd name="T51" fmla="*/ 5 h 11"/>
                <a:gd name="T52" fmla="*/ 2 w 11"/>
                <a:gd name="T53" fmla="*/ 6 h 11"/>
                <a:gd name="T54" fmla="*/ 1 w 11"/>
                <a:gd name="T55" fmla="*/ 7 h 11"/>
                <a:gd name="T56" fmla="*/ 1 w 11"/>
                <a:gd name="T57" fmla="*/ 8 h 11"/>
                <a:gd name="T58" fmla="*/ 1 w 11"/>
                <a:gd name="T59" fmla="*/ 9 h 11"/>
                <a:gd name="T60" fmla="*/ 2 w 11"/>
                <a:gd name="T61" fmla="*/ 9 h 11"/>
                <a:gd name="T62" fmla="*/ 3 w 11"/>
                <a:gd name="T63" fmla="*/ 9 h 11"/>
                <a:gd name="T64" fmla="*/ 3 w 11"/>
                <a:gd name="T65" fmla="*/ 9 h 11"/>
                <a:gd name="T66" fmla="*/ 3 w 11"/>
                <a:gd name="T67" fmla="*/ 10 h 11"/>
                <a:gd name="T68" fmla="*/ 3 w 11"/>
                <a:gd name="T69" fmla="*/ 11 h 11"/>
                <a:gd name="T70" fmla="*/ 4 w 11"/>
                <a:gd name="T71" fmla="*/ 11 h 11"/>
                <a:gd name="T72" fmla="*/ 5 w 11"/>
                <a:gd name="T73" fmla="*/ 11 h 11"/>
                <a:gd name="T74" fmla="*/ 6 w 11"/>
                <a:gd name="T75" fmla="*/ 10 h 11"/>
                <a:gd name="T76" fmla="*/ 6 w 11"/>
                <a:gd name="T77" fmla="*/ 10 h 11"/>
                <a:gd name="T78" fmla="*/ 7 w 11"/>
                <a:gd name="T79" fmla="*/ 11 h 11"/>
                <a:gd name="T80" fmla="*/ 8 w 11"/>
                <a:gd name="T81" fmla="*/ 11 h 11"/>
                <a:gd name="T82" fmla="*/ 9 w 11"/>
                <a:gd name="T83" fmla="*/ 11 h 11"/>
                <a:gd name="T84" fmla="*/ 9 w 11"/>
                <a:gd name="T85" fmla="*/ 10 h 11"/>
                <a:gd name="T86" fmla="*/ 9 w 11"/>
                <a:gd name="T87" fmla="*/ 9 h 11"/>
                <a:gd name="T88" fmla="*/ 9 w 11"/>
                <a:gd name="T89" fmla="*/ 8 h 11"/>
                <a:gd name="T90" fmla="*/ 10 w 11"/>
                <a:gd name="T91" fmla="*/ 9 h 11"/>
                <a:gd name="T92" fmla="*/ 11 w 11"/>
                <a:gd name="T93" fmla="*/ 8 h 11"/>
                <a:gd name="T94" fmla="*/ 11 w 11"/>
                <a:gd name="T95" fmla="*/ 7 h 11"/>
                <a:gd name="T96" fmla="*/ 11 w 11"/>
                <a:gd name="T97" fmla="*/ 6 h 11"/>
                <a:gd name="T98" fmla="*/ 7 w 11"/>
                <a:gd name="T99" fmla="*/ 8 h 11"/>
                <a:gd name="T100" fmla="*/ 4 w 11"/>
                <a:gd name="T101" fmla="*/ 7 h 11"/>
                <a:gd name="T102" fmla="*/ 5 w 11"/>
                <a:gd name="T103" fmla="*/ 4 h 11"/>
                <a:gd name="T104" fmla="*/ 8 w 11"/>
                <a:gd name="T105" fmla="*/ 5 h 11"/>
                <a:gd name="T106" fmla="*/ 7 w 11"/>
                <a:gd name="T10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1" y="6"/>
                  </a:moveTo>
                  <a:cubicBezTo>
                    <a:pt x="10" y="6"/>
                    <a:pt x="10" y="6"/>
                    <a:pt x="10" y="6"/>
                  </a:cubicBezTo>
                  <a:cubicBezTo>
                    <a:pt x="10" y="6"/>
                    <a:pt x="10" y="6"/>
                    <a:pt x="10" y="5"/>
                  </a:cubicBezTo>
                  <a:cubicBezTo>
                    <a:pt x="11" y="5"/>
                    <a:pt x="11" y="5"/>
                    <a:pt x="11" y="5"/>
                  </a:cubicBezTo>
                  <a:cubicBezTo>
                    <a:pt x="11" y="5"/>
                    <a:pt x="11" y="4"/>
                    <a:pt x="11" y="4"/>
                  </a:cubicBezTo>
                  <a:cubicBezTo>
                    <a:pt x="11" y="3"/>
                    <a:pt x="11" y="3"/>
                    <a:pt x="11" y="3"/>
                  </a:cubicBezTo>
                  <a:cubicBezTo>
                    <a:pt x="11" y="3"/>
                    <a:pt x="10" y="3"/>
                    <a:pt x="10" y="3"/>
                  </a:cubicBezTo>
                  <a:cubicBezTo>
                    <a:pt x="9" y="3"/>
                    <a:pt x="9" y="3"/>
                    <a:pt x="9" y="3"/>
                  </a:cubicBezTo>
                  <a:cubicBezTo>
                    <a:pt x="9" y="3"/>
                    <a:pt x="9" y="3"/>
                    <a:pt x="9" y="3"/>
                  </a:cubicBezTo>
                  <a:cubicBezTo>
                    <a:pt x="9" y="2"/>
                    <a:pt x="9" y="2"/>
                    <a:pt x="9" y="2"/>
                  </a:cubicBezTo>
                  <a:cubicBezTo>
                    <a:pt x="9" y="1"/>
                    <a:pt x="9" y="1"/>
                    <a:pt x="8" y="1"/>
                  </a:cubicBezTo>
                  <a:cubicBezTo>
                    <a:pt x="8" y="0"/>
                    <a:pt x="8" y="0"/>
                    <a:pt x="8" y="0"/>
                  </a:cubicBezTo>
                  <a:cubicBezTo>
                    <a:pt x="7" y="0"/>
                    <a:pt x="7" y="1"/>
                    <a:pt x="7" y="1"/>
                  </a:cubicBezTo>
                  <a:cubicBezTo>
                    <a:pt x="6" y="2"/>
                    <a:pt x="6" y="2"/>
                    <a:pt x="6" y="2"/>
                  </a:cubicBezTo>
                  <a:cubicBezTo>
                    <a:pt x="6" y="2"/>
                    <a:pt x="6" y="2"/>
                    <a:pt x="5" y="2"/>
                  </a:cubicBezTo>
                  <a:cubicBezTo>
                    <a:pt x="5" y="1"/>
                    <a:pt x="5" y="1"/>
                    <a:pt x="5" y="1"/>
                  </a:cubicBezTo>
                  <a:cubicBezTo>
                    <a:pt x="5" y="1"/>
                    <a:pt x="5" y="0"/>
                    <a:pt x="4" y="1"/>
                  </a:cubicBezTo>
                  <a:cubicBezTo>
                    <a:pt x="3" y="1"/>
                    <a:pt x="3" y="1"/>
                    <a:pt x="3" y="1"/>
                  </a:cubicBezTo>
                  <a:cubicBezTo>
                    <a:pt x="3" y="1"/>
                    <a:pt x="3" y="2"/>
                    <a:pt x="3" y="2"/>
                  </a:cubicBezTo>
                  <a:cubicBezTo>
                    <a:pt x="3" y="3"/>
                    <a:pt x="3" y="3"/>
                    <a:pt x="3" y="3"/>
                  </a:cubicBezTo>
                  <a:cubicBezTo>
                    <a:pt x="3" y="3"/>
                    <a:pt x="3" y="3"/>
                    <a:pt x="3" y="3"/>
                  </a:cubicBezTo>
                  <a:cubicBezTo>
                    <a:pt x="2" y="3"/>
                    <a:pt x="2" y="3"/>
                    <a:pt x="2" y="3"/>
                  </a:cubicBezTo>
                  <a:cubicBezTo>
                    <a:pt x="2" y="3"/>
                    <a:pt x="1" y="3"/>
                    <a:pt x="1" y="3"/>
                  </a:cubicBezTo>
                  <a:cubicBezTo>
                    <a:pt x="1" y="4"/>
                    <a:pt x="1" y="4"/>
                    <a:pt x="1" y="4"/>
                  </a:cubicBezTo>
                  <a:cubicBezTo>
                    <a:pt x="0" y="5"/>
                    <a:pt x="1" y="5"/>
                    <a:pt x="1" y="5"/>
                  </a:cubicBezTo>
                  <a:cubicBezTo>
                    <a:pt x="2" y="5"/>
                    <a:pt x="2" y="5"/>
                    <a:pt x="2" y="5"/>
                  </a:cubicBezTo>
                  <a:cubicBezTo>
                    <a:pt x="2" y="6"/>
                    <a:pt x="2" y="6"/>
                    <a:pt x="2" y="6"/>
                  </a:cubicBezTo>
                  <a:cubicBezTo>
                    <a:pt x="1" y="7"/>
                    <a:pt x="1" y="7"/>
                    <a:pt x="1" y="7"/>
                  </a:cubicBezTo>
                  <a:cubicBezTo>
                    <a:pt x="1" y="7"/>
                    <a:pt x="0" y="7"/>
                    <a:pt x="1" y="8"/>
                  </a:cubicBezTo>
                  <a:cubicBezTo>
                    <a:pt x="1" y="9"/>
                    <a:pt x="1" y="9"/>
                    <a:pt x="1" y="9"/>
                  </a:cubicBezTo>
                  <a:cubicBezTo>
                    <a:pt x="1" y="9"/>
                    <a:pt x="2" y="9"/>
                    <a:pt x="2" y="9"/>
                  </a:cubicBezTo>
                  <a:cubicBezTo>
                    <a:pt x="3" y="9"/>
                    <a:pt x="3" y="9"/>
                    <a:pt x="3" y="9"/>
                  </a:cubicBezTo>
                  <a:cubicBezTo>
                    <a:pt x="3" y="9"/>
                    <a:pt x="3" y="9"/>
                    <a:pt x="3" y="9"/>
                  </a:cubicBezTo>
                  <a:cubicBezTo>
                    <a:pt x="3" y="10"/>
                    <a:pt x="3" y="10"/>
                    <a:pt x="3" y="10"/>
                  </a:cubicBezTo>
                  <a:cubicBezTo>
                    <a:pt x="3" y="10"/>
                    <a:pt x="3" y="11"/>
                    <a:pt x="3" y="11"/>
                  </a:cubicBezTo>
                  <a:cubicBezTo>
                    <a:pt x="4" y="11"/>
                    <a:pt x="4" y="11"/>
                    <a:pt x="4" y="11"/>
                  </a:cubicBezTo>
                  <a:cubicBezTo>
                    <a:pt x="5" y="11"/>
                    <a:pt x="5" y="11"/>
                    <a:pt x="5" y="11"/>
                  </a:cubicBezTo>
                  <a:cubicBezTo>
                    <a:pt x="6" y="10"/>
                    <a:pt x="6" y="10"/>
                    <a:pt x="6" y="10"/>
                  </a:cubicBezTo>
                  <a:cubicBezTo>
                    <a:pt x="6" y="10"/>
                    <a:pt x="6" y="10"/>
                    <a:pt x="6" y="10"/>
                  </a:cubicBezTo>
                  <a:cubicBezTo>
                    <a:pt x="7" y="11"/>
                    <a:pt x="7" y="11"/>
                    <a:pt x="7" y="11"/>
                  </a:cubicBezTo>
                  <a:cubicBezTo>
                    <a:pt x="7" y="11"/>
                    <a:pt x="7" y="11"/>
                    <a:pt x="8" y="11"/>
                  </a:cubicBezTo>
                  <a:cubicBezTo>
                    <a:pt x="9" y="11"/>
                    <a:pt x="9" y="11"/>
                    <a:pt x="9" y="11"/>
                  </a:cubicBezTo>
                  <a:cubicBezTo>
                    <a:pt x="9" y="11"/>
                    <a:pt x="9" y="10"/>
                    <a:pt x="9" y="10"/>
                  </a:cubicBezTo>
                  <a:cubicBezTo>
                    <a:pt x="9" y="9"/>
                    <a:pt x="9" y="9"/>
                    <a:pt x="9" y="9"/>
                  </a:cubicBezTo>
                  <a:cubicBezTo>
                    <a:pt x="9" y="9"/>
                    <a:pt x="9" y="9"/>
                    <a:pt x="9" y="8"/>
                  </a:cubicBezTo>
                  <a:cubicBezTo>
                    <a:pt x="10" y="9"/>
                    <a:pt x="10" y="9"/>
                    <a:pt x="10" y="9"/>
                  </a:cubicBezTo>
                  <a:cubicBezTo>
                    <a:pt x="10" y="9"/>
                    <a:pt x="11" y="9"/>
                    <a:pt x="11" y="8"/>
                  </a:cubicBezTo>
                  <a:cubicBezTo>
                    <a:pt x="11" y="7"/>
                    <a:pt x="11" y="7"/>
                    <a:pt x="11" y="7"/>
                  </a:cubicBezTo>
                  <a:cubicBezTo>
                    <a:pt x="11" y="7"/>
                    <a:pt x="11" y="7"/>
                    <a:pt x="11" y="6"/>
                  </a:cubicBezTo>
                  <a:close/>
                  <a:moveTo>
                    <a:pt x="7" y="8"/>
                  </a:moveTo>
                  <a:cubicBezTo>
                    <a:pt x="6" y="8"/>
                    <a:pt x="4" y="8"/>
                    <a:pt x="4" y="7"/>
                  </a:cubicBezTo>
                  <a:cubicBezTo>
                    <a:pt x="3" y="6"/>
                    <a:pt x="4" y="4"/>
                    <a:pt x="5" y="4"/>
                  </a:cubicBezTo>
                  <a:cubicBezTo>
                    <a:pt x="6" y="3"/>
                    <a:pt x="7" y="4"/>
                    <a:pt x="8" y="5"/>
                  </a:cubicBezTo>
                  <a:cubicBezTo>
                    <a:pt x="8" y="6"/>
                    <a:pt x="8" y="7"/>
                    <a:pt x="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23"/>
            <p:cNvSpPr>
              <a:spLocks noEditPoints="1"/>
            </p:cNvSpPr>
            <p:nvPr/>
          </p:nvSpPr>
          <p:spPr bwMode="auto">
            <a:xfrm>
              <a:off x="4089" y="2465"/>
              <a:ext cx="26" cy="26"/>
            </a:xfrm>
            <a:custGeom>
              <a:avLst/>
              <a:gdLst>
                <a:gd name="T0" fmla="*/ 10 w 11"/>
                <a:gd name="T1" fmla="*/ 6 h 11"/>
                <a:gd name="T2" fmla="*/ 10 w 11"/>
                <a:gd name="T3" fmla="*/ 6 h 11"/>
                <a:gd name="T4" fmla="*/ 10 w 11"/>
                <a:gd name="T5" fmla="*/ 5 h 11"/>
                <a:gd name="T6" fmla="*/ 10 w 11"/>
                <a:gd name="T7" fmla="*/ 5 h 11"/>
                <a:gd name="T8" fmla="*/ 11 w 11"/>
                <a:gd name="T9" fmla="*/ 4 h 11"/>
                <a:gd name="T10" fmla="*/ 10 w 11"/>
                <a:gd name="T11" fmla="*/ 3 h 11"/>
                <a:gd name="T12" fmla="*/ 9 w 11"/>
                <a:gd name="T13" fmla="*/ 2 h 11"/>
                <a:gd name="T14" fmla="*/ 9 w 11"/>
                <a:gd name="T15" fmla="*/ 3 h 11"/>
                <a:gd name="T16" fmla="*/ 8 w 11"/>
                <a:gd name="T17" fmla="*/ 2 h 11"/>
                <a:gd name="T18" fmla="*/ 8 w 11"/>
                <a:gd name="T19" fmla="*/ 1 h 11"/>
                <a:gd name="T20" fmla="*/ 8 w 11"/>
                <a:gd name="T21" fmla="*/ 0 h 11"/>
                <a:gd name="T22" fmla="*/ 7 w 11"/>
                <a:gd name="T23" fmla="*/ 0 h 11"/>
                <a:gd name="T24" fmla="*/ 6 w 11"/>
                <a:gd name="T25" fmla="*/ 1 h 11"/>
                <a:gd name="T26" fmla="*/ 6 w 11"/>
                <a:gd name="T27" fmla="*/ 1 h 11"/>
                <a:gd name="T28" fmla="*/ 5 w 11"/>
                <a:gd name="T29" fmla="*/ 1 h 11"/>
                <a:gd name="T30" fmla="*/ 5 w 11"/>
                <a:gd name="T31" fmla="*/ 1 h 11"/>
                <a:gd name="T32" fmla="*/ 4 w 11"/>
                <a:gd name="T33" fmla="*/ 0 h 11"/>
                <a:gd name="T34" fmla="*/ 3 w 11"/>
                <a:gd name="T35" fmla="*/ 1 h 11"/>
                <a:gd name="T36" fmla="*/ 2 w 11"/>
                <a:gd name="T37" fmla="*/ 2 h 11"/>
                <a:gd name="T38" fmla="*/ 3 w 11"/>
                <a:gd name="T39" fmla="*/ 2 h 11"/>
                <a:gd name="T40" fmla="*/ 2 w 11"/>
                <a:gd name="T41" fmla="*/ 3 h 11"/>
                <a:gd name="T42" fmla="*/ 1 w 11"/>
                <a:gd name="T43" fmla="*/ 3 h 11"/>
                <a:gd name="T44" fmla="*/ 0 w 11"/>
                <a:gd name="T45" fmla="*/ 3 h 11"/>
                <a:gd name="T46" fmla="*/ 0 w 11"/>
                <a:gd name="T47" fmla="*/ 4 h 11"/>
                <a:gd name="T48" fmla="*/ 0 w 11"/>
                <a:gd name="T49" fmla="*/ 5 h 11"/>
                <a:gd name="T50" fmla="*/ 1 w 11"/>
                <a:gd name="T51" fmla="*/ 5 h 11"/>
                <a:gd name="T52" fmla="*/ 1 w 11"/>
                <a:gd name="T53" fmla="*/ 6 h 11"/>
                <a:gd name="T54" fmla="*/ 0 w 11"/>
                <a:gd name="T55" fmla="*/ 6 h 11"/>
                <a:gd name="T56" fmla="*/ 0 w 11"/>
                <a:gd name="T57" fmla="*/ 7 h 11"/>
                <a:gd name="T58" fmla="*/ 0 w 11"/>
                <a:gd name="T59" fmla="*/ 8 h 11"/>
                <a:gd name="T60" fmla="*/ 1 w 11"/>
                <a:gd name="T61" fmla="*/ 9 h 11"/>
                <a:gd name="T62" fmla="*/ 2 w 11"/>
                <a:gd name="T63" fmla="*/ 8 h 11"/>
                <a:gd name="T64" fmla="*/ 3 w 11"/>
                <a:gd name="T65" fmla="*/ 9 h 11"/>
                <a:gd name="T66" fmla="*/ 2 w 11"/>
                <a:gd name="T67" fmla="*/ 10 h 11"/>
                <a:gd name="T68" fmla="*/ 3 w 11"/>
                <a:gd name="T69" fmla="*/ 11 h 11"/>
                <a:gd name="T70" fmla="*/ 4 w 11"/>
                <a:gd name="T71" fmla="*/ 11 h 11"/>
                <a:gd name="T72" fmla="*/ 5 w 11"/>
                <a:gd name="T73" fmla="*/ 10 h 11"/>
                <a:gd name="T74" fmla="*/ 5 w 11"/>
                <a:gd name="T75" fmla="*/ 10 h 11"/>
                <a:gd name="T76" fmla="*/ 6 w 11"/>
                <a:gd name="T77" fmla="*/ 10 h 11"/>
                <a:gd name="T78" fmla="*/ 6 w 11"/>
                <a:gd name="T79" fmla="*/ 10 h 11"/>
                <a:gd name="T80" fmla="*/ 7 w 11"/>
                <a:gd name="T81" fmla="*/ 11 h 11"/>
                <a:gd name="T82" fmla="*/ 8 w 11"/>
                <a:gd name="T83" fmla="*/ 10 h 11"/>
                <a:gd name="T84" fmla="*/ 8 w 11"/>
                <a:gd name="T85" fmla="*/ 9 h 11"/>
                <a:gd name="T86" fmla="*/ 8 w 11"/>
                <a:gd name="T87" fmla="*/ 9 h 11"/>
                <a:gd name="T88" fmla="*/ 9 w 11"/>
                <a:gd name="T89" fmla="*/ 8 h 11"/>
                <a:gd name="T90" fmla="*/ 9 w 11"/>
                <a:gd name="T91" fmla="*/ 8 h 11"/>
                <a:gd name="T92" fmla="*/ 10 w 11"/>
                <a:gd name="T93" fmla="*/ 8 h 11"/>
                <a:gd name="T94" fmla="*/ 11 w 11"/>
                <a:gd name="T95" fmla="*/ 7 h 11"/>
                <a:gd name="T96" fmla="*/ 10 w 11"/>
                <a:gd name="T97" fmla="*/ 6 h 11"/>
                <a:gd name="T98" fmla="*/ 6 w 11"/>
                <a:gd name="T99" fmla="*/ 7 h 11"/>
                <a:gd name="T100" fmla="*/ 3 w 11"/>
                <a:gd name="T101" fmla="*/ 6 h 11"/>
                <a:gd name="T102" fmla="*/ 4 w 11"/>
                <a:gd name="T103" fmla="*/ 4 h 11"/>
                <a:gd name="T104" fmla="*/ 7 w 11"/>
                <a:gd name="T105" fmla="*/ 5 h 11"/>
                <a:gd name="T106" fmla="*/ 6 w 11"/>
                <a:gd name="T10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0" y="6"/>
                  </a:moveTo>
                  <a:cubicBezTo>
                    <a:pt x="10" y="6"/>
                    <a:pt x="10" y="6"/>
                    <a:pt x="10" y="6"/>
                  </a:cubicBezTo>
                  <a:cubicBezTo>
                    <a:pt x="10" y="6"/>
                    <a:pt x="10" y="5"/>
                    <a:pt x="10" y="5"/>
                  </a:cubicBezTo>
                  <a:cubicBezTo>
                    <a:pt x="10" y="5"/>
                    <a:pt x="10" y="5"/>
                    <a:pt x="10" y="5"/>
                  </a:cubicBezTo>
                  <a:cubicBezTo>
                    <a:pt x="11" y="4"/>
                    <a:pt x="11" y="4"/>
                    <a:pt x="11" y="4"/>
                  </a:cubicBezTo>
                  <a:cubicBezTo>
                    <a:pt x="10" y="3"/>
                    <a:pt x="10" y="3"/>
                    <a:pt x="10" y="3"/>
                  </a:cubicBezTo>
                  <a:cubicBezTo>
                    <a:pt x="10" y="2"/>
                    <a:pt x="10" y="2"/>
                    <a:pt x="9" y="2"/>
                  </a:cubicBezTo>
                  <a:cubicBezTo>
                    <a:pt x="9" y="3"/>
                    <a:pt x="9" y="3"/>
                    <a:pt x="9" y="3"/>
                  </a:cubicBezTo>
                  <a:cubicBezTo>
                    <a:pt x="8" y="3"/>
                    <a:pt x="8" y="2"/>
                    <a:pt x="8" y="2"/>
                  </a:cubicBezTo>
                  <a:cubicBezTo>
                    <a:pt x="8" y="1"/>
                    <a:pt x="8" y="1"/>
                    <a:pt x="8" y="1"/>
                  </a:cubicBezTo>
                  <a:cubicBezTo>
                    <a:pt x="8" y="1"/>
                    <a:pt x="8" y="1"/>
                    <a:pt x="8" y="0"/>
                  </a:cubicBezTo>
                  <a:cubicBezTo>
                    <a:pt x="7" y="0"/>
                    <a:pt x="7" y="0"/>
                    <a:pt x="7" y="0"/>
                  </a:cubicBezTo>
                  <a:cubicBezTo>
                    <a:pt x="7" y="0"/>
                    <a:pt x="6" y="0"/>
                    <a:pt x="6" y="1"/>
                  </a:cubicBezTo>
                  <a:cubicBezTo>
                    <a:pt x="6" y="1"/>
                    <a:pt x="6" y="1"/>
                    <a:pt x="6" y="1"/>
                  </a:cubicBezTo>
                  <a:cubicBezTo>
                    <a:pt x="5" y="1"/>
                    <a:pt x="5" y="1"/>
                    <a:pt x="5" y="1"/>
                  </a:cubicBezTo>
                  <a:cubicBezTo>
                    <a:pt x="5" y="1"/>
                    <a:pt x="5" y="1"/>
                    <a:pt x="5" y="1"/>
                  </a:cubicBezTo>
                  <a:cubicBezTo>
                    <a:pt x="4" y="0"/>
                    <a:pt x="4" y="0"/>
                    <a:pt x="4" y="0"/>
                  </a:cubicBezTo>
                  <a:cubicBezTo>
                    <a:pt x="3" y="1"/>
                    <a:pt x="3" y="1"/>
                    <a:pt x="3" y="1"/>
                  </a:cubicBezTo>
                  <a:cubicBezTo>
                    <a:pt x="2" y="1"/>
                    <a:pt x="2" y="1"/>
                    <a:pt x="2" y="2"/>
                  </a:cubicBezTo>
                  <a:cubicBezTo>
                    <a:pt x="3" y="2"/>
                    <a:pt x="3" y="2"/>
                    <a:pt x="3" y="2"/>
                  </a:cubicBezTo>
                  <a:cubicBezTo>
                    <a:pt x="2" y="2"/>
                    <a:pt x="2" y="3"/>
                    <a:pt x="2" y="3"/>
                  </a:cubicBezTo>
                  <a:cubicBezTo>
                    <a:pt x="1" y="3"/>
                    <a:pt x="1" y="3"/>
                    <a:pt x="1" y="3"/>
                  </a:cubicBezTo>
                  <a:cubicBezTo>
                    <a:pt x="1" y="2"/>
                    <a:pt x="0" y="3"/>
                    <a:pt x="0" y="3"/>
                  </a:cubicBezTo>
                  <a:cubicBezTo>
                    <a:pt x="0" y="4"/>
                    <a:pt x="0" y="4"/>
                    <a:pt x="0" y="4"/>
                  </a:cubicBezTo>
                  <a:cubicBezTo>
                    <a:pt x="0" y="4"/>
                    <a:pt x="0" y="5"/>
                    <a:pt x="0" y="5"/>
                  </a:cubicBezTo>
                  <a:cubicBezTo>
                    <a:pt x="1" y="5"/>
                    <a:pt x="1" y="5"/>
                    <a:pt x="1" y="5"/>
                  </a:cubicBezTo>
                  <a:cubicBezTo>
                    <a:pt x="1" y="5"/>
                    <a:pt x="1" y="6"/>
                    <a:pt x="1" y="6"/>
                  </a:cubicBezTo>
                  <a:cubicBezTo>
                    <a:pt x="0" y="6"/>
                    <a:pt x="0" y="6"/>
                    <a:pt x="0" y="6"/>
                  </a:cubicBezTo>
                  <a:cubicBezTo>
                    <a:pt x="0" y="6"/>
                    <a:pt x="0" y="7"/>
                    <a:pt x="0" y="7"/>
                  </a:cubicBezTo>
                  <a:cubicBezTo>
                    <a:pt x="0" y="8"/>
                    <a:pt x="0" y="8"/>
                    <a:pt x="0" y="8"/>
                  </a:cubicBezTo>
                  <a:cubicBezTo>
                    <a:pt x="1" y="9"/>
                    <a:pt x="1" y="9"/>
                    <a:pt x="1" y="9"/>
                  </a:cubicBezTo>
                  <a:cubicBezTo>
                    <a:pt x="2" y="8"/>
                    <a:pt x="2" y="8"/>
                    <a:pt x="2" y="8"/>
                  </a:cubicBezTo>
                  <a:cubicBezTo>
                    <a:pt x="2" y="8"/>
                    <a:pt x="2" y="9"/>
                    <a:pt x="3" y="9"/>
                  </a:cubicBezTo>
                  <a:cubicBezTo>
                    <a:pt x="2" y="10"/>
                    <a:pt x="2" y="10"/>
                    <a:pt x="2" y="10"/>
                  </a:cubicBezTo>
                  <a:cubicBezTo>
                    <a:pt x="2" y="10"/>
                    <a:pt x="3" y="10"/>
                    <a:pt x="3" y="11"/>
                  </a:cubicBezTo>
                  <a:cubicBezTo>
                    <a:pt x="4" y="11"/>
                    <a:pt x="4" y="11"/>
                    <a:pt x="4" y="11"/>
                  </a:cubicBezTo>
                  <a:cubicBezTo>
                    <a:pt x="4" y="11"/>
                    <a:pt x="5" y="11"/>
                    <a:pt x="5" y="10"/>
                  </a:cubicBezTo>
                  <a:cubicBezTo>
                    <a:pt x="5" y="10"/>
                    <a:pt x="5" y="10"/>
                    <a:pt x="5" y="10"/>
                  </a:cubicBezTo>
                  <a:cubicBezTo>
                    <a:pt x="5" y="10"/>
                    <a:pt x="6" y="10"/>
                    <a:pt x="6" y="10"/>
                  </a:cubicBezTo>
                  <a:cubicBezTo>
                    <a:pt x="6" y="10"/>
                    <a:pt x="6" y="10"/>
                    <a:pt x="6" y="10"/>
                  </a:cubicBezTo>
                  <a:cubicBezTo>
                    <a:pt x="6" y="11"/>
                    <a:pt x="7" y="11"/>
                    <a:pt x="7" y="11"/>
                  </a:cubicBezTo>
                  <a:cubicBezTo>
                    <a:pt x="8" y="10"/>
                    <a:pt x="8" y="10"/>
                    <a:pt x="8" y="10"/>
                  </a:cubicBezTo>
                  <a:cubicBezTo>
                    <a:pt x="8" y="10"/>
                    <a:pt x="9" y="10"/>
                    <a:pt x="8" y="9"/>
                  </a:cubicBezTo>
                  <a:cubicBezTo>
                    <a:pt x="8" y="9"/>
                    <a:pt x="8" y="9"/>
                    <a:pt x="8" y="9"/>
                  </a:cubicBezTo>
                  <a:cubicBezTo>
                    <a:pt x="8" y="8"/>
                    <a:pt x="8" y="8"/>
                    <a:pt x="9" y="8"/>
                  </a:cubicBezTo>
                  <a:cubicBezTo>
                    <a:pt x="9" y="8"/>
                    <a:pt x="9" y="8"/>
                    <a:pt x="9" y="8"/>
                  </a:cubicBezTo>
                  <a:cubicBezTo>
                    <a:pt x="10" y="9"/>
                    <a:pt x="10" y="8"/>
                    <a:pt x="10" y="8"/>
                  </a:cubicBezTo>
                  <a:cubicBezTo>
                    <a:pt x="11" y="7"/>
                    <a:pt x="11" y="7"/>
                    <a:pt x="11" y="7"/>
                  </a:cubicBezTo>
                  <a:cubicBezTo>
                    <a:pt x="11" y="7"/>
                    <a:pt x="11" y="6"/>
                    <a:pt x="10" y="6"/>
                  </a:cubicBezTo>
                  <a:close/>
                  <a:moveTo>
                    <a:pt x="6" y="7"/>
                  </a:moveTo>
                  <a:cubicBezTo>
                    <a:pt x="5" y="8"/>
                    <a:pt x="4" y="7"/>
                    <a:pt x="3" y="6"/>
                  </a:cubicBezTo>
                  <a:cubicBezTo>
                    <a:pt x="3" y="5"/>
                    <a:pt x="3" y="4"/>
                    <a:pt x="4" y="4"/>
                  </a:cubicBezTo>
                  <a:cubicBezTo>
                    <a:pt x="6" y="3"/>
                    <a:pt x="7" y="4"/>
                    <a:pt x="7" y="5"/>
                  </a:cubicBezTo>
                  <a:cubicBezTo>
                    <a:pt x="8" y="6"/>
                    <a:pt x="7" y="7"/>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24"/>
            <p:cNvSpPr>
              <a:spLocks noEditPoints="1"/>
            </p:cNvSpPr>
            <p:nvPr/>
          </p:nvSpPr>
          <p:spPr bwMode="auto">
            <a:xfrm>
              <a:off x="3994" y="2529"/>
              <a:ext cx="26" cy="29"/>
            </a:xfrm>
            <a:custGeom>
              <a:avLst/>
              <a:gdLst>
                <a:gd name="T0" fmla="*/ 11 w 11"/>
                <a:gd name="T1" fmla="*/ 7 h 12"/>
                <a:gd name="T2" fmla="*/ 10 w 11"/>
                <a:gd name="T3" fmla="*/ 6 h 12"/>
                <a:gd name="T4" fmla="*/ 10 w 11"/>
                <a:gd name="T5" fmla="*/ 6 h 12"/>
                <a:gd name="T6" fmla="*/ 11 w 11"/>
                <a:gd name="T7" fmla="*/ 5 h 12"/>
                <a:gd name="T8" fmla="*/ 11 w 11"/>
                <a:gd name="T9" fmla="*/ 4 h 12"/>
                <a:gd name="T10" fmla="*/ 11 w 11"/>
                <a:gd name="T11" fmla="*/ 3 h 12"/>
                <a:gd name="T12" fmla="*/ 10 w 11"/>
                <a:gd name="T13" fmla="*/ 3 h 12"/>
                <a:gd name="T14" fmla="*/ 9 w 11"/>
                <a:gd name="T15" fmla="*/ 3 h 12"/>
                <a:gd name="T16" fmla="*/ 9 w 11"/>
                <a:gd name="T17" fmla="*/ 3 h 12"/>
                <a:gd name="T18" fmla="*/ 9 w 11"/>
                <a:gd name="T19" fmla="*/ 2 h 12"/>
                <a:gd name="T20" fmla="*/ 8 w 11"/>
                <a:gd name="T21" fmla="*/ 1 h 12"/>
                <a:gd name="T22" fmla="*/ 8 w 11"/>
                <a:gd name="T23" fmla="*/ 1 h 12"/>
                <a:gd name="T24" fmla="*/ 7 w 11"/>
                <a:gd name="T25" fmla="*/ 1 h 12"/>
                <a:gd name="T26" fmla="*/ 6 w 11"/>
                <a:gd name="T27" fmla="*/ 2 h 12"/>
                <a:gd name="T28" fmla="*/ 5 w 11"/>
                <a:gd name="T29" fmla="*/ 2 h 12"/>
                <a:gd name="T30" fmla="*/ 5 w 11"/>
                <a:gd name="T31" fmla="*/ 1 h 12"/>
                <a:gd name="T32" fmla="*/ 4 w 11"/>
                <a:gd name="T33" fmla="*/ 1 h 12"/>
                <a:gd name="T34" fmla="*/ 3 w 11"/>
                <a:gd name="T35" fmla="*/ 1 h 12"/>
                <a:gd name="T36" fmla="*/ 3 w 11"/>
                <a:gd name="T37" fmla="*/ 2 h 12"/>
                <a:gd name="T38" fmla="*/ 3 w 11"/>
                <a:gd name="T39" fmla="*/ 3 h 12"/>
                <a:gd name="T40" fmla="*/ 3 w 11"/>
                <a:gd name="T41" fmla="*/ 3 h 12"/>
                <a:gd name="T42" fmla="*/ 2 w 11"/>
                <a:gd name="T43" fmla="*/ 3 h 12"/>
                <a:gd name="T44" fmla="*/ 1 w 11"/>
                <a:gd name="T45" fmla="*/ 4 h 12"/>
                <a:gd name="T46" fmla="*/ 1 w 11"/>
                <a:gd name="T47" fmla="*/ 4 h 12"/>
                <a:gd name="T48" fmla="*/ 1 w 11"/>
                <a:gd name="T49" fmla="*/ 5 h 12"/>
                <a:gd name="T50" fmla="*/ 2 w 11"/>
                <a:gd name="T51" fmla="*/ 6 h 12"/>
                <a:gd name="T52" fmla="*/ 2 w 11"/>
                <a:gd name="T53" fmla="*/ 7 h 12"/>
                <a:gd name="T54" fmla="*/ 1 w 11"/>
                <a:gd name="T55" fmla="*/ 7 h 12"/>
                <a:gd name="T56" fmla="*/ 1 w 11"/>
                <a:gd name="T57" fmla="*/ 8 h 12"/>
                <a:gd name="T58" fmla="*/ 1 w 11"/>
                <a:gd name="T59" fmla="*/ 9 h 12"/>
                <a:gd name="T60" fmla="*/ 2 w 11"/>
                <a:gd name="T61" fmla="*/ 9 h 12"/>
                <a:gd name="T62" fmla="*/ 3 w 11"/>
                <a:gd name="T63" fmla="*/ 9 h 12"/>
                <a:gd name="T64" fmla="*/ 3 w 11"/>
                <a:gd name="T65" fmla="*/ 9 h 12"/>
                <a:gd name="T66" fmla="*/ 3 w 11"/>
                <a:gd name="T67" fmla="*/ 10 h 12"/>
                <a:gd name="T68" fmla="*/ 3 w 11"/>
                <a:gd name="T69" fmla="*/ 11 h 12"/>
                <a:gd name="T70" fmla="*/ 4 w 11"/>
                <a:gd name="T71" fmla="*/ 11 h 12"/>
                <a:gd name="T72" fmla="*/ 5 w 11"/>
                <a:gd name="T73" fmla="*/ 11 h 12"/>
                <a:gd name="T74" fmla="*/ 6 w 11"/>
                <a:gd name="T75" fmla="*/ 10 h 12"/>
                <a:gd name="T76" fmla="*/ 6 w 11"/>
                <a:gd name="T77" fmla="*/ 10 h 12"/>
                <a:gd name="T78" fmla="*/ 7 w 11"/>
                <a:gd name="T79" fmla="*/ 11 h 12"/>
                <a:gd name="T80" fmla="*/ 8 w 11"/>
                <a:gd name="T81" fmla="*/ 11 h 12"/>
                <a:gd name="T82" fmla="*/ 9 w 11"/>
                <a:gd name="T83" fmla="*/ 11 h 12"/>
                <a:gd name="T84" fmla="*/ 9 w 11"/>
                <a:gd name="T85" fmla="*/ 10 h 12"/>
                <a:gd name="T86" fmla="*/ 9 w 11"/>
                <a:gd name="T87" fmla="*/ 9 h 12"/>
                <a:gd name="T88" fmla="*/ 9 w 11"/>
                <a:gd name="T89" fmla="*/ 9 h 12"/>
                <a:gd name="T90" fmla="*/ 10 w 11"/>
                <a:gd name="T91" fmla="*/ 9 h 12"/>
                <a:gd name="T92" fmla="*/ 11 w 11"/>
                <a:gd name="T93" fmla="*/ 8 h 12"/>
                <a:gd name="T94" fmla="*/ 11 w 11"/>
                <a:gd name="T95" fmla="*/ 8 h 12"/>
                <a:gd name="T96" fmla="*/ 11 w 11"/>
                <a:gd name="T97" fmla="*/ 7 h 12"/>
                <a:gd name="T98" fmla="*/ 7 w 11"/>
                <a:gd name="T99" fmla="*/ 8 h 12"/>
                <a:gd name="T100" fmla="*/ 4 w 11"/>
                <a:gd name="T101" fmla="*/ 7 h 12"/>
                <a:gd name="T102" fmla="*/ 5 w 11"/>
                <a:gd name="T103" fmla="*/ 4 h 12"/>
                <a:gd name="T104" fmla="*/ 8 w 11"/>
                <a:gd name="T105" fmla="*/ 5 h 12"/>
                <a:gd name="T106" fmla="*/ 7 w 11"/>
                <a:gd name="T10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2">
                  <a:moveTo>
                    <a:pt x="11" y="7"/>
                  </a:moveTo>
                  <a:cubicBezTo>
                    <a:pt x="10" y="6"/>
                    <a:pt x="10" y="6"/>
                    <a:pt x="10" y="6"/>
                  </a:cubicBezTo>
                  <a:cubicBezTo>
                    <a:pt x="10" y="6"/>
                    <a:pt x="10" y="6"/>
                    <a:pt x="10" y="6"/>
                  </a:cubicBezTo>
                  <a:cubicBezTo>
                    <a:pt x="11" y="5"/>
                    <a:pt x="11" y="5"/>
                    <a:pt x="11" y="5"/>
                  </a:cubicBezTo>
                  <a:cubicBezTo>
                    <a:pt x="11" y="5"/>
                    <a:pt x="11" y="5"/>
                    <a:pt x="11" y="4"/>
                  </a:cubicBezTo>
                  <a:cubicBezTo>
                    <a:pt x="11" y="3"/>
                    <a:pt x="11" y="3"/>
                    <a:pt x="11" y="3"/>
                  </a:cubicBezTo>
                  <a:cubicBezTo>
                    <a:pt x="11" y="3"/>
                    <a:pt x="10" y="3"/>
                    <a:pt x="10" y="3"/>
                  </a:cubicBezTo>
                  <a:cubicBezTo>
                    <a:pt x="9" y="3"/>
                    <a:pt x="9" y="3"/>
                    <a:pt x="9" y="3"/>
                  </a:cubicBezTo>
                  <a:cubicBezTo>
                    <a:pt x="9" y="3"/>
                    <a:pt x="9" y="3"/>
                    <a:pt x="9" y="3"/>
                  </a:cubicBezTo>
                  <a:cubicBezTo>
                    <a:pt x="9" y="2"/>
                    <a:pt x="9" y="2"/>
                    <a:pt x="9" y="2"/>
                  </a:cubicBezTo>
                  <a:cubicBezTo>
                    <a:pt x="9" y="2"/>
                    <a:pt x="9" y="1"/>
                    <a:pt x="8" y="1"/>
                  </a:cubicBezTo>
                  <a:cubicBezTo>
                    <a:pt x="8" y="1"/>
                    <a:pt x="8" y="1"/>
                    <a:pt x="8" y="1"/>
                  </a:cubicBezTo>
                  <a:cubicBezTo>
                    <a:pt x="7" y="0"/>
                    <a:pt x="7" y="1"/>
                    <a:pt x="7" y="1"/>
                  </a:cubicBezTo>
                  <a:cubicBezTo>
                    <a:pt x="6" y="2"/>
                    <a:pt x="6" y="2"/>
                    <a:pt x="6" y="2"/>
                  </a:cubicBezTo>
                  <a:cubicBezTo>
                    <a:pt x="6" y="2"/>
                    <a:pt x="6" y="2"/>
                    <a:pt x="5" y="2"/>
                  </a:cubicBezTo>
                  <a:cubicBezTo>
                    <a:pt x="5" y="1"/>
                    <a:pt x="5" y="1"/>
                    <a:pt x="5" y="1"/>
                  </a:cubicBezTo>
                  <a:cubicBezTo>
                    <a:pt x="5" y="1"/>
                    <a:pt x="4" y="0"/>
                    <a:pt x="4" y="1"/>
                  </a:cubicBezTo>
                  <a:cubicBezTo>
                    <a:pt x="3" y="1"/>
                    <a:pt x="3" y="1"/>
                    <a:pt x="3" y="1"/>
                  </a:cubicBezTo>
                  <a:cubicBezTo>
                    <a:pt x="3" y="1"/>
                    <a:pt x="3" y="2"/>
                    <a:pt x="3" y="2"/>
                  </a:cubicBezTo>
                  <a:cubicBezTo>
                    <a:pt x="3" y="3"/>
                    <a:pt x="3" y="3"/>
                    <a:pt x="3" y="3"/>
                  </a:cubicBezTo>
                  <a:cubicBezTo>
                    <a:pt x="3" y="3"/>
                    <a:pt x="3" y="3"/>
                    <a:pt x="3" y="3"/>
                  </a:cubicBezTo>
                  <a:cubicBezTo>
                    <a:pt x="2" y="3"/>
                    <a:pt x="2" y="3"/>
                    <a:pt x="2" y="3"/>
                  </a:cubicBezTo>
                  <a:cubicBezTo>
                    <a:pt x="1" y="3"/>
                    <a:pt x="1" y="3"/>
                    <a:pt x="1" y="4"/>
                  </a:cubicBezTo>
                  <a:cubicBezTo>
                    <a:pt x="1" y="4"/>
                    <a:pt x="1" y="4"/>
                    <a:pt x="1" y="4"/>
                  </a:cubicBezTo>
                  <a:cubicBezTo>
                    <a:pt x="0" y="5"/>
                    <a:pt x="1" y="5"/>
                    <a:pt x="1" y="5"/>
                  </a:cubicBezTo>
                  <a:cubicBezTo>
                    <a:pt x="2" y="6"/>
                    <a:pt x="2" y="6"/>
                    <a:pt x="2" y="6"/>
                  </a:cubicBezTo>
                  <a:cubicBezTo>
                    <a:pt x="2" y="6"/>
                    <a:pt x="2" y="6"/>
                    <a:pt x="2" y="7"/>
                  </a:cubicBezTo>
                  <a:cubicBezTo>
                    <a:pt x="1" y="7"/>
                    <a:pt x="1" y="7"/>
                    <a:pt x="1" y="7"/>
                  </a:cubicBezTo>
                  <a:cubicBezTo>
                    <a:pt x="1" y="7"/>
                    <a:pt x="0" y="7"/>
                    <a:pt x="1" y="8"/>
                  </a:cubicBezTo>
                  <a:cubicBezTo>
                    <a:pt x="1" y="9"/>
                    <a:pt x="1" y="9"/>
                    <a:pt x="1" y="9"/>
                  </a:cubicBezTo>
                  <a:cubicBezTo>
                    <a:pt x="1" y="9"/>
                    <a:pt x="2" y="9"/>
                    <a:pt x="2" y="9"/>
                  </a:cubicBezTo>
                  <a:cubicBezTo>
                    <a:pt x="3" y="9"/>
                    <a:pt x="3" y="9"/>
                    <a:pt x="3" y="9"/>
                  </a:cubicBezTo>
                  <a:cubicBezTo>
                    <a:pt x="3" y="9"/>
                    <a:pt x="3" y="9"/>
                    <a:pt x="3" y="9"/>
                  </a:cubicBezTo>
                  <a:cubicBezTo>
                    <a:pt x="3" y="10"/>
                    <a:pt x="3" y="10"/>
                    <a:pt x="3" y="10"/>
                  </a:cubicBezTo>
                  <a:cubicBezTo>
                    <a:pt x="3" y="10"/>
                    <a:pt x="3" y="11"/>
                    <a:pt x="3" y="11"/>
                  </a:cubicBezTo>
                  <a:cubicBezTo>
                    <a:pt x="4" y="11"/>
                    <a:pt x="4" y="11"/>
                    <a:pt x="4" y="11"/>
                  </a:cubicBezTo>
                  <a:cubicBezTo>
                    <a:pt x="5" y="12"/>
                    <a:pt x="5" y="11"/>
                    <a:pt x="5" y="11"/>
                  </a:cubicBezTo>
                  <a:cubicBezTo>
                    <a:pt x="6" y="10"/>
                    <a:pt x="6" y="10"/>
                    <a:pt x="6" y="10"/>
                  </a:cubicBezTo>
                  <a:cubicBezTo>
                    <a:pt x="6" y="10"/>
                    <a:pt x="6" y="10"/>
                    <a:pt x="6" y="10"/>
                  </a:cubicBezTo>
                  <a:cubicBezTo>
                    <a:pt x="7" y="11"/>
                    <a:pt x="7" y="11"/>
                    <a:pt x="7" y="11"/>
                  </a:cubicBezTo>
                  <a:cubicBezTo>
                    <a:pt x="7" y="11"/>
                    <a:pt x="7" y="11"/>
                    <a:pt x="8" y="11"/>
                  </a:cubicBezTo>
                  <a:cubicBezTo>
                    <a:pt x="9" y="11"/>
                    <a:pt x="9" y="11"/>
                    <a:pt x="9" y="11"/>
                  </a:cubicBezTo>
                  <a:cubicBezTo>
                    <a:pt x="9" y="11"/>
                    <a:pt x="9" y="10"/>
                    <a:pt x="9" y="10"/>
                  </a:cubicBezTo>
                  <a:cubicBezTo>
                    <a:pt x="9" y="9"/>
                    <a:pt x="9" y="9"/>
                    <a:pt x="9" y="9"/>
                  </a:cubicBezTo>
                  <a:cubicBezTo>
                    <a:pt x="9" y="9"/>
                    <a:pt x="9" y="9"/>
                    <a:pt x="9" y="9"/>
                  </a:cubicBezTo>
                  <a:cubicBezTo>
                    <a:pt x="10" y="9"/>
                    <a:pt x="10" y="9"/>
                    <a:pt x="10" y="9"/>
                  </a:cubicBezTo>
                  <a:cubicBezTo>
                    <a:pt x="10" y="9"/>
                    <a:pt x="11" y="9"/>
                    <a:pt x="11" y="8"/>
                  </a:cubicBezTo>
                  <a:cubicBezTo>
                    <a:pt x="11" y="8"/>
                    <a:pt x="11" y="8"/>
                    <a:pt x="11" y="8"/>
                  </a:cubicBezTo>
                  <a:cubicBezTo>
                    <a:pt x="11" y="7"/>
                    <a:pt x="11" y="7"/>
                    <a:pt x="11" y="7"/>
                  </a:cubicBezTo>
                  <a:close/>
                  <a:moveTo>
                    <a:pt x="7" y="8"/>
                  </a:moveTo>
                  <a:cubicBezTo>
                    <a:pt x="6" y="8"/>
                    <a:pt x="4" y="8"/>
                    <a:pt x="4" y="7"/>
                  </a:cubicBezTo>
                  <a:cubicBezTo>
                    <a:pt x="3" y="6"/>
                    <a:pt x="4" y="5"/>
                    <a:pt x="5" y="4"/>
                  </a:cubicBezTo>
                  <a:cubicBezTo>
                    <a:pt x="6" y="4"/>
                    <a:pt x="7" y="4"/>
                    <a:pt x="8" y="5"/>
                  </a:cubicBezTo>
                  <a:cubicBezTo>
                    <a:pt x="8" y="6"/>
                    <a:pt x="8" y="7"/>
                    <a:pt x="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25"/>
            <p:cNvSpPr>
              <a:spLocks noEditPoints="1"/>
            </p:cNvSpPr>
            <p:nvPr/>
          </p:nvSpPr>
          <p:spPr bwMode="auto">
            <a:xfrm>
              <a:off x="3826" y="2420"/>
              <a:ext cx="31" cy="31"/>
            </a:xfrm>
            <a:custGeom>
              <a:avLst/>
              <a:gdLst>
                <a:gd name="T0" fmla="*/ 12 w 13"/>
                <a:gd name="T1" fmla="*/ 7 h 13"/>
                <a:gd name="T2" fmla="*/ 11 w 13"/>
                <a:gd name="T3" fmla="*/ 7 h 13"/>
                <a:gd name="T4" fmla="*/ 11 w 13"/>
                <a:gd name="T5" fmla="*/ 6 h 13"/>
                <a:gd name="T6" fmla="*/ 12 w 13"/>
                <a:gd name="T7" fmla="*/ 6 h 13"/>
                <a:gd name="T8" fmla="*/ 13 w 13"/>
                <a:gd name="T9" fmla="*/ 4 h 13"/>
                <a:gd name="T10" fmla="*/ 12 w 13"/>
                <a:gd name="T11" fmla="*/ 3 h 13"/>
                <a:gd name="T12" fmla="*/ 11 w 13"/>
                <a:gd name="T13" fmla="*/ 3 h 13"/>
                <a:gd name="T14" fmla="*/ 10 w 13"/>
                <a:gd name="T15" fmla="*/ 3 h 13"/>
                <a:gd name="T16" fmla="*/ 9 w 13"/>
                <a:gd name="T17" fmla="*/ 3 h 13"/>
                <a:gd name="T18" fmla="*/ 10 w 13"/>
                <a:gd name="T19" fmla="*/ 2 h 13"/>
                <a:gd name="T20" fmla="*/ 9 w 13"/>
                <a:gd name="T21" fmla="*/ 1 h 13"/>
                <a:gd name="T22" fmla="*/ 8 w 13"/>
                <a:gd name="T23" fmla="*/ 0 h 13"/>
                <a:gd name="T24" fmla="*/ 7 w 13"/>
                <a:gd name="T25" fmla="*/ 1 h 13"/>
                <a:gd name="T26" fmla="*/ 7 w 13"/>
                <a:gd name="T27" fmla="*/ 2 h 13"/>
                <a:gd name="T28" fmla="*/ 6 w 13"/>
                <a:gd name="T29" fmla="*/ 2 h 13"/>
                <a:gd name="T30" fmla="*/ 5 w 13"/>
                <a:gd name="T31" fmla="*/ 1 h 13"/>
                <a:gd name="T32" fmla="*/ 4 w 13"/>
                <a:gd name="T33" fmla="*/ 0 h 13"/>
                <a:gd name="T34" fmla="*/ 3 w 13"/>
                <a:gd name="T35" fmla="*/ 1 h 13"/>
                <a:gd name="T36" fmla="*/ 3 w 13"/>
                <a:gd name="T37" fmla="*/ 2 h 13"/>
                <a:gd name="T38" fmla="*/ 3 w 13"/>
                <a:gd name="T39" fmla="*/ 3 h 13"/>
                <a:gd name="T40" fmla="*/ 2 w 13"/>
                <a:gd name="T41" fmla="*/ 3 h 13"/>
                <a:gd name="T42" fmla="*/ 1 w 13"/>
                <a:gd name="T43" fmla="*/ 3 h 13"/>
                <a:gd name="T44" fmla="*/ 0 w 13"/>
                <a:gd name="T45" fmla="*/ 4 h 13"/>
                <a:gd name="T46" fmla="*/ 0 w 13"/>
                <a:gd name="T47" fmla="*/ 5 h 13"/>
                <a:gd name="T48" fmla="*/ 0 w 13"/>
                <a:gd name="T49" fmla="*/ 6 h 13"/>
                <a:gd name="T50" fmla="*/ 1 w 13"/>
                <a:gd name="T51" fmla="*/ 6 h 13"/>
                <a:gd name="T52" fmla="*/ 1 w 13"/>
                <a:gd name="T53" fmla="*/ 7 h 13"/>
                <a:gd name="T54" fmla="*/ 0 w 13"/>
                <a:gd name="T55" fmla="*/ 8 h 13"/>
                <a:gd name="T56" fmla="*/ 0 w 13"/>
                <a:gd name="T57" fmla="*/ 9 h 13"/>
                <a:gd name="T58" fmla="*/ 0 w 13"/>
                <a:gd name="T59" fmla="*/ 10 h 13"/>
                <a:gd name="T60" fmla="*/ 2 w 13"/>
                <a:gd name="T61" fmla="*/ 10 h 13"/>
                <a:gd name="T62" fmla="*/ 2 w 13"/>
                <a:gd name="T63" fmla="*/ 10 h 13"/>
                <a:gd name="T64" fmla="*/ 3 w 13"/>
                <a:gd name="T65" fmla="*/ 11 h 13"/>
                <a:gd name="T66" fmla="*/ 3 w 13"/>
                <a:gd name="T67" fmla="*/ 11 h 13"/>
                <a:gd name="T68" fmla="*/ 3 w 13"/>
                <a:gd name="T69" fmla="*/ 13 h 13"/>
                <a:gd name="T70" fmla="*/ 4 w 13"/>
                <a:gd name="T71" fmla="*/ 13 h 13"/>
                <a:gd name="T72" fmla="*/ 5 w 13"/>
                <a:gd name="T73" fmla="*/ 12 h 13"/>
                <a:gd name="T74" fmla="*/ 6 w 13"/>
                <a:gd name="T75" fmla="*/ 12 h 13"/>
                <a:gd name="T76" fmla="*/ 7 w 13"/>
                <a:gd name="T77" fmla="*/ 12 h 13"/>
                <a:gd name="T78" fmla="*/ 7 w 13"/>
                <a:gd name="T79" fmla="*/ 12 h 13"/>
                <a:gd name="T80" fmla="*/ 8 w 13"/>
                <a:gd name="T81" fmla="*/ 13 h 13"/>
                <a:gd name="T82" fmla="*/ 9 w 13"/>
                <a:gd name="T83" fmla="*/ 12 h 13"/>
                <a:gd name="T84" fmla="*/ 10 w 13"/>
                <a:gd name="T85" fmla="*/ 11 h 13"/>
                <a:gd name="T86" fmla="*/ 9 w 13"/>
                <a:gd name="T87" fmla="*/ 10 h 13"/>
                <a:gd name="T88" fmla="*/ 10 w 13"/>
                <a:gd name="T89" fmla="*/ 10 h 13"/>
                <a:gd name="T90" fmla="*/ 11 w 13"/>
                <a:gd name="T91" fmla="*/ 10 h 13"/>
                <a:gd name="T92" fmla="*/ 12 w 13"/>
                <a:gd name="T93" fmla="*/ 9 h 13"/>
                <a:gd name="T94" fmla="*/ 13 w 13"/>
                <a:gd name="T95" fmla="*/ 8 h 13"/>
                <a:gd name="T96" fmla="*/ 12 w 13"/>
                <a:gd name="T97" fmla="*/ 7 h 13"/>
                <a:gd name="T98" fmla="*/ 7 w 13"/>
                <a:gd name="T99" fmla="*/ 9 h 13"/>
                <a:gd name="T100" fmla="*/ 4 w 13"/>
                <a:gd name="T101" fmla="*/ 8 h 13"/>
                <a:gd name="T102" fmla="*/ 5 w 13"/>
                <a:gd name="T103" fmla="*/ 4 h 13"/>
                <a:gd name="T104" fmla="*/ 8 w 13"/>
                <a:gd name="T105" fmla="*/ 6 h 13"/>
                <a:gd name="T106" fmla="*/ 7 w 13"/>
                <a:gd name="T10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 h="13">
                  <a:moveTo>
                    <a:pt x="12" y="7"/>
                  </a:moveTo>
                  <a:cubicBezTo>
                    <a:pt x="11" y="7"/>
                    <a:pt x="11" y="7"/>
                    <a:pt x="11" y="7"/>
                  </a:cubicBezTo>
                  <a:cubicBezTo>
                    <a:pt x="11" y="7"/>
                    <a:pt x="11" y="6"/>
                    <a:pt x="11" y="6"/>
                  </a:cubicBezTo>
                  <a:cubicBezTo>
                    <a:pt x="12" y="6"/>
                    <a:pt x="12" y="6"/>
                    <a:pt x="12" y="6"/>
                  </a:cubicBezTo>
                  <a:cubicBezTo>
                    <a:pt x="13" y="5"/>
                    <a:pt x="13" y="5"/>
                    <a:pt x="13" y="4"/>
                  </a:cubicBezTo>
                  <a:cubicBezTo>
                    <a:pt x="12" y="3"/>
                    <a:pt x="12" y="3"/>
                    <a:pt x="12" y="3"/>
                  </a:cubicBezTo>
                  <a:cubicBezTo>
                    <a:pt x="12" y="3"/>
                    <a:pt x="11" y="3"/>
                    <a:pt x="11" y="3"/>
                  </a:cubicBezTo>
                  <a:cubicBezTo>
                    <a:pt x="10" y="3"/>
                    <a:pt x="10" y="3"/>
                    <a:pt x="10" y="3"/>
                  </a:cubicBezTo>
                  <a:cubicBezTo>
                    <a:pt x="10" y="3"/>
                    <a:pt x="10" y="3"/>
                    <a:pt x="9" y="3"/>
                  </a:cubicBezTo>
                  <a:cubicBezTo>
                    <a:pt x="10" y="2"/>
                    <a:pt x="10" y="2"/>
                    <a:pt x="10" y="2"/>
                  </a:cubicBezTo>
                  <a:cubicBezTo>
                    <a:pt x="10" y="1"/>
                    <a:pt x="10" y="1"/>
                    <a:pt x="9" y="1"/>
                  </a:cubicBezTo>
                  <a:cubicBezTo>
                    <a:pt x="8" y="0"/>
                    <a:pt x="8" y="0"/>
                    <a:pt x="8" y="0"/>
                  </a:cubicBezTo>
                  <a:cubicBezTo>
                    <a:pt x="8" y="0"/>
                    <a:pt x="7" y="0"/>
                    <a:pt x="7" y="1"/>
                  </a:cubicBezTo>
                  <a:cubicBezTo>
                    <a:pt x="7" y="2"/>
                    <a:pt x="7" y="2"/>
                    <a:pt x="7" y="2"/>
                  </a:cubicBezTo>
                  <a:cubicBezTo>
                    <a:pt x="6" y="2"/>
                    <a:pt x="6" y="2"/>
                    <a:pt x="6" y="2"/>
                  </a:cubicBezTo>
                  <a:cubicBezTo>
                    <a:pt x="5" y="1"/>
                    <a:pt x="5" y="1"/>
                    <a:pt x="5" y="1"/>
                  </a:cubicBezTo>
                  <a:cubicBezTo>
                    <a:pt x="5" y="0"/>
                    <a:pt x="4" y="0"/>
                    <a:pt x="4" y="0"/>
                  </a:cubicBezTo>
                  <a:cubicBezTo>
                    <a:pt x="3" y="1"/>
                    <a:pt x="3" y="1"/>
                    <a:pt x="3" y="1"/>
                  </a:cubicBezTo>
                  <a:cubicBezTo>
                    <a:pt x="3" y="1"/>
                    <a:pt x="2" y="1"/>
                    <a:pt x="3" y="2"/>
                  </a:cubicBezTo>
                  <a:cubicBezTo>
                    <a:pt x="3" y="3"/>
                    <a:pt x="3" y="3"/>
                    <a:pt x="3" y="3"/>
                  </a:cubicBezTo>
                  <a:cubicBezTo>
                    <a:pt x="3" y="3"/>
                    <a:pt x="2" y="3"/>
                    <a:pt x="2" y="3"/>
                  </a:cubicBezTo>
                  <a:cubicBezTo>
                    <a:pt x="1" y="3"/>
                    <a:pt x="1" y="3"/>
                    <a:pt x="1" y="3"/>
                  </a:cubicBezTo>
                  <a:cubicBezTo>
                    <a:pt x="1" y="3"/>
                    <a:pt x="0" y="3"/>
                    <a:pt x="0" y="4"/>
                  </a:cubicBezTo>
                  <a:cubicBezTo>
                    <a:pt x="0" y="5"/>
                    <a:pt x="0" y="5"/>
                    <a:pt x="0" y="5"/>
                  </a:cubicBezTo>
                  <a:cubicBezTo>
                    <a:pt x="0" y="5"/>
                    <a:pt x="0" y="6"/>
                    <a:pt x="0" y="6"/>
                  </a:cubicBezTo>
                  <a:cubicBezTo>
                    <a:pt x="1" y="6"/>
                    <a:pt x="1" y="6"/>
                    <a:pt x="1" y="6"/>
                  </a:cubicBezTo>
                  <a:cubicBezTo>
                    <a:pt x="1" y="6"/>
                    <a:pt x="1" y="7"/>
                    <a:pt x="1" y="7"/>
                  </a:cubicBezTo>
                  <a:cubicBezTo>
                    <a:pt x="0" y="8"/>
                    <a:pt x="0" y="8"/>
                    <a:pt x="0" y="8"/>
                  </a:cubicBezTo>
                  <a:cubicBezTo>
                    <a:pt x="0" y="8"/>
                    <a:pt x="0" y="8"/>
                    <a:pt x="0" y="9"/>
                  </a:cubicBezTo>
                  <a:cubicBezTo>
                    <a:pt x="0" y="10"/>
                    <a:pt x="0" y="10"/>
                    <a:pt x="0" y="10"/>
                  </a:cubicBezTo>
                  <a:cubicBezTo>
                    <a:pt x="0" y="10"/>
                    <a:pt x="1" y="10"/>
                    <a:pt x="2" y="10"/>
                  </a:cubicBezTo>
                  <a:cubicBezTo>
                    <a:pt x="2" y="10"/>
                    <a:pt x="2" y="10"/>
                    <a:pt x="2" y="10"/>
                  </a:cubicBezTo>
                  <a:cubicBezTo>
                    <a:pt x="2" y="10"/>
                    <a:pt x="3" y="10"/>
                    <a:pt x="3" y="11"/>
                  </a:cubicBezTo>
                  <a:cubicBezTo>
                    <a:pt x="3" y="11"/>
                    <a:pt x="3" y="11"/>
                    <a:pt x="3" y="11"/>
                  </a:cubicBezTo>
                  <a:cubicBezTo>
                    <a:pt x="3" y="12"/>
                    <a:pt x="3" y="12"/>
                    <a:pt x="3" y="13"/>
                  </a:cubicBezTo>
                  <a:cubicBezTo>
                    <a:pt x="4" y="13"/>
                    <a:pt x="4" y="13"/>
                    <a:pt x="4" y="13"/>
                  </a:cubicBezTo>
                  <a:cubicBezTo>
                    <a:pt x="5" y="13"/>
                    <a:pt x="5" y="13"/>
                    <a:pt x="5" y="12"/>
                  </a:cubicBezTo>
                  <a:cubicBezTo>
                    <a:pt x="6" y="12"/>
                    <a:pt x="6" y="12"/>
                    <a:pt x="6" y="12"/>
                  </a:cubicBezTo>
                  <a:cubicBezTo>
                    <a:pt x="6" y="12"/>
                    <a:pt x="6" y="12"/>
                    <a:pt x="7" y="12"/>
                  </a:cubicBezTo>
                  <a:cubicBezTo>
                    <a:pt x="7" y="12"/>
                    <a:pt x="7" y="12"/>
                    <a:pt x="7" y="12"/>
                  </a:cubicBezTo>
                  <a:cubicBezTo>
                    <a:pt x="7" y="13"/>
                    <a:pt x="8" y="13"/>
                    <a:pt x="8" y="13"/>
                  </a:cubicBezTo>
                  <a:cubicBezTo>
                    <a:pt x="9" y="12"/>
                    <a:pt x="9" y="12"/>
                    <a:pt x="9" y="12"/>
                  </a:cubicBezTo>
                  <a:cubicBezTo>
                    <a:pt x="10" y="12"/>
                    <a:pt x="10" y="12"/>
                    <a:pt x="10" y="11"/>
                  </a:cubicBezTo>
                  <a:cubicBezTo>
                    <a:pt x="9" y="10"/>
                    <a:pt x="9" y="10"/>
                    <a:pt x="9" y="10"/>
                  </a:cubicBezTo>
                  <a:cubicBezTo>
                    <a:pt x="10" y="10"/>
                    <a:pt x="10" y="10"/>
                    <a:pt x="10" y="10"/>
                  </a:cubicBezTo>
                  <a:cubicBezTo>
                    <a:pt x="11" y="10"/>
                    <a:pt x="11" y="10"/>
                    <a:pt x="11" y="10"/>
                  </a:cubicBezTo>
                  <a:cubicBezTo>
                    <a:pt x="11" y="10"/>
                    <a:pt x="12" y="10"/>
                    <a:pt x="12" y="9"/>
                  </a:cubicBezTo>
                  <a:cubicBezTo>
                    <a:pt x="13" y="8"/>
                    <a:pt x="13" y="8"/>
                    <a:pt x="13" y="8"/>
                  </a:cubicBezTo>
                  <a:cubicBezTo>
                    <a:pt x="13" y="8"/>
                    <a:pt x="13" y="7"/>
                    <a:pt x="12" y="7"/>
                  </a:cubicBezTo>
                  <a:close/>
                  <a:moveTo>
                    <a:pt x="7" y="9"/>
                  </a:moveTo>
                  <a:cubicBezTo>
                    <a:pt x="6" y="9"/>
                    <a:pt x="4" y="9"/>
                    <a:pt x="4" y="8"/>
                  </a:cubicBezTo>
                  <a:cubicBezTo>
                    <a:pt x="3" y="6"/>
                    <a:pt x="4" y="5"/>
                    <a:pt x="5" y="4"/>
                  </a:cubicBezTo>
                  <a:cubicBezTo>
                    <a:pt x="6" y="4"/>
                    <a:pt x="8" y="4"/>
                    <a:pt x="8" y="6"/>
                  </a:cubicBezTo>
                  <a:cubicBezTo>
                    <a:pt x="9" y="7"/>
                    <a:pt x="8" y="8"/>
                    <a:pt x="7"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26"/>
            <p:cNvSpPr>
              <a:spLocks noEditPoints="1"/>
            </p:cNvSpPr>
            <p:nvPr/>
          </p:nvSpPr>
          <p:spPr bwMode="auto">
            <a:xfrm>
              <a:off x="3949" y="2004"/>
              <a:ext cx="26" cy="27"/>
            </a:xfrm>
            <a:custGeom>
              <a:avLst/>
              <a:gdLst>
                <a:gd name="T0" fmla="*/ 11 w 11"/>
                <a:gd name="T1" fmla="*/ 6 h 11"/>
                <a:gd name="T2" fmla="*/ 10 w 11"/>
                <a:gd name="T3" fmla="*/ 5 h 11"/>
                <a:gd name="T4" fmla="*/ 10 w 11"/>
                <a:gd name="T5" fmla="*/ 5 h 11"/>
                <a:gd name="T6" fmla="*/ 11 w 11"/>
                <a:gd name="T7" fmla="*/ 4 h 11"/>
                <a:gd name="T8" fmla="*/ 11 w 11"/>
                <a:gd name="T9" fmla="*/ 3 h 11"/>
                <a:gd name="T10" fmla="*/ 11 w 11"/>
                <a:gd name="T11" fmla="*/ 2 h 11"/>
                <a:gd name="T12" fmla="*/ 10 w 11"/>
                <a:gd name="T13" fmla="*/ 2 h 11"/>
                <a:gd name="T14" fmla="*/ 9 w 11"/>
                <a:gd name="T15" fmla="*/ 2 h 11"/>
                <a:gd name="T16" fmla="*/ 9 w 11"/>
                <a:gd name="T17" fmla="*/ 2 h 11"/>
                <a:gd name="T18" fmla="*/ 9 w 11"/>
                <a:gd name="T19" fmla="*/ 1 h 11"/>
                <a:gd name="T20" fmla="*/ 8 w 11"/>
                <a:gd name="T21" fmla="*/ 0 h 11"/>
                <a:gd name="T22" fmla="*/ 8 w 11"/>
                <a:gd name="T23" fmla="*/ 0 h 11"/>
                <a:gd name="T24" fmla="*/ 7 w 11"/>
                <a:gd name="T25" fmla="*/ 0 h 11"/>
                <a:gd name="T26" fmla="*/ 6 w 11"/>
                <a:gd name="T27" fmla="*/ 1 h 11"/>
                <a:gd name="T28" fmla="*/ 5 w 11"/>
                <a:gd name="T29" fmla="*/ 1 h 11"/>
                <a:gd name="T30" fmla="*/ 5 w 11"/>
                <a:gd name="T31" fmla="*/ 0 h 11"/>
                <a:gd name="T32" fmla="*/ 4 w 11"/>
                <a:gd name="T33" fmla="*/ 0 h 11"/>
                <a:gd name="T34" fmla="*/ 3 w 11"/>
                <a:gd name="T35" fmla="*/ 0 h 11"/>
                <a:gd name="T36" fmla="*/ 3 w 11"/>
                <a:gd name="T37" fmla="*/ 1 h 11"/>
                <a:gd name="T38" fmla="*/ 3 w 11"/>
                <a:gd name="T39" fmla="*/ 2 h 11"/>
                <a:gd name="T40" fmla="*/ 3 w 11"/>
                <a:gd name="T41" fmla="*/ 2 h 11"/>
                <a:gd name="T42" fmla="*/ 2 w 11"/>
                <a:gd name="T43" fmla="*/ 2 h 11"/>
                <a:gd name="T44" fmla="*/ 1 w 11"/>
                <a:gd name="T45" fmla="*/ 3 h 11"/>
                <a:gd name="T46" fmla="*/ 1 w 11"/>
                <a:gd name="T47" fmla="*/ 3 h 11"/>
                <a:gd name="T48" fmla="*/ 1 w 11"/>
                <a:gd name="T49" fmla="*/ 4 h 11"/>
                <a:gd name="T50" fmla="*/ 2 w 11"/>
                <a:gd name="T51" fmla="*/ 5 h 11"/>
                <a:gd name="T52" fmla="*/ 2 w 11"/>
                <a:gd name="T53" fmla="*/ 6 h 11"/>
                <a:gd name="T54" fmla="*/ 1 w 11"/>
                <a:gd name="T55" fmla="*/ 6 h 11"/>
                <a:gd name="T56" fmla="*/ 1 w 11"/>
                <a:gd name="T57" fmla="*/ 7 h 11"/>
                <a:gd name="T58" fmla="*/ 1 w 11"/>
                <a:gd name="T59" fmla="*/ 8 h 11"/>
                <a:gd name="T60" fmla="*/ 2 w 11"/>
                <a:gd name="T61" fmla="*/ 8 h 11"/>
                <a:gd name="T62" fmla="*/ 3 w 11"/>
                <a:gd name="T63" fmla="*/ 8 h 11"/>
                <a:gd name="T64" fmla="*/ 3 w 11"/>
                <a:gd name="T65" fmla="*/ 9 h 11"/>
                <a:gd name="T66" fmla="*/ 3 w 11"/>
                <a:gd name="T67" fmla="*/ 9 h 11"/>
                <a:gd name="T68" fmla="*/ 3 w 11"/>
                <a:gd name="T69" fmla="*/ 10 h 11"/>
                <a:gd name="T70" fmla="*/ 4 w 11"/>
                <a:gd name="T71" fmla="*/ 10 h 11"/>
                <a:gd name="T72" fmla="*/ 5 w 11"/>
                <a:gd name="T73" fmla="*/ 10 h 11"/>
                <a:gd name="T74" fmla="*/ 6 w 11"/>
                <a:gd name="T75" fmla="*/ 9 h 11"/>
                <a:gd name="T76" fmla="*/ 6 w 11"/>
                <a:gd name="T77" fmla="*/ 9 h 11"/>
                <a:gd name="T78" fmla="*/ 7 w 11"/>
                <a:gd name="T79" fmla="*/ 10 h 11"/>
                <a:gd name="T80" fmla="*/ 8 w 11"/>
                <a:gd name="T81" fmla="*/ 10 h 11"/>
                <a:gd name="T82" fmla="*/ 9 w 11"/>
                <a:gd name="T83" fmla="*/ 10 h 11"/>
                <a:gd name="T84" fmla="*/ 9 w 11"/>
                <a:gd name="T85" fmla="*/ 9 h 11"/>
                <a:gd name="T86" fmla="*/ 9 w 11"/>
                <a:gd name="T87" fmla="*/ 8 h 11"/>
                <a:gd name="T88" fmla="*/ 9 w 11"/>
                <a:gd name="T89" fmla="*/ 8 h 11"/>
                <a:gd name="T90" fmla="*/ 10 w 11"/>
                <a:gd name="T91" fmla="*/ 8 h 11"/>
                <a:gd name="T92" fmla="*/ 11 w 11"/>
                <a:gd name="T93" fmla="*/ 8 h 11"/>
                <a:gd name="T94" fmla="*/ 11 w 11"/>
                <a:gd name="T95" fmla="*/ 7 h 11"/>
                <a:gd name="T96" fmla="*/ 11 w 11"/>
                <a:gd name="T97" fmla="*/ 6 h 11"/>
                <a:gd name="T98" fmla="*/ 7 w 11"/>
                <a:gd name="T99" fmla="*/ 7 h 11"/>
                <a:gd name="T100" fmla="*/ 4 w 11"/>
                <a:gd name="T101" fmla="*/ 6 h 11"/>
                <a:gd name="T102" fmla="*/ 5 w 11"/>
                <a:gd name="T103" fmla="*/ 3 h 11"/>
                <a:gd name="T104" fmla="*/ 8 w 11"/>
                <a:gd name="T105" fmla="*/ 4 h 11"/>
                <a:gd name="T106" fmla="*/ 7 w 11"/>
                <a:gd name="T10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1" y="6"/>
                  </a:moveTo>
                  <a:cubicBezTo>
                    <a:pt x="10" y="5"/>
                    <a:pt x="10" y="5"/>
                    <a:pt x="10" y="5"/>
                  </a:cubicBezTo>
                  <a:cubicBezTo>
                    <a:pt x="10" y="5"/>
                    <a:pt x="10" y="5"/>
                    <a:pt x="10" y="5"/>
                  </a:cubicBezTo>
                  <a:cubicBezTo>
                    <a:pt x="11" y="4"/>
                    <a:pt x="11" y="4"/>
                    <a:pt x="11" y="4"/>
                  </a:cubicBezTo>
                  <a:cubicBezTo>
                    <a:pt x="11" y="4"/>
                    <a:pt x="11" y="4"/>
                    <a:pt x="11" y="3"/>
                  </a:cubicBezTo>
                  <a:cubicBezTo>
                    <a:pt x="11" y="2"/>
                    <a:pt x="11" y="2"/>
                    <a:pt x="11" y="2"/>
                  </a:cubicBezTo>
                  <a:cubicBezTo>
                    <a:pt x="11" y="2"/>
                    <a:pt x="10" y="2"/>
                    <a:pt x="10" y="2"/>
                  </a:cubicBezTo>
                  <a:cubicBezTo>
                    <a:pt x="9" y="2"/>
                    <a:pt x="9" y="2"/>
                    <a:pt x="9" y="2"/>
                  </a:cubicBezTo>
                  <a:cubicBezTo>
                    <a:pt x="9" y="2"/>
                    <a:pt x="9" y="2"/>
                    <a:pt x="9" y="2"/>
                  </a:cubicBezTo>
                  <a:cubicBezTo>
                    <a:pt x="9" y="1"/>
                    <a:pt x="9" y="1"/>
                    <a:pt x="9" y="1"/>
                  </a:cubicBezTo>
                  <a:cubicBezTo>
                    <a:pt x="9" y="1"/>
                    <a:pt x="9" y="0"/>
                    <a:pt x="8" y="0"/>
                  </a:cubicBezTo>
                  <a:cubicBezTo>
                    <a:pt x="8" y="0"/>
                    <a:pt x="8" y="0"/>
                    <a:pt x="8" y="0"/>
                  </a:cubicBezTo>
                  <a:cubicBezTo>
                    <a:pt x="7" y="0"/>
                    <a:pt x="7" y="0"/>
                    <a:pt x="7" y="0"/>
                  </a:cubicBezTo>
                  <a:cubicBezTo>
                    <a:pt x="6" y="1"/>
                    <a:pt x="6" y="1"/>
                    <a:pt x="6" y="1"/>
                  </a:cubicBezTo>
                  <a:cubicBezTo>
                    <a:pt x="6" y="1"/>
                    <a:pt x="6" y="1"/>
                    <a:pt x="5" y="1"/>
                  </a:cubicBezTo>
                  <a:cubicBezTo>
                    <a:pt x="5" y="0"/>
                    <a:pt x="5" y="0"/>
                    <a:pt x="5" y="0"/>
                  </a:cubicBezTo>
                  <a:cubicBezTo>
                    <a:pt x="5" y="0"/>
                    <a:pt x="5" y="0"/>
                    <a:pt x="4" y="0"/>
                  </a:cubicBezTo>
                  <a:cubicBezTo>
                    <a:pt x="3" y="0"/>
                    <a:pt x="3" y="0"/>
                    <a:pt x="3" y="0"/>
                  </a:cubicBezTo>
                  <a:cubicBezTo>
                    <a:pt x="3" y="0"/>
                    <a:pt x="3" y="1"/>
                    <a:pt x="3" y="1"/>
                  </a:cubicBezTo>
                  <a:cubicBezTo>
                    <a:pt x="3" y="2"/>
                    <a:pt x="3" y="2"/>
                    <a:pt x="3" y="2"/>
                  </a:cubicBezTo>
                  <a:cubicBezTo>
                    <a:pt x="3" y="2"/>
                    <a:pt x="3" y="2"/>
                    <a:pt x="3" y="2"/>
                  </a:cubicBezTo>
                  <a:cubicBezTo>
                    <a:pt x="2" y="2"/>
                    <a:pt x="2" y="2"/>
                    <a:pt x="2" y="2"/>
                  </a:cubicBezTo>
                  <a:cubicBezTo>
                    <a:pt x="2" y="2"/>
                    <a:pt x="1" y="2"/>
                    <a:pt x="1" y="3"/>
                  </a:cubicBezTo>
                  <a:cubicBezTo>
                    <a:pt x="1" y="3"/>
                    <a:pt x="1" y="3"/>
                    <a:pt x="1" y="3"/>
                  </a:cubicBezTo>
                  <a:cubicBezTo>
                    <a:pt x="0" y="4"/>
                    <a:pt x="1" y="4"/>
                    <a:pt x="1" y="4"/>
                  </a:cubicBezTo>
                  <a:cubicBezTo>
                    <a:pt x="2" y="5"/>
                    <a:pt x="2" y="5"/>
                    <a:pt x="2" y="5"/>
                  </a:cubicBezTo>
                  <a:cubicBezTo>
                    <a:pt x="2" y="5"/>
                    <a:pt x="2" y="5"/>
                    <a:pt x="2" y="6"/>
                  </a:cubicBezTo>
                  <a:cubicBezTo>
                    <a:pt x="1" y="6"/>
                    <a:pt x="1" y="6"/>
                    <a:pt x="1" y="6"/>
                  </a:cubicBezTo>
                  <a:cubicBezTo>
                    <a:pt x="1" y="6"/>
                    <a:pt x="0" y="7"/>
                    <a:pt x="1" y="7"/>
                  </a:cubicBezTo>
                  <a:cubicBezTo>
                    <a:pt x="1" y="8"/>
                    <a:pt x="1" y="8"/>
                    <a:pt x="1" y="8"/>
                  </a:cubicBezTo>
                  <a:cubicBezTo>
                    <a:pt x="1" y="8"/>
                    <a:pt x="2" y="8"/>
                    <a:pt x="2" y="8"/>
                  </a:cubicBezTo>
                  <a:cubicBezTo>
                    <a:pt x="3" y="8"/>
                    <a:pt x="3" y="8"/>
                    <a:pt x="3" y="8"/>
                  </a:cubicBezTo>
                  <a:cubicBezTo>
                    <a:pt x="3" y="8"/>
                    <a:pt x="3" y="8"/>
                    <a:pt x="3" y="9"/>
                  </a:cubicBezTo>
                  <a:cubicBezTo>
                    <a:pt x="3" y="9"/>
                    <a:pt x="3" y="9"/>
                    <a:pt x="3" y="9"/>
                  </a:cubicBezTo>
                  <a:cubicBezTo>
                    <a:pt x="3" y="10"/>
                    <a:pt x="3" y="10"/>
                    <a:pt x="3" y="10"/>
                  </a:cubicBezTo>
                  <a:cubicBezTo>
                    <a:pt x="4" y="10"/>
                    <a:pt x="4" y="10"/>
                    <a:pt x="4" y="10"/>
                  </a:cubicBezTo>
                  <a:cubicBezTo>
                    <a:pt x="5" y="11"/>
                    <a:pt x="5" y="10"/>
                    <a:pt x="5" y="10"/>
                  </a:cubicBezTo>
                  <a:cubicBezTo>
                    <a:pt x="6" y="9"/>
                    <a:pt x="6" y="9"/>
                    <a:pt x="6" y="9"/>
                  </a:cubicBezTo>
                  <a:cubicBezTo>
                    <a:pt x="6" y="9"/>
                    <a:pt x="6" y="9"/>
                    <a:pt x="6" y="9"/>
                  </a:cubicBezTo>
                  <a:cubicBezTo>
                    <a:pt x="7" y="10"/>
                    <a:pt x="7" y="10"/>
                    <a:pt x="7" y="10"/>
                  </a:cubicBezTo>
                  <a:cubicBezTo>
                    <a:pt x="7" y="10"/>
                    <a:pt x="7" y="11"/>
                    <a:pt x="8" y="10"/>
                  </a:cubicBezTo>
                  <a:cubicBezTo>
                    <a:pt x="9" y="10"/>
                    <a:pt x="9" y="10"/>
                    <a:pt x="9" y="10"/>
                  </a:cubicBezTo>
                  <a:cubicBezTo>
                    <a:pt x="9" y="10"/>
                    <a:pt x="9" y="9"/>
                    <a:pt x="9" y="9"/>
                  </a:cubicBezTo>
                  <a:cubicBezTo>
                    <a:pt x="9" y="8"/>
                    <a:pt x="9" y="8"/>
                    <a:pt x="9" y="8"/>
                  </a:cubicBezTo>
                  <a:cubicBezTo>
                    <a:pt x="9" y="8"/>
                    <a:pt x="9" y="8"/>
                    <a:pt x="9" y="8"/>
                  </a:cubicBezTo>
                  <a:cubicBezTo>
                    <a:pt x="10" y="8"/>
                    <a:pt x="10" y="8"/>
                    <a:pt x="10" y="8"/>
                  </a:cubicBezTo>
                  <a:cubicBezTo>
                    <a:pt x="10" y="8"/>
                    <a:pt x="11" y="8"/>
                    <a:pt x="11" y="8"/>
                  </a:cubicBezTo>
                  <a:cubicBezTo>
                    <a:pt x="11" y="7"/>
                    <a:pt x="11" y="7"/>
                    <a:pt x="11" y="7"/>
                  </a:cubicBezTo>
                  <a:cubicBezTo>
                    <a:pt x="11" y="6"/>
                    <a:pt x="11" y="6"/>
                    <a:pt x="11" y="6"/>
                  </a:cubicBezTo>
                  <a:close/>
                  <a:moveTo>
                    <a:pt x="7" y="7"/>
                  </a:moveTo>
                  <a:cubicBezTo>
                    <a:pt x="6" y="8"/>
                    <a:pt x="4" y="7"/>
                    <a:pt x="4" y="6"/>
                  </a:cubicBezTo>
                  <a:cubicBezTo>
                    <a:pt x="3" y="5"/>
                    <a:pt x="4" y="4"/>
                    <a:pt x="5" y="3"/>
                  </a:cubicBezTo>
                  <a:cubicBezTo>
                    <a:pt x="6" y="3"/>
                    <a:pt x="7" y="3"/>
                    <a:pt x="8" y="4"/>
                  </a:cubicBezTo>
                  <a:cubicBezTo>
                    <a:pt x="8" y="5"/>
                    <a:pt x="8"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27"/>
            <p:cNvSpPr>
              <a:spLocks noEditPoints="1"/>
            </p:cNvSpPr>
            <p:nvPr/>
          </p:nvSpPr>
          <p:spPr bwMode="auto">
            <a:xfrm>
              <a:off x="3700" y="2652"/>
              <a:ext cx="26" cy="29"/>
            </a:xfrm>
            <a:custGeom>
              <a:avLst/>
              <a:gdLst>
                <a:gd name="T0" fmla="*/ 10 w 11"/>
                <a:gd name="T1" fmla="*/ 7 h 12"/>
                <a:gd name="T2" fmla="*/ 10 w 11"/>
                <a:gd name="T3" fmla="*/ 6 h 12"/>
                <a:gd name="T4" fmla="*/ 10 w 11"/>
                <a:gd name="T5" fmla="*/ 6 h 12"/>
                <a:gd name="T6" fmla="*/ 10 w 11"/>
                <a:gd name="T7" fmla="*/ 5 h 12"/>
                <a:gd name="T8" fmla="*/ 11 w 11"/>
                <a:gd name="T9" fmla="*/ 4 h 12"/>
                <a:gd name="T10" fmla="*/ 10 w 11"/>
                <a:gd name="T11" fmla="*/ 3 h 12"/>
                <a:gd name="T12" fmla="*/ 9 w 11"/>
                <a:gd name="T13" fmla="*/ 3 h 12"/>
                <a:gd name="T14" fmla="*/ 9 w 11"/>
                <a:gd name="T15" fmla="*/ 3 h 12"/>
                <a:gd name="T16" fmla="*/ 8 w 11"/>
                <a:gd name="T17" fmla="*/ 3 h 12"/>
                <a:gd name="T18" fmla="*/ 8 w 11"/>
                <a:gd name="T19" fmla="*/ 2 h 12"/>
                <a:gd name="T20" fmla="*/ 8 w 11"/>
                <a:gd name="T21" fmla="*/ 1 h 12"/>
                <a:gd name="T22" fmla="*/ 7 w 11"/>
                <a:gd name="T23" fmla="*/ 1 h 12"/>
                <a:gd name="T24" fmla="*/ 6 w 11"/>
                <a:gd name="T25" fmla="*/ 1 h 12"/>
                <a:gd name="T26" fmla="*/ 6 w 11"/>
                <a:gd name="T27" fmla="*/ 2 h 12"/>
                <a:gd name="T28" fmla="*/ 5 w 11"/>
                <a:gd name="T29" fmla="*/ 2 h 12"/>
                <a:gd name="T30" fmla="*/ 5 w 11"/>
                <a:gd name="T31" fmla="*/ 1 h 12"/>
                <a:gd name="T32" fmla="*/ 4 w 11"/>
                <a:gd name="T33" fmla="*/ 1 h 12"/>
                <a:gd name="T34" fmla="*/ 3 w 11"/>
                <a:gd name="T35" fmla="*/ 1 h 12"/>
                <a:gd name="T36" fmla="*/ 2 w 11"/>
                <a:gd name="T37" fmla="*/ 2 h 12"/>
                <a:gd name="T38" fmla="*/ 3 w 11"/>
                <a:gd name="T39" fmla="*/ 3 h 12"/>
                <a:gd name="T40" fmla="*/ 2 w 11"/>
                <a:gd name="T41" fmla="*/ 3 h 12"/>
                <a:gd name="T42" fmla="*/ 1 w 11"/>
                <a:gd name="T43" fmla="*/ 3 h 12"/>
                <a:gd name="T44" fmla="*/ 0 w 11"/>
                <a:gd name="T45" fmla="*/ 4 h 12"/>
                <a:gd name="T46" fmla="*/ 0 w 11"/>
                <a:gd name="T47" fmla="*/ 4 h 12"/>
                <a:gd name="T48" fmla="*/ 0 w 11"/>
                <a:gd name="T49" fmla="*/ 5 h 12"/>
                <a:gd name="T50" fmla="*/ 1 w 11"/>
                <a:gd name="T51" fmla="*/ 6 h 12"/>
                <a:gd name="T52" fmla="*/ 1 w 11"/>
                <a:gd name="T53" fmla="*/ 7 h 12"/>
                <a:gd name="T54" fmla="*/ 0 w 11"/>
                <a:gd name="T55" fmla="*/ 7 h 12"/>
                <a:gd name="T56" fmla="*/ 0 w 11"/>
                <a:gd name="T57" fmla="*/ 8 h 12"/>
                <a:gd name="T58" fmla="*/ 0 w 11"/>
                <a:gd name="T59" fmla="*/ 9 h 12"/>
                <a:gd name="T60" fmla="*/ 1 w 11"/>
                <a:gd name="T61" fmla="*/ 9 h 12"/>
                <a:gd name="T62" fmla="*/ 2 w 11"/>
                <a:gd name="T63" fmla="*/ 9 h 12"/>
                <a:gd name="T64" fmla="*/ 3 w 11"/>
                <a:gd name="T65" fmla="*/ 9 h 12"/>
                <a:gd name="T66" fmla="*/ 2 w 11"/>
                <a:gd name="T67" fmla="*/ 10 h 12"/>
                <a:gd name="T68" fmla="*/ 3 w 11"/>
                <a:gd name="T69" fmla="*/ 11 h 12"/>
                <a:gd name="T70" fmla="*/ 4 w 11"/>
                <a:gd name="T71" fmla="*/ 11 h 12"/>
                <a:gd name="T72" fmla="*/ 5 w 11"/>
                <a:gd name="T73" fmla="*/ 11 h 12"/>
                <a:gd name="T74" fmla="*/ 5 w 11"/>
                <a:gd name="T75" fmla="*/ 10 h 12"/>
                <a:gd name="T76" fmla="*/ 6 w 11"/>
                <a:gd name="T77" fmla="*/ 10 h 12"/>
                <a:gd name="T78" fmla="*/ 6 w 11"/>
                <a:gd name="T79" fmla="*/ 11 h 12"/>
                <a:gd name="T80" fmla="*/ 7 w 11"/>
                <a:gd name="T81" fmla="*/ 11 h 12"/>
                <a:gd name="T82" fmla="*/ 8 w 11"/>
                <a:gd name="T83" fmla="*/ 11 h 12"/>
                <a:gd name="T84" fmla="*/ 8 w 11"/>
                <a:gd name="T85" fmla="*/ 10 h 12"/>
                <a:gd name="T86" fmla="*/ 8 w 11"/>
                <a:gd name="T87" fmla="*/ 9 h 12"/>
                <a:gd name="T88" fmla="*/ 9 w 11"/>
                <a:gd name="T89" fmla="*/ 9 h 12"/>
                <a:gd name="T90" fmla="*/ 9 w 11"/>
                <a:gd name="T91" fmla="*/ 9 h 12"/>
                <a:gd name="T92" fmla="*/ 10 w 11"/>
                <a:gd name="T93" fmla="*/ 8 h 12"/>
                <a:gd name="T94" fmla="*/ 11 w 11"/>
                <a:gd name="T95" fmla="*/ 8 h 12"/>
                <a:gd name="T96" fmla="*/ 10 w 11"/>
                <a:gd name="T97" fmla="*/ 7 h 12"/>
                <a:gd name="T98" fmla="*/ 6 w 11"/>
                <a:gd name="T99" fmla="*/ 8 h 12"/>
                <a:gd name="T100" fmla="*/ 3 w 11"/>
                <a:gd name="T101" fmla="*/ 7 h 12"/>
                <a:gd name="T102" fmla="*/ 4 w 11"/>
                <a:gd name="T103" fmla="*/ 4 h 12"/>
                <a:gd name="T104" fmla="*/ 7 w 11"/>
                <a:gd name="T105" fmla="*/ 5 h 12"/>
                <a:gd name="T106" fmla="*/ 6 w 11"/>
                <a:gd name="T10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2">
                  <a:moveTo>
                    <a:pt x="10" y="7"/>
                  </a:moveTo>
                  <a:cubicBezTo>
                    <a:pt x="10" y="6"/>
                    <a:pt x="10" y="6"/>
                    <a:pt x="10" y="6"/>
                  </a:cubicBezTo>
                  <a:cubicBezTo>
                    <a:pt x="10" y="6"/>
                    <a:pt x="10" y="6"/>
                    <a:pt x="10" y="6"/>
                  </a:cubicBezTo>
                  <a:cubicBezTo>
                    <a:pt x="10" y="5"/>
                    <a:pt x="10" y="5"/>
                    <a:pt x="10" y="5"/>
                  </a:cubicBezTo>
                  <a:cubicBezTo>
                    <a:pt x="11" y="5"/>
                    <a:pt x="11" y="5"/>
                    <a:pt x="11" y="4"/>
                  </a:cubicBezTo>
                  <a:cubicBezTo>
                    <a:pt x="10" y="3"/>
                    <a:pt x="10" y="3"/>
                    <a:pt x="10" y="3"/>
                  </a:cubicBezTo>
                  <a:cubicBezTo>
                    <a:pt x="10" y="3"/>
                    <a:pt x="10" y="3"/>
                    <a:pt x="9" y="3"/>
                  </a:cubicBezTo>
                  <a:cubicBezTo>
                    <a:pt x="9" y="3"/>
                    <a:pt x="9" y="3"/>
                    <a:pt x="9" y="3"/>
                  </a:cubicBezTo>
                  <a:cubicBezTo>
                    <a:pt x="8" y="3"/>
                    <a:pt x="8" y="3"/>
                    <a:pt x="8" y="3"/>
                  </a:cubicBezTo>
                  <a:cubicBezTo>
                    <a:pt x="8" y="2"/>
                    <a:pt x="8" y="2"/>
                    <a:pt x="8" y="2"/>
                  </a:cubicBezTo>
                  <a:cubicBezTo>
                    <a:pt x="8" y="2"/>
                    <a:pt x="8" y="1"/>
                    <a:pt x="8" y="1"/>
                  </a:cubicBezTo>
                  <a:cubicBezTo>
                    <a:pt x="7" y="1"/>
                    <a:pt x="7" y="1"/>
                    <a:pt x="7" y="1"/>
                  </a:cubicBezTo>
                  <a:cubicBezTo>
                    <a:pt x="7" y="0"/>
                    <a:pt x="6" y="1"/>
                    <a:pt x="6" y="1"/>
                  </a:cubicBezTo>
                  <a:cubicBezTo>
                    <a:pt x="6" y="2"/>
                    <a:pt x="6" y="2"/>
                    <a:pt x="6" y="2"/>
                  </a:cubicBezTo>
                  <a:cubicBezTo>
                    <a:pt x="5" y="2"/>
                    <a:pt x="5" y="2"/>
                    <a:pt x="5" y="2"/>
                  </a:cubicBezTo>
                  <a:cubicBezTo>
                    <a:pt x="5" y="1"/>
                    <a:pt x="5" y="1"/>
                    <a:pt x="5" y="1"/>
                  </a:cubicBezTo>
                  <a:cubicBezTo>
                    <a:pt x="4" y="1"/>
                    <a:pt x="4" y="1"/>
                    <a:pt x="4" y="1"/>
                  </a:cubicBezTo>
                  <a:cubicBezTo>
                    <a:pt x="3" y="1"/>
                    <a:pt x="3" y="1"/>
                    <a:pt x="3" y="1"/>
                  </a:cubicBezTo>
                  <a:cubicBezTo>
                    <a:pt x="2" y="1"/>
                    <a:pt x="2" y="2"/>
                    <a:pt x="2" y="2"/>
                  </a:cubicBezTo>
                  <a:cubicBezTo>
                    <a:pt x="3" y="3"/>
                    <a:pt x="3" y="3"/>
                    <a:pt x="3" y="3"/>
                  </a:cubicBezTo>
                  <a:cubicBezTo>
                    <a:pt x="2" y="3"/>
                    <a:pt x="2" y="3"/>
                    <a:pt x="2" y="3"/>
                  </a:cubicBezTo>
                  <a:cubicBezTo>
                    <a:pt x="1" y="3"/>
                    <a:pt x="1" y="3"/>
                    <a:pt x="1" y="3"/>
                  </a:cubicBezTo>
                  <a:cubicBezTo>
                    <a:pt x="1" y="3"/>
                    <a:pt x="1" y="3"/>
                    <a:pt x="0" y="4"/>
                  </a:cubicBezTo>
                  <a:cubicBezTo>
                    <a:pt x="0" y="4"/>
                    <a:pt x="0" y="4"/>
                    <a:pt x="0" y="4"/>
                  </a:cubicBezTo>
                  <a:cubicBezTo>
                    <a:pt x="0" y="5"/>
                    <a:pt x="0" y="5"/>
                    <a:pt x="0" y="5"/>
                  </a:cubicBezTo>
                  <a:cubicBezTo>
                    <a:pt x="1" y="6"/>
                    <a:pt x="1" y="6"/>
                    <a:pt x="1" y="6"/>
                  </a:cubicBezTo>
                  <a:cubicBezTo>
                    <a:pt x="1" y="6"/>
                    <a:pt x="1" y="6"/>
                    <a:pt x="1" y="7"/>
                  </a:cubicBezTo>
                  <a:cubicBezTo>
                    <a:pt x="0" y="7"/>
                    <a:pt x="0" y="7"/>
                    <a:pt x="0" y="7"/>
                  </a:cubicBezTo>
                  <a:cubicBezTo>
                    <a:pt x="0" y="7"/>
                    <a:pt x="0" y="7"/>
                    <a:pt x="0" y="8"/>
                  </a:cubicBezTo>
                  <a:cubicBezTo>
                    <a:pt x="0" y="9"/>
                    <a:pt x="0" y="9"/>
                    <a:pt x="0" y="9"/>
                  </a:cubicBezTo>
                  <a:cubicBezTo>
                    <a:pt x="1" y="9"/>
                    <a:pt x="1" y="9"/>
                    <a:pt x="1" y="9"/>
                  </a:cubicBezTo>
                  <a:cubicBezTo>
                    <a:pt x="2" y="9"/>
                    <a:pt x="2" y="9"/>
                    <a:pt x="2" y="9"/>
                  </a:cubicBezTo>
                  <a:cubicBezTo>
                    <a:pt x="2" y="9"/>
                    <a:pt x="2" y="9"/>
                    <a:pt x="3" y="9"/>
                  </a:cubicBezTo>
                  <a:cubicBezTo>
                    <a:pt x="2" y="10"/>
                    <a:pt x="2" y="10"/>
                    <a:pt x="2" y="10"/>
                  </a:cubicBezTo>
                  <a:cubicBezTo>
                    <a:pt x="2" y="10"/>
                    <a:pt x="3" y="11"/>
                    <a:pt x="3" y="11"/>
                  </a:cubicBezTo>
                  <a:cubicBezTo>
                    <a:pt x="4" y="11"/>
                    <a:pt x="4" y="11"/>
                    <a:pt x="4" y="11"/>
                  </a:cubicBezTo>
                  <a:cubicBezTo>
                    <a:pt x="4" y="12"/>
                    <a:pt x="5" y="11"/>
                    <a:pt x="5" y="11"/>
                  </a:cubicBezTo>
                  <a:cubicBezTo>
                    <a:pt x="5" y="10"/>
                    <a:pt x="5" y="10"/>
                    <a:pt x="5" y="10"/>
                  </a:cubicBezTo>
                  <a:cubicBezTo>
                    <a:pt x="5" y="10"/>
                    <a:pt x="6" y="10"/>
                    <a:pt x="6" y="10"/>
                  </a:cubicBezTo>
                  <a:cubicBezTo>
                    <a:pt x="6" y="11"/>
                    <a:pt x="6" y="11"/>
                    <a:pt x="6" y="11"/>
                  </a:cubicBezTo>
                  <a:cubicBezTo>
                    <a:pt x="6" y="11"/>
                    <a:pt x="7" y="12"/>
                    <a:pt x="7" y="11"/>
                  </a:cubicBezTo>
                  <a:cubicBezTo>
                    <a:pt x="8" y="11"/>
                    <a:pt x="8" y="11"/>
                    <a:pt x="8" y="11"/>
                  </a:cubicBezTo>
                  <a:cubicBezTo>
                    <a:pt x="8" y="11"/>
                    <a:pt x="9" y="10"/>
                    <a:pt x="8" y="10"/>
                  </a:cubicBezTo>
                  <a:cubicBezTo>
                    <a:pt x="8" y="9"/>
                    <a:pt x="8" y="9"/>
                    <a:pt x="8" y="9"/>
                  </a:cubicBezTo>
                  <a:cubicBezTo>
                    <a:pt x="8" y="9"/>
                    <a:pt x="9" y="9"/>
                    <a:pt x="9" y="9"/>
                  </a:cubicBezTo>
                  <a:cubicBezTo>
                    <a:pt x="9" y="9"/>
                    <a:pt x="9" y="9"/>
                    <a:pt x="9" y="9"/>
                  </a:cubicBezTo>
                  <a:cubicBezTo>
                    <a:pt x="10" y="9"/>
                    <a:pt x="10" y="9"/>
                    <a:pt x="10" y="8"/>
                  </a:cubicBezTo>
                  <a:cubicBezTo>
                    <a:pt x="11" y="8"/>
                    <a:pt x="11" y="8"/>
                    <a:pt x="11" y="8"/>
                  </a:cubicBezTo>
                  <a:cubicBezTo>
                    <a:pt x="11" y="7"/>
                    <a:pt x="11" y="7"/>
                    <a:pt x="10" y="7"/>
                  </a:cubicBezTo>
                  <a:close/>
                  <a:moveTo>
                    <a:pt x="6" y="8"/>
                  </a:moveTo>
                  <a:cubicBezTo>
                    <a:pt x="5" y="8"/>
                    <a:pt x="4" y="8"/>
                    <a:pt x="3" y="7"/>
                  </a:cubicBezTo>
                  <a:cubicBezTo>
                    <a:pt x="3" y="6"/>
                    <a:pt x="3" y="5"/>
                    <a:pt x="4" y="4"/>
                  </a:cubicBezTo>
                  <a:cubicBezTo>
                    <a:pt x="6" y="4"/>
                    <a:pt x="7" y="4"/>
                    <a:pt x="7" y="5"/>
                  </a:cubicBezTo>
                  <a:cubicBezTo>
                    <a:pt x="8" y="6"/>
                    <a:pt x="7" y="8"/>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28"/>
            <p:cNvSpPr>
              <a:spLocks noEditPoints="1"/>
            </p:cNvSpPr>
            <p:nvPr/>
          </p:nvSpPr>
          <p:spPr bwMode="auto">
            <a:xfrm>
              <a:off x="3904" y="1758"/>
              <a:ext cx="21" cy="21"/>
            </a:xfrm>
            <a:custGeom>
              <a:avLst/>
              <a:gdLst>
                <a:gd name="T0" fmla="*/ 8 w 9"/>
                <a:gd name="T1" fmla="*/ 5 h 9"/>
                <a:gd name="T2" fmla="*/ 8 w 9"/>
                <a:gd name="T3" fmla="*/ 5 h 9"/>
                <a:gd name="T4" fmla="*/ 8 w 9"/>
                <a:gd name="T5" fmla="*/ 5 h 9"/>
                <a:gd name="T6" fmla="*/ 8 w 9"/>
                <a:gd name="T7" fmla="*/ 4 h 9"/>
                <a:gd name="T8" fmla="*/ 9 w 9"/>
                <a:gd name="T9" fmla="*/ 3 h 9"/>
                <a:gd name="T10" fmla="*/ 8 w 9"/>
                <a:gd name="T11" fmla="*/ 3 h 9"/>
                <a:gd name="T12" fmla="*/ 8 w 9"/>
                <a:gd name="T13" fmla="*/ 2 h 9"/>
                <a:gd name="T14" fmla="*/ 7 w 9"/>
                <a:gd name="T15" fmla="*/ 3 h 9"/>
                <a:gd name="T16" fmla="*/ 7 w 9"/>
                <a:gd name="T17" fmla="*/ 2 h 9"/>
                <a:gd name="T18" fmla="*/ 7 w 9"/>
                <a:gd name="T19" fmla="*/ 2 h 9"/>
                <a:gd name="T20" fmla="*/ 6 w 9"/>
                <a:gd name="T21" fmla="*/ 1 h 9"/>
                <a:gd name="T22" fmla="*/ 6 w 9"/>
                <a:gd name="T23" fmla="*/ 1 h 9"/>
                <a:gd name="T24" fmla="*/ 5 w 9"/>
                <a:gd name="T25" fmla="*/ 1 h 9"/>
                <a:gd name="T26" fmla="*/ 5 w 9"/>
                <a:gd name="T27" fmla="*/ 2 h 9"/>
                <a:gd name="T28" fmla="*/ 4 w 9"/>
                <a:gd name="T29" fmla="*/ 2 h 9"/>
                <a:gd name="T30" fmla="*/ 4 w 9"/>
                <a:gd name="T31" fmla="*/ 1 h 9"/>
                <a:gd name="T32" fmla="*/ 3 w 9"/>
                <a:gd name="T33" fmla="*/ 1 h 9"/>
                <a:gd name="T34" fmla="*/ 2 w 9"/>
                <a:gd name="T35" fmla="*/ 1 h 9"/>
                <a:gd name="T36" fmla="*/ 2 w 9"/>
                <a:gd name="T37" fmla="*/ 2 h 9"/>
                <a:gd name="T38" fmla="*/ 2 w 9"/>
                <a:gd name="T39" fmla="*/ 2 h 9"/>
                <a:gd name="T40" fmla="*/ 2 w 9"/>
                <a:gd name="T41" fmla="*/ 3 h 9"/>
                <a:gd name="T42" fmla="*/ 1 w 9"/>
                <a:gd name="T43" fmla="*/ 3 h 9"/>
                <a:gd name="T44" fmla="*/ 0 w 9"/>
                <a:gd name="T45" fmla="*/ 3 h 9"/>
                <a:gd name="T46" fmla="*/ 0 w 9"/>
                <a:gd name="T47" fmla="*/ 4 h 9"/>
                <a:gd name="T48" fmla="*/ 1 w 9"/>
                <a:gd name="T49" fmla="*/ 4 h 9"/>
                <a:gd name="T50" fmla="*/ 1 w 9"/>
                <a:gd name="T51" fmla="*/ 5 h 9"/>
                <a:gd name="T52" fmla="*/ 1 w 9"/>
                <a:gd name="T53" fmla="*/ 5 h 9"/>
                <a:gd name="T54" fmla="*/ 1 w 9"/>
                <a:gd name="T55" fmla="*/ 6 h 9"/>
                <a:gd name="T56" fmla="*/ 0 w 9"/>
                <a:gd name="T57" fmla="*/ 6 h 9"/>
                <a:gd name="T58" fmla="*/ 1 w 9"/>
                <a:gd name="T59" fmla="*/ 7 h 9"/>
                <a:gd name="T60" fmla="*/ 1 w 9"/>
                <a:gd name="T61" fmla="*/ 7 h 9"/>
                <a:gd name="T62" fmla="*/ 2 w 9"/>
                <a:gd name="T63" fmla="*/ 7 h 9"/>
                <a:gd name="T64" fmla="*/ 2 w 9"/>
                <a:gd name="T65" fmla="*/ 8 h 9"/>
                <a:gd name="T66" fmla="*/ 2 w 9"/>
                <a:gd name="T67" fmla="*/ 8 h 9"/>
                <a:gd name="T68" fmla="*/ 3 w 9"/>
                <a:gd name="T69" fmla="*/ 9 h 9"/>
                <a:gd name="T70" fmla="*/ 3 w 9"/>
                <a:gd name="T71" fmla="*/ 9 h 9"/>
                <a:gd name="T72" fmla="*/ 4 w 9"/>
                <a:gd name="T73" fmla="*/ 9 h 9"/>
                <a:gd name="T74" fmla="*/ 4 w 9"/>
                <a:gd name="T75" fmla="*/ 8 h 9"/>
                <a:gd name="T76" fmla="*/ 5 w 9"/>
                <a:gd name="T77" fmla="*/ 8 h 9"/>
                <a:gd name="T78" fmla="*/ 5 w 9"/>
                <a:gd name="T79" fmla="*/ 9 h 9"/>
                <a:gd name="T80" fmla="*/ 6 w 9"/>
                <a:gd name="T81" fmla="*/ 9 h 9"/>
                <a:gd name="T82" fmla="*/ 7 w 9"/>
                <a:gd name="T83" fmla="*/ 9 h 9"/>
                <a:gd name="T84" fmla="*/ 7 w 9"/>
                <a:gd name="T85" fmla="*/ 8 h 9"/>
                <a:gd name="T86" fmla="*/ 7 w 9"/>
                <a:gd name="T87" fmla="*/ 7 h 9"/>
                <a:gd name="T88" fmla="*/ 7 w 9"/>
                <a:gd name="T89" fmla="*/ 7 h 9"/>
                <a:gd name="T90" fmla="*/ 8 w 9"/>
                <a:gd name="T91" fmla="*/ 7 h 9"/>
                <a:gd name="T92" fmla="*/ 9 w 9"/>
                <a:gd name="T93" fmla="*/ 7 h 9"/>
                <a:gd name="T94" fmla="*/ 9 w 9"/>
                <a:gd name="T95" fmla="*/ 6 h 9"/>
                <a:gd name="T96" fmla="*/ 8 w 9"/>
                <a:gd name="T97" fmla="*/ 5 h 9"/>
                <a:gd name="T98" fmla="*/ 5 w 9"/>
                <a:gd name="T99" fmla="*/ 6 h 9"/>
                <a:gd name="T100" fmla="*/ 3 w 9"/>
                <a:gd name="T101" fmla="*/ 6 h 9"/>
                <a:gd name="T102" fmla="*/ 4 w 9"/>
                <a:gd name="T103" fmla="*/ 3 h 9"/>
                <a:gd name="T104" fmla="*/ 6 w 9"/>
                <a:gd name="T105" fmla="*/ 4 h 9"/>
                <a:gd name="T106" fmla="*/ 5 w 9"/>
                <a:gd name="T10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 h="9">
                  <a:moveTo>
                    <a:pt x="8" y="5"/>
                  </a:moveTo>
                  <a:cubicBezTo>
                    <a:pt x="8" y="5"/>
                    <a:pt x="8" y="5"/>
                    <a:pt x="8" y="5"/>
                  </a:cubicBezTo>
                  <a:cubicBezTo>
                    <a:pt x="8" y="5"/>
                    <a:pt x="8" y="5"/>
                    <a:pt x="8" y="5"/>
                  </a:cubicBezTo>
                  <a:cubicBezTo>
                    <a:pt x="8" y="4"/>
                    <a:pt x="8" y="4"/>
                    <a:pt x="8" y="4"/>
                  </a:cubicBezTo>
                  <a:cubicBezTo>
                    <a:pt x="9" y="4"/>
                    <a:pt x="9" y="4"/>
                    <a:pt x="9" y="3"/>
                  </a:cubicBezTo>
                  <a:cubicBezTo>
                    <a:pt x="8" y="3"/>
                    <a:pt x="8" y="3"/>
                    <a:pt x="8" y="3"/>
                  </a:cubicBezTo>
                  <a:cubicBezTo>
                    <a:pt x="8" y="2"/>
                    <a:pt x="8" y="2"/>
                    <a:pt x="8" y="2"/>
                  </a:cubicBezTo>
                  <a:cubicBezTo>
                    <a:pt x="7" y="3"/>
                    <a:pt x="7" y="3"/>
                    <a:pt x="7" y="3"/>
                  </a:cubicBezTo>
                  <a:cubicBezTo>
                    <a:pt x="7" y="3"/>
                    <a:pt x="7" y="2"/>
                    <a:pt x="7" y="2"/>
                  </a:cubicBezTo>
                  <a:cubicBezTo>
                    <a:pt x="7" y="2"/>
                    <a:pt x="7" y="2"/>
                    <a:pt x="7" y="2"/>
                  </a:cubicBezTo>
                  <a:cubicBezTo>
                    <a:pt x="7" y="1"/>
                    <a:pt x="7" y="1"/>
                    <a:pt x="6" y="1"/>
                  </a:cubicBezTo>
                  <a:cubicBezTo>
                    <a:pt x="6" y="1"/>
                    <a:pt x="6" y="1"/>
                    <a:pt x="6" y="1"/>
                  </a:cubicBezTo>
                  <a:cubicBezTo>
                    <a:pt x="5" y="0"/>
                    <a:pt x="5" y="1"/>
                    <a:pt x="5" y="1"/>
                  </a:cubicBezTo>
                  <a:cubicBezTo>
                    <a:pt x="5" y="2"/>
                    <a:pt x="5" y="2"/>
                    <a:pt x="5" y="2"/>
                  </a:cubicBezTo>
                  <a:cubicBezTo>
                    <a:pt x="5" y="2"/>
                    <a:pt x="4" y="2"/>
                    <a:pt x="4" y="2"/>
                  </a:cubicBezTo>
                  <a:cubicBezTo>
                    <a:pt x="4" y="1"/>
                    <a:pt x="4" y="1"/>
                    <a:pt x="4" y="1"/>
                  </a:cubicBezTo>
                  <a:cubicBezTo>
                    <a:pt x="4" y="1"/>
                    <a:pt x="3" y="1"/>
                    <a:pt x="3" y="1"/>
                  </a:cubicBezTo>
                  <a:cubicBezTo>
                    <a:pt x="2" y="1"/>
                    <a:pt x="2" y="1"/>
                    <a:pt x="2" y="1"/>
                  </a:cubicBezTo>
                  <a:cubicBezTo>
                    <a:pt x="2" y="1"/>
                    <a:pt x="2" y="1"/>
                    <a:pt x="2" y="2"/>
                  </a:cubicBezTo>
                  <a:cubicBezTo>
                    <a:pt x="2" y="2"/>
                    <a:pt x="2" y="2"/>
                    <a:pt x="2" y="2"/>
                  </a:cubicBezTo>
                  <a:cubicBezTo>
                    <a:pt x="2" y="2"/>
                    <a:pt x="2" y="3"/>
                    <a:pt x="2" y="3"/>
                  </a:cubicBezTo>
                  <a:cubicBezTo>
                    <a:pt x="1" y="3"/>
                    <a:pt x="1" y="3"/>
                    <a:pt x="1" y="3"/>
                  </a:cubicBezTo>
                  <a:cubicBezTo>
                    <a:pt x="1" y="2"/>
                    <a:pt x="1" y="3"/>
                    <a:pt x="0" y="3"/>
                  </a:cubicBezTo>
                  <a:cubicBezTo>
                    <a:pt x="0" y="4"/>
                    <a:pt x="0" y="4"/>
                    <a:pt x="0" y="4"/>
                  </a:cubicBezTo>
                  <a:cubicBezTo>
                    <a:pt x="0" y="4"/>
                    <a:pt x="0" y="4"/>
                    <a:pt x="1" y="4"/>
                  </a:cubicBezTo>
                  <a:cubicBezTo>
                    <a:pt x="1" y="5"/>
                    <a:pt x="1" y="5"/>
                    <a:pt x="1" y="5"/>
                  </a:cubicBezTo>
                  <a:cubicBezTo>
                    <a:pt x="1" y="5"/>
                    <a:pt x="1" y="5"/>
                    <a:pt x="1" y="5"/>
                  </a:cubicBezTo>
                  <a:cubicBezTo>
                    <a:pt x="1" y="6"/>
                    <a:pt x="1" y="6"/>
                    <a:pt x="1" y="6"/>
                  </a:cubicBezTo>
                  <a:cubicBezTo>
                    <a:pt x="0" y="6"/>
                    <a:pt x="0" y="6"/>
                    <a:pt x="0" y="6"/>
                  </a:cubicBezTo>
                  <a:cubicBezTo>
                    <a:pt x="1" y="7"/>
                    <a:pt x="1" y="7"/>
                    <a:pt x="1" y="7"/>
                  </a:cubicBezTo>
                  <a:cubicBezTo>
                    <a:pt x="1" y="7"/>
                    <a:pt x="1" y="7"/>
                    <a:pt x="1" y="7"/>
                  </a:cubicBezTo>
                  <a:cubicBezTo>
                    <a:pt x="2" y="7"/>
                    <a:pt x="2" y="7"/>
                    <a:pt x="2" y="7"/>
                  </a:cubicBezTo>
                  <a:cubicBezTo>
                    <a:pt x="2" y="7"/>
                    <a:pt x="2" y="7"/>
                    <a:pt x="2" y="8"/>
                  </a:cubicBezTo>
                  <a:cubicBezTo>
                    <a:pt x="2" y="8"/>
                    <a:pt x="2" y="8"/>
                    <a:pt x="2" y="8"/>
                  </a:cubicBezTo>
                  <a:cubicBezTo>
                    <a:pt x="2" y="8"/>
                    <a:pt x="2" y="9"/>
                    <a:pt x="3" y="9"/>
                  </a:cubicBezTo>
                  <a:cubicBezTo>
                    <a:pt x="3" y="9"/>
                    <a:pt x="3" y="9"/>
                    <a:pt x="3" y="9"/>
                  </a:cubicBezTo>
                  <a:cubicBezTo>
                    <a:pt x="4" y="9"/>
                    <a:pt x="4" y="9"/>
                    <a:pt x="4" y="9"/>
                  </a:cubicBezTo>
                  <a:cubicBezTo>
                    <a:pt x="4" y="8"/>
                    <a:pt x="4" y="8"/>
                    <a:pt x="4" y="8"/>
                  </a:cubicBezTo>
                  <a:cubicBezTo>
                    <a:pt x="4" y="8"/>
                    <a:pt x="5" y="8"/>
                    <a:pt x="5" y="8"/>
                  </a:cubicBezTo>
                  <a:cubicBezTo>
                    <a:pt x="5" y="9"/>
                    <a:pt x="5" y="9"/>
                    <a:pt x="5" y="9"/>
                  </a:cubicBezTo>
                  <a:cubicBezTo>
                    <a:pt x="5" y="9"/>
                    <a:pt x="6" y="9"/>
                    <a:pt x="6" y="9"/>
                  </a:cubicBezTo>
                  <a:cubicBezTo>
                    <a:pt x="7" y="9"/>
                    <a:pt x="7" y="9"/>
                    <a:pt x="7" y="9"/>
                  </a:cubicBezTo>
                  <a:cubicBezTo>
                    <a:pt x="7" y="9"/>
                    <a:pt x="7" y="8"/>
                    <a:pt x="7" y="8"/>
                  </a:cubicBezTo>
                  <a:cubicBezTo>
                    <a:pt x="7" y="7"/>
                    <a:pt x="7" y="7"/>
                    <a:pt x="7" y="7"/>
                  </a:cubicBezTo>
                  <a:cubicBezTo>
                    <a:pt x="7" y="7"/>
                    <a:pt x="7" y="7"/>
                    <a:pt x="7" y="7"/>
                  </a:cubicBezTo>
                  <a:cubicBezTo>
                    <a:pt x="8" y="7"/>
                    <a:pt x="8" y="7"/>
                    <a:pt x="8" y="7"/>
                  </a:cubicBezTo>
                  <a:cubicBezTo>
                    <a:pt x="8" y="7"/>
                    <a:pt x="8" y="7"/>
                    <a:pt x="9" y="7"/>
                  </a:cubicBezTo>
                  <a:cubicBezTo>
                    <a:pt x="9" y="6"/>
                    <a:pt x="9" y="6"/>
                    <a:pt x="9" y="6"/>
                  </a:cubicBezTo>
                  <a:cubicBezTo>
                    <a:pt x="9" y="6"/>
                    <a:pt x="9" y="6"/>
                    <a:pt x="8" y="5"/>
                  </a:cubicBezTo>
                  <a:close/>
                  <a:moveTo>
                    <a:pt x="5" y="6"/>
                  </a:moveTo>
                  <a:cubicBezTo>
                    <a:pt x="4" y="7"/>
                    <a:pt x="3" y="6"/>
                    <a:pt x="3" y="6"/>
                  </a:cubicBezTo>
                  <a:cubicBezTo>
                    <a:pt x="3" y="5"/>
                    <a:pt x="3" y="4"/>
                    <a:pt x="4" y="3"/>
                  </a:cubicBezTo>
                  <a:cubicBezTo>
                    <a:pt x="5" y="3"/>
                    <a:pt x="6" y="3"/>
                    <a:pt x="6" y="4"/>
                  </a:cubicBezTo>
                  <a:cubicBezTo>
                    <a:pt x="6" y="5"/>
                    <a:pt x="6"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29"/>
            <p:cNvSpPr/>
            <p:nvPr/>
          </p:nvSpPr>
          <p:spPr bwMode="auto">
            <a:xfrm>
              <a:off x="3868" y="1660"/>
              <a:ext cx="31" cy="29"/>
            </a:xfrm>
            <a:custGeom>
              <a:avLst/>
              <a:gdLst>
                <a:gd name="T0" fmla="*/ 10 w 13"/>
                <a:gd name="T1" fmla="*/ 12 h 12"/>
                <a:gd name="T2" fmla="*/ 10 w 13"/>
                <a:gd name="T3" fmla="*/ 9 h 12"/>
                <a:gd name="T4" fmla="*/ 10 w 13"/>
                <a:gd name="T5" fmla="*/ 5 h 12"/>
                <a:gd name="T6" fmla="*/ 10 w 13"/>
                <a:gd name="T7" fmla="*/ 5 h 12"/>
                <a:gd name="T8" fmla="*/ 10 w 13"/>
                <a:gd name="T9" fmla="*/ 11 h 12"/>
                <a:gd name="T10" fmla="*/ 11 w 13"/>
                <a:gd name="T11" fmla="*/ 12 h 12"/>
                <a:gd name="T12" fmla="*/ 13 w 13"/>
                <a:gd name="T13" fmla="*/ 10 h 12"/>
                <a:gd name="T14" fmla="*/ 12 w 13"/>
                <a:gd name="T15" fmla="*/ 3 h 12"/>
                <a:gd name="T16" fmla="*/ 12 w 13"/>
                <a:gd name="T17" fmla="*/ 3 h 12"/>
                <a:gd name="T18" fmla="*/ 12 w 13"/>
                <a:gd name="T19" fmla="*/ 3 h 12"/>
                <a:gd name="T20" fmla="*/ 12 w 13"/>
                <a:gd name="T21" fmla="*/ 3 h 12"/>
                <a:gd name="T22" fmla="*/ 8 w 13"/>
                <a:gd name="T23" fmla="*/ 1 h 12"/>
                <a:gd name="T24" fmla="*/ 8 w 13"/>
                <a:gd name="T25" fmla="*/ 1 h 12"/>
                <a:gd name="T26" fmla="*/ 6 w 13"/>
                <a:gd name="T27" fmla="*/ 1 h 12"/>
                <a:gd name="T28" fmla="*/ 1 w 13"/>
                <a:gd name="T29" fmla="*/ 4 h 12"/>
                <a:gd name="T30" fmla="*/ 1 w 13"/>
                <a:gd name="T31" fmla="*/ 11 h 12"/>
                <a:gd name="T32" fmla="*/ 2 w 13"/>
                <a:gd name="T33" fmla="*/ 12 h 12"/>
                <a:gd name="T34" fmla="*/ 3 w 13"/>
                <a:gd name="T35" fmla="*/ 11 h 12"/>
                <a:gd name="T36" fmla="*/ 3 w 13"/>
                <a:gd name="T37" fmla="*/ 5 h 12"/>
                <a:gd name="T38" fmla="*/ 3 w 13"/>
                <a:gd name="T39" fmla="*/ 5 h 12"/>
                <a:gd name="T40" fmla="*/ 4 w 13"/>
                <a:gd name="T41" fmla="*/ 9 h 12"/>
                <a:gd name="T42" fmla="*/ 4 w 13"/>
                <a:gd name="T43" fmla="*/ 12 h 12"/>
                <a:gd name="T44" fmla="*/ 10 w 13"/>
                <a:gd name="T45"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12">
                  <a:moveTo>
                    <a:pt x="10" y="12"/>
                  </a:moveTo>
                  <a:cubicBezTo>
                    <a:pt x="10" y="9"/>
                    <a:pt x="10" y="9"/>
                    <a:pt x="10" y="9"/>
                  </a:cubicBezTo>
                  <a:cubicBezTo>
                    <a:pt x="10" y="5"/>
                    <a:pt x="10" y="5"/>
                    <a:pt x="10" y="5"/>
                  </a:cubicBezTo>
                  <a:cubicBezTo>
                    <a:pt x="10" y="5"/>
                    <a:pt x="10" y="5"/>
                    <a:pt x="10" y="5"/>
                  </a:cubicBezTo>
                  <a:cubicBezTo>
                    <a:pt x="10" y="11"/>
                    <a:pt x="10" y="11"/>
                    <a:pt x="10" y="11"/>
                  </a:cubicBezTo>
                  <a:cubicBezTo>
                    <a:pt x="10" y="11"/>
                    <a:pt x="11" y="12"/>
                    <a:pt x="11" y="12"/>
                  </a:cubicBezTo>
                  <a:cubicBezTo>
                    <a:pt x="12" y="12"/>
                    <a:pt x="13" y="11"/>
                    <a:pt x="13" y="10"/>
                  </a:cubicBezTo>
                  <a:cubicBezTo>
                    <a:pt x="12" y="3"/>
                    <a:pt x="12" y="3"/>
                    <a:pt x="12" y="3"/>
                  </a:cubicBezTo>
                  <a:cubicBezTo>
                    <a:pt x="12" y="3"/>
                    <a:pt x="12" y="3"/>
                    <a:pt x="12" y="3"/>
                  </a:cubicBezTo>
                  <a:cubicBezTo>
                    <a:pt x="12" y="3"/>
                    <a:pt x="12" y="3"/>
                    <a:pt x="12" y="3"/>
                  </a:cubicBezTo>
                  <a:cubicBezTo>
                    <a:pt x="12" y="3"/>
                    <a:pt x="12" y="3"/>
                    <a:pt x="12" y="3"/>
                  </a:cubicBezTo>
                  <a:cubicBezTo>
                    <a:pt x="12" y="1"/>
                    <a:pt x="9" y="1"/>
                    <a:pt x="8" y="1"/>
                  </a:cubicBezTo>
                  <a:cubicBezTo>
                    <a:pt x="8" y="1"/>
                    <a:pt x="8" y="1"/>
                    <a:pt x="8" y="1"/>
                  </a:cubicBezTo>
                  <a:cubicBezTo>
                    <a:pt x="6" y="1"/>
                    <a:pt x="6" y="1"/>
                    <a:pt x="6" y="1"/>
                  </a:cubicBezTo>
                  <a:cubicBezTo>
                    <a:pt x="6" y="1"/>
                    <a:pt x="0" y="0"/>
                    <a:pt x="1" y="4"/>
                  </a:cubicBezTo>
                  <a:cubicBezTo>
                    <a:pt x="1" y="11"/>
                    <a:pt x="1" y="11"/>
                    <a:pt x="1" y="11"/>
                  </a:cubicBezTo>
                  <a:cubicBezTo>
                    <a:pt x="1" y="12"/>
                    <a:pt x="1" y="12"/>
                    <a:pt x="2" y="12"/>
                  </a:cubicBezTo>
                  <a:cubicBezTo>
                    <a:pt x="3" y="12"/>
                    <a:pt x="3" y="11"/>
                    <a:pt x="3" y="11"/>
                  </a:cubicBezTo>
                  <a:cubicBezTo>
                    <a:pt x="3" y="5"/>
                    <a:pt x="3" y="5"/>
                    <a:pt x="3" y="5"/>
                  </a:cubicBezTo>
                  <a:cubicBezTo>
                    <a:pt x="3" y="5"/>
                    <a:pt x="3" y="5"/>
                    <a:pt x="3" y="5"/>
                  </a:cubicBezTo>
                  <a:cubicBezTo>
                    <a:pt x="4" y="9"/>
                    <a:pt x="4" y="9"/>
                    <a:pt x="4" y="9"/>
                  </a:cubicBezTo>
                  <a:cubicBezTo>
                    <a:pt x="4" y="12"/>
                    <a:pt x="4" y="12"/>
                    <a:pt x="4" y="12"/>
                  </a:cubicBezTo>
                  <a:lnTo>
                    <a:pt x="1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30"/>
            <p:cNvSpPr/>
            <p:nvPr/>
          </p:nvSpPr>
          <p:spPr bwMode="auto">
            <a:xfrm>
              <a:off x="3878" y="1648"/>
              <a:ext cx="12" cy="12"/>
            </a:xfrm>
            <a:custGeom>
              <a:avLst/>
              <a:gdLst>
                <a:gd name="T0" fmla="*/ 2 w 5"/>
                <a:gd name="T1" fmla="*/ 5 h 5"/>
                <a:gd name="T2" fmla="*/ 5 w 5"/>
                <a:gd name="T3" fmla="*/ 2 h 5"/>
                <a:gd name="T4" fmla="*/ 2 w 5"/>
                <a:gd name="T5" fmla="*/ 0 h 5"/>
                <a:gd name="T6" fmla="*/ 0 w 5"/>
                <a:gd name="T7" fmla="*/ 3 h 5"/>
                <a:gd name="T8" fmla="*/ 2 w 5"/>
                <a:gd name="T9" fmla="*/ 5 h 5"/>
              </a:gdLst>
              <a:ahLst/>
              <a:cxnLst>
                <a:cxn ang="0">
                  <a:pos x="T0" y="T1"/>
                </a:cxn>
                <a:cxn ang="0">
                  <a:pos x="T2" y="T3"/>
                </a:cxn>
                <a:cxn ang="0">
                  <a:pos x="T4" y="T5"/>
                </a:cxn>
                <a:cxn ang="0">
                  <a:pos x="T6" y="T7"/>
                </a:cxn>
                <a:cxn ang="0">
                  <a:pos x="T8" y="T9"/>
                </a:cxn>
              </a:cxnLst>
              <a:rect l="0" t="0" r="r" b="b"/>
              <a:pathLst>
                <a:path w="5" h="5">
                  <a:moveTo>
                    <a:pt x="2" y="5"/>
                  </a:moveTo>
                  <a:cubicBezTo>
                    <a:pt x="4" y="5"/>
                    <a:pt x="5" y="4"/>
                    <a:pt x="5" y="2"/>
                  </a:cubicBezTo>
                  <a:cubicBezTo>
                    <a:pt x="5" y="1"/>
                    <a:pt x="4" y="0"/>
                    <a:pt x="2" y="0"/>
                  </a:cubicBezTo>
                  <a:cubicBezTo>
                    <a:pt x="1" y="0"/>
                    <a:pt x="0" y="1"/>
                    <a:pt x="0" y="3"/>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1"/>
            <p:cNvSpPr>
              <a:spLocks noEditPoints="1"/>
            </p:cNvSpPr>
            <p:nvPr/>
          </p:nvSpPr>
          <p:spPr bwMode="auto">
            <a:xfrm>
              <a:off x="3895" y="1686"/>
              <a:ext cx="23" cy="43"/>
            </a:xfrm>
            <a:custGeom>
              <a:avLst/>
              <a:gdLst>
                <a:gd name="T0" fmla="*/ 5 w 10"/>
                <a:gd name="T1" fmla="*/ 17 h 18"/>
                <a:gd name="T2" fmla="*/ 10 w 10"/>
                <a:gd name="T3" fmla="*/ 12 h 18"/>
                <a:gd name="T4" fmla="*/ 5 w 10"/>
                <a:gd name="T5" fmla="*/ 0 h 18"/>
                <a:gd name="T6" fmla="*/ 0 w 10"/>
                <a:gd name="T7" fmla="*/ 13 h 18"/>
                <a:gd name="T8" fmla="*/ 5 w 10"/>
                <a:gd name="T9" fmla="*/ 17 h 18"/>
                <a:gd name="T10" fmla="*/ 8 w 10"/>
                <a:gd name="T11" fmla="*/ 12 h 18"/>
                <a:gd name="T12" fmla="*/ 5 w 10"/>
                <a:gd name="T13" fmla="*/ 16 h 18"/>
                <a:gd name="T14" fmla="*/ 8 w 10"/>
                <a:gd name="T15" fmla="*/ 12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8">
                  <a:moveTo>
                    <a:pt x="5" y="17"/>
                  </a:moveTo>
                  <a:cubicBezTo>
                    <a:pt x="8" y="17"/>
                    <a:pt x="10" y="15"/>
                    <a:pt x="10" y="12"/>
                  </a:cubicBezTo>
                  <a:cubicBezTo>
                    <a:pt x="10" y="7"/>
                    <a:pt x="5" y="0"/>
                    <a:pt x="5" y="0"/>
                  </a:cubicBezTo>
                  <a:cubicBezTo>
                    <a:pt x="5" y="0"/>
                    <a:pt x="0" y="8"/>
                    <a:pt x="0" y="13"/>
                  </a:cubicBezTo>
                  <a:cubicBezTo>
                    <a:pt x="0" y="15"/>
                    <a:pt x="2" y="18"/>
                    <a:pt x="5" y="17"/>
                  </a:cubicBezTo>
                  <a:close/>
                  <a:moveTo>
                    <a:pt x="8" y="12"/>
                  </a:moveTo>
                  <a:cubicBezTo>
                    <a:pt x="8" y="12"/>
                    <a:pt x="8" y="16"/>
                    <a:pt x="5" y="16"/>
                  </a:cubicBezTo>
                  <a:lnTo>
                    <a:pt x="8"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232"/>
            <p:cNvSpPr>
              <a:spLocks noEditPoints="1"/>
            </p:cNvSpPr>
            <p:nvPr/>
          </p:nvSpPr>
          <p:spPr bwMode="auto">
            <a:xfrm>
              <a:off x="3726" y="2531"/>
              <a:ext cx="36" cy="50"/>
            </a:xfrm>
            <a:custGeom>
              <a:avLst/>
              <a:gdLst>
                <a:gd name="T0" fmla="*/ 11 w 15"/>
                <a:gd name="T1" fmla="*/ 6 h 21"/>
                <a:gd name="T2" fmla="*/ 13 w 15"/>
                <a:gd name="T3" fmla="*/ 4 h 21"/>
                <a:gd name="T4" fmla="*/ 10 w 15"/>
                <a:gd name="T5" fmla="*/ 0 h 21"/>
                <a:gd name="T6" fmla="*/ 5 w 15"/>
                <a:gd name="T7" fmla="*/ 0 h 21"/>
                <a:gd name="T8" fmla="*/ 2 w 15"/>
                <a:gd name="T9" fmla="*/ 4 h 21"/>
                <a:gd name="T10" fmla="*/ 4 w 15"/>
                <a:gd name="T11" fmla="*/ 6 h 21"/>
                <a:gd name="T12" fmla="*/ 0 w 15"/>
                <a:gd name="T13" fmla="*/ 14 h 21"/>
                <a:gd name="T14" fmla="*/ 8 w 15"/>
                <a:gd name="T15" fmla="*/ 21 h 21"/>
                <a:gd name="T16" fmla="*/ 15 w 15"/>
                <a:gd name="T17" fmla="*/ 13 h 21"/>
                <a:gd name="T18" fmla="*/ 11 w 15"/>
                <a:gd name="T19" fmla="*/ 6 h 21"/>
                <a:gd name="T20" fmla="*/ 9 w 15"/>
                <a:gd name="T21" fmla="*/ 1 h 21"/>
                <a:gd name="T22" fmla="*/ 11 w 15"/>
                <a:gd name="T23" fmla="*/ 4 h 21"/>
                <a:gd name="T24" fmla="*/ 9 w 15"/>
                <a:gd name="T25" fmla="*/ 4 h 21"/>
                <a:gd name="T26" fmla="*/ 9 w 15"/>
                <a:gd name="T27" fmla="*/ 1 h 21"/>
                <a:gd name="T28" fmla="*/ 4 w 15"/>
                <a:gd name="T29" fmla="*/ 4 h 21"/>
                <a:gd name="T30" fmla="*/ 5 w 15"/>
                <a:gd name="T31" fmla="*/ 3 h 21"/>
                <a:gd name="T32" fmla="*/ 6 w 15"/>
                <a:gd name="T33" fmla="*/ 6 h 21"/>
                <a:gd name="T34" fmla="*/ 4 w 15"/>
                <a:gd name="T35" fmla="*/ 4 h 21"/>
                <a:gd name="T36" fmla="*/ 8 w 15"/>
                <a:gd name="T37" fmla="*/ 19 h 21"/>
                <a:gd name="T38" fmla="*/ 2 w 15"/>
                <a:gd name="T39" fmla="*/ 14 h 21"/>
                <a:gd name="T40" fmla="*/ 8 w 15"/>
                <a:gd name="T41" fmla="*/ 8 h 21"/>
                <a:gd name="T42" fmla="*/ 13 w 15"/>
                <a:gd name="T43" fmla="*/ 13 h 21"/>
                <a:gd name="T44" fmla="*/ 8 w 15"/>
                <a:gd name="T45"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21">
                  <a:moveTo>
                    <a:pt x="11" y="6"/>
                  </a:moveTo>
                  <a:cubicBezTo>
                    <a:pt x="13" y="4"/>
                    <a:pt x="13" y="4"/>
                    <a:pt x="13" y="4"/>
                  </a:cubicBezTo>
                  <a:cubicBezTo>
                    <a:pt x="10" y="0"/>
                    <a:pt x="10" y="0"/>
                    <a:pt x="10" y="0"/>
                  </a:cubicBezTo>
                  <a:cubicBezTo>
                    <a:pt x="5" y="0"/>
                    <a:pt x="5" y="0"/>
                    <a:pt x="5" y="0"/>
                  </a:cubicBezTo>
                  <a:cubicBezTo>
                    <a:pt x="2" y="4"/>
                    <a:pt x="2" y="4"/>
                    <a:pt x="2" y="4"/>
                  </a:cubicBezTo>
                  <a:cubicBezTo>
                    <a:pt x="4" y="6"/>
                    <a:pt x="4" y="6"/>
                    <a:pt x="4" y="6"/>
                  </a:cubicBezTo>
                  <a:cubicBezTo>
                    <a:pt x="2" y="8"/>
                    <a:pt x="0" y="10"/>
                    <a:pt x="0" y="14"/>
                  </a:cubicBezTo>
                  <a:cubicBezTo>
                    <a:pt x="0" y="18"/>
                    <a:pt x="3" y="21"/>
                    <a:pt x="8" y="21"/>
                  </a:cubicBezTo>
                  <a:cubicBezTo>
                    <a:pt x="12" y="21"/>
                    <a:pt x="15" y="18"/>
                    <a:pt x="15" y="13"/>
                  </a:cubicBezTo>
                  <a:cubicBezTo>
                    <a:pt x="15" y="10"/>
                    <a:pt x="14" y="8"/>
                    <a:pt x="11" y="6"/>
                  </a:cubicBezTo>
                  <a:close/>
                  <a:moveTo>
                    <a:pt x="9" y="1"/>
                  </a:moveTo>
                  <a:cubicBezTo>
                    <a:pt x="11" y="4"/>
                    <a:pt x="11" y="4"/>
                    <a:pt x="11" y="4"/>
                  </a:cubicBezTo>
                  <a:cubicBezTo>
                    <a:pt x="9" y="4"/>
                    <a:pt x="9" y="4"/>
                    <a:pt x="9" y="4"/>
                  </a:cubicBezTo>
                  <a:lnTo>
                    <a:pt x="9" y="1"/>
                  </a:lnTo>
                  <a:close/>
                  <a:moveTo>
                    <a:pt x="4" y="4"/>
                  </a:moveTo>
                  <a:cubicBezTo>
                    <a:pt x="5" y="3"/>
                    <a:pt x="5" y="3"/>
                    <a:pt x="5" y="3"/>
                  </a:cubicBezTo>
                  <a:cubicBezTo>
                    <a:pt x="6" y="6"/>
                    <a:pt x="6" y="6"/>
                    <a:pt x="6" y="6"/>
                  </a:cubicBezTo>
                  <a:lnTo>
                    <a:pt x="4" y="4"/>
                  </a:lnTo>
                  <a:close/>
                  <a:moveTo>
                    <a:pt x="8" y="19"/>
                  </a:moveTo>
                  <a:cubicBezTo>
                    <a:pt x="5" y="19"/>
                    <a:pt x="2" y="17"/>
                    <a:pt x="2" y="14"/>
                  </a:cubicBezTo>
                  <a:cubicBezTo>
                    <a:pt x="2" y="10"/>
                    <a:pt x="4" y="8"/>
                    <a:pt x="8" y="8"/>
                  </a:cubicBezTo>
                  <a:cubicBezTo>
                    <a:pt x="11" y="8"/>
                    <a:pt x="13" y="10"/>
                    <a:pt x="13" y="13"/>
                  </a:cubicBezTo>
                  <a:cubicBezTo>
                    <a:pt x="13" y="17"/>
                    <a:pt x="11" y="19"/>
                    <a:pt x="8"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233"/>
            <p:cNvSpPr>
              <a:spLocks noEditPoints="1"/>
            </p:cNvSpPr>
            <p:nvPr/>
          </p:nvSpPr>
          <p:spPr bwMode="auto">
            <a:xfrm>
              <a:off x="3956" y="1824"/>
              <a:ext cx="26" cy="26"/>
            </a:xfrm>
            <a:custGeom>
              <a:avLst/>
              <a:gdLst>
                <a:gd name="T0" fmla="*/ 11 w 11"/>
                <a:gd name="T1" fmla="*/ 6 h 11"/>
                <a:gd name="T2" fmla="*/ 10 w 11"/>
                <a:gd name="T3" fmla="*/ 6 h 11"/>
                <a:gd name="T4" fmla="*/ 10 w 11"/>
                <a:gd name="T5" fmla="*/ 5 h 11"/>
                <a:gd name="T6" fmla="*/ 11 w 11"/>
                <a:gd name="T7" fmla="*/ 5 h 11"/>
                <a:gd name="T8" fmla="*/ 11 w 11"/>
                <a:gd name="T9" fmla="*/ 4 h 11"/>
                <a:gd name="T10" fmla="*/ 11 w 11"/>
                <a:gd name="T11" fmla="*/ 3 h 11"/>
                <a:gd name="T12" fmla="*/ 10 w 11"/>
                <a:gd name="T13" fmla="*/ 3 h 11"/>
                <a:gd name="T14" fmla="*/ 9 w 11"/>
                <a:gd name="T15" fmla="*/ 3 h 11"/>
                <a:gd name="T16" fmla="*/ 8 w 11"/>
                <a:gd name="T17" fmla="*/ 3 h 11"/>
                <a:gd name="T18" fmla="*/ 9 w 11"/>
                <a:gd name="T19" fmla="*/ 2 h 11"/>
                <a:gd name="T20" fmla="*/ 8 w 11"/>
                <a:gd name="T21" fmla="*/ 1 h 11"/>
                <a:gd name="T22" fmla="*/ 7 w 11"/>
                <a:gd name="T23" fmla="*/ 0 h 11"/>
                <a:gd name="T24" fmla="*/ 6 w 11"/>
                <a:gd name="T25" fmla="*/ 1 h 11"/>
                <a:gd name="T26" fmla="*/ 6 w 11"/>
                <a:gd name="T27" fmla="*/ 2 h 11"/>
                <a:gd name="T28" fmla="*/ 5 w 11"/>
                <a:gd name="T29" fmla="*/ 2 h 11"/>
                <a:gd name="T30" fmla="*/ 5 w 11"/>
                <a:gd name="T31" fmla="*/ 1 h 11"/>
                <a:gd name="T32" fmla="*/ 4 w 11"/>
                <a:gd name="T33" fmla="*/ 0 h 11"/>
                <a:gd name="T34" fmla="*/ 3 w 11"/>
                <a:gd name="T35" fmla="*/ 1 h 11"/>
                <a:gd name="T36" fmla="*/ 3 w 11"/>
                <a:gd name="T37" fmla="*/ 2 h 11"/>
                <a:gd name="T38" fmla="*/ 3 w 11"/>
                <a:gd name="T39" fmla="*/ 3 h 11"/>
                <a:gd name="T40" fmla="*/ 2 w 11"/>
                <a:gd name="T41" fmla="*/ 3 h 11"/>
                <a:gd name="T42" fmla="*/ 2 w 11"/>
                <a:gd name="T43" fmla="*/ 3 h 11"/>
                <a:gd name="T44" fmla="*/ 1 w 11"/>
                <a:gd name="T45" fmla="*/ 3 h 11"/>
                <a:gd name="T46" fmla="*/ 0 w 11"/>
                <a:gd name="T47" fmla="*/ 4 h 11"/>
                <a:gd name="T48" fmla="*/ 1 w 11"/>
                <a:gd name="T49" fmla="*/ 5 h 11"/>
                <a:gd name="T50" fmla="*/ 1 w 11"/>
                <a:gd name="T51" fmla="*/ 5 h 11"/>
                <a:gd name="T52" fmla="*/ 1 w 11"/>
                <a:gd name="T53" fmla="*/ 6 h 11"/>
                <a:gd name="T54" fmla="*/ 1 w 11"/>
                <a:gd name="T55" fmla="*/ 7 h 11"/>
                <a:gd name="T56" fmla="*/ 0 w 11"/>
                <a:gd name="T57" fmla="*/ 8 h 11"/>
                <a:gd name="T58" fmla="*/ 1 w 11"/>
                <a:gd name="T59" fmla="*/ 8 h 11"/>
                <a:gd name="T60" fmla="*/ 2 w 11"/>
                <a:gd name="T61" fmla="*/ 9 h 11"/>
                <a:gd name="T62" fmla="*/ 2 w 11"/>
                <a:gd name="T63" fmla="*/ 9 h 11"/>
                <a:gd name="T64" fmla="*/ 3 w 11"/>
                <a:gd name="T65" fmla="*/ 9 h 11"/>
                <a:gd name="T66" fmla="*/ 3 w 11"/>
                <a:gd name="T67" fmla="*/ 10 h 11"/>
                <a:gd name="T68" fmla="*/ 3 w 11"/>
                <a:gd name="T69" fmla="*/ 11 h 11"/>
                <a:gd name="T70" fmla="*/ 4 w 11"/>
                <a:gd name="T71" fmla="*/ 11 h 11"/>
                <a:gd name="T72" fmla="*/ 5 w 11"/>
                <a:gd name="T73" fmla="*/ 11 h 11"/>
                <a:gd name="T74" fmla="*/ 5 w 11"/>
                <a:gd name="T75" fmla="*/ 10 h 11"/>
                <a:gd name="T76" fmla="*/ 6 w 11"/>
                <a:gd name="T77" fmla="*/ 10 h 11"/>
                <a:gd name="T78" fmla="*/ 7 w 11"/>
                <a:gd name="T79" fmla="*/ 11 h 11"/>
                <a:gd name="T80" fmla="*/ 8 w 11"/>
                <a:gd name="T81" fmla="*/ 11 h 11"/>
                <a:gd name="T82" fmla="*/ 8 w 11"/>
                <a:gd name="T83" fmla="*/ 11 h 11"/>
                <a:gd name="T84" fmla="*/ 9 w 11"/>
                <a:gd name="T85" fmla="*/ 10 h 11"/>
                <a:gd name="T86" fmla="*/ 9 w 11"/>
                <a:gd name="T87" fmla="*/ 9 h 11"/>
                <a:gd name="T88" fmla="*/ 9 w 11"/>
                <a:gd name="T89" fmla="*/ 8 h 11"/>
                <a:gd name="T90" fmla="*/ 10 w 11"/>
                <a:gd name="T91" fmla="*/ 9 h 11"/>
                <a:gd name="T92" fmla="*/ 11 w 11"/>
                <a:gd name="T93" fmla="*/ 8 h 11"/>
                <a:gd name="T94" fmla="*/ 11 w 11"/>
                <a:gd name="T95" fmla="*/ 7 h 11"/>
                <a:gd name="T96" fmla="*/ 11 w 11"/>
                <a:gd name="T97" fmla="*/ 6 h 11"/>
                <a:gd name="T98" fmla="*/ 7 w 11"/>
                <a:gd name="T99" fmla="*/ 8 h 11"/>
                <a:gd name="T100" fmla="*/ 4 w 11"/>
                <a:gd name="T101" fmla="*/ 7 h 11"/>
                <a:gd name="T102" fmla="*/ 5 w 11"/>
                <a:gd name="T103" fmla="*/ 4 h 11"/>
                <a:gd name="T104" fmla="*/ 8 w 11"/>
                <a:gd name="T105" fmla="*/ 5 h 11"/>
                <a:gd name="T106" fmla="*/ 7 w 11"/>
                <a:gd name="T10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1" y="6"/>
                  </a:moveTo>
                  <a:cubicBezTo>
                    <a:pt x="10" y="6"/>
                    <a:pt x="10" y="6"/>
                    <a:pt x="10" y="6"/>
                  </a:cubicBezTo>
                  <a:cubicBezTo>
                    <a:pt x="10" y="6"/>
                    <a:pt x="10" y="6"/>
                    <a:pt x="10" y="5"/>
                  </a:cubicBezTo>
                  <a:cubicBezTo>
                    <a:pt x="11" y="5"/>
                    <a:pt x="11" y="5"/>
                    <a:pt x="11" y="5"/>
                  </a:cubicBezTo>
                  <a:cubicBezTo>
                    <a:pt x="11" y="5"/>
                    <a:pt x="11" y="4"/>
                    <a:pt x="11" y="4"/>
                  </a:cubicBezTo>
                  <a:cubicBezTo>
                    <a:pt x="11" y="3"/>
                    <a:pt x="11" y="3"/>
                    <a:pt x="11" y="3"/>
                  </a:cubicBezTo>
                  <a:cubicBezTo>
                    <a:pt x="11" y="3"/>
                    <a:pt x="10" y="3"/>
                    <a:pt x="10" y="3"/>
                  </a:cubicBezTo>
                  <a:cubicBezTo>
                    <a:pt x="9" y="3"/>
                    <a:pt x="9" y="3"/>
                    <a:pt x="9" y="3"/>
                  </a:cubicBezTo>
                  <a:cubicBezTo>
                    <a:pt x="9" y="3"/>
                    <a:pt x="9" y="3"/>
                    <a:pt x="8" y="3"/>
                  </a:cubicBezTo>
                  <a:cubicBezTo>
                    <a:pt x="9" y="2"/>
                    <a:pt x="9" y="2"/>
                    <a:pt x="9" y="2"/>
                  </a:cubicBezTo>
                  <a:cubicBezTo>
                    <a:pt x="9" y="1"/>
                    <a:pt x="9" y="1"/>
                    <a:pt x="8" y="1"/>
                  </a:cubicBezTo>
                  <a:cubicBezTo>
                    <a:pt x="7" y="0"/>
                    <a:pt x="7" y="0"/>
                    <a:pt x="7" y="0"/>
                  </a:cubicBezTo>
                  <a:cubicBezTo>
                    <a:pt x="7" y="0"/>
                    <a:pt x="7" y="0"/>
                    <a:pt x="6" y="1"/>
                  </a:cubicBezTo>
                  <a:cubicBezTo>
                    <a:pt x="6" y="2"/>
                    <a:pt x="6" y="2"/>
                    <a:pt x="6" y="2"/>
                  </a:cubicBezTo>
                  <a:cubicBezTo>
                    <a:pt x="6" y="2"/>
                    <a:pt x="6" y="2"/>
                    <a:pt x="5" y="2"/>
                  </a:cubicBezTo>
                  <a:cubicBezTo>
                    <a:pt x="5" y="1"/>
                    <a:pt x="5" y="1"/>
                    <a:pt x="5" y="1"/>
                  </a:cubicBezTo>
                  <a:cubicBezTo>
                    <a:pt x="5" y="0"/>
                    <a:pt x="4" y="0"/>
                    <a:pt x="4" y="0"/>
                  </a:cubicBezTo>
                  <a:cubicBezTo>
                    <a:pt x="3" y="1"/>
                    <a:pt x="3" y="1"/>
                    <a:pt x="3" y="1"/>
                  </a:cubicBezTo>
                  <a:cubicBezTo>
                    <a:pt x="3" y="1"/>
                    <a:pt x="3" y="1"/>
                    <a:pt x="3" y="2"/>
                  </a:cubicBezTo>
                  <a:cubicBezTo>
                    <a:pt x="3" y="3"/>
                    <a:pt x="3" y="3"/>
                    <a:pt x="3" y="3"/>
                  </a:cubicBezTo>
                  <a:cubicBezTo>
                    <a:pt x="3" y="3"/>
                    <a:pt x="3" y="3"/>
                    <a:pt x="2" y="3"/>
                  </a:cubicBezTo>
                  <a:cubicBezTo>
                    <a:pt x="2" y="3"/>
                    <a:pt x="2" y="3"/>
                    <a:pt x="2" y="3"/>
                  </a:cubicBezTo>
                  <a:cubicBezTo>
                    <a:pt x="1" y="3"/>
                    <a:pt x="1" y="3"/>
                    <a:pt x="1" y="3"/>
                  </a:cubicBezTo>
                  <a:cubicBezTo>
                    <a:pt x="0" y="4"/>
                    <a:pt x="0" y="4"/>
                    <a:pt x="0" y="4"/>
                  </a:cubicBezTo>
                  <a:cubicBezTo>
                    <a:pt x="0" y="5"/>
                    <a:pt x="0" y="5"/>
                    <a:pt x="1" y="5"/>
                  </a:cubicBezTo>
                  <a:cubicBezTo>
                    <a:pt x="1" y="5"/>
                    <a:pt x="1" y="5"/>
                    <a:pt x="1" y="5"/>
                  </a:cubicBezTo>
                  <a:cubicBezTo>
                    <a:pt x="1" y="6"/>
                    <a:pt x="1" y="6"/>
                    <a:pt x="1" y="6"/>
                  </a:cubicBezTo>
                  <a:cubicBezTo>
                    <a:pt x="1" y="7"/>
                    <a:pt x="1" y="7"/>
                    <a:pt x="1" y="7"/>
                  </a:cubicBezTo>
                  <a:cubicBezTo>
                    <a:pt x="0" y="7"/>
                    <a:pt x="0" y="7"/>
                    <a:pt x="0" y="8"/>
                  </a:cubicBezTo>
                  <a:cubicBezTo>
                    <a:pt x="1" y="8"/>
                    <a:pt x="1" y="8"/>
                    <a:pt x="1" y="8"/>
                  </a:cubicBezTo>
                  <a:cubicBezTo>
                    <a:pt x="1" y="9"/>
                    <a:pt x="1" y="9"/>
                    <a:pt x="2" y="9"/>
                  </a:cubicBezTo>
                  <a:cubicBezTo>
                    <a:pt x="2" y="9"/>
                    <a:pt x="2" y="9"/>
                    <a:pt x="2" y="9"/>
                  </a:cubicBezTo>
                  <a:cubicBezTo>
                    <a:pt x="3" y="9"/>
                    <a:pt x="3" y="9"/>
                    <a:pt x="3" y="9"/>
                  </a:cubicBezTo>
                  <a:cubicBezTo>
                    <a:pt x="3" y="10"/>
                    <a:pt x="3" y="10"/>
                    <a:pt x="3" y="10"/>
                  </a:cubicBezTo>
                  <a:cubicBezTo>
                    <a:pt x="3" y="10"/>
                    <a:pt x="3" y="11"/>
                    <a:pt x="3" y="11"/>
                  </a:cubicBezTo>
                  <a:cubicBezTo>
                    <a:pt x="4" y="11"/>
                    <a:pt x="4" y="11"/>
                    <a:pt x="4" y="11"/>
                  </a:cubicBezTo>
                  <a:cubicBezTo>
                    <a:pt x="5" y="11"/>
                    <a:pt x="5" y="11"/>
                    <a:pt x="5" y="11"/>
                  </a:cubicBezTo>
                  <a:cubicBezTo>
                    <a:pt x="5" y="10"/>
                    <a:pt x="5" y="10"/>
                    <a:pt x="5" y="10"/>
                  </a:cubicBezTo>
                  <a:cubicBezTo>
                    <a:pt x="6" y="10"/>
                    <a:pt x="6" y="10"/>
                    <a:pt x="6" y="10"/>
                  </a:cubicBezTo>
                  <a:cubicBezTo>
                    <a:pt x="7" y="11"/>
                    <a:pt x="7" y="11"/>
                    <a:pt x="7" y="11"/>
                  </a:cubicBezTo>
                  <a:cubicBezTo>
                    <a:pt x="7" y="11"/>
                    <a:pt x="7" y="11"/>
                    <a:pt x="8" y="11"/>
                  </a:cubicBezTo>
                  <a:cubicBezTo>
                    <a:pt x="8" y="11"/>
                    <a:pt x="8" y="11"/>
                    <a:pt x="8" y="11"/>
                  </a:cubicBezTo>
                  <a:cubicBezTo>
                    <a:pt x="9" y="11"/>
                    <a:pt x="9" y="10"/>
                    <a:pt x="9" y="10"/>
                  </a:cubicBezTo>
                  <a:cubicBezTo>
                    <a:pt x="9" y="9"/>
                    <a:pt x="9" y="9"/>
                    <a:pt x="9" y="9"/>
                  </a:cubicBezTo>
                  <a:cubicBezTo>
                    <a:pt x="9" y="9"/>
                    <a:pt x="9" y="9"/>
                    <a:pt x="9" y="8"/>
                  </a:cubicBezTo>
                  <a:cubicBezTo>
                    <a:pt x="10" y="9"/>
                    <a:pt x="10" y="9"/>
                    <a:pt x="10" y="9"/>
                  </a:cubicBezTo>
                  <a:cubicBezTo>
                    <a:pt x="10" y="9"/>
                    <a:pt x="11" y="9"/>
                    <a:pt x="11" y="8"/>
                  </a:cubicBezTo>
                  <a:cubicBezTo>
                    <a:pt x="11" y="7"/>
                    <a:pt x="11" y="7"/>
                    <a:pt x="11" y="7"/>
                  </a:cubicBezTo>
                  <a:cubicBezTo>
                    <a:pt x="11" y="7"/>
                    <a:pt x="11" y="7"/>
                    <a:pt x="11" y="6"/>
                  </a:cubicBezTo>
                  <a:close/>
                  <a:moveTo>
                    <a:pt x="7" y="8"/>
                  </a:moveTo>
                  <a:cubicBezTo>
                    <a:pt x="5" y="8"/>
                    <a:pt x="4" y="8"/>
                    <a:pt x="4" y="7"/>
                  </a:cubicBezTo>
                  <a:cubicBezTo>
                    <a:pt x="3" y="6"/>
                    <a:pt x="4" y="4"/>
                    <a:pt x="5" y="4"/>
                  </a:cubicBezTo>
                  <a:cubicBezTo>
                    <a:pt x="6" y="3"/>
                    <a:pt x="7" y="4"/>
                    <a:pt x="8" y="5"/>
                  </a:cubicBezTo>
                  <a:cubicBezTo>
                    <a:pt x="8" y="6"/>
                    <a:pt x="8" y="7"/>
                    <a:pt x="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34"/>
            <p:cNvSpPr>
              <a:spLocks noEditPoints="1"/>
            </p:cNvSpPr>
            <p:nvPr/>
          </p:nvSpPr>
          <p:spPr bwMode="auto">
            <a:xfrm>
              <a:off x="4233" y="2061"/>
              <a:ext cx="26" cy="27"/>
            </a:xfrm>
            <a:custGeom>
              <a:avLst/>
              <a:gdLst>
                <a:gd name="T0" fmla="*/ 10 w 11"/>
                <a:gd name="T1" fmla="*/ 6 h 11"/>
                <a:gd name="T2" fmla="*/ 10 w 11"/>
                <a:gd name="T3" fmla="*/ 6 h 11"/>
                <a:gd name="T4" fmla="*/ 9 w 11"/>
                <a:gd name="T5" fmla="*/ 5 h 11"/>
                <a:gd name="T6" fmla="*/ 10 w 11"/>
                <a:gd name="T7" fmla="*/ 5 h 11"/>
                <a:gd name="T8" fmla="*/ 11 w 11"/>
                <a:gd name="T9" fmla="*/ 4 h 11"/>
                <a:gd name="T10" fmla="*/ 10 w 11"/>
                <a:gd name="T11" fmla="*/ 3 h 11"/>
                <a:gd name="T12" fmla="*/ 9 w 11"/>
                <a:gd name="T13" fmla="*/ 3 h 11"/>
                <a:gd name="T14" fmla="*/ 9 w 11"/>
                <a:gd name="T15" fmla="*/ 3 h 11"/>
                <a:gd name="T16" fmla="*/ 8 w 11"/>
                <a:gd name="T17" fmla="*/ 2 h 11"/>
                <a:gd name="T18" fmla="*/ 8 w 11"/>
                <a:gd name="T19" fmla="*/ 2 h 11"/>
                <a:gd name="T20" fmla="*/ 8 w 11"/>
                <a:gd name="T21" fmla="*/ 1 h 11"/>
                <a:gd name="T22" fmla="*/ 7 w 11"/>
                <a:gd name="T23" fmla="*/ 0 h 11"/>
                <a:gd name="T24" fmla="*/ 6 w 11"/>
                <a:gd name="T25" fmla="*/ 1 h 11"/>
                <a:gd name="T26" fmla="*/ 6 w 11"/>
                <a:gd name="T27" fmla="*/ 1 h 11"/>
                <a:gd name="T28" fmla="*/ 5 w 11"/>
                <a:gd name="T29" fmla="*/ 1 h 11"/>
                <a:gd name="T30" fmla="*/ 5 w 11"/>
                <a:gd name="T31" fmla="*/ 1 h 11"/>
                <a:gd name="T32" fmla="*/ 4 w 11"/>
                <a:gd name="T33" fmla="*/ 0 h 11"/>
                <a:gd name="T34" fmla="*/ 3 w 11"/>
                <a:gd name="T35" fmla="*/ 1 h 11"/>
                <a:gd name="T36" fmla="*/ 2 w 11"/>
                <a:gd name="T37" fmla="*/ 2 h 11"/>
                <a:gd name="T38" fmla="*/ 3 w 11"/>
                <a:gd name="T39" fmla="*/ 2 h 11"/>
                <a:gd name="T40" fmla="*/ 2 w 11"/>
                <a:gd name="T41" fmla="*/ 3 h 11"/>
                <a:gd name="T42" fmla="*/ 1 w 11"/>
                <a:gd name="T43" fmla="*/ 3 h 11"/>
                <a:gd name="T44" fmla="*/ 0 w 11"/>
                <a:gd name="T45" fmla="*/ 3 h 11"/>
                <a:gd name="T46" fmla="*/ 0 w 11"/>
                <a:gd name="T47" fmla="*/ 4 h 11"/>
                <a:gd name="T48" fmla="*/ 0 w 11"/>
                <a:gd name="T49" fmla="*/ 5 h 11"/>
                <a:gd name="T50" fmla="*/ 1 w 11"/>
                <a:gd name="T51" fmla="*/ 5 h 11"/>
                <a:gd name="T52" fmla="*/ 1 w 11"/>
                <a:gd name="T53" fmla="*/ 6 h 11"/>
                <a:gd name="T54" fmla="*/ 0 w 11"/>
                <a:gd name="T55" fmla="*/ 6 h 11"/>
                <a:gd name="T56" fmla="*/ 0 w 11"/>
                <a:gd name="T57" fmla="*/ 8 h 11"/>
                <a:gd name="T58" fmla="*/ 0 w 11"/>
                <a:gd name="T59" fmla="*/ 8 h 11"/>
                <a:gd name="T60" fmla="*/ 1 w 11"/>
                <a:gd name="T61" fmla="*/ 9 h 11"/>
                <a:gd name="T62" fmla="*/ 2 w 11"/>
                <a:gd name="T63" fmla="*/ 8 h 11"/>
                <a:gd name="T64" fmla="*/ 3 w 11"/>
                <a:gd name="T65" fmla="*/ 9 h 11"/>
                <a:gd name="T66" fmla="*/ 2 w 11"/>
                <a:gd name="T67" fmla="*/ 10 h 11"/>
                <a:gd name="T68" fmla="*/ 3 w 11"/>
                <a:gd name="T69" fmla="*/ 11 h 11"/>
                <a:gd name="T70" fmla="*/ 4 w 11"/>
                <a:gd name="T71" fmla="*/ 11 h 11"/>
                <a:gd name="T72" fmla="*/ 5 w 11"/>
                <a:gd name="T73" fmla="*/ 11 h 11"/>
                <a:gd name="T74" fmla="*/ 5 w 11"/>
                <a:gd name="T75" fmla="*/ 10 h 11"/>
                <a:gd name="T76" fmla="*/ 6 w 11"/>
                <a:gd name="T77" fmla="*/ 10 h 11"/>
                <a:gd name="T78" fmla="*/ 6 w 11"/>
                <a:gd name="T79" fmla="*/ 11 h 11"/>
                <a:gd name="T80" fmla="*/ 7 w 11"/>
                <a:gd name="T81" fmla="*/ 11 h 11"/>
                <a:gd name="T82" fmla="*/ 8 w 11"/>
                <a:gd name="T83" fmla="*/ 11 h 11"/>
                <a:gd name="T84" fmla="*/ 8 w 11"/>
                <a:gd name="T85" fmla="*/ 10 h 11"/>
                <a:gd name="T86" fmla="*/ 8 w 11"/>
                <a:gd name="T87" fmla="*/ 9 h 11"/>
                <a:gd name="T88" fmla="*/ 9 w 11"/>
                <a:gd name="T89" fmla="*/ 8 h 11"/>
                <a:gd name="T90" fmla="*/ 9 w 11"/>
                <a:gd name="T91" fmla="*/ 9 h 11"/>
                <a:gd name="T92" fmla="*/ 10 w 11"/>
                <a:gd name="T93" fmla="*/ 8 h 11"/>
                <a:gd name="T94" fmla="*/ 11 w 11"/>
                <a:gd name="T95" fmla="*/ 7 h 11"/>
                <a:gd name="T96" fmla="*/ 10 w 11"/>
                <a:gd name="T97" fmla="*/ 6 h 11"/>
                <a:gd name="T98" fmla="*/ 6 w 11"/>
                <a:gd name="T99" fmla="*/ 8 h 11"/>
                <a:gd name="T100" fmla="*/ 3 w 11"/>
                <a:gd name="T101" fmla="*/ 7 h 11"/>
                <a:gd name="T102" fmla="*/ 4 w 11"/>
                <a:gd name="T103" fmla="*/ 4 h 11"/>
                <a:gd name="T104" fmla="*/ 7 w 11"/>
                <a:gd name="T105" fmla="*/ 5 h 11"/>
                <a:gd name="T106" fmla="*/ 6 w 11"/>
                <a:gd name="T10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0" y="6"/>
                  </a:moveTo>
                  <a:cubicBezTo>
                    <a:pt x="10" y="6"/>
                    <a:pt x="10" y="6"/>
                    <a:pt x="10" y="6"/>
                  </a:cubicBezTo>
                  <a:cubicBezTo>
                    <a:pt x="10" y="6"/>
                    <a:pt x="10" y="5"/>
                    <a:pt x="9" y="5"/>
                  </a:cubicBezTo>
                  <a:cubicBezTo>
                    <a:pt x="10" y="5"/>
                    <a:pt x="10" y="5"/>
                    <a:pt x="10" y="5"/>
                  </a:cubicBezTo>
                  <a:cubicBezTo>
                    <a:pt x="11" y="5"/>
                    <a:pt x="11" y="4"/>
                    <a:pt x="11" y="4"/>
                  </a:cubicBezTo>
                  <a:cubicBezTo>
                    <a:pt x="10" y="3"/>
                    <a:pt x="10" y="3"/>
                    <a:pt x="10" y="3"/>
                  </a:cubicBezTo>
                  <a:cubicBezTo>
                    <a:pt x="10" y="3"/>
                    <a:pt x="10" y="2"/>
                    <a:pt x="9" y="3"/>
                  </a:cubicBezTo>
                  <a:cubicBezTo>
                    <a:pt x="9" y="3"/>
                    <a:pt x="9" y="3"/>
                    <a:pt x="9" y="3"/>
                  </a:cubicBezTo>
                  <a:cubicBezTo>
                    <a:pt x="8" y="3"/>
                    <a:pt x="8" y="3"/>
                    <a:pt x="8" y="2"/>
                  </a:cubicBezTo>
                  <a:cubicBezTo>
                    <a:pt x="8" y="2"/>
                    <a:pt x="8" y="2"/>
                    <a:pt x="8" y="2"/>
                  </a:cubicBezTo>
                  <a:cubicBezTo>
                    <a:pt x="8" y="1"/>
                    <a:pt x="8" y="1"/>
                    <a:pt x="8" y="1"/>
                  </a:cubicBezTo>
                  <a:cubicBezTo>
                    <a:pt x="7" y="0"/>
                    <a:pt x="7" y="0"/>
                    <a:pt x="7" y="0"/>
                  </a:cubicBezTo>
                  <a:cubicBezTo>
                    <a:pt x="7" y="0"/>
                    <a:pt x="6" y="0"/>
                    <a:pt x="6" y="1"/>
                  </a:cubicBezTo>
                  <a:cubicBezTo>
                    <a:pt x="6" y="1"/>
                    <a:pt x="6" y="1"/>
                    <a:pt x="6" y="1"/>
                  </a:cubicBezTo>
                  <a:cubicBezTo>
                    <a:pt x="5" y="1"/>
                    <a:pt x="5" y="1"/>
                    <a:pt x="5" y="1"/>
                  </a:cubicBezTo>
                  <a:cubicBezTo>
                    <a:pt x="5" y="1"/>
                    <a:pt x="5" y="1"/>
                    <a:pt x="5" y="1"/>
                  </a:cubicBezTo>
                  <a:cubicBezTo>
                    <a:pt x="4" y="0"/>
                    <a:pt x="4" y="0"/>
                    <a:pt x="4" y="0"/>
                  </a:cubicBezTo>
                  <a:cubicBezTo>
                    <a:pt x="3" y="1"/>
                    <a:pt x="3" y="1"/>
                    <a:pt x="3" y="1"/>
                  </a:cubicBezTo>
                  <a:cubicBezTo>
                    <a:pt x="2" y="1"/>
                    <a:pt x="2" y="1"/>
                    <a:pt x="2" y="2"/>
                  </a:cubicBezTo>
                  <a:cubicBezTo>
                    <a:pt x="3" y="2"/>
                    <a:pt x="3" y="2"/>
                    <a:pt x="3" y="2"/>
                  </a:cubicBezTo>
                  <a:cubicBezTo>
                    <a:pt x="2" y="3"/>
                    <a:pt x="2" y="3"/>
                    <a:pt x="2" y="3"/>
                  </a:cubicBezTo>
                  <a:cubicBezTo>
                    <a:pt x="1" y="3"/>
                    <a:pt x="1" y="3"/>
                    <a:pt x="1" y="3"/>
                  </a:cubicBezTo>
                  <a:cubicBezTo>
                    <a:pt x="1" y="3"/>
                    <a:pt x="0" y="3"/>
                    <a:pt x="0" y="3"/>
                  </a:cubicBezTo>
                  <a:cubicBezTo>
                    <a:pt x="0" y="4"/>
                    <a:pt x="0" y="4"/>
                    <a:pt x="0" y="4"/>
                  </a:cubicBezTo>
                  <a:cubicBezTo>
                    <a:pt x="0" y="4"/>
                    <a:pt x="0" y="5"/>
                    <a:pt x="0" y="5"/>
                  </a:cubicBezTo>
                  <a:cubicBezTo>
                    <a:pt x="1" y="5"/>
                    <a:pt x="1" y="5"/>
                    <a:pt x="1" y="5"/>
                  </a:cubicBezTo>
                  <a:cubicBezTo>
                    <a:pt x="1" y="6"/>
                    <a:pt x="1" y="6"/>
                    <a:pt x="1" y="6"/>
                  </a:cubicBezTo>
                  <a:cubicBezTo>
                    <a:pt x="0" y="6"/>
                    <a:pt x="0" y="6"/>
                    <a:pt x="0" y="6"/>
                  </a:cubicBezTo>
                  <a:cubicBezTo>
                    <a:pt x="0" y="7"/>
                    <a:pt x="0" y="7"/>
                    <a:pt x="0" y="8"/>
                  </a:cubicBezTo>
                  <a:cubicBezTo>
                    <a:pt x="0" y="8"/>
                    <a:pt x="0" y="8"/>
                    <a:pt x="0" y="8"/>
                  </a:cubicBezTo>
                  <a:cubicBezTo>
                    <a:pt x="1" y="9"/>
                    <a:pt x="1" y="9"/>
                    <a:pt x="1" y="9"/>
                  </a:cubicBezTo>
                  <a:cubicBezTo>
                    <a:pt x="2" y="8"/>
                    <a:pt x="2" y="8"/>
                    <a:pt x="2" y="8"/>
                  </a:cubicBezTo>
                  <a:cubicBezTo>
                    <a:pt x="2" y="9"/>
                    <a:pt x="2" y="9"/>
                    <a:pt x="3" y="9"/>
                  </a:cubicBezTo>
                  <a:cubicBezTo>
                    <a:pt x="2" y="10"/>
                    <a:pt x="2" y="10"/>
                    <a:pt x="2" y="10"/>
                  </a:cubicBezTo>
                  <a:cubicBezTo>
                    <a:pt x="2" y="10"/>
                    <a:pt x="2" y="11"/>
                    <a:pt x="3" y="11"/>
                  </a:cubicBezTo>
                  <a:cubicBezTo>
                    <a:pt x="4" y="11"/>
                    <a:pt x="4" y="11"/>
                    <a:pt x="4" y="11"/>
                  </a:cubicBezTo>
                  <a:cubicBezTo>
                    <a:pt x="4" y="11"/>
                    <a:pt x="5" y="11"/>
                    <a:pt x="5" y="11"/>
                  </a:cubicBezTo>
                  <a:cubicBezTo>
                    <a:pt x="5" y="10"/>
                    <a:pt x="5" y="10"/>
                    <a:pt x="5" y="10"/>
                  </a:cubicBezTo>
                  <a:cubicBezTo>
                    <a:pt x="5" y="10"/>
                    <a:pt x="6" y="10"/>
                    <a:pt x="6" y="10"/>
                  </a:cubicBezTo>
                  <a:cubicBezTo>
                    <a:pt x="6" y="11"/>
                    <a:pt x="6" y="11"/>
                    <a:pt x="6" y="11"/>
                  </a:cubicBezTo>
                  <a:cubicBezTo>
                    <a:pt x="6" y="11"/>
                    <a:pt x="7" y="11"/>
                    <a:pt x="7" y="11"/>
                  </a:cubicBezTo>
                  <a:cubicBezTo>
                    <a:pt x="8" y="11"/>
                    <a:pt x="8" y="11"/>
                    <a:pt x="8" y="11"/>
                  </a:cubicBezTo>
                  <a:cubicBezTo>
                    <a:pt x="8" y="10"/>
                    <a:pt x="9" y="10"/>
                    <a:pt x="8" y="10"/>
                  </a:cubicBezTo>
                  <a:cubicBezTo>
                    <a:pt x="8" y="9"/>
                    <a:pt x="8" y="9"/>
                    <a:pt x="8" y="9"/>
                  </a:cubicBezTo>
                  <a:cubicBezTo>
                    <a:pt x="8" y="9"/>
                    <a:pt x="8" y="8"/>
                    <a:pt x="9" y="8"/>
                  </a:cubicBezTo>
                  <a:cubicBezTo>
                    <a:pt x="9" y="9"/>
                    <a:pt x="9" y="9"/>
                    <a:pt x="9" y="9"/>
                  </a:cubicBezTo>
                  <a:cubicBezTo>
                    <a:pt x="10" y="9"/>
                    <a:pt x="10" y="9"/>
                    <a:pt x="10" y="8"/>
                  </a:cubicBezTo>
                  <a:cubicBezTo>
                    <a:pt x="11" y="7"/>
                    <a:pt x="11" y="7"/>
                    <a:pt x="11" y="7"/>
                  </a:cubicBezTo>
                  <a:cubicBezTo>
                    <a:pt x="11" y="7"/>
                    <a:pt x="11" y="6"/>
                    <a:pt x="10" y="6"/>
                  </a:cubicBezTo>
                  <a:close/>
                  <a:moveTo>
                    <a:pt x="6" y="8"/>
                  </a:moveTo>
                  <a:cubicBezTo>
                    <a:pt x="5" y="8"/>
                    <a:pt x="4" y="8"/>
                    <a:pt x="3" y="7"/>
                  </a:cubicBezTo>
                  <a:cubicBezTo>
                    <a:pt x="3" y="5"/>
                    <a:pt x="3" y="4"/>
                    <a:pt x="4" y="4"/>
                  </a:cubicBezTo>
                  <a:cubicBezTo>
                    <a:pt x="5" y="3"/>
                    <a:pt x="7" y="4"/>
                    <a:pt x="7" y="5"/>
                  </a:cubicBezTo>
                  <a:cubicBezTo>
                    <a:pt x="8" y="6"/>
                    <a:pt x="7" y="7"/>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35"/>
            <p:cNvSpPr/>
            <p:nvPr/>
          </p:nvSpPr>
          <p:spPr bwMode="auto">
            <a:xfrm>
              <a:off x="2637" y="2607"/>
              <a:ext cx="2406" cy="356"/>
            </a:xfrm>
            <a:custGeom>
              <a:avLst/>
              <a:gdLst>
                <a:gd name="T0" fmla="*/ 0 w 2406"/>
                <a:gd name="T1" fmla="*/ 0 h 356"/>
                <a:gd name="T2" fmla="*/ 1108 w 2406"/>
                <a:gd name="T3" fmla="*/ 335 h 356"/>
                <a:gd name="T4" fmla="*/ 1179 w 2406"/>
                <a:gd name="T5" fmla="*/ 335 h 356"/>
                <a:gd name="T6" fmla="*/ 2406 w 2406"/>
                <a:gd name="T7" fmla="*/ 7 h 356"/>
                <a:gd name="T8" fmla="*/ 2406 w 2406"/>
                <a:gd name="T9" fmla="*/ 60 h 356"/>
                <a:gd name="T10" fmla="*/ 1175 w 2406"/>
                <a:gd name="T11" fmla="*/ 356 h 356"/>
                <a:gd name="T12" fmla="*/ 1104 w 2406"/>
                <a:gd name="T13" fmla="*/ 356 h 356"/>
                <a:gd name="T14" fmla="*/ 0 w 2406"/>
                <a:gd name="T15" fmla="*/ 41 h 356"/>
                <a:gd name="T16" fmla="*/ 0 w 2406"/>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6" h="356">
                  <a:moveTo>
                    <a:pt x="0" y="0"/>
                  </a:moveTo>
                  <a:lnTo>
                    <a:pt x="1108" y="335"/>
                  </a:lnTo>
                  <a:lnTo>
                    <a:pt x="1179" y="335"/>
                  </a:lnTo>
                  <a:lnTo>
                    <a:pt x="2406" y="7"/>
                  </a:lnTo>
                  <a:lnTo>
                    <a:pt x="2406" y="60"/>
                  </a:lnTo>
                  <a:lnTo>
                    <a:pt x="1175" y="356"/>
                  </a:lnTo>
                  <a:lnTo>
                    <a:pt x="1104" y="356"/>
                  </a:lnTo>
                  <a:lnTo>
                    <a:pt x="0" y="4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4000" advTm="0">
        <p14:vortex dir="r"/>
      </p:transition>
    </mc:Choice>
    <mc:Fallback>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5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50000">
                                          <p:cBhvr additive="base">
                                            <p:cTn id="7" dur="500" fill="hold"/>
                                            <p:tgtEl>
                                              <p:spTgt spid="10"/>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200"/>
                                      </p:stCondLst>
                                      <p:childTnLst>
                                        <p:set>
                                          <p:cBhvr>
                                            <p:cTn id="10" dur="1" fill="hold">
                                              <p:stCondLst>
                                                <p:cond delay="0"/>
                                              </p:stCondLst>
                                            </p:cTn>
                                            <p:tgtEl>
                                              <p:spTgt spid="13"/>
                                            </p:tgtEl>
                                            <p:attrNameLst>
                                              <p:attrName>style.visibility</p:attrName>
                                            </p:attrNameLst>
                                          </p:cBhvr>
                                          <p:to>
                                            <p:strVal val="visible"/>
                                          </p:to>
                                        </p:set>
                                        <p:anim calcmode="lin" valueType="num" p14:bounceEnd="50000">
                                          <p:cBhvr additive="base">
                                            <p:cTn id="11" dur="500" fill="hold"/>
                                            <p:tgtEl>
                                              <p:spTgt spid="13"/>
                                            </p:tgtEl>
                                            <p:attrNameLst>
                                              <p:attrName>ppt_x</p:attrName>
                                            </p:attrNameLst>
                                          </p:cBhvr>
                                          <p:tavLst>
                                            <p:tav tm="0">
                                              <p:val>
                                                <p:strVal val="#ppt_x"/>
                                              </p:val>
                                            </p:tav>
                                            <p:tav tm="100000">
                                              <p:val>
                                                <p:strVal val="#ppt_x"/>
                                              </p:val>
                                            </p:tav>
                                          </p:tavLst>
                                        </p:anim>
                                        <p:anim calcmode="lin" valueType="num" p14:bounceEnd="50000">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50000">
                                      <p:stCondLst>
                                        <p:cond delay="300"/>
                                      </p:stCondLst>
                                      <p:childTnLst>
                                        <p:set>
                                          <p:cBhvr>
                                            <p:cTn id="14" dur="1" fill="hold">
                                              <p:stCondLst>
                                                <p:cond delay="0"/>
                                              </p:stCondLst>
                                            </p:cTn>
                                            <p:tgtEl>
                                              <p:spTgt spid="16"/>
                                            </p:tgtEl>
                                            <p:attrNameLst>
                                              <p:attrName>style.visibility</p:attrName>
                                            </p:attrNameLst>
                                          </p:cBhvr>
                                          <p:to>
                                            <p:strVal val="visible"/>
                                          </p:to>
                                        </p:set>
                                        <p:anim calcmode="lin" valueType="num" p14:bounceEnd="50000">
                                          <p:cBhvr additive="base">
                                            <p:cTn id="15" dur="500" fill="hold"/>
                                            <p:tgtEl>
                                              <p:spTgt spid="16"/>
                                            </p:tgtEl>
                                            <p:attrNameLst>
                                              <p:attrName>ppt_x</p:attrName>
                                            </p:attrNameLst>
                                          </p:cBhvr>
                                          <p:tavLst>
                                            <p:tav tm="0">
                                              <p:val>
                                                <p:strVal val="#ppt_x"/>
                                              </p:val>
                                            </p:tav>
                                            <p:tav tm="100000">
                                              <p:val>
                                                <p:strVal val="#ppt_x"/>
                                              </p:val>
                                            </p:tav>
                                          </p:tavLst>
                                        </p:anim>
                                        <p:anim calcmode="lin" valueType="num" p14:bounceEnd="50000">
                                          <p:cBhvr additive="base">
                                            <p:cTn id="16" dur="500" fill="hold"/>
                                            <p:tgtEl>
                                              <p:spTgt spid="16"/>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14:presetBounceEnd="50000">
                                      <p:stCondLst>
                                        <p:cond delay="400"/>
                                      </p:stCondLst>
                                      <p:childTnLst>
                                        <p:set>
                                          <p:cBhvr>
                                            <p:cTn id="18" dur="1" fill="hold">
                                              <p:stCondLst>
                                                <p:cond delay="0"/>
                                              </p:stCondLst>
                                            </p:cTn>
                                            <p:tgtEl>
                                              <p:spTgt spid="19"/>
                                            </p:tgtEl>
                                            <p:attrNameLst>
                                              <p:attrName>style.visibility</p:attrName>
                                            </p:attrNameLst>
                                          </p:cBhvr>
                                          <p:to>
                                            <p:strVal val="visible"/>
                                          </p:to>
                                        </p:set>
                                        <p:anim calcmode="lin" valueType="num" p14:bounceEnd="50000">
                                          <p:cBhvr additive="base">
                                            <p:cTn id="19" dur="500" fill="hold"/>
                                            <p:tgtEl>
                                              <p:spTgt spid="19"/>
                                            </p:tgtEl>
                                            <p:attrNameLst>
                                              <p:attrName>ppt_x</p:attrName>
                                            </p:attrNameLst>
                                          </p:cBhvr>
                                          <p:tavLst>
                                            <p:tav tm="0">
                                              <p:val>
                                                <p:strVal val="#ppt_x"/>
                                              </p:val>
                                            </p:tav>
                                            <p:tav tm="100000">
                                              <p:val>
                                                <p:strVal val="#ppt_x"/>
                                              </p:val>
                                            </p:tav>
                                          </p:tavLst>
                                        </p:anim>
                                        <p:anim calcmode="lin" valueType="num" p14:bounceEnd="50000">
                                          <p:cBhvr additive="base">
                                            <p:cTn id="20" dur="500" fill="hold"/>
                                            <p:tgtEl>
                                              <p:spTgt spid="19"/>
                                            </p:tgtEl>
                                            <p:attrNameLst>
                                              <p:attrName>ppt_y</p:attrName>
                                            </p:attrNameLst>
                                          </p:cBhvr>
                                          <p:tavLst>
                                            <p:tav tm="0">
                                              <p:val>
                                                <p:strVal val="0-#ppt_h/2"/>
                                              </p:val>
                                            </p:tav>
                                            <p:tav tm="100000">
                                              <p:val>
                                                <p:strVal val="#ppt_y"/>
                                              </p:val>
                                            </p:tav>
                                          </p:tavLst>
                                        </p:anim>
                                      </p:childTnLst>
                                    </p:cTn>
                                  </p:par>
                                </p:childTnLst>
                              </p:cTn>
                            </p:par>
                            <p:par>
                              <p:cTn id="21" fill="hold">
                                <p:stCondLst>
                                  <p:cond delay="500"/>
                                </p:stCondLst>
                                <p:childTnLst>
                                  <p:par>
                                    <p:cTn id="22" presetID="2" presetClass="entr" presetSubtype="8" decel="100000"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0-#ppt_w/2"/>
                                              </p:val>
                                            </p:tav>
                                            <p:tav tm="100000">
                                              <p:val>
                                                <p:strVal val="#ppt_x"/>
                                              </p:val>
                                            </p:tav>
                                          </p:tavLst>
                                        </p:anim>
                                        <p:anim calcmode="lin" valueType="num">
                                          <p:cBhvr additive="base">
                                            <p:cTn id="25" dur="500" fill="hold"/>
                                            <p:tgtEl>
                                              <p:spTgt spid="24"/>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fill="hold"/>
                                            <p:tgtEl>
                                              <p:spTgt spid="27"/>
                                            </p:tgtEl>
                                            <p:attrNameLst>
                                              <p:attrName>ppt_x</p:attrName>
                                            </p:attrNameLst>
                                          </p:cBhvr>
                                          <p:tavLst>
                                            <p:tav tm="0">
                                              <p:val>
                                                <p:strVal val="1+#ppt_w/2"/>
                                              </p:val>
                                            </p:tav>
                                            <p:tav tm="100000">
                                              <p:val>
                                                <p:strVal val="#ppt_x"/>
                                              </p:val>
                                            </p:tav>
                                          </p:tavLst>
                                        </p:anim>
                                        <p:anim calcmode="lin" valueType="num">
                                          <p:cBhvr additive="base">
                                            <p:cTn id="29" dur="500" fill="hold"/>
                                            <p:tgtEl>
                                              <p:spTgt spid="27"/>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16" presetClass="entr" presetSubtype="21"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arn(inVertical)">
                                          <p:cBhvr>
                                            <p:cTn id="33" dur="500"/>
                                            <p:tgtEl>
                                              <p:spTgt spid="22"/>
                                            </p:tgtEl>
                                          </p:cBhvr>
                                        </p:animEffect>
                                      </p:childTnLst>
                                    </p:cTn>
                                  </p:par>
                                  <p:par>
                                    <p:cTn id="34" presetID="2" presetClass="entr" presetSubtype="4"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40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par>
                              <p:cTn id="41" fill="hold">
                                <p:stCondLst>
                                  <p:cond delay="1500"/>
                                </p:stCondLst>
                                <p:childTnLst>
                                  <p:par>
                                    <p:cTn id="42" presetID="31" presetClass="entr" presetSubtype="0" fill="hold" nodeType="after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p:cTn id="44" dur="1000" fill="hold"/>
                                            <p:tgtEl>
                                              <p:spTgt spid="31"/>
                                            </p:tgtEl>
                                            <p:attrNameLst>
                                              <p:attrName>ppt_w</p:attrName>
                                            </p:attrNameLst>
                                          </p:cBhvr>
                                          <p:tavLst>
                                            <p:tav tm="0">
                                              <p:val>
                                                <p:fltVal val="0"/>
                                              </p:val>
                                            </p:tav>
                                            <p:tav tm="100000">
                                              <p:val>
                                                <p:strVal val="#ppt_w"/>
                                              </p:val>
                                            </p:tav>
                                          </p:tavLst>
                                        </p:anim>
                                        <p:anim calcmode="lin" valueType="num">
                                          <p:cBhvr>
                                            <p:cTn id="45" dur="1000" fill="hold"/>
                                            <p:tgtEl>
                                              <p:spTgt spid="31"/>
                                            </p:tgtEl>
                                            <p:attrNameLst>
                                              <p:attrName>ppt_h</p:attrName>
                                            </p:attrNameLst>
                                          </p:cBhvr>
                                          <p:tavLst>
                                            <p:tav tm="0">
                                              <p:val>
                                                <p:fltVal val="0"/>
                                              </p:val>
                                            </p:tav>
                                            <p:tav tm="100000">
                                              <p:val>
                                                <p:strVal val="#ppt_h"/>
                                              </p:val>
                                            </p:tav>
                                          </p:tavLst>
                                        </p:anim>
                                        <p:anim calcmode="lin" valueType="num">
                                          <p:cBhvr>
                                            <p:cTn id="46" dur="1000" fill="hold"/>
                                            <p:tgtEl>
                                              <p:spTgt spid="31"/>
                                            </p:tgtEl>
                                            <p:attrNameLst>
                                              <p:attrName>style.rotation</p:attrName>
                                            </p:attrNameLst>
                                          </p:cBhvr>
                                          <p:tavLst>
                                            <p:tav tm="0">
                                              <p:val>
                                                <p:fltVal val="90"/>
                                              </p:val>
                                            </p:tav>
                                            <p:tav tm="100000">
                                              <p:val>
                                                <p:fltVal val="0"/>
                                              </p:val>
                                            </p:tav>
                                          </p:tavLst>
                                        </p:anim>
                                        <p:animEffect transition="in" filter="fade">
                                          <p:cBhvr>
                                            <p:cTn id="47" dur="1000"/>
                                            <p:tgtEl>
                                              <p:spTgt spid="31"/>
                                            </p:tgtEl>
                                          </p:cBhvr>
                                        </p:animEffect>
                                      </p:childTnLst>
                                    </p:cTn>
                                  </p:par>
                                  <p:par>
                                    <p:cTn id="48" presetID="42" presetClass="path" presetSubtype="0" accel="50000" decel="50000" fill="hold" nodeType="withEffect">
                                      <p:stCondLst>
                                        <p:cond delay="0"/>
                                      </p:stCondLst>
                                      <p:childTnLst>
                                        <p:animMotion origin="layout" path="M -3.33333E-6 1.63681E-6 L 1.1066 -0.03583 " pathEditMode="relative" rAng="0" ptsTypes="AA">
                                          <p:cBhvr>
                                            <p:cTn id="49" dur="4300" fill="hold"/>
                                            <p:tgtEl>
                                              <p:spTgt spid="31"/>
                                            </p:tgtEl>
                                            <p:attrNameLst>
                                              <p:attrName>ppt_x</p:attrName>
                                              <p:attrName>ppt_y</p:attrName>
                                            </p:attrNameLst>
                                          </p:cBhvr>
                                          <p:rCtr x="55330" y="-17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3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3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4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0-#ppt_h/2"/>
                                              </p:val>
                                            </p:tav>
                                            <p:tav tm="100000">
                                              <p:val>
                                                <p:strVal val="#ppt_y"/>
                                              </p:val>
                                            </p:tav>
                                          </p:tavLst>
                                        </p:anim>
                                      </p:childTnLst>
                                    </p:cTn>
                                  </p:par>
                                </p:childTnLst>
                              </p:cTn>
                            </p:par>
                            <p:par>
                              <p:cTn id="21" fill="hold">
                                <p:stCondLst>
                                  <p:cond delay="500"/>
                                </p:stCondLst>
                                <p:childTnLst>
                                  <p:par>
                                    <p:cTn id="22" presetID="2" presetClass="entr" presetSubtype="8" decel="100000"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0-#ppt_w/2"/>
                                              </p:val>
                                            </p:tav>
                                            <p:tav tm="100000">
                                              <p:val>
                                                <p:strVal val="#ppt_x"/>
                                              </p:val>
                                            </p:tav>
                                          </p:tavLst>
                                        </p:anim>
                                        <p:anim calcmode="lin" valueType="num">
                                          <p:cBhvr additive="base">
                                            <p:cTn id="25" dur="500" fill="hold"/>
                                            <p:tgtEl>
                                              <p:spTgt spid="24"/>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fill="hold"/>
                                            <p:tgtEl>
                                              <p:spTgt spid="27"/>
                                            </p:tgtEl>
                                            <p:attrNameLst>
                                              <p:attrName>ppt_x</p:attrName>
                                            </p:attrNameLst>
                                          </p:cBhvr>
                                          <p:tavLst>
                                            <p:tav tm="0">
                                              <p:val>
                                                <p:strVal val="1+#ppt_w/2"/>
                                              </p:val>
                                            </p:tav>
                                            <p:tav tm="100000">
                                              <p:val>
                                                <p:strVal val="#ppt_x"/>
                                              </p:val>
                                            </p:tav>
                                          </p:tavLst>
                                        </p:anim>
                                        <p:anim calcmode="lin" valueType="num">
                                          <p:cBhvr additive="base">
                                            <p:cTn id="29" dur="500" fill="hold"/>
                                            <p:tgtEl>
                                              <p:spTgt spid="27"/>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16" presetClass="entr" presetSubtype="21"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arn(inVertical)">
                                          <p:cBhvr>
                                            <p:cTn id="33" dur="500"/>
                                            <p:tgtEl>
                                              <p:spTgt spid="22"/>
                                            </p:tgtEl>
                                          </p:cBhvr>
                                        </p:animEffect>
                                      </p:childTnLst>
                                    </p:cTn>
                                  </p:par>
                                  <p:par>
                                    <p:cTn id="34" presetID="2" presetClass="entr" presetSubtype="4"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40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par>
                              <p:cTn id="41" fill="hold">
                                <p:stCondLst>
                                  <p:cond delay="1500"/>
                                </p:stCondLst>
                                <p:childTnLst>
                                  <p:par>
                                    <p:cTn id="42" presetID="31" presetClass="entr" presetSubtype="0" fill="hold" nodeType="after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p:cTn id="44" dur="1000" fill="hold"/>
                                            <p:tgtEl>
                                              <p:spTgt spid="31"/>
                                            </p:tgtEl>
                                            <p:attrNameLst>
                                              <p:attrName>ppt_w</p:attrName>
                                            </p:attrNameLst>
                                          </p:cBhvr>
                                          <p:tavLst>
                                            <p:tav tm="0">
                                              <p:val>
                                                <p:fltVal val="0"/>
                                              </p:val>
                                            </p:tav>
                                            <p:tav tm="100000">
                                              <p:val>
                                                <p:strVal val="#ppt_w"/>
                                              </p:val>
                                            </p:tav>
                                          </p:tavLst>
                                        </p:anim>
                                        <p:anim calcmode="lin" valueType="num">
                                          <p:cBhvr>
                                            <p:cTn id="45" dur="1000" fill="hold"/>
                                            <p:tgtEl>
                                              <p:spTgt spid="31"/>
                                            </p:tgtEl>
                                            <p:attrNameLst>
                                              <p:attrName>ppt_h</p:attrName>
                                            </p:attrNameLst>
                                          </p:cBhvr>
                                          <p:tavLst>
                                            <p:tav tm="0">
                                              <p:val>
                                                <p:fltVal val="0"/>
                                              </p:val>
                                            </p:tav>
                                            <p:tav tm="100000">
                                              <p:val>
                                                <p:strVal val="#ppt_h"/>
                                              </p:val>
                                            </p:tav>
                                          </p:tavLst>
                                        </p:anim>
                                        <p:anim calcmode="lin" valueType="num">
                                          <p:cBhvr>
                                            <p:cTn id="46" dur="1000" fill="hold"/>
                                            <p:tgtEl>
                                              <p:spTgt spid="31"/>
                                            </p:tgtEl>
                                            <p:attrNameLst>
                                              <p:attrName>style.rotation</p:attrName>
                                            </p:attrNameLst>
                                          </p:cBhvr>
                                          <p:tavLst>
                                            <p:tav tm="0">
                                              <p:val>
                                                <p:fltVal val="90"/>
                                              </p:val>
                                            </p:tav>
                                            <p:tav tm="100000">
                                              <p:val>
                                                <p:fltVal val="0"/>
                                              </p:val>
                                            </p:tav>
                                          </p:tavLst>
                                        </p:anim>
                                        <p:animEffect transition="in" filter="fade">
                                          <p:cBhvr>
                                            <p:cTn id="47" dur="1000"/>
                                            <p:tgtEl>
                                              <p:spTgt spid="31"/>
                                            </p:tgtEl>
                                          </p:cBhvr>
                                        </p:animEffect>
                                      </p:childTnLst>
                                    </p:cTn>
                                  </p:par>
                                  <p:par>
                                    <p:cTn id="48" presetID="42" presetClass="path" presetSubtype="0" accel="50000" decel="50000" fill="hold" nodeType="withEffect">
                                      <p:stCondLst>
                                        <p:cond delay="0"/>
                                      </p:stCondLst>
                                      <p:childTnLst>
                                        <p:animMotion origin="layout" path="M -3.33333E-6 1.63681E-6 L 1.1066 -0.03583 " pathEditMode="relative" rAng="0" ptsTypes="AA">
                                          <p:cBhvr>
                                            <p:cTn id="49" dur="4300" fill="hold"/>
                                            <p:tgtEl>
                                              <p:spTgt spid="31"/>
                                            </p:tgtEl>
                                            <p:attrNameLst>
                                              <p:attrName>ppt_x</p:attrName>
                                              <p:attrName>ppt_y</p:attrName>
                                            </p:attrNameLst>
                                          </p:cBhvr>
                                          <p:rCtr x="55330" y="-17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30"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82885" y="3083668"/>
            <a:ext cx="3727495" cy="300082"/>
          </a:xfrm>
          <a:prstGeom prst="rect">
            <a:avLst/>
          </a:prstGeom>
          <a:noFill/>
        </p:spPr>
        <p:txBody>
          <a:bodyPr wrap="none" rtlCol="0">
            <a:spAutoFit/>
          </a:bodyPr>
          <a:lstStyle/>
          <a:p>
            <a:r>
              <a:rPr lang="en-US" altLang="zh-CN" dirty="0" smtClean="0"/>
              <a:t>51PPT</a:t>
            </a:r>
            <a:r>
              <a:rPr lang="zh-CN" altLang="en-US" dirty="0" smtClean="0"/>
              <a:t>模板网   </a:t>
            </a:r>
            <a:r>
              <a:rPr lang="en-US" altLang="zh-CN" dirty="0" smtClean="0">
                <a:hlinkClick r:id="rId1"/>
              </a:rPr>
              <a:t>www.51pptmoban.com</a:t>
            </a:r>
            <a:r>
              <a:rPr lang="en-US" altLang="zh-CN" dirty="0" smtClean="0"/>
              <a:t>   </a:t>
            </a:r>
            <a:r>
              <a:rPr lang="zh-CN" altLang="en-US" dirty="0" smtClean="0"/>
              <a:t>整理发布</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图片 135" descr="t0108a6612d7dddec73"/>
          <p:cNvPicPr>
            <a:picLocks noChangeAspect="1"/>
          </p:cNvPicPr>
          <p:nvPr/>
        </p:nvPicPr>
        <p:blipFill>
          <a:blip r:embed="rId1"/>
          <a:stretch>
            <a:fillRect/>
          </a:stretch>
        </p:blipFill>
        <p:spPr>
          <a:xfrm>
            <a:off x="-61595" y="732790"/>
            <a:ext cx="5566410" cy="3668395"/>
          </a:xfrm>
          <a:prstGeom prst="rect">
            <a:avLst/>
          </a:prstGeom>
        </p:spPr>
      </p:pic>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33232" y="89264"/>
            <a:ext cx="1630018" cy="39878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行业探秘</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4271010" y="106045"/>
            <a:ext cx="4535805" cy="5040630"/>
            <a:chOff x="799375" y="842174"/>
            <a:chExt cx="3774282" cy="4444604"/>
          </a:xfrm>
        </p:grpSpPr>
        <p:pic>
          <p:nvPicPr>
            <p:cNvPr id="12" name="图片 25"/>
            <p:cNvPicPr>
              <a:picLocks noChangeAspect="1"/>
            </p:cNvPicPr>
            <p:nvPr/>
          </p:nvPicPr>
          <p:blipFill>
            <a:blip r:embed="rId2" cstate="screen"/>
            <a:srcRect/>
            <a:stretch>
              <a:fillRect/>
            </a:stretch>
          </p:blipFill>
          <p:spPr bwMode="auto">
            <a:xfrm>
              <a:off x="800566" y="3771112"/>
              <a:ext cx="1023938"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24"/>
            <p:cNvPicPr>
              <a:picLocks noChangeAspect="1"/>
            </p:cNvPicPr>
            <p:nvPr/>
          </p:nvPicPr>
          <p:blipFill>
            <a:blip r:embed="rId3" cstate="screen"/>
            <a:srcRect/>
            <a:stretch>
              <a:fillRect/>
            </a:stretch>
          </p:blipFill>
          <p:spPr bwMode="auto">
            <a:xfrm>
              <a:off x="801757" y="2740031"/>
              <a:ext cx="1023938"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7"/>
            <p:cNvPicPr>
              <a:picLocks noChangeAspect="1"/>
            </p:cNvPicPr>
            <p:nvPr/>
          </p:nvPicPr>
          <p:blipFill>
            <a:blip r:embed="rId4" cstate="screen">
              <a:extLst>
                <a:ext uri="{BEBA8EAE-BF5A-486C-A8C5-ECC9F3942E4B}">
                  <a14:imgProps xmlns:a14="http://schemas.microsoft.com/office/drawing/2010/main">
                    <a14:imgLayer r:embed="rId5">
                      <a14:imgEffect>
                        <a14:saturation sat="400000"/>
                      </a14:imgEffect>
                    </a14:imgLayer>
                  </a14:imgProps>
                </a:ext>
              </a:extLst>
            </a:blip>
            <a:srcRect/>
            <a:stretch>
              <a:fillRect/>
            </a:stretch>
          </p:blipFill>
          <p:spPr bwMode="auto">
            <a:xfrm>
              <a:off x="799375" y="1655372"/>
              <a:ext cx="1023938" cy="79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64"/>
            <p:cNvPicPr>
              <a:picLocks noChangeAspect="1"/>
            </p:cNvPicPr>
            <p:nvPr/>
          </p:nvPicPr>
          <p:blipFill>
            <a:blip r:embed="rId6" cstate="screen"/>
            <a:srcRect/>
            <a:stretch>
              <a:fillRect/>
            </a:stretch>
          </p:blipFill>
          <p:spPr bwMode="auto">
            <a:xfrm>
              <a:off x="1020832" y="842174"/>
              <a:ext cx="3552825" cy="444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组合 15"/>
          <p:cNvGrpSpPr/>
          <p:nvPr/>
        </p:nvGrpSpPr>
        <p:grpSpPr>
          <a:xfrm>
            <a:off x="4907179" y="1170087"/>
            <a:ext cx="3232150" cy="3135630"/>
            <a:chOff x="7543319" y="2862288"/>
            <a:chExt cx="3928915" cy="3057637"/>
          </a:xfrm>
        </p:grpSpPr>
        <p:sp>
          <p:nvSpPr>
            <p:cNvPr id="17" name="Rectangle 5"/>
            <p:cNvSpPr/>
            <p:nvPr/>
          </p:nvSpPr>
          <p:spPr bwMode="auto">
            <a:xfrm>
              <a:off x="7585001" y="2862288"/>
              <a:ext cx="3887233" cy="305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marL="0" marR="0" lvl="0" indent="0" defTabSz="914400" eaLnBrk="1" fontAlgn="base" latinLnBrk="0" hangingPunct="1">
                <a:lnSpc>
                  <a:spcPct val="150000"/>
                </a:lnSpc>
                <a:spcBef>
                  <a:spcPct val="0"/>
                </a:spcBef>
                <a:spcAft>
                  <a:spcPct val="0"/>
                </a:spcAft>
                <a:buClrTx/>
                <a:buSzTx/>
                <a:buFontTx/>
                <a:buNone/>
                <a:defRPr/>
              </a:pPr>
              <a:r>
                <a:rPr lang="en-US" altLang="zh-CN" sz="1200" b="1">
                  <a:latin typeface="幼圆" panose="02010509060101010101" charset="-122"/>
                  <a:ea typeface="幼圆" panose="02010509060101010101" charset="-122"/>
                  <a:sym typeface="+mn-ea"/>
                </a:rPr>
                <a:t>    </a:t>
              </a:r>
              <a:r>
                <a:rPr lang="zh-CN" altLang="en-US" sz="1200" b="1">
                  <a:latin typeface="幼圆" panose="02010509060101010101" charset="-122"/>
                  <a:ea typeface="幼圆" panose="02010509060101010101" charset="-122"/>
                  <a:sym typeface="+mn-ea"/>
                </a:rPr>
                <a:t>快递又名速递，是兼有邮递功能的门对门物流活动，即指快递公司通过铁路、公路、空运和航运等交通工具，对客户货物进行快速投递。在很多方面，快递要优于邮政的邮递服务。除了较快送达目的地及必须签收外，现时很多快递业者均提供邮件追踪功能、送递时间的承诺及其他按客户需要提供的服务。</a:t>
              </a:r>
              <a:endParaRPr lang="zh-CN" altLang="en-US" sz="1200" b="1">
                <a:latin typeface="幼圆" panose="02010509060101010101" charset="-122"/>
                <a:ea typeface="幼圆" panose="02010509060101010101" charset="-122"/>
              </a:endParaRPr>
            </a:p>
            <a:p>
              <a:pPr marL="0" marR="0" lvl="0" indent="0" defTabSz="914400" eaLnBrk="1" fontAlgn="base" latinLnBrk="0" hangingPunct="1">
                <a:lnSpc>
                  <a:spcPct val="150000"/>
                </a:lnSpc>
                <a:spcBef>
                  <a:spcPct val="0"/>
                </a:spcBef>
                <a:spcAft>
                  <a:spcPct val="0"/>
                </a:spcAft>
                <a:buClrTx/>
                <a:buSzTx/>
                <a:buFontTx/>
                <a:buNone/>
                <a:defRPr/>
              </a:pPr>
              <a:r>
                <a:rPr lang="zh-CN" altLang="en-US" sz="1200" b="1">
                  <a:latin typeface="幼圆" panose="02010509060101010101" charset="-122"/>
                  <a:ea typeface="幼圆" panose="02010509060101010101" charset="-122"/>
                  <a:sym typeface="+mn-ea"/>
                </a:rPr>
                <a:t>    与普通的运输方式相比，它们有很大不同：快递的运费一般大大高于普通运输方式，是由于其追求时效性而使得成本的增加，和满足客户对时间需求而增加的增值。</a:t>
              </a:r>
              <a:endParaRPr kumimoji="0" lang="zh-CN" altLang="en-US" sz="1200" b="1" i="0" u="none" strike="noStrike" kern="0" cap="none" spc="0" normalizeH="0" baseline="0" noProof="0" dirty="0">
                <a:ln>
                  <a:noFill/>
                </a:ln>
                <a:solidFill>
                  <a:sysClr val="windowText" lastClr="000000">
                    <a:lumMod val="50000"/>
                    <a:lumOff val="50000"/>
                  </a:sysClr>
                </a:solidFill>
                <a:effectLst/>
                <a:uLnTx/>
                <a:uFillTx/>
                <a:latin typeface="幼圆" panose="02010509060101010101" charset="-122"/>
                <a:ea typeface="幼圆" panose="02010509060101010101" charset="-122"/>
                <a:sym typeface="Gill Sans" charset="0"/>
              </a:endParaRPr>
            </a:p>
          </p:txBody>
        </p:sp>
        <p:sp>
          <p:nvSpPr>
            <p:cNvPr id="18" name="KSO_Shape"/>
            <p:cNvSpPr/>
            <p:nvPr/>
          </p:nvSpPr>
          <p:spPr>
            <a:xfrm flipH="1">
              <a:off x="7543319" y="2862810"/>
              <a:ext cx="386363" cy="273673"/>
            </a:xfrm>
            <a:custGeom>
              <a:avLst/>
              <a:gdLst>
                <a:gd name="connsiteX0" fmla="*/ 7782622 w 7782622"/>
                <a:gd name="connsiteY0" fmla="*/ 1956116 h 5514836"/>
                <a:gd name="connsiteX1" fmla="*/ 1120218 w 7782622"/>
                <a:gd name="connsiteY1" fmla="*/ 1956116 h 5514836"/>
                <a:gd name="connsiteX2" fmla="*/ 4 w 7782622"/>
                <a:gd name="connsiteY2" fmla="*/ 5514836 h 5514836"/>
                <a:gd name="connsiteX3" fmla="*/ 6662408 w 7782622"/>
                <a:gd name="connsiteY3" fmla="*/ 5514836 h 5514836"/>
                <a:gd name="connsiteX4" fmla="*/ 2210075 w 7782622"/>
                <a:gd name="connsiteY4" fmla="*/ 0 h 5514836"/>
                <a:gd name="connsiteX5" fmla="*/ 0 w 7782622"/>
                <a:gd name="connsiteY5" fmla="*/ 0 h 5514836"/>
                <a:gd name="connsiteX6" fmla="*/ 0 w 7782622"/>
                <a:gd name="connsiteY6" fmla="*/ 1356040 h 5514836"/>
                <a:gd name="connsiteX7" fmla="*/ 2 w 7782622"/>
                <a:gd name="connsiteY7" fmla="*/ 1356040 h 5514836"/>
                <a:gd name="connsiteX8" fmla="*/ 2 w 7782622"/>
                <a:gd name="connsiteY8" fmla="*/ 4425111 h 5514836"/>
                <a:gd name="connsiteX9" fmla="*/ 872566 w 7782622"/>
                <a:gd name="connsiteY9" fmla="*/ 1653131 h 5514836"/>
                <a:gd name="connsiteX10" fmla="*/ 6705945 w 7782622"/>
                <a:gd name="connsiteY10" fmla="*/ 1653131 h 5514836"/>
                <a:gd name="connsiteX11" fmla="*/ 6705945 w 7782622"/>
                <a:gd name="connsiteY11" fmla="*/ 984566 h 5514836"/>
                <a:gd name="connsiteX12" fmla="*/ 2611236 w 7782622"/>
                <a:gd name="connsiteY12" fmla="*/ 984566 h 551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82622" h="5514836">
                  <a:moveTo>
                    <a:pt x="7782622" y="1956116"/>
                  </a:moveTo>
                  <a:lnTo>
                    <a:pt x="1120218" y="1956116"/>
                  </a:lnTo>
                  <a:lnTo>
                    <a:pt x="4" y="5514836"/>
                  </a:lnTo>
                  <a:lnTo>
                    <a:pt x="6662408" y="5514836"/>
                  </a:lnTo>
                  <a:close/>
                  <a:moveTo>
                    <a:pt x="2210075" y="0"/>
                  </a:moveTo>
                  <a:lnTo>
                    <a:pt x="0" y="0"/>
                  </a:lnTo>
                  <a:lnTo>
                    <a:pt x="0" y="1356040"/>
                  </a:lnTo>
                  <a:lnTo>
                    <a:pt x="2" y="1356040"/>
                  </a:lnTo>
                  <a:lnTo>
                    <a:pt x="2" y="4425111"/>
                  </a:lnTo>
                  <a:lnTo>
                    <a:pt x="872566" y="1653131"/>
                  </a:lnTo>
                  <a:lnTo>
                    <a:pt x="6705945" y="1653131"/>
                  </a:lnTo>
                  <a:lnTo>
                    <a:pt x="6705945" y="984566"/>
                  </a:lnTo>
                  <a:lnTo>
                    <a:pt x="2611236" y="984566"/>
                  </a:lnTo>
                  <a:close/>
                </a:path>
              </a:pathLst>
            </a:custGeom>
            <a:solidFill>
              <a:srgbClr val="02B3C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rgbClr val="FFFFFF"/>
                </a:solidFill>
                <a:effectLst/>
                <a:uLnTx/>
                <a:uFillTx/>
                <a:latin typeface="造字工房悦黑（非商用）常规体"/>
                <a:ea typeface="造字工房悦黑（非商用）常规体"/>
                <a:cs typeface="+mn-cs"/>
              </a:endParaRPr>
            </a:p>
          </p:txBody>
        </p:sp>
      </p:grpSp>
      <p:sp>
        <p:nvSpPr>
          <p:cNvPr id="23" name="文本框 14"/>
          <p:cNvSpPr txBox="1"/>
          <p:nvPr/>
        </p:nvSpPr>
        <p:spPr>
          <a:xfrm>
            <a:off x="5225107" y="732676"/>
            <a:ext cx="2368391" cy="437515"/>
          </a:xfrm>
          <a:prstGeom prst="rect">
            <a:avLst/>
          </a:prstGeom>
          <a:noFill/>
        </p:spPr>
        <p:txBody>
          <a:bodyPr wrap="square" lIns="68580" tIns="34290" rIns="68580" bIns="34290"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2000" i="0" u="none" strike="noStrike" kern="0" cap="none" spc="0" normalizeH="0" baseline="0" noProof="0" dirty="0" smtClean="0">
                <a:ln>
                  <a:noFill/>
                </a:ln>
                <a:solidFill>
                  <a:srgbClr val="02B3C1"/>
                </a:solidFill>
                <a:effectLst/>
                <a:uLnTx/>
                <a:uFillTx/>
                <a:latin typeface="微软雅黑" panose="020B0503020204020204" pitchFamily="34" charset="-122"/>
                <a:ea typeface="微软雅黑" panose="020B0503020204020204" pitchFamily="34" charset="-122"/>
              </a:rPr>
              <a:t>何为快递</a:t>
            </a:r>
            <a:endParaRPr kumimoji="0" lang="zh-CN" altLang="en-US" sz="2000" i="0" u="none" strike="noStrike" kern="0" cap="none" spc="0" normalizeH="0" baseline="0" noProof="0" dirty="0">
              <a:ln>
                <a:noFill/>
              </a:ln>
              <a:solidFill>
                <a:srgbClr val="02B3C1"/>
              </a:solidFill>
              <a:effectLst/>
              <a:uLnTx/>
              <a:uFillTx/>
              <a:latin typeface="微软雅黑" panose="020B0503020204020204" pitchFamily="34" charset="-122"/>
              <a:ea typeface="微软雅黑" panose="020B0503020204020204" pitchFamily="34" charset="-122"/>
            </a:endParaRPr>
          </a:p>
        </p:txBody>
      </p:sp>
      <p:grpSp>
        <p:nvGrpSpPr>
          <p:cNvPr id="24" name="组合 23"/>
          <p:cNvGrpSpPr/>
          <p:nvPr/>
        </p:nvGrpSpPr>
        <p:grpSpPr>
          <a:xfrm flipH="1">
            <a:off x="7161302" y="3860743"/>
            <a:ext cx="859136" cy="686936"/>
            <a:chOff x="2914654" y="1360490"/>
            <a:chExt cx="5132384" cy="4103685"/>
          </a:xfrm>
        </p:grpSpPr>
        <p:grpSp>
          <p:nvGrpSpPr>
            <p:cNvPr id="25" name="组合 24"/>
            <p:cNvGrpSpPr/>
            <p:nvPr/>
          </p:nvGrpSpPr>
          <p:grpSpPr>
            <a:xfrm>
              <a:off x="2914654" y="1360490"/>
              <a:ext cx="3387729" cy="4038605"/>
              <a:chOff x="2914654" y="1360490"/>
              <a:chExt cx="3387729" cy="4038605"/>
            </a:xfrm>
            <a:effectLst>
              <a:reflection blurRad="6350" stA="36000" endPos="25000" dir="5400000" sy="-100000" algn="bl" rotWithShape="0"/>
            </a:effectLst>
          </p:grpSpPr>
          <p:sp>
            <p:nvSpPr>
              <p:cNvPr id="106" name="Freeform 12"/>
              <p:cNvSpPr/>
              <p:nvPr/>
            </p:nvSpPr>
            <p:spPr bwMode="auto">
              <a:xfrm>
                <a:off x="5762691" y="4868869"/>
                <a:ext cx="175602" cy="524888"/>
              </a:xfrm>
              <a:custGeom>
                <a:avLst/>
                <a:gdLst>
                  <a:gd name="T0" fmla="*/ 8 w 44"/>
                  <a:gd name="T1" fmla="*/ 23 h 139"/>
                  <a:gd name="T2" fmla="*/ 0 w 44"/>
                  <a:gd name="T3" fmla="*/ 138 h 139"/>
                  <a:gd name="T4" fmla="*/ 1 w 44"/>
                  <a:gd name="T5" fmla="*/ 139 h 139"/>
                  <a:gd name="T6" fmla="*/ 44 w 44"/>
                  <a:gd name="T7" fmla="*/ 0 h 139"/>
                  <a:gd name="T8" fmla="*/ 44 w 44"/>
                  <a:gd name="T9" fmla="*/ 0 h 139"/>
                  <a:gd name="T10" fmla="*/ 8 w 44"/>
                  <a:gd name="T11" fmla="*/ 23 h 139"/>
                  <a:gd name="connsiteX0" fmla="*/ 1818 w 10000"/>
                  <a:gd name="connsiteY0" fmla="*/ 1655 h 9928"/>
                  <a:gd name="connsiteX1" fmla="*/ 0 w 10000"/>
                  <a:gd name="connsiteY1" fmla="*/ 9928 h 9928"/>
                  <a:gd name="connsiteX2" fmla="*/ 10000 w 10000"/>
                  <a:gd name="connsiteY2" fmla="*/ 0 h 9928"/>
                  <a:gd name="connsiteX3" fmla="*/ 10000 w 10000"/>
                  <a:gd name="connsiteY3" fmla="*/ 0 h 9928"/>
                  <a:gd name="connsiteX4" fmla="*/ 1818 w 10000"/>
                  <a:gd name="connsiteY4" fmla="*/ 1655 h 9928"/>
                  <a:gd name="connsiteX0-1" fmla="*/ 1818 w 10000"/>
                  <a:gd name="connsiteY0-2" fmla="*/ 1667 h 10046"/>
                  <a:gd name="connsiteX1-3" fmla="*/ 0 w 10000"/>
                  <a:gd name="connsiteY1-4" fmla="*/ 10046 h 10046"/>
                  <a:gd name="connsiteX2-5" fmla="*/ 10000 w 10000"/>
                  <a:gd name="connsiteY2-6" fmla="*/ 0 h 10046"/>
                  <a:gd name="connsiteX3-7" fmla="*/ 10000 w 10000"/>
                  <a:gd name="connsiteY3-8" fmla="*/ 0 h 10046"/>
                  <a:gd name="connsiteX4-9" fmla="*/ 1818 w 10000"/>
                  <a:gd name="connsiteY4-10" fmla="*/ 1667 h 10046"/>
                  <a:gd name="connsiteX0-11" fmla="*/ 1544 w 9726"/>
                  <a:gd name="connsiteY0-12" fmla="*/ 1667 h 10092"/>
                  <a:gd name="connsiteX1-13" fmla="*/ 0 w 9726"/>
                  <a:gd name="connsiteY1-14" fmla="*/ 10092 h 10092"/>
                  <a:gd name="connsiteX2-15" fmla="*/ 9726 w 9726"/>
                  <a:gd name="connsiteY2-16" fmla="*/ 0 h 10092"/>
                  <a:gd name="connsiteX3-17" fmla="*/ 9726 w 9726"/>
                  <a:gd name="connsiteY3-18" fmla="*/ 0 h 10092"/>
                  <a:gd name="connsiteX4-19" fmla="*/ 1544 w 9726"/>
                  <a:gd name="connsiteY4-20" fmla="*/ 1667 h 10092"/>
                  <a:gd name="connsiteX0-21" fmla="*/ 1200 w 10601"/>
                  <a:gd name="connsiteY0-22" fmla="*/ 2015 h 10014"/>
                  <a:gd name="connsiteX1-23" fmla="*/ 601 w 10601"/>
                  <a:gd name="connsiteY1-24" fmla="*/ 10000 h 10014"/>
                  <a:gd name="connsiteX2-25" fmla="*/ 10601 w 10601"/>
                  <a:gd name="connsiteY2-26" fmla="*/ 0 h 10014"/>
                  <a:gd name="connsiteX3-27" fmla="*/ 10601 w 10601"/>
                  <a:gd name="connsiteY3-28" fmla="*/ 0 h 10014"/>
                  <a:gd name="connsiteX4-29" fmla="*/ 1200 w 10601"/>
                  <a:gd name="connsiteY4-30" fmla="*/ 2015 h 10014"/>
                  <a:gd name="connsiteX0-31" fmla="*/ 1251 w 10652"/>
                  <a:gd name="connsiteY0-32" fmla="*/ 2015 h 10015"/>
                  <a:gd name="connsiteX1-33" fmla="*/ 652 w 10652"/>
                  <a:gd name="connsiteY1-34" fmla="*/ 10000 h 10015"/>
                  <a:gd name="connsiteX2-35" fmla="*/ 10652 w 10652"/>
                  <a:gd name="connsiteY2-36" fmla="*/ 0 h 10015"/>
                  <a:gd name="connsiteX3-37" fmla="*/ 10652 w 10652"/>
                  <a:gd name="connsiteY3-38" fmla="*/ 0 h 10015"/>
                  <a:gd name="connsiteX4-39" fmla="*/ 1251 w 10652"/>
                  <a:gd name="connsiteY4-40" fmla="*/ 2015 h 10015"/>
                  <a:gd name="connsiteX0-41" fmla="*/ 1004 w 10405"/>
                  <a:gd name="connsiteY0-42" fmla="*/ 2015 h 10000"/>
                  <a:gd name="connsiteX1-43" fmla="*/ 405 w 10405"/>
                  <a:gd name="connsiteY1-44" fmla="*/ 10000 h 10000"/>
                  <a:gd name="connsiteX2-45" fmla="*/ 10405 w 10405"/>
                  <a:gd name="connsiteY2-46" fmla="*/ 0 h 10000"/>
                  <a:gd name="connsiteX3-47" fmla="*/ 10405 w 10405"/>
                  <a:gd name="connsiteY3-48" fmla="*/ 0 h 10000"/>
                  <a:gd name="connsiteX4-49" fmla="*/ 1004 w 10405"/>
                  <a:gd name="connsiteY4-50" fmla="*/ 2015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05" h="10000">
                    <a:moveTo>
                      <a:pt x="1004" y="2015"/>
                    </a:moveTo>
                    <a:cubicBezTo>
                      <a:pt x="522" y="4949"/>
                      <a:pt x="-598" y="9202"/>
                      <a:pt x="405" y="10000"/>
                    </a:cubicBezTo>
                    <a:cubicBezTo>
                      <a:pt x="1972" y="9664"/>
                      <a:pt x="7072" y="3333"/>
                      <a:pt x="10405" y="0"/>
                    </a:cubicBezTo>
                    <a:lnTo>
                      <a:pt x="10405" y="0"/>
                    </a:lnTo>
                    <a:lnTo>
                      <a:pt x="1004" y="2015"/>
                    </a:lnTo>
                    <a:close/>
                  </a:path>
                </a:pathLst>
              </a:custGeom>
              <a:solidFill>
                <a:srgbClr val="7171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7" name="Freeform 5"/>
              <p:cNvSpPr/>
              <p:nvPr/>
            </p:nvSpPr>
            <p:spPr bwMode="auto">
              <a:xfrm>
                <a:off x="3159129" y="1600203"/>
                <a:ext cx="1644652" cy="2200278"/>
              </a:xfrm>
              <a:custGeom>
                <a:avLst/>
                <a:gdLst>
                  <a:gd name="T0" fmla="*/ 0 w 1036"/>
                  <a:gd name="T1" fmla="*/ 223 h 1386"/>
                  <a:gd name="T2" fmla="*/ 650 w 1036"/>
                  <a:gd name="T3" fmla="*/ 1386 h 1386"/>
                  <a:gd name="T4" fmla="*/ 1036 w 1036"/>
                  <a:gd name="T5" fmla="*/ 1170 h 1386"/>
                  <a:gd name="T6" fmla="*/ 384 w 1036"/>
                  <a:gd name="T7" fmla="*/ 0 h 1386"/>
                  <a:gd name="T8" fmla="*/ 0 w 1036"/>
                  <a:gd name="T9" fmla="*/ 223 h 1386"/>
                </a:gdLst>
                <a:ahLst/>
                <a:cxnLst>
                  <a:cxn ang="0">
                    <a:pos x="T0" y="T1"/>
                  </a:cxn>
                  <a:cxn ang="0">
                    <a:pos x="T2" y="T3"/>
                  </a:cxn>
                  <a:cxn ang="0">
                    <a:pos x="T4" y="T5"/>
                  </a:cxn>
                  <a:cxn ang="0">
                    <a:pos x="T6" y="T7"/>
                  </a:cxn>
                  <a:cxn ang="0">
                    <a:pos x="T8" y="T9"/>
                  </a:cxn>
                </a:cxnLst>
                <a:rect l="0" t="0" r="r" b="b"/>
                <a:pathLst>
                  <a:path w="1036" h="1386">
                    <a:moveTo>
                      <a:pt x="0" y="223"/>
                    </a:moveTo>
                    <a:lnTo>
                      <a:pt x="650" y="1386"/>
                    </a:lnTo>
                    <a:lnTo>
                      <a:pt x="1036" y="1170"/>
                    </a:lnTo>
                    <a:lnTo>
                      <a:pt x="384" y="0"/>
                    </a:lnTo>
                    <a:lnTo>
                      <a:pt x="0" y="223"/>
                    </a:lnTo>
                    <a:close/>
                  </a:path>
                </a:pathLst>
              </a:custGeom>
              <a:solidFill>
                <a:srgbClr val="DDA0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8" name="Freeform 6"/>
              <p:cNvSpPr/>
              <p:nvPr/>
            </p:nvSpPr>
            <p:spPr bwMode="auto">
              <a:xfrm>
                <a:off x="3768730" y="1360490"/>
                <a:ext cx="1452564" cy="2097090"/>
              </a:xfrm>
              <a:custGeom>
                <a:avLst/>
                <a:gdLst>
                  <a:gd name="T0" fmla="*/ 259 w 915"/>
                  <a:gd name="T1" fmla="*/ 0 h 1321"/>
                  <a:gd name="T2" fmla="*/ 0 w 915"/>
                  <a:gd name="T3" fmla="*/ 151 h 1321"/>
                  <a:gd name="T4" fmla="*/ 652 w 915"/>
                  <a:gd name="T5" fmla="*/ 1321 h 1321"/>
                  <a:gd name="T6" fmla="*/ 915 w 915"/>
                  <a:gd name="T7" fmla="*/ 1177 h 1321"/>
                  <a:gd name="T8" fmla="*/ 259 w 915"/>
                  <a:gd name="T9" fmla="*/ 0 h 1321"/>
                </a:gdLst>
                <a:ahLst/>
                <a:cxnLst>
                  <a:cxn ang="0">
                    <a:pos x="T0" y="T1"/>
                  </a:cxn>
                  <a:cxn ang="0">
                    <a:pos x="T2" y="T3"/>
                  </a:cxn>
                  <a:cxn ang="0">
                    <a:pos x="T4" y="T5"/>
                  </a:cxn>
                  <a:cxn ang="0">
                    <a:pos x="T6" y="T7"/>
                  </a:cxn>
                  <a:cxn ang="0">
                    <a:pos x="T8" y="T9"/>
                  </a:cxn>
                </a:cxnLst>
                <a:rect l="0" t="0" r="r" b="b"/>
                <a:pathLst>
                  <a:path w="915" h="1321">
                    <a:moveTo>
                      <a:pt x="259" y="0"/>
                    </a:moveTo>
                    <a:lnTo>
                      <a:pt x="0" y="151"/>
                    </a:lnTo>
                    <a:lnTo>
                      <a:pt x="652" y="1321"/>
                    </a:lnTo>
                    <a:lnTo>
                      <a:pt x="915" y="1177"/>
                    </a:lnTo>
                    <a:lnTo>
                      <a:pt x="259" y="0"/>
                    </a:lnTo>
                    <a:close/>
                  </a:path>
                </a:pathLst>
              </a:custGeom>
              <a:solidFill>
                <a:srgbClr val="DDA0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9" name="Freeform 7"/>
              <p:cNvSpPr/>
              <p:nvPr/>
            </p:nvSpPr>
            <p:spPr bwMode="auto">
              <a:xfrm>
                <a:off x="4533906" y="3702055"/>
                <a:ext cx="1350964" cy="1452564"/>
              </a:xfrm>
              <a:custGeom>
                <a:avLst/>
                <a:gdLst>
                  <a:gd name="T0" fmla="*/ 282 w 359"/>
                  <a:gd name="T1" fmla="*/ 368 h 386"/>
                  <a:gd name="T2" fmla="*/ 337 w 359"/>
                  <a:gd name="T3" fmla="*/ 335 h 386"/>
                  <a:gd name="T4" fmla="*/ 359 w 359"/>
                  <a:gd name="T5" fmla="*/ 0 h 386"/>
                  <a:gd name="T6" fmla="*/ 142 w 359"/>
                  <a:gd name="T7" fmla="*/ 118 h 386"/>
                  <a:gd name="T8" fmla="*/ 0 w 359"/>
                  <a:gd name="T9" fmla="*/ 195 h 386"/>
                  <a:gd name="T10" fmla="*/ 246 w 359"/>
                  <a:gd name="T11" fmla="*/ 386 h 386"/>
                  <a:gd name="T12" fmla="*/ 282 w 359"/>
                  <a:gd name="T13" fmla="*/ 368 h 386"/>
                </a:gdLst>
                <a:ahLst/>
                <a:cxnLst>
                  <a:cxn ang="0">
                    <a:pos x="T0" y="T1"/>
                  </a:cxn>
                  <a:cxn ang="0">
                    <a:pos x="T2" y="T3"/>
                  </a:cxn>
                  <a:cxn ang="0">
                    <a:pos x="T4" y="T5"/>
                  </a:cxn>
                  <a:cxn ang="0">
                    <a:pos x="T6" y="T7"/>
                  </a:cxn>
                  <a:cxn ang="0">
                    <a:pos x="T8" y="T9"/>
                  </a:cxn>
                  <a:cxn ang="0">
                    <a:pos x="T10" y="T11"/>
                  </a:cxn>
                  <a:cxn ang="0">
                    <a:pos x="T12" y="T13"/>
                  </a:cxn>
                </a:cxnLst>
                <a:rect l="0" t="0" r="r" b="b"/>
                <a:pathLst>
                  <a:path w="359" h="386">
                    <a:moveTo>
                      <a:pt x="282" y="368"/>
                    </a:moveTo>
                    <a:cubicBezTo>
                      <a:pt x="300" y="358"/>
                      <a:pt x="319" y="347"/>
                      <a:pt x="337" y="335"/>
                    </a:cubicBezTo>
                    <a:cubicBezTo>
                      <a:pt x="359" y="0"/>
                      <a:pt x="359" y="0"/>
                      <a:pt x="359" y="0"/>
                    </a:cubicBezTo>
                    <a:cubicBezTo>
                      <a:pt x="142" y="118"/>
                      <a:pt x="142" y="118"/>
                      <a:pt x="142" y="118"/>
                    </a:cubicBezTo>
                    <a:cubicBezTo>
                      <a:pt x="0" y="195"/>
                      <a:pt x="0" y="195"/>
                      <a:pt x="0" y="195"/>
                    </a:cubicBezTo>
                    <a:cubicBezTo>
                      <a:pt x="246" y="386"/>
                      <a:pt x="246" y="386"/>
                      <a:pt x="246" y="386"/>
                    </a:cubicBezTo>
                    <a:cubicBezTo>
                      <a:pt x="258" y="380"/>
                      <a:pt x="270" y="374"/>
                      <a:pt x="282" y="368"/>
                    </a:cubicBezTo>
                    <a:close/>
                  </a:path>
                </a:pathLst>
              </a:custGeom>
              <a:solidFill>
                <a:srgbClr val="FABE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0" name="Freeform 8"/>
              <p:cNvSpPr/>
              <p:nvPr/>
            </p:nvSpPr>
            <p:spPr bwMode="auto">
              <a:xfrm>
                <a:off x="4011618" y="4437069"/>
                <a:ext cx="1452564" cy="812801"/>
              </a:xfrm>
              <a:custGeom>
                <a:avLst/>
                <a:gdLst>
                  <a:gd name="T0" fmla="*/ 140 w 386"/>
                  <a:gd name="T1" fmla="*/ 0 h 216"/>
                  <a:gd name="T2" fmla="*/ 0 w 386"/>
                  <a:gd name="T3" fmla="*/ 76 h 216"/>
                  <a:gd name="T4" fmla="*/ 14 w 386"/>
                  <a:gd name="T5" fmla="*/ 100 h 216"/>
                  <a:gd name="T6" fmla="*/ 46 w 386"/>
                  <a:gd name="T7" fmla="*/ 130 h 216"/>
                  <a:gd name="T8" fmla="*/ 332 w 386"/>
                  <a:gd name="T9" fmla="*/ 216 h 216"/>
                  <a:gd name="T10" fmla="*/ 386 w 386"/>
                  <a:gd name="T11" fmla="*/ 191 h 216"/>
                  <a:gd name="T12" fmla="*/ 140 w 386"/>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386" h="216">
                    <a:moveTo>
                      <a:pt x="140" y="0"/>
                    </a:moveTo>
                    <a:cubicBezTo>
                      <a:pt x="0" y="76"/>
                      <a:pt x="0" y="76"/>
                      <a:pt x="0" y="76"/>
                    </a:cubicBezTo>
                    <a:cubicBezTo>
                      <a:pt x="14" y="100"/>
                      <a:pt x="14" y="100"/>
                      <a:pt x="14" y="100"/>
                    </a:cubicBezTo>
                    <a:cubicBezTo>
                      <a:pt x="22" y="112"/>
                      <a:pt x="33" y="125"/>
                      <a:pt x="46" y="130"/>
                    </a:cubicBezTo>
                    <a:cubicBezTo>
                      <a:pt x="59" y="136"/>
                      <a:pt x="213" y="181"/>
                      <a:pt x="332" y="216"/>
                    </a:cubicBezTo>
                    <a:cubicBezTo>
                      <a:pt x="350" y="208"/>
                      <a:pt x="368" y="200"/>
                      <a:pt x="386" y="191"/>
                    </a:cubicBezTo>
                    <a:lnTo>
                      <a:pt x="140" y="0"/>
                    </a:lnTo>
                    <a:close/>
                  </a:path>
                </a:pathLst>
              </a:custGeom>
              <a:solidFill>
                <a:srgbClr val="DDA0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1" name="Freeform 9"/>
              <p:cNvSpPr/>
              <p:nvPr/>
            </p:nvSpPr>
            <p:spPr bwMode="auto">
              <a:xfrm>
                <a:off x="5792795" y="3517905"/>
                <a:ext cx="509588" cy="1444627"/>
              </a:xfrm>
              <a:custGeom>
                <a:avLst/>
                <a:gdLst>
                  <a:gd name="T0" fmla="*/ 22 w 135"/>
                  <a:gd name="T1" fmla="*/ 49 h 384"/>
                  <a:gd name="T2" fmla="*/ 0 w 135"/>
                  <a:gd name="T3" fmla="*/ 384 h 384"/>
                  <a:gd name="T4" fmla="*/ 36 w 135"/>
                  <a:gd name="T5" fmla="*/ 361 h 384"/>
                  <a:gd name="T6" fmla="*/ 36 w 135"/>
                  <a:gd name="T7" fmla="*/ 361 h 384"/>
                  <a:gd name="T8" fmla="*/ 124 w 135"/>
                  <a:gd name="T9" fmla="*/ 77 h 384"/>
                  <a:gd name="T10" fmla="*/ 122 w 135"/>
                  <a:gd name="T11" fmla="*/ 19 h 384"/>
                  <a:gd name="T12" fmla="*/ 111 w 135"/>
                  <a:gd name="T13" fmla="*/ 0 h 384"/>
                  <a:gd name="T14" fmla="*/ 22 w 135"/>
                  <a:gd name="T15" fmla="*/ 49 h 3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384">
                    <a:moveTo>
                      <a:pt x="22" y="49"/>
                    </a:moveTo>
                    <a:cubicBezTo>
                      <a:pt x="0" y="384"/>
                      <a:pt x="0" y="384"/>
                      <a:pt x="0" y="384"/>
                    </a:cubicBezTo>
                    <a:cubicBezTo>
                      <a:pt x="12" y="377"/>
                      <a:pt x="24" y="369"/>
                      <a:pt x="36" y="361"/>
                    </a:cubicBezTo>
                    <a:cubicBezTo>
                      <a:pt x="36" y="361"/>
                      <a:pt x="36" y="361"/>
                      <a:pt x="36" y="361"/>
                    </a:cubicBezTo>
                    <a:cubicBezTo>
                      <a:pt x="124" y="77"/>
                      <a:pt x="124" y="77"/>
                      <a:pt x="124" y="77"/>
                    </a:cubicBezTo>
                    <a:cubicBezTo>
                      <a:pt x="124" y="77"/>
                      <a:pt x="135" y="50"/>
                      <a:pt x="122" y="19"/>
                    </a:cubicBezTo>
                    <a:cubicBezTo>
                      <a:pt x="111" y="0"/>
                      <a:pt x="111" y="0"/>
                      <a:pt x="111" y="0"/>
                    </a:cubicBezTo>
                    <a:lnTo>
                      <a:pt x="22" y="49"/>
                    </a:lnTo>
                    <a:close/>
                  </a:path>
                </a:pathLst>
              </a:custGeom>
              <a:solidFill>
                <a:srgbClr val="FFD3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2" name="Freeform 10"/>
              <p:cNvSpPr/>
              <p:nvPr/>
            </p:nvSpPr>
            <p:spPr bwMode="auto">
              <a:xfrm>
                <a:off x="5259394" y="5154620"/>
                <a:ext cx="515938" cy="244475"/>
              </a:xfrm>
              <a:custGeom>
                <a:avLst/>
                <a:gdLst>
                  <a:gd name="T0" fmla="*/ 54 w 137"/>
                  <a:gd name="T1" fmla="*/ 0 h 65"/>
                  <a:gd name="T2" fmla="*/ 0 w 137"/>
                  <a:gd name="T3" fmla="*/ 25 h 65"/>
                  <a:gd name="T4" fmla="*/ 136 w 137"/>
                  <a:gd name="T5" fmla="*/ 65 h 65"/>
                  <a:gd name="T6" fmla="*/ 137 w 137"/>
                  <a:gd name="T7" fmla="*/ 65 h 65"/>
                  <a:gd name="T8" fmla="*/ 137 w 137"/>
                  <a:gd name="T9" fmla="*/ 64 h 65"/>
                  <a:gd name="T10" fmla="*/ 54 w 137"/>
                  <a:gd name="T11" fmla="*/ 0 h 65"/>
                </a:gdLst>
                <a:ahLst/>
                <a:cxnLst>
                  <a:cxn ang="0">
                    <a:pos x="T0" y="T1"/>
                  </a:cxn>
                  <a:cxn ang="0">
                    <a:pos x="T2" y="T3"/>
                  </a:cxn>
                  <a:cxn ang="0">
                    <a:pos x="T4" y="T5"/>
                  </a:cxn>
                  <a:cxn ang="0">
                    <a:pos x="T6" y="T7"/>
                  </a:cxn>
                  <a:cxn ang="0">
                    <a:pos x="T8" y="T9"/>
                  </a:cxn>
                  <a:cxn ang="0">
                    <a:pos x="T10" y="T11"/>
                  </a:cxn>
                </a:cxnLst>
                <a:rect l="0" t="0" r="r" b="b"/>
                <a:pathLst>
                  <a:path w="137" h="65">
                    <a:moveTo>
                      <a:pt x="54" y="0"/>
                    </a:moveTo>
                    <a:cubicBezTo>
                      <a:pt x="36" y="9"/>
                      <a:pt x="18" y="17"/>
                      <a:pt x="0" y="25"/>
                    </a:cubicBezTo>
                    <a:cubicBezTo>
                      <a:pt x="68" y="45"/>
                      <a:pt x="124" y="61"/>
                      <a:pt x="136" y="65"/>
                    </a:cubicBezTo>
                    <a:cubicBezTo>
                      <a:pt x="136" y="65"/>
                      <a:pt x="137" y="65"/>
                      <a:pt x="137" y="65"/>
                    </a:cubicBezTo>
                    <a:cubicBezTo>
                      <a:pt x="137" y="64"/>
                      <a:pt x="137" y="64"/>
                      <a:pt x="137" y="64"/>
                    </a:cubicBezTo>
                    <a:lnTo>
                      <a:pt x="54" y="0"/>
                    </a:lnTo>
                    <a:close/>
                  </a:path>
                </a:pathLst>
              </a:custGeom>
              <a:solidFill>
                <a:srgbClr val="403D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3" name="Freeform 11"/>
              <p:cNvSpPr/>
              <p:nvPr/>
            </p:nvSpPr>
            <p:spPr bwMode="auto">
              <a:xfrm>
                <a:off x="5459419" y="4962532"/>
                <a:ext cx="341313" cy="431801"/>
              </a:xfrm>
              <a:custGeom>
                <a:avLst/>
                <a:gdLst>
                  <a:gd name="T0" fmla="*/ 36 w 91"/>
                  <a:gd name="T1" fmla="*/ 33 h 115"/>
                  <a:gd name="T2" fmla="*/ 0 w 91"/>
                  <a:gd name="T3" fmla="*/ 51 h 115"/>
                  <a:gd name="T4" fmla="*/ 83 w 91"/>
                  <a:gd name="T5" fmla="*/ 115 h 115"/>
                  <a:gd name="T6" fmla="*/ 91 w 91"/>
                  <a:gd name="T7" fmla="*/ 0 h 115"/>
                  <a:gd name="T8" fmla="*/ 36 w 91"/>
                  <a:gd name="T9" fmla="*/ 33 h 115"/>
                </a:gdLst>
                <a:ahLst/>
                <a:cxnLst>
                  <a:cxn ang="0">
                    <a:pos x="T0" y="T1"/>
                  </a:cxn>
                  <a:cxn ang="0">
                    <a:pos x="T2" y="T3"/>
                  </a:cxn>
                  <a:cxn ang="0">
                    <a:pos x="T4" y="T5"/>
                  </a:cxn>
                  <a:cxn ang="0">
                    <a:pos x="T6" y="T7"/>
                  </a:cxn>
                  <a:cxn ang="0">
                    <a:pos x="T8" y="T9"/>
                  </a:cxn>
                </a:cxnLst>
                <a:rect l="0" t="0" r="r" b="b"/>
                <a:pathLst>
                  <a:path w="91" h="115">
                    <a:moveTo>
                      <a:pt x="36" y="33"/>
                    </a:moveTo>
                    <a:cubicBezTo>
                      <a:pt x="24" y="39"/>
                      <a:pt x="12" y="45"/>
                      <a:pt x="0" y="51"/>
                    </a:cubicBezTo>
                    <a:cubicBezTo>
                      <a:pt x="83" y="115"/>
                      <a:pt x="83" y="115"/>
                      <a:pt x="83" y="115"/>
                    </a:cubicBezTo>
                    <a:cubicBezTo>
                      <a:pt x="91" y="0"/>
                      <a:pt x="91" y="0"/>
                      <a:pt x="91" y="0"/>
                    </a:cubicBezTo>
                    <a:cubicBezTo>
                      <a:pt x="73" y="12"/>
                      <a:pt x="54" y="23"/>
                      <a:pt x="36" y="33"/>
                    </a:cubicBezTo>
                    <a:close/>
                  </a:path>
                </a:pathLst>
              </a:custGeom>
              <a:solidFill>
                <a:srgbClr val="5D5D5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4" name="Freeform 13"/>
              <p:cNvSpPr/>
              <p:nvPr/>
            </p:nvSpPr>
            <p:spPr bwMode="auto">
              <a:xfrm>
                <a:off x="5772157" y="5394332"/>
                <a:ext cx="3175" cy="4763"/>
              </a:xfrm>
              <a:custGeom>
                <a:avLst/>
                <a:gdLst>
                  <a:gd name="T0" fmla="*/ 0 w 1"/>
                  <a:gd name="T1" fmla="*/ 1 h 1"/>
                  <a:gd name="T2" fmla="*/ 1 w 1"/>
                  <a:gd name="T3" fmla="*/ 1 h 1"/>
                  <a:gd name="T4" fmla="*/ 1 w 1"/>
                  <a:gd name="T5" fmla="*/ 1 h 1"/>
                  <a:gd name="T6" fmla="*/ 0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1" y="1"/>
                      <a:pt x="1" y="1"/>
                      <a:pt x="1" y="1"/>
                    </a:cubicBezTo>
                    <a:cubicBezTo>
                      <a:pt x="1" y="1"/>
                      <a:pt x="1" y="1"/>
                      <a:pt x="1" y="1"/>
                    </a:cubicBezTo>
                    <a:cubicBezTo>
                      <a:pt x="0" y="0"/>
                      <a:pt x="0" y="0"/>
                      <a:pt x="0" y="0"/>
                    </a:cubicBezTo>
                    <a:lnTo>
                      <a:pt x="0" y="1"/>
                    </a:lnTo>
                    <a:close/>
                  </a:path>
                </a:pathLst>
              </a:custGeom>
              <a:solidFill>
                <a:srgbClr val="5D5D5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5" name="Freeform 14"/>
              <p:cNvSpPr/>
              <p:nvPr/>
            </p:nvSpPr>
            <p:spPr bwMode="auto">
              <a:xfrm>
                <a:off x="4006855" y="4721232"/>
                <a:ext cx="52388" cy="90488"/>
              </a:xfrm>
              <a:custGeom>
                <a:avLst/>
                <a:gdLst>
                  <a:gd name="T0" fmla="*/ 0 w 14"/>
                  <a:gd name="T1" fmla="*/ 0 h 24"/>
                  <a:gd name="T2" fmla="*/ 14 w 14"/>
                  <a:gd name="T3" fmla="*/ 24 h 24"/>
                  <a:gd name="T4" fmla="*/ 0 w 14"/>
                  <a:gd name="T5" fmla="*/ 0 h 24"/>
                </a:gdLst>
                <a:ahLst/>
                <a:cxnLst>
                  <a:cxn ang="0">
                    <a:pos x="T0" y="T1"/>
                  </a:cxn>
                  <a:cxn ang="0">
                    <a:pos x="T2" y="T3"/>
                  </a:cxn>
                  <a:cxn ang="0">
                    <a:pos x="T4" y="T5"/>
                  </a:cxn>
                </a:cxnLst>
                <a:rect l="0" t="0" r="r" b="b"/>
                <a:pathLst>
                  <a:path w="14" h="24">
                    <a:moveTo>
                      <a:pt x="0" y="0"/>
                    </a:moveTo>
                    <a:cubicBezTo>
                      <a:pt x="0" y="0"/>
                      <a:pt x="5" y="11"/>
                      <a:pt x="14" y="24"/>
                    </a:cubicBezTo>
                    <a:cubicBezTo>
                      <a:pt x="0" y="0"/>
                      <a:pt x="0" y="0"/>
                      <a:pt x="0" y="0"/>
                    </a:cubicBezTo>
                    <a:close/>
                  </a:path>
                </a:pathLst>
              </a:custGeom>
              <a:solidFill>
                <a:srgbClr val="DC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6" name="Freeform 15"/>
              <p:cNvSpPr/>
              <p:nvPr/>
            </p:nvSpPr>
            <p:spPr bwMode="auto">
              <a:xfrm>
                <a:off x="6219833" y="3517905"/>
                <a:ext cx="41275" cy="71438"/>
              </a:xfrm>
              <a:custGeom>
                <a:avLst/>
                <a:gdLst>
                  <a:gd name="T0" fmla="*/ 0 w 11"/>
                  <a:gd name="T1" fmla="*/ 0 h 19"/>
                  <a:gd name="T2" fmla="*/ 0 w 11"/>
                  <a:gd name="T3" fmla="*/ 0 h 19"/>
                  <a:gd name="T4" fmla="*/ 11 w 11"/>
                  <a:gd name="T5" fmla="*/ 19 h 19"/>
                  <a:gd name="T6" fmla="*/ 0 w 11"/>
                  <a:gd name="T7" fmla="*/ 0 h 19"/>
                </a:gdLst>
                <a:ahLst/>
                <a:cxnLst>
                  <a:cxn ang="0">
                    <a:pos x="T0" y="T1"/>
                  </a:cxn>
                  <a:cxn ang="0">
                    <a:pos x="T2" y="T3"/>
                  </a:cxn>
                  <a:cxn ang="0">
                    <a:pos x="T4" y="T5"/>
                  </a:cxn>
                  <a:cxn ang="0">
                    <a:pos x="T6" y="T7"/>
                  </a:cxn>
                </a:cxnLst>
                <a:rect l="0" t="0" r="r" b="b"/>
                <a:pathLst>
                  <a:path w="11" h="19">
                    <a:moveTo>
                      <a:pt x="0" y="0"/>
                    </a:moveTo>
                    <a:cubicBezTo>
                      <a:pt x="0" y="0"/>
                      <a:pt x="0" y="0"/>
                      <a:pt x="0" y="0"/>
                    </a:cubicBezTo>
                    <a:cubicBezTo>
                      <a:pt x="11" y="19"/>
                      <a:pt x="11" y="19"/>
                      <a:pt x="11" y="19"/>
                    </a:cubicBezTo>
                    <a:cubicBezTo>
                      <a:pt x="8" y="13"/>
                      <a:pt x="5" y="7"/>
                      <a:pt x="0" y="0"/>
                    </a:cubicBezTo>
                    <a:close/>
                  </a:path>
                </a:pathLst>
              </a:custGeom>
              <a:solidFill>
                <a:srgbClr val="DC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7" name="Freeform 16"/>
              <p:cNvSpPr/>
              <p:nvPr/>
            </p:nvSpPr>
            <p:spPr bwMode="auto">
              <a:xfrm>
                <a:off x="3540130" y="1627190"/>
                <a:ext cx="1065214" cy="1673227"/>
              </a:xfrm>
              <a:custGeom>
                <a:avLst/>
                <a:gdLst>
                  <a:gd name="T0" fmla="*/ 0 w 671"/>
                  <a:gd name="T1" fmla="*/ 80 h 1054"/>
                  <a:gd name="T2" fmla="*/ 543 w 671"/>
                  <a:gd name="T3" fmla="*/ 1054 h 1054"/>
                  <a:gd name="T4" fmla="*/ 671 w 671"/>
                  <a:gd name="T5" fmla="*/ 980 h 1054"/>
                  <a:gd name="T6" fmla="*/ 123 w 671"/>
                  <a:gd name="T7" fmla="*/ 0 h 1054"/>
                  <a:gd name="T8" fmla="*/ 0 w 671"/>
                  <a:gd name="T9" fmla="*/ 80 h 1054"/>
                </a:gdLst>
                <a:ahLst/>
                <a:cxnLst>
                  <a:cxn ang="0">
                    <a:pos x="T0" y="T1"/>
                  </a:cxn>
                  <a:cxn ang="0">
                    <a:pos x="T2" y="T3"/>
                  </a:cxn>
                  <a:cxn ang="0">
                    <a:pos x="T4" y="T5"/>
                  </a:cxn>
                  <a:cxn ang="0">
                    <a:pos x="T6" y="T7"/>
                  </a:cxn>
                  <a:cxn ang="0">
                    <a:pos x="T8" y="T9"/>
                  </a:cxn>
                </a:cxnLst>
                <a:rect l="0" t="0" r="r" b="b"/>
                <a:pathLst>
                  <a:path w="671" h="1054">
                    <a:moveTo>
                      <a:pt x="0" y="80"/>
                    </a:moveTo>
                    <a:lnTo>
                      <a:pt x="543" y="1054"/>
                    </a:lnTo>
                    <a:lnTo>
                      <a:pt x="671" y="980"/>
                    </a:lnTo>
                    <a:lnTo>
                      <a:pt x="123" y="0"/>
                    </a:lnTo>
                    <a:lnTo>
                      <a:pt x="0" y="80"/>
                    </a:lnTo>
                    <a:close/>
                  </a:path>
                </a:pathLst>
              </a:custGeom>
              <a:solidFill>
                <a:srgbClr val="553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8" name="Freeform 17"/>
              <p:cNvSpPr/>
              <p:nvPr/>
            </p:nvSpPr>
            <p:spPr bwMode="auto">
              <a:xfrm>
                <a:off x="3735392" y="1522415"/>
                <a:ext cx="1031876" cy="1660527"/>
              </a:xfrm>
              <a:custGeom>
                <a:avLst/>
                <a:gdLst>
                  <a:gd name="T0" fmla="*/ 97 w 650"/>
                  <a:gd name="T1" fmla="*/ 0 h 1046"/>
                  <a:gd name="T2" fmla="*/ 0 w 650"/>
                  <a:gd name="T3" fmla="*/ 66 h 1046"/>
                  <a:gd name="T4" fmla="*/ 548 w 650"/>
                  <a:gd name="T5" fmla="*/ 1046 h 1046"/>
                  <a:gd name="T6" fmla="*/ 650 w 650"/>
                  <a:gd name="T7" fmla="*/ 990 h 1046"/>
                  <a:gd name="T8" fmla="*/ 97 w 650"/>
                  <a:gd name="T9" fmla="*/ 0 h 1046"/>
                </a:gdLst>
                <a:ahLst/>
                <a:cxnLst>
                  <a:cxn ang="0">
                    <a:pos x="T0" y="T1"/>
                  </a:cxn>
                  <a:cxn ang="0">
                    <a:pos x="T2" y="T3"/>
                  </a:cxn>
                  <a:cxn ang="0">
                    <a:pos x="T4" y="T5"/>
                  </a:cxn>
                  <a:cxn ang="0">
                    <a:pos x="T6" y="T7"/>
                  </a:cxn>
                  <a:cxn ang="0">
                    <a:pos x="T8" y="T9"/>
                  </a:cxn>
                </a:cxnLst>
                <a:rect l="0" t="0" r="r" b="b"/>
                <a:pathLst>
                  <a:path w="650" h="1046">
                    <a:moveTo>
                      <a:pt x="97" y="0"/>
                    </a:moveTo>
                    <a:lnTo>
                      <a:pt x="0" y="66"/>
                    </a:lnTo>
                    <a:lnTo>
                      <a:pt x="548" y="1046"/>
                    </a:lnTo>
                    <a:lnTo>
                      <a:pt x="650" y="990"/>
                    </a:lnTo>
                    <a:lnTo>
                      <a:pt x="97" y="0"/>
                    </a:lnTo>
                    <a:close/>
                  </a:path>
                </a:pathLst>
              </a:custGeom>
              <a:solidFill>
                <a:srgbClr val="553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9" name="Freeform 18"/>
              <p:cNvSpPr/>
              <p:nvPr/>
            </p:nvSpPr>
            <p:spPr bwMode="auto">
              <a:xfrm>
                <a:off x="3159129" y="1360490"/>
                <a:ext cx="1023939" cy="593726"/>
              </a:xfrm>
              <a:custGeom>
                <a:avLst/>
                <a:gdLst>
                  <a:gd name="T0" fmla="*/ 147 w 272"/>
                  <a:gd name="T1" fmla="*/ 59 h 158"/>
                  <a:gd name="T2" fmla="*/ 63 w 272"/>
                  <a:gd name="T3" fmla="*/ 110 h 158"/>
                  <a:gd name="T4" fmla="*/ 0 w 272"/>
                  <a:gd name="T5" fmla="*/ 158 h 158"/>
                  <a:gd name="T6" fmla="*/ 196 w 272"/>
                  <a:gd name="T7" fmla="*/ 147 h 158"/>
                  <a:gd name="T8" fmla="*/ 196 w 272"/>
                  <a:gd name="T9" fmla="*/ 147 h 158"/>
                  <a:gd name="T10" fmla="*/ 272 w 272"/>
                  <a:gd name="T11" fmla="*/ 0 h 158"/>
                  <a:gd name="T12" fmla="*/ 147 w 272"/>
                  <a:gd name="T13" fmla="*/ 59 h 158"/>
                </a:gdLst>
                <a:ahLst/>
                <a:cxnLst>
                  <a:cxn ang="0">
                    <a:pos x="T0" y="T1"/>
                  </a:cxn>
                  <a:cxn ang="0">
                    <a:pos x="T2" y="T3"/>
                  </a:cxn>
                  <a:cxn ang="0">
                    <a:pos x="T4" y="T5"/>
                  </a:cxn>
                  <a:cxn ang="0">
                    <a:pos x="T6" y="T7"/>
                  </a:cxn>
                  <a:cxn ang="0">
                    <a:pos x="T8" y="T9"/>
                  </a:cxn>
                  <a:cxn ang="0">
                    <a:pos x="T10" y="T11"/>
                  </a:cxn>
                  <a:cxn ang="0">
                    <a:pos x="T12" y="T13"/>
                  </a:cxn>
                </a:cxnLst>
                <a:rect l="0" t="0" r="r" b="b"/>
                <a:pathLst>
                  <a:path w="272" h="158">
                    <a:moveTo>
                      <a:pt x="147" y="59"/>
                    </a:moveTo>
                    <a:cubicBezTo>
                      <a:pt x="118" y="74"/>
                      <a:pt x="90" y="92"/>
                      <a:pt x="63" y="110"/>
                    </a:cubicBezTo>
                    <a:cubicBezTo>
                      <a:pt x="40" y="126"/>
                      <a:pt x="19" y="142"/>
                      <a:pt x="0" y="158"/>
                    </a:cubicBezTo>
                    <a:cubicBezTo>
                      <a:pt x="196" y="147"/>
                      <a:pt x="196" y="147"/>
                      <a:pt x="196" y="147"/>
                    </a:cubicBezTo>
                    <a:cubicBezTo>
                      <a:pt x="196" y="147"/>
                      <a:pt x="196" y="147"/>
                      <a:pt x="196" y="147"/>
                    </a:cubicBezTo>
                    <a:cubicBezTo>
                      <a:pt x="272" y="0"/>
                      <a:pt x="272" y="0"/>
                      <a:pt x="272" y="0"/>
                    </a:cubicBezTo>
                    <a:cubicBezTo>
                      <a:pt x="231" y="16"/>
                      <a:pt x="189" y="35"/>
                      <a:pt x="147" y="59"/>
                    </a:cubicBezTo>
                    <a:close/>
                  </a:path>
                </a:pathLst>
              </a:custGeom>
              <a:solidFill>
                <a:srgbClr val="FCDB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0" name="Freeform 19"/>
              <p:cNvSpPr/>
              <p:nvPr/>
            </p:nvSpPr>
            <p:spPr bwMode="auto">
              <a:xfrm>
                <a:off x="3633792" y="1717678"/>
                <a:ext cx="365125" cy="209550"/>
              </a:xfrm>
              <a:custGeom>
                <a:avLst/>
                <a:gdLst>
                  <a:gd name="T0" fmla="*/ 52 w 97"/>
                  <a:gd name="T1" fmla="*/ 21 h 56"/>
                  <a:gd name="T2" fmla="*/ 22 w 97"/>
                  <a:gd name="T3" fmla="*/ 39 h 56"/>
                  <a:gd name="T4" fmla="*/ 0 w 97"/>
                  <a:gd name="T5" fmla="*/ 56 h 56"/>
                  <a:gd name="T6" fmla="*/ 70 w 97"/>
                  <a:gd name="T7" fmla="*/ 52 h 56"/>
                  <a:gd name="T8" fmla="*/ 70 w 97"/>
                  <a:gd name="T9" fmla="*/ 52 h 56"/>
                  <a:gd name="T10" fmla="*/ 97 w 97"/>
                  <a:gd name="T11" fmla="*/ 0 h 56"/>
                  <a:gd name="T12" fmla="*/ 52 w 97"/>
                  <a:gd name="T13" fmla="*/ 21 h 56"/>
                </a:gdLst>
                <a:ahLst/>
                <a:cxnLst>
                  <a:cxn ang="0">
                    <a:pos x="T0" y="T1"/>
                  </a:cxn>
                  <a:cxn ang="0">
                    <a:pos x="T2" y="T3"/>
                  </a:cxn>
                  <a:cxn ang="0">
                    <a:pos x="T4" y="T5"/>
                  </a:cxn>
                  <a:cxn ang="0">
                    <a:pos x="T6" y="T7"/>
                  </a:cxn>
                  <a:cxn ang="0">
                    <a:pos x="T8" y="T9"/>
                  </a:cxn>
                  <a:cxn ang="0">
                    <a:pos x="T10" y="T11"/>
                  </a:cxn>
                  <a:cxn ang="0">
                    <a:pos x="T12" y="T13"/>
                  </a:cxn>
                </a:cxnLst>
                <a:rect l="0" t="0" r="r" b="b"/>
                <a:pathLst>
                  <a:path w="97" h="56">
                    <a:moveTo>
                      <a:pt x="52" y="21"/>
                    </a:moveTo>
                    <a:cubicBezTo>
                      <a:pt x="42" y="26"/>
                      <a:pt x="32" y="33"/>
                      <a:pt x="22" y="39"/>
                    </a:cubicBezTo>
                    <a:cubicBezTo>
                      <a:pt x="14" y="45"/>
                      <a:pt x="7" y="51"/>
                      <a:pt x="0" y="56"/>
                    </a:cubicBezTo>
                    <a:cubicBezTo>
                      <a:pt x="70" y="52"/>
                      <a:pt x="70" y="52"/>
                      <a:pt x="70" y="52"/>
                    </a:cubicBezTo>
                    <a:cubicBezTo>
                      <a:pt x="70" y="52"/>
                      <a:pt x="70" y="52"/>
                      <a:pt x="70" y="52"/>
                    </a:cubicBezTo>
                    <a:cubicBezTo>
                      <a:pt x="97" y="0"/>
                      <a:pt x="97" y="0"/>
                      <a:pt x="97" y="0"/>
                    </a:cubicBezTo>
                    <a:cubicBezTo>
                      <a:pt x="82" y="6"/>
                      <a:pt x="67" y="13"/>
                      <a:pt x="52" y="21"/>
                    </a:cubicBezTo>
                    <a:close/>
                  </a:path>
                </a:pathLst>
              </a:custGeom>
              <a:solidFill>
                <a:srgbClr val="553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1" name="Freeform 20"/>
              <p:cNvSpPr/>
              <p:nvPr/>
            </p:nvSpPr>
            <p:spPr bwMode="auto">
              <a:xfrm>
                <a:off x="3671892" y="2325691"/>
                <a:ext cx="876301" cy="1241427"/>
              </a:xfrm>
              <a:custGeom>
                <a:avLst/>
                <a:gdLst>
                  <a:gd name="T0" fmla="*/ 0 w 552"/>
                  <a:gd name="T1" fmla="*/ 93 h 782"/>
                  <a:gd name="T2" fmla="*/ 386 w 552"/>
                  <a:gd name="T3" fmla="*/ 782 h 782"/>
                  <a:gd name="T4" fmla="*/ 552 w 552"/>
                  <a:gd name="T5" fmla="*/ 690 h 782"/>
                  <a:gd name="T6" fmla="*/ 166 w 552"/>
                  <a:gd name="T7" fmla="*/ 0 h 782"/>
                  <a:gd name="T8" fmla="*/ 0 w 552"/>
                  <a:gd name="T9" fmla="*/ 93 h 782"/>
                </a:gdLst>
                <a:ahLst/>
                <a:cxnLst>
                  <a:cxn ang="0">
                    <a:pos x="T0" y="T1"/>
                  </a:cxn>
                  <a:cxn ang="0">
                    <a:pos x="T2" y="T3"/>
                  </a:cxn>
                  <a:cxn ang="0">
                    <a:pos x="T4" y="T5"/>
                  </a:cxn>
                  <a:cxn ang="0">
                    <a:pos x="T6" y="T7"/>
                  </a:cxn>
                  <a:cxn ang="0">
                    <a:pos x="T8" y="T9"/>
                  </a:cxn>
                </a:cxnLst>
                <a:rect l="0" t="0" r="r" b="b"/>
                <a:pathLst>
                  <a:path w="552" h="782">
                    <a:moveTo>
                      <a:pt x="0" y="93"/>
                    </a:moveTo>
                    <a:lnTo>
                      <a:pt x="386" y="782"/>
                    </a:lnTo>
                    <a:lnTo>
                      <a:pt x="552" y="690"/>
                    </a:lnTo>
                    <a:lnTo>
                      <a:pt x="166" y="0"/>
                    </a:lnTo>
                    <a:lnTo>
                      <a:pt x="0" y="93"/>
                    </a:lnTo>
                    <a:close/>
                  </a:path>
                </a:pathLst>
              </a:custGeom>
              <a:solidFill>
                <a:srgbClr val="DDA0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2" name="Freeform 21"/>
              <p:cNvSpPr/>
              <p:nvPr/>
            </p:nvSpPr>
            <p:spPr bwMode="auto">
              <a:xfrm>
                <a:off x="3931616" y="2246316"/>
                <a:ext cx="768017" cy="1177926"/>
              </a:xfrm>
              <a:custGeom>
                <a:avLst/>
                <a:gdLst>
                  <a:gd name="T0" fmla="*/ 92 w 479"/>
                  <a:gd name="T1" fmla="*/ 0 h 742"/>
                  <a:gd name="T2" fmla="*/ 0 w 479"/>
                  <a:gd name="T3" fmla="*/ 52 h 742"/>
                  <a:gd name="T4" fmla="*/ 386 w 479"/>
                  <a:gd name="T5" fmla="*/ 742 h 742"/>
                  <a:gd name="T6" fmla="*/ 479 w 479"/>
                  <a:gd name="T7" fmla="*/ 692 h 742"/>
                  <a:gd name="T8" fmla="*/ 92 w 479"/>
                  <a:gd name="T9" fmla="*/ 0 h 742"/>
                </a:gdLst>
                <a:ahLst/>
                <a:cxnLst>
                  <a:cxn ang="0">
                    <a:pos x="T0" y="T1"/>
                  </a:cxn>
                  <a:cxn ang="0">
                    <a:pos x="T2" y="T3"/>
                  </a:cxn>
                  <a:cxn ang="0">
                    <a:pos x="T4" y="T5"/>
                  </a:cxn>
                  <a:cxn ang="0">
                    <a:pos x="T6" y="T7"/>
                  </a:cxn>
                  <a:cxn ang="0">
                    <a:pos x="T8" y="T9"/>
                  </a:cxn>
                </a:cxnLst>
                <a:rect l="0" t="0" r="r" b="b"/>
                <a:pathLst>
                  <a:path w="479" h="742">
                    <a:moveTo>
                      <a:pt x="92" y="0"/>
                    </a:moveTo>
                    <a:lnTo>
                      <a:pt x="0" y="52"/>
                    </a:lnTo>
                    <a:lnTo>
                      <a:pt x="386" y="742"/>
                    </a:lnTo>
                    <a:lnTo>
                      <a:pt x="479" y="692"/>
                    </a:lnTo>
                    <a:lnTo>
                      <a:pt x="92" y="0"/>
                    </a:lnTo>
                    <a:close/>
                  </a:path>
                </a:pathLst>
              </a:custGeom>
              <a:solidFill>
                <a:srgbClr val="553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3" name="Freeform 22"/>
              <p:cNvSpPr/>
              <p:nvPr/>
            </p:nvSpPr>
            <p:spPr bwMode="auto">
              <a:xfrm>
                <a:off x="2914654" y="2243141"/>
                <a:ext cx="1166814" cy="760413"/>
              </a:xfrm>
              <a:custGeom>
                <a:avLst/>
                <a:gdLst>
                  <a:gd name="T0" fmla="*/ 114 w 310"/>
                  <a:gd name="T1" fmla="*/ 10 h 202"/>
                  <a:gd name="T2" fmla="*/ 14 w 310"/>
                  <a:gd name="T3" fmla="*/ 165 h 202"/>
                  <a:gd name="T4" fmla="*/ 42 w 310"/>
                  <a:gd name="T5" fmla="*/ 188 h 202"/>
                  <a:gd name="T6" fmla="*/ 250 w 310"/>
                  <a:gd name="T7" fmla="*/ 151 h 202"/>
                  <a:gd name="T8" fmla="*/ 309 w 310"/>
                  <a:gd name="T9" fmla="*/ 1 h 202"/>
                  <a:gd name="T10" fmla="*/ 310 w 310"/>
                  <a:gd name="T11" fmla="*/ 0 h 202"/>
                  <a:gd name="T12" fmla="*/ 310 w 310"/>
                  <a:gd name="T13" fmla="*/ 0 h 202"/>
                  <a:gd name="T14" fmla="*/ 114 w 310"/>
                  <a:gd name="T15" fmla="*/ 10 h 2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0" h="202">
                    <a:moveTo>
                      <a:pt x="114" y="10"/>
                    </a:moveTo>
                    <a:cubicBezTo>
                      <a:pt x="38" y="74"/>
                      <a:pt x="0" y="132"/>
                      <a:pt x="14" y="165"/>
                    </a:cubicBezTo>
                    <a:cubicBezTo>
                      <a:pt x="18" y="175"/>
                      <a:pt x="27" y="183"/>
                      <a:pt x="42" y="188"/>
                    </a:cubicBezTo>
                    <a:cubicBezTo>
                      <a:pt x="85" y="202"/>
                      <a:pt x="161" y="187"/>
                      <a:pt x="250" y="151"/>
                    </a:cubicBezTo>
                    <a:cubicBezTo>
                      <a:pt x="309" y="1"/>
                      <a:pt x="309" y="1"/>
                      <a:pt x="309" y="1"/>
                    </a:cubicBezTo>
                    <a:cubicBezTo>
                      <a:pt x="310" y="0"/>
                      <a:pt x="310" y="0"/>
                      <a:pt x="310" y="0"/>
                    </a:cubicBezTo>
                    <a:cubicBezTo>
                      <a:pt x="310" y="0"/>
                      <a:pt x="310" y="0"/>
                      <a:pt x="310" y="0"/>
                    </a:cubicBezTo>
                    <a:lnTo>
                      <a:pt x="114" y="10"/>
                    </a:lnTo>
                    <a:close/>
                  </a:path>
                </a:pathLst>
              </a:custGeom>
              <a:solidFill>
                <a:srgbClr val="FCDB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4" name="Freeform 23"/>
              <p:cNvSpPr/>
              <p:nvPr/>
            </p:nvSpPr>
            <p:spPr bwMode="auto">
              <a:xfrm>
                <a:off x="3667130" y="2243141"/>
                <a:ext cx="414338" cy="271463"/>
              </a:xfrm>
              <a:custGeom>
                <a:avLst/>
                <a:gdLst>
                  <a:gd name="T0" fmla="*/ 40 w 110"/>
                  <a:gd name="T1" fmla="*/ 3 h 72"/>
                  <a:gd name="T2" fmla="*/ 4 w 110"/>
                  <a:gd name="T3" fmla="*/ 58 h 72"/>
                  <a:gd name="T4" fmla="*/ 14 w 110"/>
                  <a:gd name="T5" fmla="*/ 67 h 72"/>
                  <a:gd name="T6" fmla="*/ 90 w 110"/>
                  <a:gd name="T7" fmla="*/ 53 h 72"/>
                  <a:gd name="T8" fmla="*/ 109 w 110"/>
                  <a:gd name="T9" fmla="*/ 0 h 72"/>
                  <a:gd name="T10" fmla="*/ 110 w 110"/>
                  <a:gd name="T11" fmla="*/ 0 h 72"/>
                  <a:gd name="T12" fmla="*/ 110 w 110"/>
                  <a:gd name="T13" fmla="*/ 0 h 72"/>
                  <a:gd name="T14" fmla="*/ 40 w 110"/>
                  <a:gd name="T15" fmla="*/ 3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72">
                    <a:moveTo>
                      <a:pt x="40" y="3"/>
                    </a:moveTo>
                    <a:cubicBezTo>
                      <a:pt x="13" y="26"/>
                      <a:pt x="0" y="47"/>
                      <a:pt x="4" y="58"/>
                    </a:cubicBezTo>
                    <a:cubicBezTo>
                      <a:pt x="6" y="62"/>
                      <a:pt x="9" y="65"/>
                      <a:pt x="14" y="67"/>
                    </a:cubicBezTo>
                    <a:cubicBezTo>
                      <a:pt x="30" y="72"/>
                      <a:pt x="58" y="66"/>
                      <a:pt x="90" y="53"/>
                    </a:cubicBezTo>
                    <a:cubicBezTo>
                      <a:pt x="109" y="0"/>
                      <a:pt x="109" y="0"/>
                      <a:pt x="109" y="0"/>
                    </a:cubicBezTo>
                    <a:cubicBezTo>
                      <a:pt x="110" y="0"/>
                      <a:pt x="110" y="0"/>
                      <a:pt x="110" y="0"/>
                    </a:cubicBezTo>
                    <a:cubicBezTo>
                      <a:pt x="110" y="0"/>
                      <a:pt x="110" y="0"/>
                      <a:pt x="110" y="0"/>
                    </a:cubicBezTo>
                    <a:lnTo>
                      <a:pt x="40" y="3"/>
                    </a:lnTo>
                    <a:close/>
                  </a:path>
                </a:pathLst>
              </a:custGeom>
              <a:solidFill>
                <a:srgbClr val="553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5" name="Freeform 24"/>
              <p:cNvSpPr/>
              <p:nvPr/>
            </p:nvSpPr>
            <p:spPr bwMode="auto">
              <a:xfrm>
                <a:off x="4259268" y="2462216"/>
                <a:ext cx="692151" cy="1014414"/>
              </a:xfrm>
              <a:custGeom>
                <a:avLst/>
                <a:gdLst>
                  <a:gd name="T0" fmla="*/ 0 w 436"/>
                  <a:gd name="T1" fmla="*/ 64 h 639"/>
                  <a:gd name="T2" fmla="*/ 322 w 436"/>
                  <a:gd name="T3" fmla="*/ 639 h 639"/>
                  <a:gd name="T4" fmla="*/ 436 w 436"/>
                  <a:gd name="T5" fmla="*/ 578 h 639"/>
                  <a:gd name="T6" fmla="*/ 116 w 436"/>
                  <a:gd name="T7" fmla="*/ 0 h 639"/>
                  <a:gd name="T8" fmla="*/ 0 w 436"/>
                  <a:gd name="T9" fmla="*/ 64 h 639"/>
                </a:gdLst>
                <a:ahLst/>
                <a:cxnLst>
                  <a:cxn ang="0">
                    <a:pos x="T0" y="T1"/>
                  </a:cxn>
                  <a:cxn ang="0">
                    <a:pos x="T2" y="T3"/>
                  </a:cxn>
                  <a:cxn ang="0">
                    <a:pos x="T4" y="T5"/>
                  </a:cxn>
                  <a:cxn ang="0">
                    <a:pos x="T6" y="T7"/>
                  </a:cxn>
                  <a:cxn ang="0">
                    <a:pos x="T8" y="T9"/>
                  </a:cxn>
                </a:cxnLst>
                <a:rect l="0" t="0" r="r" b="b"/>
                <a:pathLst>
                  <a:path w="436" h="639">
                    <a:moveTo>
                      <a:pt x="0" y="64"/>
                    </a:moveTo>
                    <a:lnTo>
                      <a:pt x="322" y="639"/>
                    </a:lnTo>
                    <a:lnTo>
                      <a:pt x="436" y="578"/>
                    </a:lnTo>
                    <a:lnTo>
                      <a:pt x="116" y="0"/>
                    </a:lnTo>
                    <a:lnTo>
                      <a:pt x="0" y="64"/>
                    </a:lnTo>
                    <a:close/>
                  </a:path>
                </a:pathLst>
              </a:custGeom>
              <a:solidFill>
                <a:srgbClr val="553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6" name="Freeform 25"/>
              <p:cNvSpPr/>
              <p:nvPr/>
            </p:nvSpPr>
            <p:spPr bwMode="auto">
              <a:xfrm>
                <a:off x="4551368" y="2105028"/>
                <a:ext cx="1042989" cy="1209676"/>
              </a:xfrm>
              <a:custGeom>
                <a:avLst/>
                <a:gdLst>
                  <a:gd name="T0" fmla="*/ 337 w 657"/>
                  <a:gd name="T1" fmla="*/ 0 h 762"/>
                  <a:gd name="T2" fmla="*/ 0 w 657"/>
                  <a:gd name="T3" fmla="*/ 187 h 762"/>
                  <a:gd name="T4" fmla="*/ 323 w 657"/>
                  <a:gd name="T5" fmla="*/ 762 h 762"/>
                  <a:gd name="T6" fmla="*/ 657 w 657"/>
                  <a:gd name="T7" fmla="*/ 575 h 762"/>
                  <a:gd name="T8" fmla="*/ 337 w 657"/>
                  <a:gd name="T9" fmla="*/ 0 h 762"/>
                </a:gdLst>
                <a:ahLst/>
                <a:cxnLst>
                  <a:cxn ang="0">
                    <a:pos x="T0" y="T1"/>
                  </a:cxn>
                  <a:cxn ang="0">
                    <a:pos x="T2" y="T3"/>
                  </a:cxn>
                  <a:cxn ang="0">
                    <a:pos x="T4" y="T5"/>
                  </a:cxn>
                  <a:cxn ang="0">
                    <a:pos x="T6" y="T7"/>
                  </a:cxn>
                  <a:cxn ang="0">
                    <a:pos x="T8" y="T9"/>
                  </a:cxn>
                </a:cxnLst>
                <a:rect l="0" t="0" r="r" b="b"/>
                <a:pathLst>
                  <a:path w="657" h="762">
                    <a:moveTo>
                      <a:pt x="337" y="0"/>
                    </a:moveTo>
                    <a:lnTo>
                      <a:pt x="0" y="187"/>
                    </a:lnTo>
                    <a:lnTo>
                      <a:pt x="323" y="762"/>
                    </a:lnTo>
                    <a:lnTo>
                      <a:pt x="657" y="575"/>
                    </a:lnTo>
                    <a:lnTo>
                      <a:pt x="337" y="0"/>
                    </a:lnTo>
                    <a:close/>
                  </a:path>
                </a:pathLst>
              </a:custGeom>
              <a:solidFill>
                <a:srgbClr val="DDA0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7" name="Freeform 26"/>
              <p:cNvSpPr/>
              <p:nvPr/>
            </p:nvSpPr>
            <p:spPr bwMode="auto">
              <a:xfrm>
                <a:off x="2971804" y="2803529"/>
                <a:ext cx="1963740" cy="2136778"/>
              </a:xfrm>
              <a:custGeom>
                <a:avLst/>
                <a:gdLst>
                  <a:gd name="T0" fmla="*/ 27 w 522"/>
                  <a:gd name="T1" fmla="*/ 40 h 568"/>
                  <a:gd name="T2" fmla="*/ 0 w 522"/>
                  <a:gd name="T3" fmla="*/ 18 h 568"/>
                  <a:gd name="T4" fmla="*/ 288 w 522"/>
                  <a:gd name="T5" fmla="*/ 535 h 568"/>
                  <a:gd name="T6" fmla="*/ 314 w 522"/>
                  <a:gd name="T7" fmla="*/ 554 h 568"/>
                  <a:gd name="T8" fmla="*/ 522 w 522"/>
                  <a:gd name="T9" fmla="*/ 517 h 568"/>
                  <a:gd name="T10" fmla="*/ 234 w 522"/>
                  <a:gd name="T11" fmla="*/ 0 h 568"/>
                  <a:gd name="T12" fmla="*/ 27 w 522"/>
                  <a:gd name="T13" fmla="*/ 40 h 568"/>
                </a:gdLst>
                <a:ahLst/>
                <a:cxnLst>
                  <a:cxn ang="0">
                    <a:pos x="T0" y="T1"/>
                  </a:cxn>
                  <a:cxn ang="0">
                    <a:pos x="T2" y="T3"/>
                  </a:cxn>
                  <a:cxn ang="0">
                    <a:pos x="T4" y="T5"/>
                  </a:cxn>
                  <a:cxn ang="0">
                    <a:pos x="T6" y="T7"/>
                  </a:cxn>
                  <a:cxn ang="0">
                    <a:pos x="T8" y="T9"/>
                  </a:cxn>
                  <a:cxn ang="0">
                    <a:pos x="T10" y="T11"/>
                  </a:cxn>
                  <a:cxn ang="0">
                    <a:pos x="T12" y="T13"/>
                  </a:cxn>
                </a:cxnLst>
                <a:rect l="0" t="0" r="r" b="b"/>
                <a:pathLst>
                  <a:path w="522" h="568">
                    <a:moveTo>
                      <a:pt x="27" y="40"/>
                    </a:moveTo>
                    <a:cubicBezTo>
                      <a:pt x="14" y="36"/>
                      <a:pt x="4" y="27"/>
                      <a:pt x="0" y="18"/>
                    </a:cubicBezTo>
                    <a:cubicBezTo>
                      <a:pt x="288" y="535"/>
                      <a:pt x="288" y="535"/>
                      <a:pt x="288" y="535"/>
                    </a:cubicBezTo>
                    <a:cubicBezTo>
                      <a:pt x="292" y="543"/>
                      <a:pt x="301" y="550"/>
                      <a:pt x="314" y="554"/>
                    </a:cubicBezTo>
                    <a:cubicBezTo>
                      <a:pt x="356" y="568"/>
                      <a:pt x="435" y="552"/>
                      <a:pt x="522" y="517"/>
                    </a:cubicBezTo>
                    <a:cubicBezTo>
                      <a:pt x="234" y="0"/>
                      <a:pt x="234" y="0"/>
                      <a:pt x="234" y="0"/>
                    </a:cubicBezTo>
                    <a:cubicBezTo>
                      <a:pt x="147" y="36"/>
                      <a:pt x="70" y="54"/>
                      <a:pt x="27" y="40"/>
                    </a:cubicBezTo>
                    <a:close/>
                  </a:path>
                </a:pathLst>
              </a:custGeom>
              <a:solidFill>
                <a:srgbClr val="553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8" name="Freeform 27"/>
              <p:cNvSpPr/>
              <p:nvPr/>
            </p:nvSpPr>
            <p:spPr bwMode="auto">
              <a:xfrm>
                <a:off x="4205293" y="2909892"/>
                <a:ext cx="1644652" cy="1838327"/>
              </a:xfrm>
              <a:custGeom>
                <a:avLst/>
                <a:gdLst>
                  <a:gd name="T0" fmla="*/ 190 w 437"/>
                  <a:gd name="T1" fmla="*/ 39 h 489"/>
                  <a:gd name="T2" fmla="*/ 0 w 437"/>
                  <a:gd name="T3" fmla="*/ 141 h 489"/>
                  <a:gd name="T4" fmla="*/ 194 w 437"/>
                  <a:gd name="T5" fmla="*/ 489 h 489"/>
                  <a:gd name="T6" fmla="*/ 384 w 437"/>
                  <a:gd name="T7" fmla="*/ 386 h 489"/>
                  <a:gd name="T8" fmla="*/ 437 w 437"/>
                  <a:gd name="T9" fmla="*/ 347 h 489"/>
                  <a:gd name="T10" fmla="*/ 243 w 437"/>
                  <a:gd name="T11" fmla="*/ 0 h 489"/>
                  <a:gd name="T12" fmla="*/ 190 w 437"/>
                  <a:gd name="T13" fmla="*/ 39 h 489"/>
                </a:gdLst>
                <a:ahLst/>
                <a:cxnLst>
                  <a:cxn ang="0">
                    <a:pos x="T0" y="T1"/>
                  </a:cxn>
                  <a:cxn ang="0">
                    <a:pos x="T2" y="T3"/>
                  </a:cxn>
                  <a:cxn ang="0">
                    <a:pos x="T4" y="T5"/>
                  </a:cxn>
                  <a:cxn ang="0">
                    <a:pos x="T6" y="T7"/>
                  </a:cxn>
                  <a:cxn ang="0">
                    <a:pos x="T8" y="T9"/>
                  </a:cxn>
                  <a:cxn ang="0">
                    <a:pos x="T10" y="T11"/>
                  </a:cxn>
                  <a:cxn ang="0">
                    <a:pos x="T12" y="T13"/>
                  </a:cxn>
                </a:cxnLst>
                <a:rect l="0" t="0" r="r" b="b"/>
                <a:pathLst>
                  <a:path w="437" h="489">
                    <a:moveTo>
                      <a:pt x="190" y="39"/>
                    </a:moveTo>
                    <a:cubicBezTo>
                      <a:pt x="129" y="81"/>
                      <a:pt x="62" y="116"/>
                      <a:pt x="0" y="141"/>
                    </a:cubicBezTo>
                    <a:cubicBezTo>
                      <a:pt x="194" y="489"/>
                      <a:pt x="194" y="489"/>
                      <a:pt x="194" y="489"/>
                    </a:cubicBezTo>
                    <a:cubicBezTo>
                      <a:pt x="256" y="463"/>
                      <a:pt x="323" y="428"/>
                      <a:pt x="384" y="386"/>
                    </a:cubicBezTo>
                    <a:cubicBezTo>
                      <a:pt x="403" y="373"/>
                      <a:pt x="420" y="360"/>
                      <a:pt x="437" y="347"/>
                    </a:cubicBezTo>
                    <a:cubicBezTo>
                      <a:pt x="243" y="0"/>
                      <a:pt x="243" y="0"/>
                      <a:pt x="243" y="0"/>
                    </a:cubicBezTo>
                    <a:cubicBezTo>
                      <a:pt x="227" y="13"/>
                      <a:pt x="209" y="26"/>
                      <a:pt x="190" y="39"/>
                    </a:cubicBezTo>
                    <a:close/>
                  </a:path>
                </a:pathLst>
              </a:custGeom>
              <a:solidFill>
                <a:srgbClr val="553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9" name="Freeform 28"/>
              <p:cNvSpPr/>
              <p:nvPr/>
            </p:nvSpPr>
            <p:spPr bwMode="auto">
              <a:xfrm>
                <a:off x="4940306" y="1973266"/>
                <a:ext cx="1358902" cy="2239965"/>
              </a:xfrm>
              <a:custGeom>
                <a:avLst/>
                <a:gdLst>
                  <a:gd name="T0" fmla="*/ 109 w 361"/>
                  <a:gd name="T1" fmla="*/ 0 h 596"/>
                  <a:gd name="T2" fmla="*/ 69 w 361"/>
                  <a:gd name="T3" fmla="*/ 103 h 596"/>
                  <a:gd name="T4" fmla="*/ 69 w 361"/>
                  <a:gd name="T5" fmla="*/ 103 h 596"/>
                  <a:gd name="T6" fmla="*/ 0 w 361"/>
                  <a:gd name="T7" fmla="*/ 167 h 596"/>
                  <a:gd name="T8" fmla="*/ 240 w 361"/>
                  <a:gd name="T9" fmla="*/ 596 h 596"/>
                  <a:gd name="T10" fmla="*/ 308 w 361"/>
                  <a:gd name="T11" fmla="*/ 532 h 596"/>
                  <a:gd name="T12" fmla="*/ 348 w 361"/>
                  <a:gd name="T13" fmla="*/ 429 h 596"/>
                  <a:gd name="T14" fmla="*/ 109 w 361"/>
                  <a:gd name="T15" fmla="*/ 0 h 5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1" h="596">
                    <a:moveTo>
                      <a:pt x="109" y="0"/>
                    </a:moveTo>
                    <a:cubicBezTo>
                      <a:pt x="122" y="23"/>
                      <a:pt x="107" y="60"/>
                      <a:pt x="69" y="103"/>
                    </a:cubicBezTo>
                    <a:cubicBezTo>
                      <a:pt x="69" y="103"/>
                      <a:pt x="69" y="103"/>
                      <a:pt x="69" y="103"/>
                    </a:cubicBezTo>
                    <a:cubicBezTo>
                      <a:pt x="51" y="123"/>
                      <a:pt x="28" y="145"/>
                      <a:pt x="0" y="167"/>
                    </a:cubicBezTo>
                    <a:cubicBezTo>
                      <a:pt x="240" y="596"/>
                      <a:pt x="240" y="596"/>
                      <a:pt x="240" y="596"/>
                    </a:cubicBezTo>
                    <a:cubicBezTo>
                      <a:pt x="267" y="574"/>
                      <a:pt x="290" y="552"/>
                      <a:pt x="308" y="532"/>
                    </a:cubicBezTo>
                    <a:cubicBezTo>
                      <a:pt x="346" y="489"/>
                      <a:pt x="361" y="452"/>
                      <a:pt x="348" y="429"/>
                    </a:cubicBezTo>
                    <a:lnTo>
                      <a:pt x="109" y="0"/>
                    </a:lnTo>
                    <a:close/>
                  </a:path>
                </a:pathLst>
              </a:custGeom>
              <a:solidFill>
                <a:srgbClr val="553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0" name="Freeform 29"/>
              <p:cNvSpPr/>
              <p:nvPr/>
            </p:nvSpPr>
            <p:spPr bwMode="auto">
              <a:xfrm>
                <a:off x="4262443" y="1855791"/>
                <a:ext cx="1150939" cy="755651"/>
              </a:xfrm>
              <a:custGeom>
                <a:avLst/>
                <a:gdLst>
                  <a:gd name="T0" fmla="*/ 290 w 306"/>
                  <a:gd name="T1" fmla="*/ 29 h 201"/>
                  <a:gd name="T2" fmla="*/ 266 w 306"/>
                  <a:gd name="T3" fmla="*/ 13 h 201"/>
                  <a:gd name="T4" fmla="*/ 76 w 306"/>
                  <a:gd name="T5" fmla="*/ 43 h 201"/>
                  <a:gd name="T6" fmla="*/ 0 w 306"/>
                  <a:gd name="T7" fmla="*/ 189 h 201"/>
                  <a:gd name="T8" fmla="*/ 13 w 306"/>
                  <a:gd name="T9" fmla="*/ 186 h 201"/>
                  <a:gd name="T10" fmla="*/ 91 w 306"/>
                  <a:gd name="T11" fmla="*/ 169 h 201"/>
                  <a:gd name="T12" fmla="*/ 65 w 306"/>
                  <a:gd name="T13" fmla="*/ 193 h 201"/>
                  <a:gd name="T14" fmla="*/ 179 w 306"/>
                  <a:gd name="T15" fmla="*/ 201 h 201"/>
                  <a:gd name="T16" fmla="*/ 251 w 306"/>
                  <a:gd name="T17" fmla="*/ 134 h 201"/>
                  <a:gd name="T18" fmla="*/ 248 w 306"/>
                  <a:gd name="T19" fmla="*/ 134 h 201"/>
                  <a:gd name="T20" fmla="*/ 253 w 306"/>
                  <a:gd name="T21" fmla="*/ 133 h 201"/>
                  <a:gd name="T22" fmla="*/ 290 w 306"/>
                  <a:gd name="T23" fmla="*/ 29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6" h="201">
                    <a:moveTo>
                      <a:pt x="290" y="29"/>
                    </a:moveTo>
                    <a:cubicBezTo>
                      <a:pt x="284" y="22"/>
                      <a:pt x="277" y="17"/>
                      <a:pt x="266" y="13"/>
                    </a:cubicBezTo>
                    <a:cubicBezTo>
                      <a:pt x="226" y="0"/>
                      <a:pt x="156" y="13"/>
                      <a:pt x="76" y="43"/>
                    </a:cubicBezTo>
                    <a:cubicBezTo>
                      <a:pt x="0" y="189"/>
                      <a:pt x="0" y="189"/>
                      <a:pt x="0" y="189"/>
                    </a:cubicBezTo>
                    <a:cubicBezTo>
                      <a:pt x="13" y="186"/>
                      <a:pt x="13" y="186"/>
                      <a:pt x="13" y="186"/>
                    </a:cubicBezTo>
                    <a:cubicBezTo>
                      <a:pt x="91" y="169"/>
                      <a:pt x="91" y="169"/>
                      <a:pt x="91" y="169"/>
                    </a:cubicBezTo>
                    <a:cubicBezTo>
                      <a:pt x="84" y="177"/>
                      <a:pt x="76" y="185"/>
                      <a:pt x="65" y="193"/>
                    </a:cubicBezTo>
                    <a:cubicBezTo>
                      <a:pt x="179" y="201"/>
                      <a:pt x="179" y="201"/>
                      <a:pt x="179" y="201"/>
                    </a:cubicBezTo>
                    <a:cubicBezTo>
                      <a:pt x="208" y="178"/>
                      <a:pt x="233" y="155"/>
                      <a:pt x="251" y="134"/>
                    </a:cubicBezTo>
                    <a:cubicBezTo>
                      <a:pt x="248" y="134"/>
                      <a:pt x="248" y="134"/>
                      <a:pt x="248" y="134"/>
                    </a:cubicBezTo>
                    <a:cubicBezTo>
                      <a:pt x="253" y="133"/>
                      <a:pt x="253" y="133"/>
                      <a:pt x="253" y="133"/>
                    </a:cubicBezTo>
                    <a:cubicBezTo>
                      <a:pt x="292" y="89"/>
                      <a:pt x="306" y="51"/>
                      <a:pt x="290" y="29"/>
                    </a:cubicBezTo>
                    <a:close/>
                  </a:path>
                </a:pathLst>
              </a:custGeom>
              <a:solidFill>
                <a:srgbClr val="FCDB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1" name="Rectangle 30"/>
              <p:cNvSpPr>
                <a:spLocks noChangeArrowheads="1"/>
              </p:cNvSpPr>
              <p:nvPr/>
            </p:nvSpPr>
            <p:spPr bwMode="auto">
              <a:xfrm>
                <a:off x="4341818" y="2701929"/>
                <a:ext cx="1588" cy="4763"/>
              </a:xfrm>
              <a:prstGeom prst="rect">
                <a:avLst/>
              </a:prstGeom>
              <a:solidFill>
                <a:srgbClr val="427D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2" name="Rectangle 31"/>
              <p:cNvSpPr>
                <a:spLocks noChangeArrowheads="1"/>
              </p:cNvSpPr>
              <p:nvPr/>
            </p:nvSpPr>
            <p:spPr bwMode="auto">
              <a:xfrm>
                <a:off x="4337056" y="2706692"/>
                <a:ext cx="4763" cy="1588"/>
              </a:xfrm>
              <a:prstGeom prst="rect">
                <a:avLst/>
              </a:prstGeom>
              <a:solidFill>
                <a:srgbClr val="427D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3" name="Freeform 32"/>
              <p:cNvSpPr/>
              <p:nvPr/>
            </p:nvSpPr>
            <p:spPr bwMode="auto">
              <a:xfrm>
                <a:off x="4210056" y="2871792"/>
                <a:ext cx="898526" cy="568326"/>
              </a:xfrm>
              <a:custGeom>
                <a:avLst/>
                <a:gdLst>
                  <a:gd name="T0" fmla="*/ 106 w 239"/>
                  <a:gd name="T1" fmla="*/ 19 h 151"/>
                  <a:gd name="T2" fmla="*/ 79 w 239"/>
                  <a:gd name="T3" fmla="*/ 36 h 151"/>
                  <a:gd name="T4" fmla="*/ 39 w 239"/>
                  <a:gd name="T5" fmla="*/ 53 h 151"/>
                  <a:gd name="T6" fmla="*/ 59 w 239"/>
                  <a:gd name="T7" fmla="*/ 0 h 151"/>
                  <a:gd name="T8" fmla="*/ 59 w 239"/>
                  <a:gd name="T9" fmla="*/ 0 h 151"/>
                  <a:gd name="T10" fmla="*/ 0 w 239"/>
                  <a:gd name="T11" fmla="*/ 151 h 151"/>
                  <a:gd name="T12" fmla="*/ 111 w 239"/>
                  <a:gd name="T13" fmla="*/ 98 h 151"/>
                  <a:gd name="T14" fmla="*/ 187 w 239"/>
                  <a:gd name="T15" fmla="*/ 51 h 151"/>
                  <a:gd name="T16" fmla="*/ 239 w 239"/>
                  <a:gd name="T17" fmla="*/ 13 h 151"/>
                  <a:gd name="T18" fmla="*/ 125 w 239"/>
                  <a:gd name="T19" fmla="*/ 5 h 151"/>
                  <a:gd name="T20" fmla="*/ 106 w 239"/>
                  <a:gd name="T21" fmla="*/ 1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9" h="151">
                    <a:moveTo>
                      <a:pt x="106" y="19"/>
                    </a:moveTo>
                    <a:cubicBezTo>
                      <a:pt x="97" y="25"/>
                      <a:pt x="88" y="30"/>
                      <a:pt x="79" y="36"/>
                    </a:cubicBezTo>
                    <a:cubicBezTo>
                      <a:pt x="66" y="43"/>
                      <a:pt x="51" y="48"/>
                      <a:pt x="39" y="53"/>
                    </a:cubicBezTo>
                    <a:cubicBezTo>
                      <a:pt x="59" y="0"/>
                      <a:pt x="59" y="0"/>
                      <a:pt x="59" y="0"/>
                    </a:cubicBezTo>
                    <a:cubicBezTo>
                      <a:pt x="59" y="0"/>
                      <a:pt x="59" y="0"/>
                      <a:pt x="59" y="0"/>
                    </a:cubicBezTo>
                    <a:cubicBezTo>
                      <a:pt x="0" y="151"/>
                      <a:pt x="0" y="151"/>
                      <a:pt x="0" y="151"/>
                    </a:cubicBezTo>
                    <a:cubicBezTo>
                      <a:pt x="36" y="136"/>
                      <a:pt x="74" y="118"/>
                      <a:pt x="111" y="98"/>
                    </a:cubicBezTo>
                    <a:cubicBezTo>
                      <a:pt x="137" y="83"/>
                      <a:pt x="162" y="68"/>
                      <a:pt x="187" y="51"/>
                    </a:cubicBezTo>
                    <a:cubicBezTo>
                      <a:pt x="206" y="38"/>
                      <a:pt x="223" y="25"/>
                      <a:pt x="239" y="13"/>
                    </a:cubicBezTo>
                    <a:cubicBezTo>
                      <a:pt x="125" y="5"/>
                      <a:pt x="125" y="5"/>
                      <a:pt x="125" y="5"/>
                    </a:cubicBezTo>
                    <a:cubicBezTo>
                      <a:pt x="119" y="9"/>
                      <a:pt x="113" y="14"/>
                      <a:pt x="106" y="19"/>
                    </a:cubicBezTo>
                    <a:close/>
                  </a:path>
                </a:pathLst>
              </a:custGeom>
              <a:solidFill>
                <a:srgbClr val="FFD3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4" name="Freeform 33"/>
              <p:cNvSpPr/>
              <p:nvPr/>
            </p:nvSpPr>
            <p:spPr bwMode="auto">
              <a:xfrm>
                <a:off x="4356106" y="2878142"/>
                <a:ext cx="323850" cy="198438"/>
              </a:xfrm>
              <a:custGeom>
                <a:avLst/>
                <a:gdLst>
                  <a:gd name="T0" fmla="*/ 40 w 86"/>
                  <a:gd name="T1" fmla="*/ 36 h 53"/>
                  <a:gd name="T2" fmla="*/ 67 w 86"/>
                  <a:gd name="T3" fmla="*/ 19 h 53"/>
                  <a:gd name="T4" fmla="*/ 86 w 86"/>
                  <a:gd name="T5" fmla="*/ 5 h 53"/>
                  <a:gd name="T6" fmla="*/ 21 w 86"/>
                  <a:gd name="T7" fmla="*/ 0 h 53"/>
                  <a:gd name="T8" fmla="*/ 20 w 86"/>
                  <a:gd name="T9" fmla="*/ 0 h 53"/>
                  <a:gd name="T10" fmla="*/ 0 w 86"/>
                  <a:gd name="T11" fmla="*/ 53 h 53"/>
                  <a:gd name="T12" fmla="*/ 40 w 86"/>
                  <a:gd name="T13" fmla="*/ 36 h 53"/>
                </a:gdLst>
                <a:ahLst/>
                <a:cxnLst>
                  <a:cxn ang="0">
                    <a:pos x="T0" y="T1"/>
                  </a:cxn>
                  <a:cxn ang="0">
                    <a:pos x="T2" y="T3"/>
                  </a:cxn>
                  <a:cxn ang="0">
                    <a:pos x="T4" y="T5"/>
                  </a:cxn>
                  <a:cxn ang="0">
                    <a:pos x="T6" y="T7"/>
                  </a:cxn>
                  <a:cxn ang="0">
                    <a:pos x="T8" y="T9"/>
                  </a:cxn>
                  <a:cxn ang="0">
                    <a:pos x="T10" y="T11"/>
                  </a:cxn>
                  <a:cxn ang="0">
                    <a:pos x="T12" y="T13"/>
                  </a:cxn>
                </a:cxnLst>
                <a:rect l="0" t="0" r="r" b="b"/>
                <a:pathLst>
                  <a:path w="86" h="53">
                    <a:moveTo>
                      <a:pt x="40" y="36"/>
                    </a:moveTo>
                    <a:cubicBezTo>
                      <a:pt x="49" y="30"/>
                      <a:pt x="58" y="25"/>
                      <a:pt x="67" y="19"/>
                    </a:cubicBezTo>
                    <a:cubicBezTo>
                      <a:pt x="74" y="14"/>
                      <a:pt x="80" y="9"/>
                      <a:pt x="86" y="5"/>
                    </a:cubicBezTo>
                    <a:cubicBezTo>
                      <a:pt x="21" y="0"/>
                      <a:pt x="21" y="0"/>
                      <a:pt x="21" y="0"/>
                    </a:cubicBezTo>
                    <a:cubicBezTo>
                      <a:pt x="20" y="0"/>
                      <a:pt x="20" y="0"/>
                      <a:pt x="20" y="0"/>
                    </a:cubicBezTo>
                    <a:cubicBezTo>
                      <a:pt x="0" y="53"/>
                      <a:pt x="0" y="53"/>
                      <a:pt x="0" y="53"/>
                    </a:cubicBezTo>
                    <a:cubicBezTo>
                      <a:pt x="12" y="48"/>
                      <a:pt x="27" y="43"/>
                      <a:pt x="40" y="36"/>
                    </a:cubicBezTo>
                    <a:close/>
                  </a:path>
                </a:pathLst>
              </a:custGeom>
              <a:solidFill>
                <a:srgbClr val="553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5" name="Freeform 34"/>
              <p:cNvSpPr/>
              <p:nvPr/>
            </p:nvSpPr>
            <p:spPr bwMode="auto">
              <a:xfrm>
                <a:off x="4262443" y="2314579"/>
                <a:ext cx="420688" cy="266700"/>
              </a:xfrm>
              <a:custGeom>
                <a:avLst/>
                <a:gdLst>
                  <a:gd name="T0" fmla="*/ 95 w 112"/>
                  <a:gd name="T1" fmla="*/ 4 h 71"/>
                  <a:gd name="T2" fmla="*/ 27 w 112"/>
                  <a:gd name="T3" fmla="*/ 15 h 71"/>
                  <a:gd name="T4" fmla="*/ 0 w 112"/>
                  <a:gd name="T5" fmla="*/ 66 h 71"/>
                  <a:gd name="T6" fmla="*/ 0 w 112"/>
                  <a:gd name="T7" fmla="*/ 66 h 71"/>
                  <a:gd name="T8" fmla="*/ 65 w 112"/>
                  <a:gd name="T9" fmla="*/ 71 h 71"/>
                  <a:gd name="T10" fmla="*/ 91 w 112"/>
                  <a:gd name="T11" fmla="*/ 47 h 71"/>
                  <a:gd name="T12" fmla="*/ 104 w 112"/>
                  <a:gd name="T13" fmla="*/ 10 h 71"/>
                  <a:gd name="T14" fmla="*/ 95 w 112"/>
                  <a:gd name="T15" fmla="*/ 4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71">
                    <a:moveTo>
                      <a:pt x="95" y="4"/>
                    </a:moveTo>
                    <a:cubicBezTo>
                      <a:pt x="81" y="0"/>
                      <a:pt x="56" y="4"/>
                      <a:pt x="27" y="15"/>
                    </a:cubicBezTo>
                    <a:cubicBezTo>
                      <a:pt x="0" y="66"/>
                      <a:pt x="0" y="66"/>
                      <a:pt x="0" y="66"/>
                    </a:cubicBezTo>
                    <a:cubicBezTo>
                      <a:pt x="0" y="66"/>
                      <a:pt x="0" y="66"/>
                      <a:pt x="0" y="66"/>
                    </a:cubicBezTo>
                    <a:cubicBezTo>
                      <a:pt x="65" y="71"/>
                      <a:pt x="65" y="71"/>
                      <a:pt x="65" y="71"/>
                    </a:cubicBezTo>
                    <a:cubicBezTo>
                      <a:pt x="76" y="63"/>
                      <a:pt x="84" y="55"/>
                      <a:pt x="91" y="47"/>
                    </a:cubicBezTo>
                    <a:cubicBezTo>
                      <a:pt x="91" y="47"/>
                      <a:pt x="112" y="19"/>
                      <a:pt x="104" y="10"/>
                    </a:cubicBezTo>
                    <a:cubicBezTo>
                      <a:pt x="102" y="8"/>
                      <a:pt x="99" y="6"/>
                      <a:pt x="95" y="4"/>
                    </a:cubicBezTo>
                    <a:close/>
                  </a:path>
                </a:pathLst>
              </a:custGeom>
              <a:solidFill>
                <a:srgbClr val="553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26" name="Group 37"/>
            <p:cNvGrpSpPr>
              <a:grpSpLocks noChangeAspect="1"/>
            </p:cNvGrpSpPr>
            <p:nvPr/>
          </p:nvGrpSpPr>
          <p:grpSpPr bwMode="auto">
            <a:xfrm>
              <a:off x="5756275" y="5329238"/>
              <a:ext cx="2290763" cy="134937"/>
              <a:chOff x="3634" y="3365"/>
              <a:chExt cx="1443" cy="85"/>
            </a:xfrm>
          </p:grpSpPr>
          <p:sp>
            <p:nvSpPr>
              <p:cNvPr id="27" name="AutoShape 36"/>
              <p:cNvSpPr>
                <a:spLocks noChangeAspect="1" noChangeArrowheads="1" noTextEdit="1"/>
              </p:cNvSpPr>
              <p:nvPr/>
            </p:nvSpPr>
            <p:spPr bwMode="auto">
              <a:xfrm>
                <a:off x="3636" y="3365"/>
                <a:ext cx="1439"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 name="Freeform 38"/>
              <p:cNvSpPr/>
              <p:nvPr/>
            </p:nvSpPr>
            <p:spPr bwMode="auto">
              <a:xfrm>
                <a:off x="5072" y="3414"/>
                <a:ext cx="5" cy="3"/>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2" y="1"/>
                      <a:pt x="2" y="0"/>
                      <a:pt x="2" y="0"/>
                    </a:cubicBezTo>
                    <a:cubicBezTo>
                      <a:pt x="0" y="0"/>
                      <a:pt x="1" y="1"/>
                      <a:pt x="1" y="1"/>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 name="Freeform 39"/>
              <p:cNvSpPr/>
              <p:nvPr/>
            </p:nvSpPr>
            <p:spPr bwMode="auto">
              <a:xfrm>
                <a:off x="5030" y="3422"/>
                <a:ext cx="5" cy="2"/>
              </a:xfrm>
              <a:custGeom>
                <a:avLst/>
                <a:gdLst>
                  <a:gd name="T0" fmla="*/ 5 w 5"/>
                  <a:gd name="T1" fmla="*/ 0 h 2"/>
                  <a:gd name="T2" fmla="*/ 5 w 5"/>
                  <a:gd name="T3" fmla="*/ 0 h 2"/>
                  <a:gd name="T4" fmla="*/ 0 w 5"/>
                  <a:gd name="T5" fmla="*/ 2 h 2"/>
                  <a:gd name="T6" fmla="*/ 5 w 5"/>
                  <a:gd name="T7" fmla="*/ 0 h 2"/>
                </a:gdLst>
                <a:ahLst/>
                <a:cxnLst>
                  <a:cxn ang="0">
                    <a:pos x="T0" y="T1"/>
                  </a:cxn>
                  <a:cxn ang="0">
                    <a:pos x="T2" y="T3"/>
                  </a:cxn>
                  <a:cxn ang="0">
                    <a:pos x="T4" y="T5"/>
                  </a:cxn>
                  <a:cxn ang="0">
                    <a:pos x="T6" y="T7"/>
                  </a:cxn>
                </a:cxnLst>
                <a:rect l="0" t="0" r="r" b="b"/>
                <a:pathLst>
                  <a:path w="5" h="2">
                    <a:moveTo>
                      <a:pt x="5" y="0"/>
                    </a:moveTo>
                    <a:lnTo>
                      <a:pt x="5" y="0"/>
                    </a:lnTo>
                    <a:lnTo>
                      <a:pt x="0" y="2"/>
                    </a:lnTo>
                    <a:lnTo>
                      <a:pt x="5" y="0"/>
                    </a:ln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 name="Freeform 40"/>
              <p:cNvSpPr/>
              <p:nvPr/>
            </p:nvSpPr>
            <p:spPr bwMode="auto">
              <a:xfrm>
                <a:off x="4997" y="3422"/>
                <a:ext cx="26" cy="5"/>
              </a:xfrm>
              <a:custGeom>
                <a:avLst/>
                <a:gdLst>
                  <a:gd name="T0" fmla="*/ 0 w 11"/>
                  <a:gd name="T1" fmla="*/ 1 h 2"/>
                  <a:gd name="T2" fmla="*/ 9 w 11"/>
                  <a:gd name="T3" fmla="*/ 1 h 2"/>
                  <a:gd name="T4" fmla="*/ 9 w 11"/>
                  <a:gd name="T5" fmla="*/ 1 h 2"/>
                  <a:gd name="T6" fmla="*/ 11 w 11"/>
                  <a:gd name="T7" fmla="*/ 0 h 2"/>
                  <a:gd name="T8" fmla="*/ 0 w 11"/>
                  <a:gd name="T9" fmla="*/ 1 h 2"/>
                </a:gdLst>
                <a:ahLst/>
                <a:cxnLst>
                  <a:cxn ang="0">
                    <a:pos x="T0" y="T1"/>
                  </a:cxn>
                  <a:cxn ang="0">
                    <a:pos x="T2" y="T3"/>
                  </a:cxn>
                  <a:cxn ang="0">
                    <a:pos x="T4" y="T5"/>
                  </a:cxn>
                  <a:cxn ang="0">
                    <a:pos x="T6" y="T7"/>
                  </a:cxn>
                  <a:cxn ang="0">
                    <a:pos x="T8" y="T9"/>
                  </a:cxn>
                </a:cxnLst>
                <a:rect l="0" t="0" r="r" b="b"/>
                <a:pathLst>
                  <a:path w="11" h="2">
                    <a:moveTo>
                      <a:pt x="0" y="1"/>
                    </a:moveTo>
                    <a:cubicBezTo>
                      <a:pt x="2" y="2"/>
                      <a:pt x="6" y="0"/>
                      <a:pt x="9" y="1"/>
                    </a:cubicBezTo>
                    <a:cubicBezTo>
                      <a:pt x="9" y="1"/>
                      <a:pt x="9" y="1"/>
                      <a:pt x="9" y="1"/>
                    </a:cubicBezTo>
                    <a:cubicBezTo>
                      <a:pt x="11" y="0"/>
                      <a:pt x="11" y="0"/>
                      <a:pt x="11" y="0"/>
                    </a:cubicBezTo>
                    <a:cubicBezTo>
                      <a:pt x="7" y="0"/>
                      <a:pt x="3" y="1"/>
                      <a:pt x="0" y="1"/>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1" name="Freeform 41"/>
              <p:cNvSpPr/>
              <p:nvPr/>
            </p:nvSpPr>
            <p:spPr bwMode="auto">
              <a:xfrm>
                <a:off x="4973" y="3417"/>
                <a:ext cx="9" cy="0"/>
              </a:xfrm>
              <a:custGeom>
                <a:avLst/>
                <a:gdLst>
                  <a:gd name="T0" fmla="*/ 4 w 4"/>
                  <a:gd name="T1" fmla="*/ 3 w 4"/>
                  <a:gd name="T2" fmla="*/ 2 w 4"/>
                  <a:gd name="T3" fmla="*/ 4 w 4"/>
                </a:gdLst>
                <a:ahLst/>
                <a:cxnLst>
                  <a:cxn ang="0">
                    <a:pos x="T0" y="0"/>
                  </a:cxn>
                  <a:cxn ang="0">
                    <a:pos x="T1" y="0"/>
                  </a:cxn>
                  <a:cxn ang="0">
                    <a:pos x="T2" y="0"/>
                  </a:cxn>
                  <a:cxn ang="0">
                    <a:pos x="T3" y="0"/>
                  </a:cxn>
                </a:cxnLst>
                <a:rect l="0" t="0" r="r" b="b"/>
                <a:pathLst>
                  <a:path w="4">
                    <a:moveTo>
                      <a:pt x="4" y="0"/>
                    </a:moveTo>
                    <a:cubicBezTo>
                      <a:pt x="4" y="0"/>
                      <a:pt x="4" y="0"/>
                      <a:pt x="3" y="0"/>
                    </a:cubicBezTo>
                    <a:cubicBezTo>
                      <a:pt x="3" y="0"/>
                      <a:pt x="3" y="0"/>
                      <a:pt x="2" y="0"/>
                    </a:cubicBezTo>
                    <a:cubicBezTo>
                      <a:pt x="2" y="0"/>
                      <a:pt x="0" y="0"/>
                      <a:pt x="4"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 name="Freeform 42"/>
              <p:cNvSpPr/>
              <p:nvPr/>
            </p:nvSpPr>
            <p:spPr bwMode="auto">
              <a:xfrm>
                <a:off x="4978" y="3414"/>
                <a:ext cx="7" cy="3"/>
              </a:xfrm>
              <a:custGeom>
                <a:avLst/>
                <a:gdLst>
                  <a:gd name="T0" fmla="*/ 1 w 3"/>
                  <a:gd name="T1" fmla="*/ 1 h 1"/>
                  <a:gd name="T2" fmla="*/ 1 w 3"/>
                  <a:gd name="T3" fmla="*/ 1 h 1"/>
                </a:gdLst>
                <a:ahLst/>
                <a:cxnLst>
                  <a:cxn ang="0">
                    <a:pos x="T0" y="T1"/>
                  </a:cxn>
                  <a:cxn ang="0">
                    <a:pos x="T2" y="T3"/>
                  </a:cxn>
                </a:cxnLst>
                <a:rect l="0" t="0" r="r" b="b"/>
                <a:pathLst>
                  <a:path w="3" h="1">
                    <a:moveTo>
                      <a:pt x="1" y="1"/>
                    </a:moveTo>
                    <a:cubicBezTo>
                      <a:pt x="3" y="1"/>
                      <a:pt x="0" y="0"/>
                      <a:pt x="1" y="1"/>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 name="Freeform 43"/>
              <p:cNvSpPr/>
              <p:nvPr/>
            </p:nvSpPr>
            <p:spPr bwMode="auto">
              <a:xfrm>
                <a:off x="4959" y="3414"/>
                <a:ext cx="9" cy="3"/>
              </a:xfrm>
              <a:custGeom>
                <a:avLst/>
                <a:gdLst>
                  <a:gd name="T0" fmla="*/ 2 w 4"/>
                  <a:gd name="T1" fmla="*/ 0 h 1"/>
                  <a:gd name="T2" fmla="*/ 2 w 4"/>
                  <a:gd name="T3" fmla="*/ 1 h 1"/>
                  <a:gd name="T4" fmla="*/ 4 w 4"/>
                  <a:gd name="T5" fmla="*/ 1 h 1"/>
                  <a:gd name="T6" fmla="*/ 2 w 4"/>
                  <a:gd name="T7" fmla="*/ 0 h 1"/>
                </a:gdLst>
                <a:ahLst/>
                <a:cxnLst>
                  <a:cxn ang="0">
                    <a:pos x="T0" y="T1"/>
                  </a:cxn>
                  <a:cxn ang="0">
                    <a:pos x="T2" y="T3"/>
                  </a:cxn>
                  <a:cxn ang="0">
                    <a:pos x="T4" y="T5"/>
                  </a:cxn>
                  <a:cxn ang="0">
                    <a:pos x="T6" y="T7"/>
                  </a:cxn>
                </a:cxnLst>
                <a:rect l="0" t="0" r="r" b="b"/>
                <a:pathLst>
                  <a:path w="4" h="1">
                    <a:moveTo>
                      <a:pt x="2" y="0"/>
                    </a:moveTo>
                    <a:cubicBezTo>
                      <a:pt x="0" y="0"/>
                      <a:pt x="0" y="1"/>
                      <a:pt x="2" y="1"/>
                    </a:cubicBezTo>
                    <a:cubicBezTo>
                      <a:pt x="4" y="1"/>
                      <a:pt x="4" y="1"/>
                      <a:pt x="4" y="1"/>
                    </a:cubicBezTo>
                    <a:cubicBezTo>
                      <a:pt x="3" y="0"/>
                      <a:pt x="1" y="0"/>
                      <a:pt x="2"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4" name="Freeform 44"/>
              <p:cNvSpPr/>
              <p:nvPr/>
            </p:nvSpPr>
            <p:spPr bwMode="auto">
              <a:xfrm>
                <a:off x="4959" y="3419"/>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0"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5" name="Freeform 45"/>
              <p:cNvSpPr/>
              <p:nvPr/>
            </p:nvSpPr>
            <p:spPr bwMode="auto">
              <a:xfrm>
                <a:off x="4961" y="3419"/>
                <a:ext cx="5" cy="3"/>
              </a:xfrm>
              <a:custGeom>
                <a:avLst/>
                <a:gdLst>
                  <a:gd name="T0" fmla="*/ 1 w 2"/>
                  <a:gd name="T1" fmla="*/ 0 h 1"/>
                  <a:gd name="T2" fmla="*/ 2 w 2"/>
                  <a:gd name="T3" fmla="*/ 0 h 1"/>
                  <a:gd name="T4" fmla="*/ 0 w 2"/>
                  <a:gd name="T5" fmla="*/ 0 h 1"/>
                  <a:gd name="T6" fmla="*/ 1 w 2"/>
                  <a:gd name="T7" fmla="*/ 0 h 1"/>
                </a:gdLst>
                <a:ahLst/>
                <a:cxnLst>
                  <a:cxn ang="0">
                    <a:pos x="T0" y="T1"/>
                  </a:cxn>
                  <a:cxn ang="0">
                    <a:pos x="T2" y="T3"/>
                  </a:cxn>
                  <a:cxn ang="0">
                    <a:pos x="T4" y="T5"/>
                  </a:cxn>
                  <a:cxn ang="0">
                    <a:pos x="T6" y="T7"/>
                  </a:cxn>
                </a:cxnLst>
                <a:rect l="0" t="0" r="r" b="b"/>
                <a:pathLst>
                  <a:path w="2" h="1">
                    <a:moveTo>
                      <a:pt x="1" y="0"/>
                    </a:moveTo>
                    <a:cubicBezTo>
                      <a:pt x="1" y="0"/>
                      <a:pt x="1" y="0"/>
                      <a:pt x="2" y="0"/>
                    </a:cubicBezTo>
                    <a:cubicBezTo>
                      <a:pt x="0" y="0"/>
                      <a:pt x="0" y="0"/>
                      <a:pt x="0" y="0"/>
                    </a:cubicBezTo>
                    <a:cubicBezTo>
                      <a:pt x="0" y="0"/>
                      <a:pt x="0" y="1"/>
                      <a:pt x="1"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6" name="Freeform 46"/>
              <p:cNvSpPr/>
              <p:nvPr/>
            </p:nvSpPr>
            <p:spPr bwMode="auto">
              <a:xfrm>
                <a:off x="4970" y="3419"/>
                <a:ext cx="10" cy="3"/>
              </a:xfrm>
              <a:custGeom>
                <a:avLst/>
                <a:gdLst>
                  <a:gd name="T0" fmla="*/ 0 w 4"/>
                  <a:gd name="T1" fmla="*/ 0 h 1"/>
                  <a:gd name="T2" fmla="*/ 0 w 4"/>
                  <a:gd name="T3" fmla="*/ 1 h 1"/>
                  <a:gd name="T4" fmla="*/ 0 w 4"/>
                  <a:gd name="T5" fmla="*/ 0 h 1"/>
                </a:gdLst>
                <a:ahLst/>
                <a:cxnLst>
                  <a:cxn ang="0">
                    <a:pos x="T0" y="T1"/>
                  </a:cxn>
                  <a:cxn ang="0">
                    <a:pos x="T2" y="T3"/>
                  </a:cxn>
                  <a:cxn ang="0">
                    <a:pos x="T4" y="T5"/>
                  </a:cxn>
                </a:cxnLst>
                <a:rect l="0" t="0" r="r" b="b"/>
                <a:pathLst>
                  <a:path w="4" h="1">
                    <a:moveTo>
                      <a:pt x="0" y="0"/>
                    </a:moveTo>
                    <a:cubicBezTo>
                      <a:pt x="1" y="0"/>
                      <a:pt x="2" y="0"/>
                      <a:pt x="0" y="1"/>
                    </a:cubicBezTo>
                    <a:cubicBezTo>
                      <a:pt x="4" y="1"/>
                      <a:pt x="4"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7" name="Freeform 47"/>
              <p:cNvSpPr/>
              <p:nvPr/>
            </p:nvSpPr>
            <p:spPr bwMode="auto">
              <a:xfrm>
                <a:off x="4994" y="3427"/>
                <a:ext cx="10" cy="2"/>
              </a:xfrm>
              <a:custGeom>
                <a:avLst/>
                <a:gdLst>
                  <a:gd name="T0" fmla="*/ 1 w 4"/>
                  <a:gd name="T1" fmla="*/ 0 h 1"/>
                  <a:gd name="T2" fmla="*/ 2 w 4"/>
                  <a:gd name="T3" fmla="*/ 1 h 1"/>
                  <a:gd name="T4" fmla="*/ 4 w 4"/>
                  <a:gd name="T5" fmla="*/ 0 h 1"/>
                  <a:gd name="T6" fmla="*/ 1 w 4"/>
                  <a:gd name="T7" fmla="*/ 0 h 1"/>
                </a:gdLst>
                <a:ahLst/>
                <a:cxnLst>
                  <a:cxn ang="0">
                    <a:pos x="T0" y="T1"/>
                  </a:cxn>
                  <a:cxn ang="0">
                    <a:pos x="T2" y="T3"/>
                  </a:cxn>
                  <a:cxn ang="0">
                    <a:pos x="T4" y="T5"/>
                  </a:cxn>
                  <a:cxn ang="0">
                    <a:pos x="T6" y="T7"/>
                  </a:cxn>
                </a:cxnLst>
                <a:rect l="0" t="0" r="r" b="b"/>
                <a:pathLst>
                  <a:path w="4" h="1">
                    <a:moveTo>
                      <a:pt x="1" y="0"/>
                    </a:moveTo>
                    <a:cubicBezTo>
                      <a:pt x="2" y="1"/>
                      <a:pt x="2" y="1"/>
                      <a:pt x="2" y="1"/>
                    </a:cubicBezTo>
                    <a:cubicBezTo>
                      <a:pt x="4" y="0"/>
                      <a:pt x="4" y="0"/>
                      <a:pt x="4" y="0"/>
                    </a:cubicBezTo>
                    <a:cubicBezTo>
                      <a:pt x="3" y="0"/>
                      <a:pt x="0" y="0"/>
                      <a:pt x="1"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8" name="Freeform 48"/>
              <p:cNvSpPr/>
              <p:nvPr/>
            </p:nvSpPr>
            <p:spPr bwMode="auto">
              <a:xfrm>
                <a:off x="4930" y="3417"/>
                <a:ext cx="7" cy="2"/>
              </a:xfrm>
              <a:custGeom>
                <a:avLst/>
                <a:gdLst>
                  <a:gd name="T0" fmla="*/ 0 w 3"/>
                  <a:gd name="T1" fmla="*/ 0 h 1"/>
                  <a:gd name="T2" fmla="*/ 1 w 3"/>
                  <a:gd name="T3" fmla="*/ 1 h 1"/>
                  <a:gd name="T4" fmla="*/ 3 w 3"/>
                  <a:gd name="T5" fmla="*/ 1 h 1"/>
                  <a:gd name="T6" fmla="*/ 0 w 3"/>
                  <a:gd name="T7" fmla="*/ 0 h 1"/>
                </a:gdLst>
                <a:ahLst/>
                <a:cxnLst>
                  <a:cxn ang="0">
                    <a:pos x="T0" y="T1"/>
                  </a:cxn>
                  <a:cxn ang="0">
                    <a:pos x="T2" y="T3"/>
                  </a:cxn>
                  <a:cxn ang="0">
                    <a:pos x="T4" y="T5"/>
                  </a:cxn>
                  <a:cxn ang="0">
                    <a:pos x="T6" y="T7"/>
                  </a:cxn>
                </a:cxnLst>
                <a:rect l="0" t="0" r="r" b="b"/>
                <a:pathLst>
                  <a:path w="3" h="1">
                    <a:moveTo>
                      <a:pt x="0" y="0"/>
                    </a:moveTo>
                    <a:cubicBezTo>
                      <a:pt x="0" y="0"/>
                      <a:pt x="1" y="1"/>
                      <a:pt x="1" y="1"/>
                    </a:cubicBezTo>
                    <a:cubicBezTo>
                      <a:pt x="3" y="1"/>
                      <a:pt x="3" y="1"/>
                      <a:pt x="3" y="1"/>
                    </a:cubicBezTo>
                    <a:cubicBezTo>
                      <a:pt x="2" y="1"/>
                      <a:pt x="0"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9" name="Freeform 49"/>
              <p:cNvSpPr/>
              <p:nvPr/>
            </p:nvSpPr>
            <p:spPr bwMode="auto">
              <a:xfrm>
                <a:off x="4928" y="3419"/>
                <a:ext cx="4" cy="3"/>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0" y="1"/>
                      <a:pt x="0" y="1"/>
                      <a:pt x="0" y="1"/>
                    </a:cubicBezTo>
                    <a:cubicBezTo>
                      <a:pt x="2" y="1"/>
                      <a:pt x="2" y="0"/>
                      <a:pt x="2"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0" name="Freeform 50"/>
              <p:cNvSpPr/>
              <p:nvPr/>
            </p:nvSpPr>
            <p:spPr bwMode="auto">
              <a:xfrm>
                <a:off x="4956" y="3422"/>
                <a:ext cx="10" cy="2"/>
              </a:xfrm>
              <a:custGeom>
                <a:avLst/>
                <a:gdLst>
                  <a:gd name="T0" fmla="*/ 0 w 10"/>
                  <a:gd name="T1" fmla="*/ 2 h 2"/>
                  <a:gd name="T2" fmla="*/ 10 w 10"/>
                  <a:gd name="T3" fmla="*/ 0 h 2"/>
                  <a:gd name="T4" fmla="*/ 0 w 10"/>
                  <a:gd name="T5" fmla="*/ 2 h 2"/>
                  <a:gd name="T6" fmla="*/ 0 w 10"/>
                  <a:gd name="T7" fmla="*/ 2 h 2"/>
                </a:gdLst>
                <a:ahLst/>
                <a:cxnLst>
                  <a:cxn ang="0">
                    <a:pos x="T0" y="T1"/>
                  </a:cxn>
                  <a:cxn ang="0">
                    <a:pos x="T2" y="T3"/>
                  </a:cxn>
                  <a:cxn ang="0">
                    <a:pos x="T4" y="T5"/>
                  </a:cxn>
                  <a:cxn ang="0">
                    <a:pos x="T6" y="T7"/>
                  </a:cxn>
                </a:cxnLst>
                <a:rect l="0" t="0" r="r" b="b"/>
                <a:pathLst>
                  <a:path w="10" h="2">
                    <a:moveTo>
                      <a:pt x="0" y="2"/>
                    </a:moveTo>
                    <a:lnTo>
                      <a:pt x="10" y="0"/>
                    </a:lnTo>
                    <a:lnTo>
                      <a:pt x="0" y="2"/>
                    </a:lnTo>
                    <a:lnTo>
                      <a:pt x="0" y="2"/>
                    </a:ln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1" name="Freeform 51"/>
              <p:cNvSpPr/>
              <p:nvPr/>
            </p:nvSpPr>
            <p:spPr bwMode="auto">
              <a:xfrm>
                <a:off x="4906" y="3414"/>
                <a:ext cx="5" cy="3"/>
              </a:xfrm>
              <a:custGeom>
                <a:avLst/>
                <a:gdLst>
                  <a:gd name="T0" fmla="*/ 0 w 5"/>
                  <a:gd name="T1" fmla="*/ 3 h 3"/>
                  <a:gd name="T2" fmla="*/ 3 w 5"/>
                  <a:gd name="T3" fmla="*/ 3 h 3"/>
                  <a:gd name="T4" fmla="*/ 5 w 5"/>
                  <a:gd name="T5" fmla="*/ 0 h 3"/>
                  <a:gd name="T6" fmla="*/ 0 w 5"/>
                  <a:gd name="T7" fmla="*/ 3 h 3"/>
                </a:gdLst>
                <a:ahLst/>
                <a:cxnLst>
                  <a:cxn ang="0">
                    <a:pos x="T0" y="T1"/>
                  </a:cxn>
                  <a:cxn ang="0">
                    <a:pos x="T2" y="T3"/>
                  </a:cxn>
                  <a:cxn ang="0">
                    <a:pos x="T4" y="T5"/>
                  </a:cxn>
                  <a:cxn ang="0">
                    <a:pos x="T6" y="T7"/>
                  </a:cxn>
                </a:cxnLst>
                <a:rect l="0" t="0" r="r" b="b"/>
                <a:pathLst>
                  <a:path w="5" h="3">
                    <a:moveTo>
                      <a:pt x="0" y="3"/>
                    </a:moveTo>
                    <a:lnTo>
                      <a:pt x="3" y="3"/>
                    </a:lnTo>
                    <a:lnTo>
                      <a:pt x="5" y="0"/>
                    </a:lnTo>
                    <a:lnTo>
                      <a:pt x="0" y="3"/>
                    </a:ln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2" name="Freeform 52"/>
              <p:cNvSpPr/>
              <p:nvPr/>
            </p:nvSpPr>
            <p:spPr bwMode="auto">
              <a:xfrm>
                <a:off x="4883" y="3414"/>
                <a:ext cx="14" cy="3"/>
              </a:xfrm>
              <a:custGeom>
                <a:avLst/>
                <a:gdLst>
                  <a:gd name="T0" fmla="*/ 5 w 6"/>
                  <a:gd name="T1" fmla="*/ 1 h 1"/>
                  <a:gd name="T2" fmla="*/ 4 w 6"/>
                  <a:gd name="T3" fmla="*/ 0 h 1"/>
                  <a:gd name="T4" fmla="*/ 0 w 6"/>
                  <a:gd name="T5" fmla="*/ 1 h 1"/>
                  <a:gd name="T6" fmla="*/ 5 w 6"/>
                  <a:gd name="T7" fmla="*/ 1 h 1"/>
                </a:gdLst>
                <a:ahLst/>
                <a:cxnLst>
                  <a:cxn ang="0">
                    <a:pos x="T0" y="T1"/>
                  </a:cxn>
                  <a:cxn ang="0">
                    <a:pos x="T2" y="T3"/>
                  </a:cxn>
                  <a:cxn ang="0">
                    <a:pos x="T4" y="T5"/>
                  </a:cxn>
                  <a:cxn ang="0">
                    <a:pos x="T6" y="T7"/>
                  </a:cxn>
                </a:cxnLst>
                <a:rect l="0" t="0" r="r" b="b"/>
                <a:pathLst>
                  <a:path w="6" h="1">
                    <a:moveTo>
                      <a:pt x="5" y="1"/>
                    </a:moveTo>
                    <a:cubicBezTo>
                      <a:pt x="6" y="1"/>
                      <a:pt x="3" y="0"/>
                      <a:pt x="4" y="0"/>
                    </a:cubicBezTo>
                    <a:cubicBezTo>
                      <a:pt x="3" y="0"/>
                      <a:pt x="1" y="1"/>
                      <a:pt x="0" y="1"/>
                    </a:cubicBezTo>
                    <a:cubicBezTo>
                      <a:pt x="1" y="1"/>
                      <a:pt x="3" y="1"/>
                      <a:pt x="5" y="1"/>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3" name="Freeform 53"/>
              <p:cNvSpPr/>
              <p:nvPr/>
            </p:nvSpPr>
            <p:spPr bwMode="auto">
              <a:xfrm>
                <a:off x="4911" y="3419"/>
                <a:ext cx="5" cy="3"/>
              </a:xfrm>
              <a:custGeom>
                <a:avLst/>
                <a:gdLst>
                  <a:gd name="T0" fmla="*/ 0 w 2"/>
                  <a:gd name="T1" fmla="*/ 0 h 1"/>
                  <a:gd name="T2" fmla="*/ 1 w 2"/>
                  <a:gd name="T3" fmla="*/ 1 h 1"/>
                  <a:gd name="T4" fmla="*/ 2 w 2"/>
                  <a:gd name="T5" fmla="*/ 1 h 1"/>
                  <a:gd name="T6" fmla="*/ 0 w 2"/>
                  <a:gd name="T7" fmla="*/ 0 h 1"/>
                </a:gdLst>
                <a:ahLst/>
                <a:cxnLst>
                  <a:cxn ang="0">
                    <a:pos x="T0" y="T1"/>
                  </a:cxn>
                  <a:cxn ang="0">
                    <a:pos x="T2" y="T3"/>
                  </a:cxn>
                  <a:cxn ang="0">
                    <a:pos x="T4" y="T5"/>
                  </a:cxn>
                  <a:cxn ang="0">
                    <a:pos x="T6" y="T7"/>
                  </a:cxn>
                </a:cxnLst>
                <a:rect l="0" t="0" r="r" b="b"/>
                <a:pathLst>
                  <a:path w="2" h="1">
                    <a:moveTo>
                      <a:pt x="0" y="0"/>
                    </a:moveTo>
                    <a:cubicBezTo>
                      <a:pt x="1" y="1"/>
                      <a:pt x="1" y="1"/>
                      <a:pt x="1" y="1"/>
                    </a:cubicBezTo>
                    <a:cubicBezTo>
                      <a:pt x="2" y="1"/>
                      <a:pt x="2" y="1"/>
                      <a:pt x="2" y="1"/>
                    </a:cubicBezTo>
                    <a:cubicBezTo>
                      <a:pt x="2" y="0"/>
                      <a:pt x="2"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4" name="Freeform 54"/>
              <p:cNvSpPr/>
              <p:nvPr/>
            </p:nvSpPr>
            <p:spPr bwMode="auto">
              <a:xfrm>
                <a:off x="4909" y="3422"/>
                <a:ext cx="4"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cubicBezTo>
                      <a:pt x="2" y="0"/>
                      <a:pt x="2" y="0"/>
                      <a:pt x="2" y="0"/>
                    </a:cubicBezTo>
                    <a:cubicBezTo>
                      <a:pt x="1" y="0"/>
                      <a:pt x="1" y="0"/>
                      <a:pt x="0" y="0"/>
                    </a:cubicBezTo>
                    <a:cubicBezTo>
                      <a:pt x="1" y="0"/>
                      <a:pt x="1" y="0"/>
                      <a:pt x="2"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5" name="Freeform 55"/>
              <p:cNvSpPr/>
              <p:nvPr/>
            </p:nvSpPr>
            <p:spPr bwMode="auto">
              <a:xfrm>
                <a:off x="4932" y="3422"/>
                <a:ext cx="10" cy="5"/>
              </a:xfrm>
              <a:custGeom>
                <a:avLst/>
                <a:gdLst>
                  <a:gd name="T0" fmla="*/ 2 w 4"/>
                  <a:gd name="T1" fmla="*/ 2 h 2"/>
                  <a:gd name="T2" fmla="*/ 4 w 4"/>
                  <a:gd name="T3" fmla="*/ 0 h 2"/>
                  <a:gd name="T4" fmla="*/ 2 w 4"/>
                  <a:gd name="T5" fmla="*/ 2 h 2"/>
                </a:gdLst>
                <a:ahLst/>
                <a:cxnLst>
                  <a:cxn ang="0">
                    <a:pos x="T0" y="T1"/>
                  </a:cxn>
                  <a:cxn ang="0">
                    <a:pos x="T2" y="T3"/>
                  </a:cxn>
                  <a:cxn ang="0">
                    <a:pos x="T4" y="T5"/>
                  </a:cxn>
                </a:cxnLst>
                <a:rect l="0" t="0" r="r" b="b"/>
                <a:pathLst>
                  <a:path w="4" h="2">
                    <a:moveTo>
                      <a:pt x="2" y="2"/>
                    </a:moveTo>
                    <a:cubicBezTo>
                      <a:pt x="3" y="2"/>
                      <a:pt x="2" y="1"/>
                      <a:pt x="4" y="0"/>
                    </a:cubicBezTo>
                    <a:cubicBezTo>
                      <a:pt x="3" y="1"/>
                      <a:pt x="0" y="1"/>
                      <a:pt x="2" y="2"/>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6" name="Freeform 56"/>
              <p:cNvSpPr/>
              <p:nvPr/>
            </p:nvSpPr>
            <p:spPr bwMode="auto">
              <a:xfrm>
                <a:off x="4921" y="3422"/>
                <a:ext cx="7" cy="2"/>
              </a:xfrm>
              <a:custGeom>
                <a:avLst/>
                <a:gdLst>
                  <a:gd name="T0" fmla="*/ 3 w 3"/>
                  <a:gd name="T1" fmla="*/ 0 h 1"/>
                  <a:gd name="T2" fmla="*/ 0 w 3"/>
                  <a:gd name="T3" fmla="*/ 1 h 1"/>
                  <a:gd name="T4" fmla="*/ 2 w 3"/>
                  <a:gd name="T5" fmla="*/ 1 h 1"/>
                  <a:gd name="T6" fmla="*/ 3 w 3"/>
                  <a:gd name="T7" fmla="*/ 0 h 1"/>
                </a:gdLst>
                <a:ahLst/>
                <a:cxnLst>
                  <a:cxn ang="0">
                    <a:pos x="T0" y="T1"/>
                  </a:cxn>
                  <a:cxn ang="0">
                    <a:pos x="T2" y="T3"/>
                  </a:cxn>
                  <a:cxn ang="0">
                    <a:pos x="T4" y="T5"/>
                  </a:cxn>
                  <a:cxn ang="0">
                    <a:pos x="T6" y="T7"/>
                  </a:cxn>
                </a:cxnLst>
                <a:rect l="0" t="0" r="r" b="b"/>
                <a:pathLst>
                  <a:path w="3" h="1">
                    <a:moveTo>
                      <a:pt x="3" y="0"/>
                    </a:moveTo>
                    <a:cubicBezTo>
                      <a:pt x="0" y="1"/>
                      <a:pt x="0" y="1"/>
                      <a:pt x="0" y="1"/>
                    </a:cubicBezTo>
                    <a:cubicBezTo>
                      <a:pt x="2" y="1"/>
                      <a:pt x="2" y="1"/>
                      <a:pt x="2" y="1"/>
                    </a:cubicBezTo>
                    <a:cubicBezTo>
                      <a:pt x="2" y="1"/>
                      <a:pt x="2" y="0"/>
                      <a:pt x="3"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7" name="Freeform 57"/>
              <p:cNvSpPr/>
              <p:nvPr/>
            </p:nvSpPr>
            <p:spPr bwMode="auto">
              <a:xfrm>
                <a:off x="4918" y="3424"/>
                <a:ext cx="3" cy="0"/>
              </a:xfrm>
              <a:custGeom>
                <a:avLst/>
                <a:gdLst>
                  <a:gd name="T0" fmla="*/ 0 w 3"/>
                  <a:gd name="T1" fmla="*/ 3 w 3"/>
                  <a:gd name="T2" fmla="*/ 0 w 3"/>
                  <a:gd name="T3" fmla="*/ 0 w 3"/>
                </a:gdLst>
                <a:ahLst/>
                <a:cxnLst>
                  <a:cxn ang="0">
                    <a:pos x="T0" y="0"/>
                  </a:cxn>
                  <a:cxn ang="0">
                    <a:pos x="T1" y="0"/>
                  </a:cxn>
                  <a:cxn ang="0">
                    <a:pos x="T2" y="0"/>
                  </a:cxn>
                  <a:cxn ang="0">
                    <a:pos x="T3" y="0"/>
                  </a:cxn>
                </a:cxnLst>
                <a:rect l="0" t="0" r="r" b="b"/>
                <a:pathLst>
                  <a:path w="3">
                    <a:moveTo>
                      <a:pt x="0" y="0"/>
                    </a:moveTo>
                    <a:lnTo>
                      <a:pt x="3" y="0"/>
                    </a:lnTo>
                    <a:lnTo>
                      <a:pt x="0" y="0"/>
                    </a:lnTo>
                    <a:lnTo>
                      <a:pt x="0" y="0"/>
                    </a:ln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8" name="Freeform 58"/>
              <p:cNvSpPr/>
              <p:nvPr/>
            </p:nvSpPr>
            <p:spPr bwMode="auto">
              <a:xfrm>
                <a:off x="4878" y="3422"/>
                <a:ext cx="14" cy="0"/>
              </a:xfrm>
              <a:custGeom>
                <a:avLst/>
                <a:gdLst>
                  <a:gd name="T0" fmla="*/ 4 w 6"/>
                  <a:gd name="T1" fmla="*/ 0 w 6"/>
                  <a:gd name="T2" fmla="*/ 5 w 6"/>
                  <a:gd name="T3" fmla="*/ 4 w 6"/>
                </a:gdLst>
                <a:ahLst/>
                <a:cxnLst>
                  <a:cxn ang="0">
                    <a:pos x="T0" y="0"/>
                  </a:cxn>
                  <a:cxn ang="0">
                    <a:pos x="T1" y="0"/>
                  </a:cxn>
                  <a:cxn ang="0">
                    <a:pos x="T2" y="0"/>
                  </a:cxn>
                  <a:cxn ang="0">
                    <a:pos x="T3" y="0"/>
                  </a:cxn>
                </a:cxnLst>
                <a:rect l="0" t="0" r="r" b="b"/>
                <a:pathLst>
                  <a:path w="6">
                    <a:moveTo>
                      <a:pt x="4" y="0"/>
                    </a:moveTo>
                    <a:cubicBezTo>
                      <a:pt x="3" y="0"/>
                      <a:pt x="2" y="0"/>
                      <a:pt x="0" y="0"/>
                    </a:cubicBezTo>
                    <a:cubicBezTo>
                      <a:pt x="2" y="0"/>
                      <a:pt x="4" y="0"/>
                      <a:pt x="5" y="0"/>
                    </a:cubicBezTo>
                    <a:cubicBezTo>
                      <a:pt x="5" y="0"/>
                      <a:pt x="6" y="0"/>
                      <a:pt x="4"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9" name="Rectangle 59"/>
              <p:cNvSpPr>
                <a:spLocks noChangeArrowheads="1"/>
              </p:cNvSpPr>
              <p:nvPr/>
            </p:nvSpPr>
            <p:spPr bwMode="auto">
              <a:xfrm>
                <a:off x="4847" y="3422"/>
                <a:ext cx="1" cy="1"/>
              </a:xfrm>
              <a:prstGeom prst="rect">
                <a:avLst/>
              </a:prstGeom>
              <a:solidFill>
                <a:srgbClr val="83838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0" name="Freeform 60"/>
              <p:cNvSpPr/>
              <p:nvPr/>
            </p:nvSpPr>
            <p:spPr bwMode="auto">
              <a:xfrm>
                <a:off x="4890" y="3422"/>
                <a:ext cx="7" cy="2"/>
              </a:xfrm>
              <a:custGeom>
                <a:avLst/>
                <a:gdLst>
                  <a:gd name="T0" fmla="*/ 0 w 3"/>
                  <a:gd name="T1" fmla="*/ 0 h 1"/>
                  <a:gd name="T2" fmla="*/ 3 w 3"/>
                  <a:gd name="T3" fmla="*/ 0 h 1"/>
                  <a:gd name="T4" fmla="*/ 0 w 3"/>
                  <a:gd name="T5" fmla="*/ 0 h 1"/>
                  <a:gd name="T6" fmla="*/ 0 w 3"/>
                  <a:gd name="T7" fmla="*/ 0 h 1"/>
                </a:gdLst>
                <a:ahLst/>
                <a:cxnLst>
                  <a:cxn ang="0">
                    <a:pos x="T0" y="T1"/>
                  </a:cxn>
                  <a:cxn ang="0">
                    <a:pos x="T2" y="T3"/>
                  </a:cxn>
                  <a:cxn ang="0">
                    <a:pos x="T4" y="T5"/>
                  </a:cxn>
                  <a:cxn ang="0">
                    <a:pos x="T6" y="T7"/>
                  </a:cxn>
                </a:cxnLst>
                <a:rect l="0" t="0" r="r" b="b"/>
                <a:pathLst>
                  <a:path w="3" h="1">
                    <a:moveTo>
                      <a:pt x="0" y="0"/>
                    </a:moveTo>
                    <a:cubicBezTo>
                      <a:pt x="1" y="1"/>
                      <a:pt x="2" y="0"/>
                      <a:pt x="3" y="0"/>
                    </a:cubicBezTo>
                    <a:cubicBezTo>
                      <a:pt x="2" y="0"/>
                      <a:pt x="1" y="0"/>
                      <a:pt x="0" y="0"/>
                    </a:cubicBezTo>
                    <a:cubicBezTo>
                      <a:pt x="0" y="0"/>
                      <a:pt x="0" y="1"/>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1" name="Freeform 61"/>
              <p:cNvSpPr/>
              <p:nvPr/>
            </p:nvSpPr>
            <p:spPr bwMode="auto">
              <a:xfrm>
                <a:off x="4868" y="3419"/>
                <a:ext cx="5" cy="3"/>
              </a:xfrm>
              <a:custGeom>
                <a:avLst/>
                <a:gdLst>
                  <a:gd name="T0" fmla="*/ 2 w 2"/>
                  <a:gd name="T1" fmla="*/ 1 h 1"/>
                  <a:gd name="T2" fmla="*/ 0 w 2"/>
                  <a:gd name="T3" fmla="*/ 0 h 1"/>
                  <a:gd name="T4" fmla="*/ 2 w 2"/>
                  <a:gd name="T5" fmla="*/ 1 h 1"/>
                </a:gdLst>
                <a:ahLst/>
                <a:cxnLst>
                  <a:cxn ang="0">
                    <a:pos x="T0" y="T1"/>
                  </a:cxn>
                  <a:cxn ang="0">
                    <a:pos x="T2" y="T3"/>
                  </a:cxn>
                  <a:cxn ang="0">
                    <a:pos x="T4" y="T5"/>
                  </a:cxn>
                </a:cxnLst>
                <a:rect l="0" t="0" r="r" b="b"/>
                <a:pathLst>
                  <a:path w="2" h="1">
                    <a:moveTo>
                      <a:pt x="2" y="1"/>
                    </a:moveTo>
                    <a:cubicBezTo>
                      <a:pt x="1" y="0"/>
                      <a:pt x="0" y="0"/>
                      <a:pt x="0" y="0"/>
                    </a:cubicBezTo>
                    <a:cubicBezTo>
                      <a:pt x="1" y="0"/>
                      <a:pt x="1" y="1"/>
                      <a:pt x="2" y="1"/>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2" name="Freeform 62"/>
              <p:cNvSpPr/>
              <p:nvPr/>
            </p:nvSpPr>
            <p:spPr bwMode="auto">
              <a:xfrm>
                <a:off x="4899" y="3419"/>
                <a:ext cx="0" cy="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3" name="Freeform 63"/>
              <p:cNvSpPr/>
              <p:nvPr/>
            </p:nvSpPr>
            <p:spPr bwMode="auto">
              <a:xfrm>
                <a:off x="4897" y="3422"/>
                <a:ext cx="2"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0" y="0"/>
                      <a:pt x="0"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4" name="Freeform 64"/>
              <p:cNvSpPr/>
              <p:nvPr/>
            </p:nvSpPr>
            <p:spPr bwMode="auto">
              <a:xfrm>
                <a:off x="4828" y="3422"/>
                <a:ext cx="28" cy="15"/>
              </a:xfrm>
              <a:custGeom>
                <a:avLst/>
                <a:gdLst>
                  <a:gd name="T0" fmla="*/ 5 w 12"/>
                  <a:gd name="T1" fmla="*/ 1 h 6"/>
                  <a:gd name="T2" fmla="*/ 9 w 12"/>
                  <a:gd name="T3" fmla="*/ 3 h 6"/>
                  <a:gd name="T4" fmla="*/ 5 w 12"/>
                  <a:gd name="T5" fmla="*/ 2 h 6"/>
                  <a:gd name="T6" fmla="*/ 1 w 12"/>
                  <a:gd name="T7" fmla="*/ 5 h 6"/>
                  <a:gd name="T8" fmla="*/ 4 w 12"/>
                  <a:gd name="T9" fmla="*/ 5 h 6"/>
                  <a:gd name="T10" fmla="*/ 4 w 12"/>
                  <a:gd name="T11" fmla="*/ 6 h 6"/>
                  <a:gd name="T12" fmla="*/ 9 w 12"/>
                  <a:gd name="T13" fmla="*/ 5 h 6"/>
                  <a:gd name="T14" fmla="*/ 8 w 12"/>
                  <a:gd name="T15" fmla="*/ 0 h 6"/>
                  <a:gd name="T16" fmla="*/ 5 w 12"/>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1"/>
                    </a:moveTo>
                    <a:cubicBezTo>
                      <a:pt x="6" y="2"/>
                      <a:pt x="11" y="2"/>
                      <a:pt x="9" y="3"/>
                    </a:cubicBezTo>
                    <a:cubicBezTo>
                      <a:pt x="6" y="3"/>
                      <a:pt x="6" y="3"/>
                      <a:pt x="5" y="2"/>
                    </a:cubicBezTo>
                    <a:cubicBezTo>
                      <a:pt x="6" y="3"/>
                      <a:pt x="0" y="4"/>
                      <a:pt x="1" y="5"/>
                    </a:cubicBezTo>
                    <a:cubicBezTo>
                      <a:pt x="4" y="5"/>
                      <a:pt x="4" y="5"/>
                      <a:pt x="4" y="5"/>
                    </a:cubicBezTo>
                    <a:cubicBezTo>
                      <a:pt x="4" y="5"/>
                      <a:pt x="3" y="5"/>
                      <a:pt x="4" y="6"/>
                    </a:cubicBezTo>
                    <a:cubicBezTo>
                      <a:pt x="4" y="5"/>
                      <a:pt x="7" y="4"/>
                      <a:pt x="9" y="5"/>
                    </a:cubicBezTo>
                    <a:cubicBezTo>
                      <a:pt x="12" y="4"/>
                      <a:pt x="10" y="2"/>
                      <a:pt x="8" y="0"/>
                    </a:cubicBezTo>
                    <a:cubicBezTo>
                      <a:pt x="8" y="1"/>
                      <a:pt x="8" y="1"/>
                      <a:pt x="5" y="1"/>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5" name="Freeform 65"/>
              <p:cNvSpPr/>
              <p:nvPr/>
            </p:nvSpPr>
            <p:spPr bwMode="auto">
              <a:xfrm>
                <a:off x="4847" y="3419"/>
                <a:ext cx="14" cy="3"/>
              </a:xfrm>
              <a:custGeom>
                <a:avLst/>
                <a:gdLst>
                  <a:gd name="T0" fmla="*/ 0 w 6"/>
                  <a:gd name="T1" fmla="*/ 1 h 1"/>
                  <a:gd name="T2" fmla="*/ 5 w 6"/>
                  <a:gd name="T3" fmla="*/ 1 h 1"/>
                  <a:gd name="T4" fmla="*/ 5 w 6"/>
                  <a:gd name="T5" fmla="*/ 1 h 1"/>
                  <a:gd name="T6" fmla="*/ 6 w 6"/>
                  <a:gd name="T7" fmla="*/ 1 h 1"/>
                  <a:gd name="T8" fmla="*/ 2 w 6"/>
                  <a:gd name="T9" fmla="*/ 0 h 1"/>
                  <a:gd name="T10" fmla="*/ 0 w 6"/>
                  <a:gd name="T11" fmla="*/ 1 h 1"/>
                </a:gdLst>
                <a:ahLst/>
                <a:cxnLst>
                  <a:cxn ang="0">
                    <a:pos x="T0" y="T1"/>
                  </a:cxn>
                  <a:cxn ang="0">
                    <a:pos x="T2" y="T3"/>
                  </a:cxn>
                  <a:cxn ang="0">
                    <a:pos x="T4" y="T5"/>
                  </a:cxn>
                  <a:cxn ang="0">
                    <a:pos x="T6" y="T7"/>
                  </a:cxn>
                  <a:cxn ang="0">
                    <a:pos x="T8" y="T9"/>
                  </a:cxn>
                  <a:cxn ang="0">
                    <a:pos x="T10" y="T11"/>
                  </a:cxn>
                </a:cxnLst>
                <a:rect l="0" t="0" r="r" b="b"/>
                <a:pathLst>
                  <a:path w="6" h="1">
                    <a:moveTo>
                      <a:pt x="0" y="1"/>
                    </a:moveTo>
                    <a:cubicBezTo>
                      <a:pt x="5" y="1"/>
                      <a:pt x="5" y="1"/>
                      <a:pt x="5" y="1"/>
                    </a:cubicBezTo>
                    <a:cubicBezTo>
                      <a:pt x="5" y="1"/>
                      <a:pt x="5" y="1"/>
                      <a:pt x="5" y="1"/>
                    </a:cubicBezTo>
                    <a:cubicBezTo>
                      <a:pt x="6" y="1"/>
                      <a:pt x="6" y="1"/>
                      <a:pt x="6" y="1"/>
                    </a:cubicBezTo>
                    <a:cubicBezTo>
                      <a:pt x="5" y="1"/>
                      <a:pt x="4" y="1"/>
                      <a:pt x="2" y="0"/>
                    </a:cubicBezTo>
                    <a:cubicBezTo>
                      <a:pt x="1" y="0"/>
                      <a:pt x="0" y="1"/>
                      <a:pt x="0" y="1"/>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6" name="Freeform 66"/>
              <p:cNvSpPr/>
              <p:nvPr/>
            </p:nvSpPr>
            <p:spPr bwMode="auto">
              <a:xfrm>
                <a:off x="4861" y="3422"/>
                <a:ext cx="19" cy="5"/>
              </a:xfrm>
              <a:custGeom>
                <a:avLst/>
                <a:gdLst>
                  <a:gd name="T0" fmla="*/ 5 w 8"/>
                  <a:gd name="T1" fmla="*/ 0 h 2"/>
                  <a:gd name="T2" fmla="*/ 5 w 8"/>
                  <a:gd name="T3" fmla="*/ 0 h 2"/>
                  <a:gd name="T4" fmla="*/ 5 w 8"/>
                  <a:gd name="T5" fmla="*/ 0 h 2"/>
                  <a:gd name="T6" fmla="*/ 5 w 8"/>
                  <a:gd name="T7" fmla="*/ 0 h 2"/>
                  <a:gd name="T8" fmla="*/ 5 w 8"/>
                  <a:gd name="T9" fmla="*/ 0 h 2"/>
                  <a:gd name="T10" fmla="*/ 5 w 8"/>
                  <a:gd name="T11" fmla="*/ 0 h 2"/>
                  <a:gd name="T12" fmla="*/ 5 w 8"/>
                  <a:gd name="T13" fmla="*/ 0 h 2"/>
                  <a:gd name="T14" fmla="*/ 5 w 8"/>
                  <a:gd name="T15" fmla="*/ 0 h 2"/>
                  <a:gd name="T16" fmla="*/ 5 w 8"/>
                  <a:gd name="T17" fmla="*/ 0 h 2"/>
                  <a:gd name="T18" fmla="*/ 0 w 8"/>
                  <a:gd name="T19" fmla="*/ 0 h 2"/>
                  <a:gd name="T20" fmla="*/ 5 w 8"/>
                  <a:gd name="T21" fmla="*/ 0 h 2"/>
                  <a:gd name="T22" fmla="*/ 3 w 8"/>
                  <a:gd name="T23" fmla="*/ 2 h 2"/>
                  <a:gd name="T24" fmla="*/ 7 w 8"/>
                  <a:gd name="T25" fmla="*/ 1 h 2"/>
                  <a:gd name="T26" fmla="*/ 5 w 8"/>
                  <a:gd name="T27" fmla="*/ 0 h 2"/>
                  <a:gd name="T28" fmla="*/ 7 w 8"/>
                  <a:gd name="T29" fmla="*/ 0 h 2"/>
                  <a:gd name="T30" fmla="*/ 5 w 8"/>
                  <a:gd name="T3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2">
                    <a:moveTo>
                      <a:pt x="5"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3" y="0"/>
                      <a:pt x="5" y="0"/>
                      <a:pt x="5" y="0"/>
                    </a:cubicBezTo>
                    <a:cubicBezTo>
                      <a:pt x="5" y="0"/>
                      <a:pt x="5" y="0"/>
                      <a:pt x="5" y="0"/>
                    </a:cubicBezTo>
                    <a:cubicBezTo>
                      <a:pt x="5" y="0"/>
                      <a:pt x="5" y="0"/>
                      <a:pt x="5" y="0"/>
                    </a:cubicBezTo>
                    <a:cubicBezTo>
                      <a:pt x="0" y="0"/>
                      <a:pt x="0" y="0"/>
                      <a:pt x="0" y="0"/>
                    </a:cubicBezTo>
                    <a:cubicBezTo>
                      <a:pt x="1" y="0"/>
                      <a:pt x="2" y="0"/>
                      <a:pt x="5" y="0"/>
                    </a:cubicBezTo>
                    <a:cubicBezTo>
                      <a:pt x="4" y="1"/>
                      <a:pt x="1" y="1"/>
                      <a:pt x="3" y="2"/>
                    </a:cubicBezTo>
                    <a:cubicBezTo>
                      <a:pt x="6" y="2"/>
                      <a:pt x="5" y="2"/>
                      <a:pt x="7" y="1"/>
                    </a:cubicBezTo>
                    <a:cubicBezTo>
                      <a:pt x="2" y="1"/>
                      <a:pt x="8" y="1"/>
                      <a:pt x="5" y="0"/>
                    </a:cubicBezTo>
                    <a:cubicBezTo>
                      <a:pt x="6" y="0"/>
                      <a:pt x="7" y="0"/>
                      <a:pt x="7" y="0"/>
                    </a:cubicBezTo>
                    <a:cubicBezTo>
                      <a:pt x="7" y="0"/>
                      <a:pt x="6" y="0"/>
                      <a:pt x="5"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7" name="Freeform 67"/>
              <p:cNvSpPr/>
              <p:nvPr/>
            </p:nvSpPr>
            <p:spPr bwMode="auto">
              <a:xfrm>
                <a:off x="4930" y="3432"/>
                <a:ext cx="2"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8" name="Freeform 68"/>
              <p:cNvSpPr/>
              <p:nvPr/>
            </p:nvSpPr>
            <p:spPr bwMode="auto">
              <a:xfrm>
                <a:off x="4921" y="3427"/>
                <a:ext cx="16" cy="5"/>
              </a:xfrm>
              <a:custGeom>
                <a:avLst/>
                <a:gdLst>
                  <a:gd name="T0" fmla="*/ 5 w 7"/>
                  <a:gd name="T1" fmla="*/ 1 h 2"/>
                  <a:gd name="T2" fmla="*/ 0 w 7"/>
                  <a:gd name="T3" fmla="*/ 0 h 2"/>
                  <a:gd name="T4" fmla="*/ 3 w 7"/>
                  <a:gd name="T5" fmla="*/ 2 h 2"/>
                  <a:gd name="T6" fmla="*/ 5 w 7"/>
                  <a:gd name="T7" fmla="*/ 1 h 2"/>
                  <a:gd name="T8" fmla="*/ 5 w 7"/>
                  <a:gd name="T9" fmla="*/ 2 h 2"/>
                  <a:gd name="T10" fmla="*/ 5 w 7"/>
                  <a:gd name="T11" fmla="*/ 1 h 2"/>
                </a:gdLst>
                <a:ahLst/>
                <a:cxnLst>
                  <a:cxn ang="0">
                    <a:pos x="T0" y="T1"/>
                  </a:cxn>
                  <a:cxn ang="0">
                    <a:pos x="T2" y="T3"/>
                  </a:cxn>
                  <a:cxn ang="0">
                    <a:pos x="T4" y="T5"/>
                  </a:cxn>
                  <a:cxn ang="0">
                    <a:pos x="T6" y="T7"/>
                  </a:cxn>
                  <a:cxn ang="0">
                    <a:pos x="T8" y="T9"/>
                  </a:cxn>
                  <a:cxn ang="0">
                    <a:pos x="T10" y="T11"/>
                  </a:cxn>
                </a:cxnLst>
                <a:rect l="0" t="0" r="r" b="b"/>
                <a:pathLst>
                  <a:path w="7" h="2">
                    <a:moveTo>
                      <a:pt x="5" y="1"/>
                    </a:moveTo>
                    <a:cubicBezTo>
                      <a:pt x="3" y="1"/>
                      <a:pt x="0" y="0"/>
                      <a:pt x="0" y="0"/>
                    </a:cubicBezTo>
                    <a:cubicBezTo>
                      <a:pt x="1" y="0"/>
                      <a:pt x="1" y="1"/>
                      <a:pt x="3" y="2"/>
                    </a:cubicBezTo>
                    <a:cubicBezTo>
                      <a:pt x="3" y="1"/>
                      <a:pt x="3" y="1"/>
                      <a:pt x="5" y="1"/>
                    </a:cubicBezTo>
                    <a:cubicBezTo>
                      <a:pt x="6" y="1"/>
                      <a:pt x="5" y="2"/>
                      <a:pt x="5" y="2"/>
                    </a:cubicBezTo>
                    <a:cubicBezTo>
                      <a:pt x="5" y="2"/>
                      <a:pt x="7" y="1"/>
                      <a:pt x="5" y="1"/>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9" name="Freeform 69"/>
              <p:cNvSpPr/>
              <p:nvPr/>
            </p:nvSpPr>
            <p:spPr bwMode="auto">
              <a:xfrm>
                <a:off x="4890" y="3427"/>
                <a:ext cx="9" cy="2"/>
              </a:xfrm>
              <a:custGeom>
                <a:avLst/>
                <a:gdLst>
                  <a:gd name="T0" fmla="*/ 2 w 4"/>
                  <a:gd name="T1" fmla="*/ 1 h 1"/>
                  <a:gd name="T2" fmla="*/ 2 w 4"/>
                  <a:gd name="T3" fmla="*/ 1 h 1"/>
                  <a:gd name="T4" fmla="*/ 4 w 4"/>
                  <a:gd name="T5" fmla="*/ 0 h 1"/>
                  <a:gd name="T6" fmla="*/ 0 w 4"/>
                  <a:gd name="T7" fmla="*/ 1 h 1"/>
                  <a:gd name="T8" fmla="*/ 2 w 4"/>
                  <a:gd name="T9" fmla="*/ 1 h 1"/>
                </a:gdLst>
                <a:ahLst/>
                <a:cxnLst>
                  <a:cxn ang="0">
                    <a:pos x="T0" y="T1"/>
                  </a:cxn>
                  <a:cxn ang="0">
                    <a:pos x="T2" y="T3"/>
                  </a:cxn>
                  <a:cxn ang="0">
                    <a:pos x="T4" y="T5"/>
                  </a:cxn>
                  <a:cxn ang="0">
                    <a:pos x="T6" y="T7"/>
                  </a:cxn>
                  <a:cxn ang="0">
                    <a:pos x="T8" y="T9"/>
                  </a:cxn>
                </a:cxnLst>
                <a:rect l="0" t="0" r="r" b="b"/>
                <a:pathLst>
                  <a:path w="4" h="1">
                    <a:moveTo>
                      <a:pt x="2" y="1"/>
                    </a:moveTo>
                    <a:cubicBezTo>
                      <a:pt x="2" y="1"/>
                      <a:pt x="2" y="1"/>
                      <a:pt x="2" y="1"/>
                    </a:cubicBezTo>
                    <a:cubicBezTo>
                      <a:pt x="4" y="1"/>
                      <a:pt x="4" y="1"/>
                      <a:pt x="4" y="0"/>
                    </a:cubicBezTo>
                    <a:cubicBezTo>
                      <a:pt x="0" y="1"/>
                      <a:pt x="0" y="1"/>
                      <a:pt x="0" y="1"/>
                    </a:cubicBezTo>
                    <a:lnTo>
                      <a:pt x="2" y="1"/>
                    </a:ln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0" name="Freeform 70"/>
              <p:cNvSpPr/>
              <p:nvPr/>
            </p:nvSpPr>
            <p:spPr bwMode="auto">
              <a:xfrm>
                <a:off x="4842" y="3419"/>
                <a:ext cx="5" cy="3"/>
              </a:xfrm>
              <a:custGeom>
                <a:avLst/>
                <a:gdLst>
                  <a:gd name="T0" fmla="*/ 5 w 5"/>
                  <a:gd name="T1" fmla="*/ 0 h 3"/>
                  <a:gd name="T2" fmla="*/ 0 w 5"/>
                  <a:gd name="T3" fmla="*/ 3 h 3"/>
                  <a:gd name="T4" fmla="*/ 3 w 5"/>
                  <a:gd name="T5" fmla="*/ 3 h 3"/>
                  <a:gd name="T6" fmla="*/ 5 w 5"/>
                  <a:gd name="T7" fmla="*/ 0 h 3"/>
                </a:gdLst>
                <a:ahLst/>
                <a:cxnLst>
                  <a:cxn ang="0">
                    <a:pos x="T0" y="T1"/>
                  </a:cxn>
                  <a:cxn ang="0">
                    <a:pos x="T2" y="T3"/>
                  </a:cxn>
                  <a:cxn ang="0">
                    <a:pos x="T4" y="T5"/>
                  </a:cxn>
                  <a:cxn ang="0">
                    <a:pos x="T6" y="T7"/>
                  </a:cxn>
                </a:cxnLst>
                <a:rect l="0" t="0" r="r" b="b"/>
                <a:pathLst>
                  <a:path w="5" h="3">
                    <a:moveTo>
                      <a:pt x="5" y="0"/>
                    </a:moveTo>
                    <a:lnTo>
                      <a:pt x="0" y="3"/>
                    </a:lnTo>
                    <a:lnTo>
                      <a:pt x="3" y="3"/>
                    </a:lnTo>
                    <a:lnTo>
                      <a:pt x="5" y="0"/>
                    </a:ln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1" name="Freeform 71"/>
              <p:cNvSpPr/>
              <p:nvPr/>
            </p:nvSpPr>
            <p:spPr bwMode="auto">
              <a:xfrm>
                <a:off x="4830" y="3419"/>
                <a:ext cx="3" cy="3"/>
              </a:xfrm>
              <a:custGeom>
                <a:avLst/>
                <a:gdLst>
                  <a:gd name="T0" fmla="*/ 3 w 3"/>
                  <a:gd name="T1" fmla="*/ 0 h 3"/>
                  <a:gd name="T2" fmla="*/ 0 w 3"/>
                  <a:gd name="T3" fmla="*/ 0 h 3"/>
                  <a:gd name="T4" fmla="*/ 3 w 3"/>
                  <a:gd name="T5" fmla="*/ 3 h 3"/>
                  <a:gd name="T6" fmla="*/ 3 w 3"/>
                  <a:gd name="T7" fmla="*/ 0 h 3"/>
                </a:gdLst>
                <a:ahLst/>
                <a:cxnLst>
                  <a:cxn ang="0">
                    <a:pos x="T0" y="T1"/>
                  </a:cxn>
                  <a:cxn ang="0">
                    <a:pos x="T2" y="T3"/>
                  </a:cxn>
                  <a:cxn ang="0">
                    <a:pos x="T4" y="T5"/>
                  </a:cxn>
                  <a:cxn ang="0">
                    <a:pos x="T6" y="T7"/>
                  </a:cxn>
                </a:cxnLst>
                <a:rect l="0" t="0" r="r" b="b"/>
                <a:pathLst>
                  <a:path w="3" h="3">
                    <a:moveTo>
                      <a:pt x="3" y="0"/>
                    </a:moveTo>
                    <a:lnTo>
                      <a:pt x="0" y="0"/>
                    </a:lnTo>
                    <a:lnTo>
                      <a:pt x="3" y="3"/>
                    </a:lnTo>
                    <a:lnTo>
                      <a:pt x="3" y="0"/>
                    </a:ln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2" name="Freeform 72"/>
              <p:cNvSpPr/>
              <p:nvPr/>
            </p:nvSpPr>
            <p:spPr bwMode="auto">
              <a:xfrm>
                <a:off x="4127" y="343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3" name="Freeform 73"/>
              <p:cNvSpPr/>
              <p:nvPr/>
            </p:nvSpPr>
            <p:spPr bwMode="auto">
              <a:xfrm>
                <a:off x="4510" y="3414"/>
                <a:ext cx="7" cy="5"/>
              </a:xfrm>
              <a:custGeom>
                <a:avLst/>
                <a:gdLst>
                  <a:gd name="T0" fmla="*/ 0 w 3"/>
                  <a:gd name="T1" fmla="*/ 1 h 2"/>
                  <a:gd name="T2" fmla="*/ 0 w 3"/>
                  <a:gd name="T3" fmla="*/ 2 h 2"/>
                  <a:gd name="T4" fmla="*/ 3 w 3"/>
                  <a:gd name="T5" fmla="*/ 2 h 2"/>
                  <a:gd name="T6" fmla="*/ 0 w 3"/>
                  <a:gd name="T7" fmla="*/ 1 h 2"/>
                </a:gdLst>
                <a:ahLst/>
                <a:cxnLst>
                  <a:cxn ang="0">
                    <a:pos x="T0" y="T1"/>
                  </a:cxn>
                  <a:cxn ang="0">
                    <a:pos x="T2" y="T3"/>
                  </a:cxn>
                  <a:cxn ang="0">
                    <a:pos x="T4" y="T5"/>
                  </a:cxn>
                  <a:cxn ang="0">
                    <a:pos x="T6" y="T7"/>
                  </a:cxn>
                </a:cxnLst>
                <a:rect l="0" t="0" r="r" b="b"/>
                <a:pathLst>
                  <a:path w="3" h="2">
                    <a:moveTo>
                      <a:pt x="0" y="1"/>
                    </a:moveTo>
                    <a:cubicBezTo>
                      <a:pt x="0" y="2"/>
                      <a:pt x="0" y="2"/>
                      <a:pt x="0" y="2"/>
                    </a:cubicBezTo>
                    <a:cubicBezTo>
                      <a:pt x="2" y="1"/>
                      <a:pt x="3" y="2"/>
                      <a:pt x="3" y="2"/>
                    </a:cubicBezTo>
                    <a:cubicBezTo>
                      <a:pt x="2" y="1"/>
                      <a:pt x="0" y="0"/>
                      <a:pt x="0" y="1"/>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4" name="Freeform 74"/>
              <p:cNvSpPr/>
              <p:nvPr/>
            </p:nvSpPr>
            <p:spPr bwMode="auto">
              <a:xfrm>
                <a:off x="4303" y="3427"/>
                <a:ext cx="3" cy="2"/>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1" y="1"/>
                      <a:pt x="1" y="0"/>
                    </a:cubicBezTo>
                    <a:cubicBezTo>
                      <a:pt x="1" y="1"/>
                      <a:pt x="0" y="1"/>
                      <a:pt x="0" y="1"/>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5" name="Freeform 75"/>
              <p:cNvSpPr/>
              <p:nvPr/>
            </p:nvSpPr>
            <p:spPr bwMode="auto">
              <a:xfrm>
                <a:off x="4294" y="3437"/>
                <a:ext cx="4"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0" y="0"/>
                      <a:pt x="1" y="0"/>
                      <a:pt x="2" y="0"/>
                    </a:cubicBezTo>
                    <a:lnTo>
                      <a:pt x="0" y="0"/>
                    </a:ln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6" name="Freeform 76"/>
              <p:cNvSpPr/>
              <p:nvPr/>
            </p:nvSpPr>
            <p:spPr bwMode="auto">
              <a:xfrm>
                <a:off x="4014" y="3432"/>
                <a:ext cx="4" cy="3"/>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0" y="0"/>
                      <a:pt x="0" y="0"/>
                      <a:pt x="0" y="0"/>
                    </a:cubicBezTo>
                    <a:cubicBezTo>
                      <a:pt x="2" y="1"/>
                      <a:pt x="2" y="0"/>
                      <a:pt x="2"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7" name="Freeform 77"/>
              <p:cNvSpPr/>
              <p:nvPr/>
            </p:nvSpPr>
            <p:spPr bwMode="auto">
              <a:xfrm>
                <a:off x="4693" y="3419"/>
                <a:ext cx="9" cy="5"/>
              </a:xfrm>
              <a:custGeom>
                <a:avLst/>
                <a:gdLst>
                  <a:gd name="T0" fmla="*/ 4 w 4"/>
                  <a:gd name="T1" fmla="*/ 1 h 2"/>
                  <a:gd name="T2" fmla="*/ 0 w 4"/>
                  <a:gd name="T3" fmla="*/ 0 h 2"/>
                  <a:gd name="T4" fmla="*/ 4 w 4"/>
                  <a:gd name="T5" fmla="*/ 1 h 2"/>
                </a:gdLst>
                <a:ahLst/>
                <a:cxnLst>
                  <a:cxn ang="0">
                    <a:pos x="T0" y="T1"/>
                  </a:cxn>
                  <a:cxn ang="0">
                    <a:pos x="T2" y="T3"/>
                  </a:cxn>
                  <a:cxn ang="0">
                    <a:pos x="T4" y="T5"/>
                  </a:cxn>
                </a:cxnLst>
                <a:rect l="0" t="0" r="r" b="b"/>
                <a:pathLst>
                  <a:path w="4" h="2">
                    <a:moveTo>
                      <a:pt x="4" y="1"/>
                    </a:moveTo>
                    <a:cubicBezTo>
                      <a:pt x="2" y="0"/>
                      <a:pt x="1" y="0"/>
                      <a:pt x="0" y="0"/>
                    </a:cubicBezTo>
                    <a:cubicBezTo>
                      <a:pt x="2" y="1"/>
                      <a:pt x="3" y="2"/>
                      <a:pt x="4" y="1"/>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8" name="Freeform 78"/>
              <p:cNvSpPr/>
              <p:nvPr/>
            </p:nvSpPr>
            <p:spPr bwMode="auto">
              <a:xfrm>
                <a:off x="4120" y="3404"/>
                <a:ext cx="3" cy="2"/>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0"/>
                      <a:pt x="0" y="1"/>
                    </a:cubicBezTo>
                    <a:cubicBezTo>
                      <a:pt x="1" y="1"/>
                      <a:pt x="1" y="1"/>
                      <a:pt x="1"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9" name="Freeform 79"/>
              <p:cNvSpPr/>
              <p:nvPr/>
            </p:nvSpPr>
            <p:spPr bwMode="auto">
              <a:xfrm>
                <a:off x="4681" y="3419"/>
                <a:ext cx="12" cy="0"/>
              </a:xfrm>
              <a:custGeom>
                <a:avLst/>
                <a:gdLst>
                  <a:gd name="T0" fmla="*/ 0 w 5"/>
                  <a:gd name="T1" fmla="*/ 1 w 5"/>
                  <a:gd name="T2" fmla="*/ 5 w 5"/>
                  <a:gd name="T3" fmla="*/ 0 w 5"/>
                </a:gdLst>
                <a:ahLst/>
                <a:cxnLst>
                  <a:cxn ang="0">
                    <a:pos x="T0" y="0"/>
                  </a:cxn>
                  <a:cxn ang="0">
                    <a:pos x="T1" y="0"/>
                  </a:cxn>
                  <a:cxn ang="0">
                    <a:pos x="T2" y="0"/>
                  </a:cxn>
                  <a:cxn ang="0">
                    <a:pos x="T3" y="0"/>
                  </a:cxn>
                </a:cxnLst>
                <a:rect l="0" t="0" r="r" b="b"/>
                <a:pathLst>
                  <a:path w="5">
                    <a:moveTo>
                      <a:pt x="0" y="0"/>
                    </a:moveTo>
                    <a:cubicBezTo>
                      <a:pt x="1" y="0"/>
                      <a:pt x="1" y="0"/>
                      <a:pt x="1" y="0"/>
                    </a:cubicBezTo>
                    <a:cubicBezTo>
                      <a:pt x="2" y="0"/>
                      <a:pt x="4" y="0"/>
                      <a:pt x="5" y="0"/>
                    </a:cubicBezTo>
                    <a:cubicBezTo>
                      <a:pt x="4" y="0"/>
                      <a:pt x="2"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0" name="Freeform 80"/>
              <p:cNvSpPr/>
              <p:nvPr/>
            </p:nvSpPr>
            <p:spPr bwMode="auto">
              <a:xfrm>
                <a:off x="3664" y="3406"/>
                <a:ext cx="5" cy="3"/>
              </a:xfrm>
              <a:custGeom>
                <a:avLst/>
                <a:gdLst>
                  <a:gd name="T0" fmla="*/ 2 w 2"/>
                  <a:gd name="T1" fmla="*/ 1 h 1"/>
                  <a:gd name="T2" fmla="*/ 0 w 2"/>
                  <a:gd name="T3" fmla="*/ 0 h 1"/>
                  <a:gd name="T4" fmla="*/ 2 w 2"/>
                  <a:gd name="T5" fmla="*/ 1 h 1"/>
                </a:gdLst>
                <a:ahLst/>
                <a:cxnLst>
                  <a:cxn ang="0">
                    <a:pos x="T0" y="T1"/>
                  </a:cxn>
                  <a:cxn ang="0">
                    <a:pos x="T2" y="T3"/>
                  </a:cxn>
                  <a:cxn ang="0">
                    <a:pos x="T4" y="T5"/>
                  </a:cxn>
                </a:cxnLst>
                <a:rect l="0" t="0" r="r" b="b"/>
                <a:pathLst>
                  <a:path w="2" h="1">
                    <a:moveTo>
                      <a:pt x="2" y="1"/>
                    </a:moveTo>
                    <a:cubicBezTo>
                      <a:pt x="2" y="0"/>
                      <a:pt x="1" y="0"/>
                      <a:pt x="0" y="0"/>
                    </a:cubicBezTo>
                    <a:cubicBezTo>
                      <a:pt x="1" y="0"/>
                      <a:pt x="1" y="0"/>
                      <a:pt x="2" y="1"/>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1" name="Freeform 81"/>
              <p:cNvSpPr/>
              <p:nvPr/>
            </p:nvSpPr>
            <p:spPr bwMode="auto">
              <a:xfrm>
                <a:off x="4780" y="3419"/>
                <a:ext cx="3" cy="0"/>
              </a:xfrm>
              <a:custGeom>
                <a:avLst/>
                <a:gdLst>
                  <a:gd name="T0" fmla="*/ 0 w 1"/>
                  <a:gd name="T1" fmla="*/ 0 w 1"/>
                </a:gdLst>
                <a:ahLst/>
                <a:cxnLst>
                  <a:cxn ang="0">
                    <a:pos x="T0" y="0"/>
                  </a:cxn>
                  <a:cxn ang="0">
                    <a:pos x="T1" y="0"/>
                  </a:cxn>
                </a:cxnLst>
                <a:rect l="0" t="0" r="r" b="b"/>
                <a:pathLst>
                  <a:path w="1">
                    <a:moveTo>
                      <a:pt x="0" y="0"/>
                    </a:moveTo>
                    <a:cubicBezTo>
                      <a:pt x="1" y="0"/>
                      <a:pt x="0"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2" name="Freeform 82"/>
              <p:cNvSpPr/>
              <p:nvPr/>
            </p:nvSpPr>
            <p:spPr bwMode="auto">
              <a:xfrm>
                <a:off x="4655" y="343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3" name="Freeform 83"/>
              <p:cNvSpPr/>
              <p:nvPr/>
            </p:nvSpPr>
            <p:spPr bwMode="auto">
              <a:xfrm>
                <a:off x="4783" y="3419"/>
                <a:ext cx="2" cy="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0" y="0"/>
                      <a:pt x="0" y="0"/>
                    </a:cubicBezTo>
                    <a:cubicBezTo>
                      <a:pt x="0" y="0"/>
                      <a:pt x="0" y="1"/>
                      <a:pt x="1" y="1"/>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4" name="Freeform 84"/>
              <p:cNvSpPr/>
              <p:nvPr/>
            </p:nvSpPr>
            <p:spPr bwMode="auto">
              <a:xfrm>
                <a:off x="4785" y="3419"/>
                <a:ext cx="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1"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5" name="Freeform 85"/>
              <p:cNvSpPr/>
              <p:nvPr/>
            </p:nvSpPr>
            <p:spPr bwMode="auto">
              <a:xfrm>
                <a:off x="4778" y="3419"/>
                <a:ext cx="5" cy="0"/>
              </a:xfrm>
              <a:custGeom>
                <a:avLst/>
                <a:gdLst>
                  <a:gd name="T0" fmla="*/ 0 w 2"/>
                  <a:gd name="T1" fmla="*/ 2 w 2"/>
                  <a:gd name="T2" fmla="*/ 1 w 2"/>
                  <a:gd name="T3" fmla="*/ 0 w 2"/>
                </a:gdLst>
                <a:ahLst/>
                <a:cxnLst>
                  <a:cxn ang="0">
                    <a:pos x="T0" y="0"/>
                  </a:cxn>
                  <a:cxn ang="0">
                    <a:pos x="T1" y="0"/>
                  </a:cxn>
                  <a:cxn ang="0">
                    <a:pos x="T2" y="0"/>
                  </a:cxn>
                  <a:cxn ang="0">
                    <a:pos x="T3" y="0"/>
                  </a:cxn>
                </a:cxnLst>
                <a:rect l="0" t="0" r="r" b="b"/>
                <a:pathLst>
                  <a:path w="2">
                    <a:moveTo>
                      <a:pt x="0" y="0"/>
                    </a:moveTo>
                    <a:cubicBezTo>
                      <a:pt x="0" y="0"/>
                      <a:pt x="1" y="0"/>
                      <a:pt x="2" y="0"/>
                    </a:cubicBezTo>
                    <a:cubicBezTo>
                      <a:pt x="1" y="0"/>
                      <a:pt x="1" y="0"/>
                      <a:pt x="1" y="0"/>
                    </a:cubicBezTo>
                    <a:cubicBezTo>
                      <a:pt x="1" y="0"/>
                      <a:pt x="1"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6" name="Freeform 86"/>
              <p:cNvSpPr/>
              <p:nvPr/>
            </p:nvSpPr>
            <p:spPr bwMode="auto">
              <a:xfrm>
                <a:off x="3854" y="3414"/>
                <a:ext cx="5" cy="0"/>
              </a:xfrm>
              <a:custGeom>
                <a:avLst/>
                <a:gdLst>
                  <a:gd name="T0" fmla="*/ 2 w 2"/>
                  <a:gd name="T1" fmla="*/ 2 w 2"/>
                  <a:gd name="T2" fmla="*/ 2 w 2"/>
                </a:gdLst>
                <a:ahLst/>
                <a:cxnLst>
                  <a:cxn ang="0">
                    <a:pos x="T0" y="0"/>
                  </a:cxn>
                  <a:cxn ang="0">
                    <a:pos x="T1" y="0"/>
                  </a:cxn>
                  <a:cxn ang="0">
                    <a:pos x="T2" y="0"/>
                  </a:cxn>
                </a:cxnLst>
                <a:rect l="0" t="0" r="r" b="b"/>
                <a:pathLst>
                  <a:path w="2">
                    <a:moveTo>
                      <a:pt x="2" y="0"/>
                    </a:moveTo>
                    <a:cubicBezTo>
                      <a:pt x="2" y="0"/>
                      <a:pt x="2" y="0"/>
                      <a:pt x="2" y="0"/>
                    </a:cubicBezTo>
                    <a:cubicBezTo>
                      <a:pt x="0" y="0"/>
                      <a:pt x="1" y="0"/>
                      <a:pt x="2"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7" name="Freeform 87"/>
              <p:cNvSpPr/>
              <p:nvPr/>
            </p:nvSpPr>
            <p:spPr bwMode="auto">
              <a:xfrm>
                <a:off x="4446" y="3440"/>
                <a:ext cx="2"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lnTo>
                      <a:pt x="2" y="0"/>
                    </a:ln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8" name="Freeform 88"/>
              <p:cNvSpPr/>
              <p:nvPr/>
            </p:nvSpPr>
            <p:spPr bwMode="auto">
              <a:xfrm>
                <a:off x="4436" y="3435"/>
                <a:ext cx="10" cy="7"/>
              </a:xfrm>
              <a:custGeom>
                <a:avLst/>
                <a:gdLst>
                  <a:gd name="T0" fmla="*/ 0 w 4"/>
                  <a:gd name="T1" fmla="*/ 3 h 3"/>
                  <a:gd name="T2" fmla="*/ 4 w 4"/>
                  <a:gd name="T3" fmla="*/ 2 h 3"/>
                  <a:gd name="T4" fmla="*/ 3 w 4"/>
                  <a:gd name="T5" fmla="*/ 0 h 3"/>
                  <a:gd name="T6" fmla="*/ 0 w 4"/>
                  <a:gd name="T7" fmla="*/ 3 h 3"/>
                </a:gdLst>
                <a:ahLst/>
                <a:cxnLst>
                  <a:cxn ang="0">
                    <a:pos x="T0" y="T1"/>
                  </a:cxn>
                  <a:cxn ang="0">
                    <a:pos x="T2" y="T3"/>
                  </a:cxn>
                  <a:cxn ang="0">
                    <a:pos x="T4" y="T5"/>
                  </a:cxn>
                  <a:cxn ang="0">
                    <a:pos x="T6" y="T7"/>
                  </a:cxn>
                </a:cxnLst>
                <a:rect l="0" t="0" r="r" b="b"/>
                <a:pathLst>
                  <a:path w="4" h="3">
                    <a:moveTo>
                      <a:pt x="0" y="3"/>
                    </a:moveTo>
                    <a:cubicBezTo>
                      <a:pt x="2" y="2"/>
                      <a:pt x="3" y="2"/>
                      <a:pt x="4" y="2"/>
                    </a:cubicBezTo>
                    <a:cubicBezTo>
                      <a:pt x="3" y="0"/>
                      <a:pt x="3" y="0"/>
                      <a:pt x="3" y="0"/>
                    </a:cubicBezTo>
                    <a:lnTo>
                      <a:pt x="0" y="3"/>
                    </a:ln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9" name="Freeform 89"/>
              <p:cNvSpPr/>
              <p:nvPr/>
            </p:nvSpPr>
            <p:spPr bwMode="auto">
              <a:xfrm>
                <a:off x="4068" y="3409"/>
                <a:ext cx="0" cy="2"/>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cubicBezTo>
                      <a:pt x="0" y="1"/>
                      <a:pt x="0" y="1"/>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0" name="Freeform 90"/>
              <p:cNvSpPr>
                <a:spLocks noEditPoints="1"/>
              </p:cNvSpPr>
              <p:nvPr/>
            </p:nvSpPr>
            <p:spPr bwMode="auto">
              <a:xfrm>
                <a:off x="3636" y="3367"/>
                <a:ext cx="1190" cy="80"/>
              </a:xfrm>
              <a:custGeom>
                <a:avLst/>
                <a:gdLst>
                  <a:gd name="T0" fmla="*/ 484 w 501"/>
                  <a:gd name="T1" fmla="*/ 21 h 31"/>
                  <a:gd name="T2" fmla="*/ 476 w 501"/>
                  <a:gd name="T3" fmla="*/ 20 h 31"/>
                  <a:gd name="T4" fmla="*/ 435 w 501"/>
                  <a:gd name="T5" fmla="*/ 21 h 31"/>
                  <a:gd name="T6" fmla="*/ 391 w 501"/>
                  <a:gd name="T7" fmla="*/ 21 h 31"/>
                  <a:gd name="T8" fmla="*/ 373 w 501"/>
                  <a:gd name="T9" fmla="*/ 20 h 31"/>
                  <a:gd name="T10" fmla="*/ 353 w 501"/>
                  <a:gd name="T11" fmla="*/ 22 h 31"/>
                  <a:gd name="T12" fmla="*/ 335 w 501"/>
                  <a:gd name="T13" fmla="*/ 21 h 31"/>
                  <a:gd name="T14" fmla="*/ 288 w 501"/>
                  <a:gd name="T15" fmla="*/ 19 h 31"/>
                  <a:gd name="T16" fmla="*/ 259 w 501"/>
                  <a:gd name="T17" fmla="*/ 21 h 31"/>
                  <a:gd name="T18" fmla="*/ 237 w 501"/>
                  <a:gd name="T19" fmla="*/ 22 h 31"/>
                  <a:gd name="T20" fmla="*/ 204 w 501"/>
                  <a:gd name="T21" fmla="*/ 15 h 31"/>
                  <a:gd name="T22" fmla="*/ 174 w 501"/>
                  <a:gd name="T23" fmla="*/ 12 h 31"/>
                  <a:gd name="T24" fmla="*/ 170 w 501"/>
                  <a:gd name="T25" fmla="*/ 17 h 31"/>
                  <a:gd name="T26" fmla="*/ 127 w 501"/>
                  <a:gd name="T27" fmla="*/ 7 h 31"/>
                  <a:gd name="T28" fmla="*/ 99 w 501"/>
                  <a:gd name="T29" fmla="*/ 2 h 31"/>
                  <a:gd name="T30" fmla="*/ 97 w 501"/>
                  <a:gd name="T31" fmla="*/ 13 h 31"/>
                  <a:gd name="T32" fmla="*/ 91 w 501"/>
                  <a:gd name="T33" fmla="*/ 10 h 31"/>
                  <a:gd name="T34" fmla="*/ 57 w 501"/>
                  <a:gd name="T35" fmla="*/ 3 h 31"/>
                  <a:gd name="T36" fmla="*/ 43 w 501"/>
                  <a:gd name="T37" fmla="*/ 9 h 31"/>
                  <a:gd name="T38" fmla="*/ 18 w 501"/>
                  <a:gd name="T39" fmla="*/ 6 h 31"/>
                  <a:gd name="T40" fmla="*/ 14 w 501"/>
                  <a:gd name="T41" fmla="*/ 16 h 31"/>
                  <a:gd name="T42" fmla="*/ 18 w 501"/>
                  <a:gd name="T43" fmla="*/ 23 h 31"/>
                  <a:gd name="T44" fmla="*/ 28 w 501"/>
                  <a:gd name="T45" fmla="*/ 13 h 31"/>
                  <a:gd name="T46" fmla="*/ 38 w 501"/>
                  <a:gd name="T47" fmla="*/ 16 h 31"/>
                  <a:gd name="T48" fmla="*/ 76 w 501"/>
                  <a:gd name="T49" fmla="*/ 25 h 31"/>
                  <a:gd name="T50" fmla="*/ 60 w 501"/>
                  <a:gd name="T51" fmla="*/ 10 h 31"/>
                  <a:gd name="T52" fmla="*/ 91 w 501"/>
                  <a:gd name="T53" fmla="*/ 17 h 31"/>
                  <a:gd name="T54" fmla="*/ 92 w 501"/>
                  <a:gd name="T55" fmla="*/ 20 h 31"/>
                  <a:gd name="T56" fmla="*/ 108 w 501"/>
                  <a:gd name="T57" fmla="*/ 23 h 31"/>
                  <a:gd name="T58" fmla="*/ 112 w 501"/>
                  <a:gd name="T59" fmla="*/ 11 h 31"/>
                  <a:gd name="T60" fmla="*/ 130 w 501"/>
                  <a:gd name="T61" fmla="*/ 16 h 31"/>
                  <a:gd name="T62" fmla="*/ 142 w 501"/>
                  <a:gd name="T63" fmla="*/ 18 h 31"/>
                  <a:gd name="T64" fmla="*/ 163 w 501"/>
                  <a:gd name="T65" fmla="*/ 24 h 31"/>
                  <a:gd name="T66" fmla="*/ 182 w 501"/>
                  <a:gd name="T67" fmla="*/ 25 h 31"/>
                  <a:gd name="T68" fmla="*/ 182 w 501"/>
                  <a:gd name="T69" fmla="*/ 17 h 31"/>
                  <a:gd name="T70" fmla="*/ 189 w 501"/>
                  <a:gd name="T71" fmla="*/ 17 h 31"/>
                  <a:gd name="T72" fmla="*/ 207 w 501"/>
                  <a:gd name="T73" fmla="*/ 25 h 31"/>
                  <a:gd name="T74" fmla="*/ 216 w 501"/>
                  <a:gd name="T75" fmla="*/ 28 h 31"/>
                  <a:gd name="T76" fmla="*/ 237 w 501"/>
                  <a:gd name="T77" fmla="*/ 30 h 31"/>
                  <a:gd name="T78" fmla="*/ 265 w 501"/>
                  <a:gd name="T79" fmla="*/ 27 h 31"/>
                  <a:gd name="T80" fmla="*/ 282 w 501"/>
                  <a:gd name="T81" fmla="*/ 23 h 31"/>
                  <a:gd name="T82" fmla="*/ 282 w 501"/>
                  <a:gd name="T83" fmla="*/ 26 h 31"/>
                  <a:gd name="T84" fmla="*/ 295 w 501"/>
                  <a:gd name="T85" fmla="*/ 28 h 31"/>
                  <a:gd name="T86" fmla="*/ 320 w 501"/>
                  <a:gd name="T87" fmla="*/ 27 h 31"/>
                  <a:gd name="T88" fmla="*/ 346 w 501"/>
                  <a:gd name="T89" fmla="*/ 26 h 31"/>
                  <a:gd name="T90" fmla="*/ 363 w 501"/>
                  <a:gd name="T91" fmla="*/ 28 h 31"/>
                  <a:gd name="T92" fmla="*/ 381 w 501"/>
                  <a:gd name="T93" fmla="*/ 29 h 31"/>
                  <a:gd name="T94" fmla="*/ 397 w 501"/>
                  <a:gd name="T95" fmla="*/ 29 h 31"/>
                  <a:gd name="T96" fmla="*/ 414 w 501"/>
                  <a:gd name="T97" fmla="*/ 28 h 31"/>
                  <a:gd name="T98" fmla="*/ 444 w 501"/>
                  <a:gd name="T99" fmla="*/ 28 h 31"/>
                  <a:gd name="T100" fmla="*/ 470 w 501"/>
                  <a:gd name="T101" fmla="*/ 22 h 31"/>
                  <a:gd name="T102" fmla="*/ 480 w 501"/>
                  <a:gd name="T103" fmla="*/ 25 h 31"/>
                  <a:gd name="T104" fmla="*/ 501 w 501"/>
                  <a:gd name="T105" fmla="*/ 21 h 31"/>
                  <a:gd name="T106" fmla="*/ 83 w 501"/>
                  <a:gd name="T107" fmla="*/ 8 h 31"/>
                  <a:gd name="T108" fmla="*/ 106 w 501"/>
                  <a:gd name="T109" fmla="*/ 11 h 31"/>
                  <a:gd name="T110" fmla="*/ 284 w 501"/>
                  <a:gd name="T11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1" h="31">
                    <a:moveTo>
                      <a:pt x="501" y="21"/>
                    </a:moveTo>
                    <a:cubicBezTo>
                      <a:pt x="500" y="20"/>
                      <a:pt x="501" y="22"/>
                      <a:pt x="498" y="20"/>
                    </a:cubicBezTo>
                    <a:cubicBezTo>
                      <a:pt x="500" y="22"/>
                      <a:pt x="490" y="20"/>
                      <a:pt x="493" y="22"/>
                    </a:cubicBezTo>
                    <a:cubicBezTo>
                      <a:pt x="491" y="20"/>
                      <a:pt x="489" y="21"/>
                      <a:pt x="486" y="20"/>
                    </a:cubicBezTo>
                    <a:cubicBezTo>
                      <a:pt x="486" y="20"/>
                      <a:pt x="487" y="21"/>
                      <a:pt x="485" y="20"/>
                    </a:cubicBezTo>
                    <a:cubicBezTo>
                      <a:pt x="485" y="20"/>
                      <a:pt x="484" y="21"/>
                      <a:pt x="484" y="21"/>
                    </a:cubicBezTo>
                    <a:cubicBezTo>
                      <a:pt x="484" y="21"/>
                      <a:pt x="484" y="21"/>
                      <a:pt x="484" y="21"/>
                    </a:cubicBezTo>
                    <a:cubicBezTo>
                      <a:pt x="484" y="21"/>
                      <a:pt x="484" y="21"/>
                      <a:pt x="484" y="21"/>
                    </a:cubicBezTo>
                    <a:cubicBezTo>
                      <a:pt x="484" y="21"/>
                      <a:pt x="484" y="21"/>
                      <a:pt x="484" y="21"/>
                    </a:cubicBezTo>
                    <a:cubicBezTo>
                      <a:pt x="485" y="21"/>
                      <a:pt x="485" y="21"/>
                      <a:pt x="486" y="21"/>
                    </a:cubicBezTo>
                    <a:cubicBezTo>
                      <a:pt x="484" y="22"/>
                      <a:pt x="480" y="22"/>
                      <a:pt x="479" y="23"/>
                    </a:cubicBezTo>
                    <a:cubicBezTo>
                      <a:pt x="477" y="22"/>
                      <a:pt x="479" y="22"/>
                      <a:pt x="478" y="22"/>
                    </a:cubicBezTo>
                    <a:cubicBezTo>
                      <a:pt x="476" y="22"/>
                      <a:pt x="476" y="22"/>
                      <a:pt x="476" y="22"/>
                    </a:cubicBezTo>
                    <a:cubicBezTo>
                      <a:pt x="476" y="22"/>
                      <a:pt x="472" y="21"/>
                      <a:pt x="476" y="20"/>
                    </a:cubicBezTo>
                    <a:cubicBezTo>
                      <a:pt x="472" y="20"/>
                      <a:pt x="472" y="20"/>
                      <a:pt x="472" y="20"/>
                    </a:cubicBezTo>
                    <a:cubicBezTo>
                      <a:pt x="470" y="20"/>
                      <a:pt x="468" y="20"/>
                      <a:pt x="466" y="20"/>
                    </a:cubicBezTo>
                    <a:cubicBezTo>
                      <a:pt x="464" y="20"/>
                      <a:pt x="462" y="21"/>
                      <a:pt x="463" y="20"/>
                    </a:cubicBezTo>
                    <a:cubicBezTo>
                      <a:pt x="458" y="21"/>
                      <a:pt x="458" y="21"/>
                      <a:pt x="458" y="21"/>
                    </a:cubicBezTo>
                    <a:cubicBezTo>
                      <a:pt x="458" y="21"/>
                      <a:pt x="458" y="21"/>
                      <a:pt x="458" y="21"/>
                    </a:cubicBezTo>
                    <a:cubicBezTo>
                      <a:pt x="453" y="21"/>
                      <a:pt x="447" y="22"/>
                      <a:pt x="441" y="20"/>
                    </a:cubicBezTo>
                    <a:cubicBezTo>
                      <a:pt x="440" y="21"/>
                      <a:pt x="438" y="21"/>
                      <a:pt x="435" y="21"/>
                    </a:cubicBezTo>
                    <a:cubicBezTo>
                      <a:pt x="434" y="20"/>
                      <a:pt x="434" y="20"/>
                      <a:pt x="434" y="20"/>
                    </a:cubicBezTo>
                    <a:cubicBezTo>
                      <a:pt x="432" y="20"/>
                      <a:pt x="427" y="19"/>
                      <a:pt x="426" y="20"/>
                    </a:cubicBezTo>
                    <a:cubicBezTo>
                      <a:pt x="424" y="18"/>
                      <a:pt x="416" y="19"/>
                      <a:pt x="412" y="19"/>
                    </a:cubicBezTo>
                    <a:cubicBezTo>
                      <a:pt x="411" y="20"/>
                      <a:pt x="411" y="20"/>
                      <a:pt x="411" y="20"/>
                    </a:cubicBezTo>
                    <a:cubicBezTo>
                      <a:pt x="409" y="20"/>
                      <a:pt x="406" y="20"/>
                      <a:pt x="403" y="20"/>
                    </a:cubicBezTo>
                    <a:cubicBezTo>
                      <a:pt x="403" y="21"/>
                      <a:pt x="403" y="21"/>
                      <a:pt x="403" y="21"/>
                    </a:cubicBezTo>
                    <a:cubicBezTo>
                      <a:pt x="400" y="22"/>
                      <a:pt x="395" y="21"/>
                      <a:pt x="391" y="21"/>
                    </a:cubicBezTo>
                    <a:cubicBezTo>
                      <a:pt x="391" y="20"/>
                      <a:pt x="392" y="20"/>
                      <a:pt x="393" y="21"/>
                    </a:cubicBezTo>
                    <a:cubicBezTo>
                      <a:pt x="388" y="19"/>
                      <a:pt x="381" y="22"/>
                      <a:pt x="376" y="20"/>
                    </a:cubicBezTo>
                    <a:cubicBezTo>
                      <a:pt x="375" y="21"/>
                      <a:pt x="374" y="21"/>
                      <a:pt x="373" y="20"/>
                    </a:cubicBezTo>
                    <a:cubicBezTo>
                      <a:pt x="373" y="20"/>
                      <a:pt x="374" y="20"/>
                      <a:pt x="374" y="20"/>
                    </a:cubicBezTo>
                    <a:cubicBezTo>
                      <a:pt x="374" y="20"/>
                      <a:pt x="373" y="20"/>
                      <a:pt x="373" y="20"/>
                    </a:cubicBezTo>
                    <a:cubicBezTo>
                      <a:pt x="373" y="20"/>
                      <a:pt x="372" y="20"/>
                      <a:pt x="371" y="20"/>
                    </a:cubicBezTo>
                    <a:cubicBezTo>
                      <a:pt x="372" y="20"/>
                      <a:pt x="372" y="20"/>
                      <a:pt x="373" y="20"/>
                    </a:cubicBezTo>
                    <a:cubicBezTo>
                      <a:pt x="372" y="20"/>
                      <a:pt x="370" y="20"/>
                      <a:pt x="369" y="21"/>
                    </a:cubicBezTo>
                    <a:cubicBezTo>
                      <a:pt x="368" y="20"/>
                      <a:pt x="368" y="20"/>
                      <a:pt x="368" y="20"/>
                    </a:cubicBezTo>
                    <a:cubicBezTo>
                      <a:pt x="368" y="20"/>
                      <a:pt x="368" y="20"/>
                      <a:pt x="368" y="20"/>
                    </a:cubicBezTo>
                    <a:cubicBezTo>
                      <a:pt x="367" y="19"/>
                      <a:pt x="367" y="20"/>
                      <a:pt x="368" y="21"/>
                    </a:cubicBezTo>
                    <a:cubicBezTo>
                      <a:pt x="367" y="21"/>
                      <a:pt x="366" y="21"/>
                      <a:pt x="366" y="21"/>
                    </a:cubicBezTo>
                    <a:cubicBezTo>
                      <a:pt x="365" y="20"/>
                      <a:pt x="362" y="22"/>
                      <a:pt x="361" y="20"/>
                    </a:cubicBezTo>
                    <a:cubicBezTo>
                      <a:pt x="360" y="21"/>
                      <a:pt x="353" y="21"/>
                      <a:pt x="353" y="22"/>
                    </a:cubicBezTo>
                    <a:cubicBezTo>
                      <a:pt x="352" y="22"/>
                      <a:pt x="352" y="22"/>
                      <a:pt x="353" y="22"/>
                    </a:cubicBezTo>
                    <a:cubicBezTo>
                      <a:pt x="351" y="22"/>
                      <a:pt x="350" y="22"/>
                      <a:pt x="348" y="22"/>
                    </a:cubicBezTo>
                    <a:cubicBezTo>
                      <a:pt x="348" y="21"/>
                      <a:pt x="348" y="21"/>
                      <a:pt x="348" y="21"/>
                    </a:cubicBezTo>
                    <a:cubicBezTo>
                      <a:pt x="344" y="22"/>
                      <a:pt x="344" y="22"/>
                      <a:pt x="344" y="22"/>
                    </a:cubicBezTo>
                    <a:cubicBezTo>
                      <a:pt x="342" y="22"/>
                      <a:pt x="341" y="21"/>
                      <a:pt x="343" y="20"/>
                    </a:cubicBezTo>
                    <a:cubicBezTo>
                      <a:pt x="338" y="22"/>
                      <a:pt x="339" y="21"/>
                      <a:pt x="335" y="22"/>
                    </a:cubicBezTo>
                    <a:cubicBezTo>
                      <a:pt x="335" y="21"/>
                      <a:pt x="335" y="21"/>
                      <a:pt x="335" y="21"/>
                    </a:cubicBezTo>
                    <a:cubicBezTo>
                      <a:pt x="333" y="21"/>
                      <a:pt x="331" y="22"/>
                      <a:pt x="330" y="22"/>
                    </a:cubicBezTo>
                    <a:cubicBezTo>
                      <a:pt x="327" y="20"/>
                      <a:pt x="313" y="21"/>
                      <a:pt x="304" y="20"/>
                    </a:cubicBezTo>
                    <a:cubicBezTo>
                      <a:pt x="306" y="22"/>
                      <a:pt x="300" y="19"/>
                      <a:pt x="300" y="21"/>
                    </a:cubicBezTo>
                    <a:cubicBezTo>
                      <a:pt x="299" y="20"/>
                      <a:pt x="298" y="20"/>
                      <a:pt x="299" y="19"/>
                    </a:cubicBezTo>
                    <a:cubicBezTo>
                      <a:pt x="295" y="20"/>
                      <a:pt x="292" y="18"/>
                      <a:pt x="289" y="20"/>
                    </a:cubicBezTo>
                    <a:cubicBezTo>
                      <a:pt x="289" y="19"/>
                      <a:pt x="290" y="19"/>
                      <a:pt x="290" y="19"/>
                    </a:cubicBezTo>
                    <a:cubicBezTo>
                      <a:pt x="290" y="19"/>
                      <a:pt x="288" y="19"/>
                      <a:pt x="288" y="19"/>
                    </a:cubicBezTo>
                    <a:cubicBezTo>
                      <a:pt x="288" y="18"/>
                      <a:pt x="289" y="18"/>
                      <a:pt x="289" y="18"/>
                    </a:cubicBezTo>
                    <a:cubicBezTo>
                      <a:pt x="285" y="18"/>
                      <a:pt x="284" y="20"/>
                      <a:pt x="284" y="21"/>
                    </a:cubicBezTo>
                    <a:cubicBezTo>
                      <a:pt x="282" y="21"/>
                      <a:pt x="280" y="21"/>
                      <a:pt x="279" y="22"/>
                    </a:cubicBezTo>
                    <a:cubicBezTo>
                      <a:pt x="278" y="21"/>
                      <a:pt x="277" y="21"/>
                      <a:pt x="279" y="21"/>
                    </a:cubicBezTo>
                    <a:cubicBezTo>
                      <a:pt x="278" y="20"/>
                      <a:pt x="270" y="20"/>
                      <a:pt x="269" y="21"/>
                    </a:cubicBezTo>
                    <a:cubicBezTo>
                      <a:pt x="269" y="21"/>
                      <a:pt x="267" y="21"/>
                      <a:pt x="267" y="21"/>
                    </a:cubicBezTo>
                    <a:cubicBezTo>
                      <a:pt x="263" y="21"/>
                      <a:pt x="263" y="21"/>
                      <a:pt x="259" y="21"/>
                    </a:cubicBezTo>
                    <a:cubicBezTo>
                      <a:pt x="260" y="21"/>
                      <a:pt x="260" y="21"/>
                      <a:pt x="260" y="21"/>
                    </a:cubicBezTo>
                    <a:cubicBezTo>
                      <a:pt x="259" y="23"/>
                      <a:pt x="257" y="21"/>
                      <a:pt x="254" y="22"/>
                    </a:cubicBezTo>
                    <a:cubicBezTo>
                      <a:pt x="254" y="21"/>
                      <a:pt x="254" y="21"/>
                      <a:pt x="254" y="21"/>
                    </a:cubicBezTo>
                    <a:cubicBezTo>
                      <a:pt x="248" y="20"/>
                      <a:pt x="252" y="22"/>
                      <a:pt x="245" y="21"/>
                    </a:cubicBezTo>
                    <a:cubicBezTo>
                      <a:pt x="245" y="22"/>
                      <a:pt x="245" y="22"/>
                      <a:pt x="245" y="22"/>
                    </a:cubicBezTo>
                    <a:cubicBezTo>
                      <a:pt x="245" y="24"/>
                      <a:pt x="240" y="20"/>
                      <a:pt x="236" y="21"/>
                    </a:cubicBezTo>
                    <a:cubicBezTo>
                      <a:pt x="237" y="22"/>
                      <a:pt x="237" y="22"/>
                      <a:pt x="237" y="22"/>
                    </a:cubicBezTo>
                    <a:cubicBezTo>
                      <a:pt x="235" y="22"/>
                      <a:pt x="232" y="19"/>
                      <a:pt x="230" y="18"/>
                    </a:cubicBezTo>
                    <a:cubicBezTo>
                      <a:pt x="229" y="18"/>
                      <a:pt x="230" y="18"/>
                      <a:pt x="231" y="18"/>
                    </a:cubicBezTo>
                    <a:cubicBezTo>
                      <a:pt x="226" y="17"/>
                      <a:pt x="230" y="19"/>
                      <a:pt x="226" y="19"/>
                    </a:cubicBezTo>
                    <a:cubicBezTo>
                      <a:pt x="226" y="19"/>
                      <a:pt x="227" y="18"/>
                      <a:pt x="225" y="18"/>
                    </a:cubicBezTo>
                    <a:cubicBezTo>
                      <a:pt x="223" y="17"/>
                      <a:pt x="217" y="19"/>
                      <a:pt x="214" y="17"/>
                    </a:cubicBezTo>
                    <a:cubicBezTo>
                      <a:pt x="214" y="18"/>
                      <a:pt x="215" y="19"/>
                      <a:pt x="213" y="18"/>
                    </a:cubicBezTo>
                    <a:cubicBezTo>
                      <a:pt x="211" y="18"/>
                      <a:pt x="207" y="15"/>
                      <a:pt x="204" y="15"/>
                    </a:cubicBezTo>
                    <a:cubicBezTo>
                      <a:pt x="204" y="15"/>
                      <a:pt x="204" y="15"/>
                      <a:pt x="204" y="15"/>
                    </a:cubicBezTo>
                    <a:cubicBezTo>
                      <a:pt x="202" y="14"/>
                      <a:pt x="198" y="12"/>
                      <a:pt x="196" y="12"/>
                    </a:cubicBezTo>
                    <a:cubicBezTo>
                      <a:pt x="196" y="10"/>
                      <a:pt x="193" y="9"/>
                      <a:pt x="189" y="8"/>
                    </a:cubicBezTo>
                    <a:cubicBezTo>
                      <a:pt x="185" y="7"/>
                      <a:pt x="182" y="8"/>
                      <a:pt x="182" y="6"/>
                    </a:cubicBezTo>
                    <a:cubicBezTo>
                      <a:pt x="182" y="6"/>
                      <a:pt x="179" y="7"/>
                      <a:pt x="177" y="8"/>
                    </a:cubicBezTo>
                    <a:cubicBezTo>
                      <a:pt x="176" y="9"/>
                      <a:pt x="175" y="10"/>
                      <a:pt x="174" y="11"/>
                    </a:cubicBezTo>
                    <a:cubicBezTo>
                      <a:pt x="174" y="12"/>
                      <a:pt x="174" y="12"/>
                      <a:pt x="174" y="12"/>
                    </a:cubicBezTo>
                    <a:cubicBezTo>
                      <a:pt x="173" y="12"/>
                      <a:pt x="173" y="12"/>
                      <a:pt x="173" y="12"/>
                    </a:cubicBezTo>
                    <a:cubicBezTo>
                      <a:pt x="173" y="14"/>
                      <a:pt x="173" y="14"/>
                      <a:pt x="173" y="14"/>
                    </a:cubicBezTo>
                    <a:cubicBezTo>
                      <a:pt x="173" y="15"/>
                      <a:pt x="173" y="15"/>
                      <a:pt x="173" y="15"/>
                    </a:cubicBezTo>
                    <a:cubicBezTo>
                      <a:pt x="173" y="16"/>
                      <a:pt x="173" y="17"/>
                      <a:pt x="174" y="17"/>
                    </a:cubicBezTo>
                    <a:cubicBezTo>
                      <a:pt x="174" y="18"/>
                      <a:pt x="174" y="18"/>
                      <a:pt x="174" y="18"/>
                    </a:cubicBezTo>
                    <a:cubicBezTo>
                      <a:pt x="173" y="18"/>
                      <a:pt x="173" y="18"/>
                      <a:pt x="173" y="18"/>
                    </a:cubicBezTo>
                    <a:cubicBezTo>
                      <a:pt x="171" y="17"/>
                      <a:pt x="170" y="17"/>
                      <a:pt x="170" y="17"/>
                    </a:cubicBezTo>
                    <a:cubicBezTo>
                      <a:pt x="169" y="17"/>
                      <a:pt x="169" y="17"/>
                      <a:pt x="168" y="17"/>
                    </a:cubicBezTo>
                    <a:cubicBezTo>
                      <a:pt x="167" y="17"/>
                      <a:pt x="166" y="17"/>
                      <a:pt x="165" y="17"/>
                    </a:cubicBezTo>
                    <a:cubicBezTo>
                      <a:pt x="164" y="16"/>
                      <a:pt x="164" y="16"/>
                      <a:pt x="164" y="16"/>
                    </a:cubicBezTo>
                    <a:cubicBezTo>
                      <a:pt x="163" y="17"/>
                      <a:pt x="156" y="13"/>
                      <a:pt x="150" y="12"/>
                    </a:cubicBezTo>
                    <a:cubicBezTo>
                      <a:pt x="150" y="12"/>
                      <a:pt x="150" y="12"/>
                      <a:pt x="151" y="12"/>
                    </a:cubicBezTo>
                    <a:cubicBezTo>
                      <a:pt x="144" y="11"/>
                      <a:pt x="135" y="5"/>
                      <a:pt x="132" y="8"/>
                    </a:cubicBezTo>
                    <a:cubicBezTo>
                      <a:pt x="127" y="7"/>
                      <a:pt x="127" y="7"/>
                      <a:pt x="127" y="7"/>
                    </a:cubicBezTo>
                    <a:cubicBezTo>
                      <a:pt x="133" y="9"/>
                      <a:pt x="126" y="9"/>
                      <a:pt x="128" y="10"/>
                    </a:cubicBezTo>
                    <a:cubicBezTo>
                      <a:pt x="126" y="10"/>
                      <a:pt x="123" y="7"/>
                      <a:pt x="126" y="8"/>
                    </a:cubicBezTo>
                    <a:cubicBezTo>
                      <a:pt x="126" y="8"/>
                      <a:pt x="126" y="8"/>
                      <a:pt x="126" y="8"/>
                    </a:cubicBezTo>
                    <a:cubicBezTo>
                      <a:pt x="127" y="7"/>
                      <a:pt x="119" y="6"/>
                      <a:pt x="119" y="5"/>
                    </a:cubicBezTo>
                    <a:cubicBezTo>
                      <a:pt x="116" y="4"/>
                      <a:pt x="114" y="4"/>
                      <a:pt x="111" y="3"/>
                    </a:cubicBezTo>
                    <a:cubicBezTo>
                      <a:pt x="108" y="3"/>
                      <a:pt x="105" y="3"/>
                      <a:pt x="102" y="3"/>
                    </a:cubicBezTo>
                    <a:cubicBezTo>
                      <a:pt x="99" y="2"/>
                      <a:pt x="99" y="2"/>
                      <a:pt x="99" y="2"/>
                    </a:cubicBezTo>
                    <a:cubicBezTo>
                      <a:pt x="99" y="6"/>
                      <a:pt x="99" y="6"/>
                      <a:pt x="99" y="6"/>
                    </a:cubicBezTo>
                    <a:cubicBezTo>
                      <a:pt x="98" y="9"/>
                      <a:pt x="98" y="9"/>
                      <a:pt x="98" y="9"/>
                    </a:cubicBezTo>
                    <a:cubicBezTo>
                      <a:pt x="98" y="10"/>
                      <a:pt x="99" y="11"/>
                      <a:pt x="99" y="11"/>
                    </a:cubicBezTo>
                    <a:cubicBezTo>
                      <a:pt x="99" y="12"/>
                      <a:pt x="98" y="12"/>
                      <a:pt x="98" y="12"/>
                    </a:cubicBezTo>
                    <a:cubicBezTo>
                      <a:pt x="97" y="11"/>
                      <a:pt x="97" y="11"/>
                      <a:pt x="97" y="11"/>
                    </a:cubicBezTo>
                    <a:cubicBezTo>
                      <a:pt x="97" y="11"/>
                      <a:pt x="96" y="11"/>
                      <a:pt x="95" y="11"/>
                    </a:cubicBezTo>
                    <a:cubicBezTo>
                      <a:pt x="95" y="11"/>
                      <a:pt x="96" y="13"/>
                      <a:pt x="97" y="13"/>
                    </a:cubicBezTo>
                    <a:cubicBezTo>
                      <a:pt x="94" y="12"/>
                      <a:pt x="94" y="12"/>
                      <a:pt x="94" y="12"/>
                    </a:cubicBezTo>
                    <a:cubicBezTo>
                      <a:pt x="93" y="12"/>
                      <a:pt x="93" y="11"/>
                      <a:pt x="95" y="11"/>
                    </a:cubicBezTo>
                    <a:cubicBezTo>
                      <a:pt x="94" y="11"/>
                      <a:pt x="94" y="11"/>
                      <a:pt x="93" y="11"/>
                    </a:cubicBezTo>
                    <a:cubicBezTo>
                      <a:pt x="92" y="11"/>
                      <a:pt x="91" y="11"/>
                      <a:pt x="91" y="11"/>
                    </a:cubicBezTo>
                    <a:cubicBezTo>
                      <a:pt x="86" y="10"/>
                      <a:pt x="94" y="10"/>
                      <a:pt x="92" y="10"/>
                    </a:cubicBezTo>
                    <a:cubicBezTo>
                      <a:pt x="90" y="9"/>
                      <a:pt x="90" y="9"/>
                      <a:pt x="90" y="9"/>
                    </a:cubicBezTo>
                    <a:cubicBezTo>
                      <a:pt x="91" y="10"/>
                      <a:pt x="91" y="10"/>
                      <a:pt x="91" y="10"/>
                    </a:cubicBezTo>
                    <a:cubicBezTo>
                      <a:pt x="89" y="10"/>
                      <a:pt x="88" y="10"/>
                      <a:pt x="85" y="9"/>
                    </a:cubicBezTo>
                    <a:cubicBezTo>
                      <a:pt x="83" y="9"/>
                      <a:pt x="85" y="8"/>
                      <a:pt x="84" y="8"/>
                    </a:cubicBezTo>
                    <a:cubicBezTo>
                      <a:pt x="84" y="8"/>
                      <a:pt x="84" y="8"/>
                      <a:pt x="83" y="8"/>
                    </a:cubicBezTo>
                    <a:cubicBezTo>
                      <a:pt x="78" y="6"/>
                      <a:pt x="78" y="6"/>
                      <a:pt x="78" y="6"/>
                    </a:cubicBezTo>
                    <a:cubicBezTo>
                      <a:pt x="79" y="8"/>
                      <a:pt x="79" y="8"/>
                      <a:pt x="79" y="8"/>
                    </a:cubicBezTo>
                    <a:cubicBezTo>
                      <a:pt x="77" y="8"/>
                      <a:pt x="75" y="7"/>
                      <a:pt x="77" y="8"/>
                    </a:cubicBezTo>
                    <a:cubicBezTo>
                      <a:pt x="74" y="5"/>
                      <a:pt x="59" y="3"/>
                      <a:pt x="57" y="3"/>
                    </a:cubicBezTo>
                    <a:cubicBezTo>
                      <a:pt x="56" y="3"/>
                      <a:pt x="55" y="3"/>
                      <a:pt x="53" y="4"/>
                    </a:cubicBezTo>
                    <a:cubicBezTo>
                      <a:pt x="48" y="4"/>
                      <a:pt x="48" y="4"/>
                      <a:pt x="48" y="4"/>
                    </a:cubicBezTo>
                    <a:cubicBezTo>
                      <a:pt x="51" y="7"/>
                      <a:pt x="51" y="7"/>
                      <a:pt x="51" y="7"/>
                    </a:cubicBezTo>
                    <a:cubicBezTo>
                      <a:pt x="52" y="9"/>
                      <a:pt x="53" y="11"/>
                      <a:pt x="55" y="13"/>
                    </a:cubicBezTo>
                    <a:cubicBezTo>
                      <a:pt x="54" y="12"/>
                      <a:pt x="55" y="11"/>
                      <a:pt x="57" y="13"/>
                    </a:cubicBezTo>
                    <a:cubicBezTo>
                      <a:pt x="57" y="14"/>
                      <a:pt x="56" y="14"/>
                      <a:pt x="56" y="14"/>
                    </a:cubicBezTo>
                    <a:cubicBezTo>
                      <a:pt x="52" y="13"/>
                      <a:pt x="48" y="10"/>
                      <a:pt x="43" y="9"/>
                    </a:cubicBezTo>
                    <a:cubicBezTo>
                      <a:pt x="42" y="9"/>
                      <a:pt x="43" y="10"/>
                      <a:pt x="42" y="10"/>
                    </a:cubicBezTo>
                    <a:cubicBezTo>
                      <a:pt x="38" y="7"/>
                      <a:pt x="38" y="7"/>
                      <a:pt x="38" y="7"/>
                    </a:cubicBezTo>
                    <a:cubicBezTo>
                      <a:pt x="37" y="6"/>
                      <a:pt x="36" y="8"/>
                      <a:pt x="34" y="6"/>
                    </a:cubicBezTo>
                    <a:cubicBezTo>
                      <a:pt x="35" y="6"/>
                      <a:pt x="35" y="7"/>
                      <a:pt x="34" y="7"/>
                    </a:cubicBezTo>
                    <a:cubicBezTo>
                      <a:pt x="30" y="5"/>
                      <a:pt x="26" y="3"/>
                      <a:pt x="22" y="2"/>
                    </a:cubicBezTo>
                    <a:cubicBezTo>
                      <a:pt x="17" y="0"/>
                      <a:pt x="17" y="0"/>
                      <a:pt x="17" y="0"/>
                    </a:cubicBezTo>
                    <a:cubicBezTo>
                      <a:pt x="18" y="6"/>
                      <a:pt x="18" y="6"/>
                      <a:pt x="18" y="6"/>
                    </a:cubicBezTo>
                    <a:cubicBezTo>
                      <a:pt x="19" y="10"/>
                      <a:pt x="19" y="10"/>
                      <a:pt x="19" y="10"/>
                    </a:cubicBezTo>
                    <a:cubicBezTo>
                      <a:pt x="20" y="12"/>
                      <a:pt x="20" y="12"/>
                      <a:pt x="20" y="13"/>
                    </a:cubicBezTo>
                    <a:cubicBezTo>
                      <a:pt x="23" y="18"/>
                      <a:pt x="23" y="18"/>
                      <a:pt x="23" y="18"/>
                    </a:cubicBezTo>
                    <a:cubicBezTo>
                      <a:pt x="24" y="19"/>
                      <a:pt x="22" y="18"/>
                      <a:pt x="21" y="18"/>
                    </a:cubicBezTo>
                    <a:cubicBezTo>
                      <a:pt x="20" y="18"/>
                      <a:pt x="19" y="18"/>
                      <a:pt x="19" y="17"/>
                    </a:cubicBezTo>
                    <a:cubicBezTo>
                      <a:pt x="17" y="17"/>
                      <a:pt x="15" y="16"/>
                      <a:pt x="15" y="15"/>
                    </a:cubicBezTo>
                    <a:cubicBezTo>
                      <a:pt x="15" y="16"/>
                      <a:pt x="15" y="16"/>
                      <a:pt x="14" y="16"/>
                    </a:cubicBezTo>
                    <a:cubicBezTo>
                      <a:pt x="14" y="16"/>
                      <a:pt x="14" y="16"/>
                      <a:pt x="14" y="17"/>
                    </a:cubicBezTo>
                    <a:cubicBezTo>
                      <a:pt x="9" y="13"/>
                      <a:pt x="9" y="13"/>
                      <a:pt x="9" y="13"/>
                    </a:cubicBezTo>
                    <a:cubicBezTo>
                      <a:pt x="7" y="14"/>
                      <a:pt x="2" y="11"/>
                      <a:pt x="1" y="11"/>
                    </a:cubicBezTo>
                    <a:cubicBezTo>
                      <a:pt x="3" y="12"/>
                      <a:pt x="3" y="12"/>
                      <a:pt x="3" y="12"/>
                    </a:cubicBezTo>
                    <a:cubicBezTo>
                      <a:pt x="0" y="12"/>
                      <a:pt x="5" y="17"/>
                      <a:pt x="4" y="18"/>
                    </a:cubicBezTo>
                    <a:cubicBezTo>
                      <a:pt x="6" y="18"/>
                      <a:pt x="7" y="19"/>
                      <a:pt x="9" y="21"/>
                    </a:cubicBezTo>
                    <a:cubicBezTo>
                      <a:pt x="11" y="22"/>
                      <a:pt x="15" y="24"/>
                      <a:pt x="18" y="23"/>
                    </a:cubicBezTo>
                    <a:cubicBezTo>
                      <a:pt x="19" y="24"/>
                      <a:pt x="17" y="24"/>
                      <a:pt x="17" y="24"/>
                    </a:cubicBezTo>
                    <a:cubicBezTo>
                      <a:pt x="19" y="24"/>
                      <a:pt x="21" y="24"/>
                      <a:pt x="25" y="25"/>
                    </a:cubicBezTo>
                    <a:cubicBezTo>
                      <a:pt x="24" y="26"/>
                      <a:pt x="24" y="26"/>
                      <a:pt x="24" y="26"/>
                    </a:cubicBezTo>
                    <a:cubicBezTo>
                      <a:pt x="26" y="26"/>
                      <a:pt x="28" y="26"/>
                      <a:pt x="30" y="27"/>
                    </a:cubicBezTo>
                    <a:cubicBezTo>
                      <a:pt x="32" y="27"/>
                      <a:pt x="34" y="27"/>
                      <a:pt x="34" y="27"/>
                    </a:cubicBezTo>
                    <a:cubicBezTo>
                      <a:pt x="32" y="23"/>
                      <a:pt x="31" y="19"/>
                      <a:pt x="28" y="12"/>
                    </a:cubicBezTo>
                    <a:cubicBezTo>
                      <a:pt x="28" y="12"/>
                      <a:pt x="28" y="12"/>
                      <a:pt x="28" y="13"/>
                    </a:cubicBezTo>
                    <a:cubicBezTo>
                      <a:pt x="31" y="13"/>
                      <a:pt x="28" y="11"/>
                      <a:pt x="31" y="12"/>
                    </a:cubicBezTo>
                    <a:cubicBezTo>
                      <a:pt x="31" y="13"/>
                      <a:pt x="31" y="13"/>
                      <a:pt x="31" y="13"/>
                    </a:cubicBezTo>
                    <a:cubicBezTo>
                      <a:pt x="32" y="13"/>
                      <a:pt x="32" y="13"/>
                      <a:pt x="32" y="13"/>
                    </a:cubicBezTo>
                    <a:cubicBezTo>
                      <a:pt x="34" y="13"/>
                      <a:pt x="35" y="14"/>
                      <a:pt x="34" y="15"/>
                    </a:cubicBezTo>
                    <a:cubicBezTo>
                      <a:pt x="34" y="15"/>
                      <a:pt x="33" y="15"/>
                      <a:pt x="33" y="14"/>
                    </a:cubicBezTo>
                    <a:cubicBezTo>
                      <a:pt x="35" y="16"/>
                      <a:pt x="39" y="17"/>
                      <a:pt x="40" y="17"/>
                    </a:cubicBezTo>
                    <a:cubicBezTo>
                      <a:pt x="38" y="16"/>
                      <a:pt x="38" y="16"/>
                      <a:pt x="38" y="16"/>
                    </a:cubicBezTo>
                    <a:cubicBezTo>
                      <a:pt x="45" y="18"/>
                      <a:pt x="55" y="23"/>
                      <a:pt x="63" y="23"/>
                    </a:cubicBezTo>
                    <a:cubicBezTo>
                      <a:pt x="62" y="23"/>
                      <a:pt x="62" y="23"/>
                      <a:pt x="62" y="23"/>
                    </a:cubicBezTo>
                    <a:cubicBezTo>
                      <a:pt x="63" y="23"/>
                      <a:pt x="63" y="23"/>
                      <a:pt x="64" y="23"/>
                    </a:cubicBezTo>
                    <a:cubicBezTo>
                      <a:pt x="64" y="23"/>
                      <a:pt x="64" y="23"/>
                      <a:pt x="64" y="23"/>
                    </a:cubicBezTo>
                    <a:cubicBezTo>
                      <a:pt x="64" y="23"/>
                      <a:pt x="64" y="23"/>
                      <a:pt x="64" y="23"/>
                    </a:cubicBezTo>
                    <a:cubicBezTo>
                      <a:pt x="65" y="23"/>
                      <a:pt x="65" y="23"/>
                      <a:pt x="66" y="23"/>
                    </a:cubicBezTo>
                    <a:cubicBezTo>
                      <a:pt x="76" y="25"/>
                      <a:pt x="76" y="25"/>
                      <a:pt x="76" y="25"/>
                    </a:cubicBezTo>
                    <a:cubicBezTo>
                      <a:pt x="68" y="18"/>
                      <a:pt x="68" y="18"/>
                      <a:pt x="68" y="18"/>
                    </a:cubicBezTo>
                    <a:cubicBezTo>
                      <a:pt x="66" y="16"/>
                      <a:pt x="66" y="16"/>
                      <a:pt x="62" y="12"/>
                    </a:cubicBezTo>
                    <a:cubicBezTo>
                      <a:pt x="63" y="13"/>
                      <a:pt x="63" y="13"/>
                      <a:pt x="63" y="13"/>
                    </a:cubicBezTo>
                    <a:cubicBezTo>
                      <a:pt x="61" y="12"/>
                      <a:pt x="60" y="11"/>
                      <a:pt x="59" y="10"/>
                    </a:cubicBezTo>
                    <a:cubicBezTo>
                      <a:pt x="60" y="10"/>
                      <a:pt x="59" y="9"/>
                      <a:pt x="59" y="8"/>
                    </a:cubicBezTo>
                    <a:cubicBezTo>
                      <a:pt x="60" y="8"/>
                      <a:pt x="60" y="8"/>
                      <a:pt x="61" y="8"/>
                    </a:cubicBezTo>
                    <a:cubicBezTo>
                      <a:pt x="58" y="9"/>
                      <a:pt x="63" y="10"/>
                      <a:pt x="60" y="10"/>
                    </a:cubicBezTo>
                    <a:cubicBezTo>
                      <a:pt x="66" y="13"/>
                      <a:pt x="70" y="11"/>
                      <a:pt x="72" y="14"/>
                    </a:cubicBezTo>
                    <a:cubicBezTo>
                      <a:pt x="76" y="12"/>
                      <a:pt x="67" y="11"/>
                      <a:pt x="69" y="11"/>
                    </a:cubicBezTo>
                    <a:cubicBezTo>
                      <a:pt x="68" y="10"/>
                      <a:pt x="72" y="10"/>
                      <a:pt x="74" y="11"/>
                    </a:cubicBezTo>
                    <a:cubicBezTo>
                      <a:pt x="76" y="12"/>
                      <a:pt x="76" y="14"/>
                      <a:pt x="82" y="16"/>
                    </a:cubicBezTo>
                    <a:cubicBezTo>
                      <a:pt x="81" y="16"/>
                      <a:pt x="81" y="16"/>
                      <a:pt x="81" y="16"/>
                    </a:cubicBezTo>
                    <a:cubicBezTo>
                      <a:pt x="83" y="17"/>
                      <a:pt x="85" y="16"/>
                      <a:pt x="87" y="18"/>
                    </a:cubicBezTo>
                    <a:cubicBezTo>
                      <a:pt x="89" y="17"/>
                      <a:pt x="90" y="19"/>
                      <a:pt x="91" y="17"/>
                    </a:cubicBezTo>
                    <a:cubicBezTo>
                      <a:pt x="86" y="16"/>
                      <a:pt x="86" y="16"/>
                      <a:pt x="86" y="16"/>
                    </a:cubicBezTo>
                    <a:cubicBezTo>
                      <a:pt x="89" y="17"/>
                      <a:pt x="92" y="15"/>
                      <a:pt x="97" y="17"/>
                    </a:cubicBezTo>
                    <a:cubicBezTo>
                      <a:pt x="97" y="18"/>
                      <a:pt x="95" y="18"/>
                      <a:pt x="94" y="18"/>
                    </a:cubicBezTo>
                    <a:cubicBezTo>
                      <a:pt x="96" y="19"/>
                      <a:pt x="97" y="18"/>
                      <a:pt x="99" y="19"/>
                    </a:cubicBezTo>
                    <a:cubicBezTo>
                      <a:pt x="99" y="21"/>
                      <a:pt x="90" y="18"/>
                      <a:pt x="88" y="18"/>
                    </a:cubicBezTo>
                    <a:cubicBezTo>
                      <a:pt x="89" y="19"/>
                      <a:pt x="90" y="19"/>
                      <a:pt x="91" y="19"/>
                    </a:cubicBezTo>
                    <a:cubicBezTo>
                      <a:pt x="93" y="19"/>
                      <a:pt x="94" y="19"/>
                      <a:pt x="92" y="20"/>
                    </a:cubicBezTo>
                    <a:cubicBezTo>
                      <a:pt x="94" y="19"/>
                      <a:pt x="96" y="19"/>
                      <a:pt x="98" y="20"/>
                    </a:cubicBezTo>
                    <a:cubicBezTo>
                      <a:pt x="100" y="21"/>
                      <a:pt x="103" y="21"/>
                      <a:pt x="105" y="21"/>
                    </a:cubicBezTo>
                    <a:cubicBezTo>
                      <a:pt x="106" y="22"/>
                      <a:pt x="106" y="22"/>
                      <a:pt x="106" y="22"/>
                    </a:cubicBezTo>
                    <a:cubicBezTo>
                      <a:pt x="106" y="22"/>
                      <a:pt x="108" y="22"/>
                      <a:pt x="108" y="21"/>
                    </a:cubicBezTo>
                    <a:cubicBezTo>
                      <a:pt x="108" y="21"/>
                      <a:pt x="108" y="20"/>
                      <a:pt x="108" y="20"/>
                    </a:cubicBezTo>
                    <a:cubicBezTo>
                      <a:pt x="108" y="20"/>
                      <a:pt x="108" y="21"/>
                      <a:pt x="108" y="21"/>
                    </a:cubicBezTo>
                    <a:cubicBezTo>
                      <a:pt x="108" y="22"/>
                      <a:pt x="108" y="22"/>
                      <a:pt x="108" y="23"/>
                    </a:cubicBezTo>
                    <a:cubicBezTo>
                      <a:pt x="108" y="23"/>
                      <a:pt x="109" y="22"/>
                      <a:pt x="109" y="22"/>
                    </a:cubicBezTo>
                    <a:cubicBezTo>
                      <a:pt x="108" y="19"/>
                      <a:pt x="108" y="16"/>
                      <a:pt x="108" y="12"/>
                    </a:cubicBezTo>
                    <a:cubicBezTo>
                      <a:pt x="108" y="12"/>
                      <a:pt x="108" y="12"/>
                      <a:pt x="108" y="12"/>
                    </a:cubicBezTo>
                    <a:cubicBezTo>
                      <a:pt x="108" y="12"/>
                      <a:pt x="108" y="12"/>
                      <a:pt x="108" y="12"/>
                    </a:cubicBezTo>
                    <a:cubicBezTo>
                      <a:pt x="108" y="12"/>
                      <a:pt x="108" y="11"/>
                      <a:pt x="108" y="11"/>
                    </a:cubicBezTo>
                    <a:cubicBezTo>
                      <a:pt x="109" y="11"/>
                      <a:pt x="110" y="12"/>
                      <a:pt x="110" y="12"/>
                    </a:cubicBezTo>
                    <a:cubicBezTo>
                      <a:pt x="115" y="13"/>
                      <a:pt x="109" y="11"/>
                      <a:pt x="112" y="11"/>
                    </a:cubicBezTo>
                    <a:cubicBezTo>
                      <a:pt x="113" y="12"/>
                      <a:pt x="114" y="11"/>
                      <a:pt x="117" y="11"/>
                    </a:cubicBezTo>
                    <a:cubicBezTo>
                      <a:pt x="117" y="12"/>
                      <a:pt x="117" y="12"/>
                      <a:pt x="117" y="12"/>
                    </a:cubicBezTo>
                    <a:cubicBezTo>
                      <a:pt x="122" y="14"/>
                      <a:pt x="119" y="10"/>
                      <a:pt x="124" y="12"/>
                    </a:cubicBezTo>
                    <a:cubicBezTo>
                      <a:pt x="121" y="13"/>
                      <a:pt x="121" y="13"/>
                      <a:pt x="121" y="13"/>
                    </a:cubicBezTo>
                    <a:cubicBezTo>
                      <a:pt x="124" y="13"/>
                      <a:pt x="124" y="13"/>
                      <a:pt x="124" y="13"/>
                    </a:cubicBezTo>
                    <a:cubicBezTo>
                      <a:pt x="123" y="14"/>
                      <a:pt x="123" y="14"/>
                      <a:pt x="123" y="14"/>
                    </a:cubicBezTo>
                    <a:cubicBezTo>
                      <a:pt x="127" y="14"/>
                      <a:pt x="127" y="14"/>
                      <a:pt x="130" y="16"/>
                    </a:cubicBezTo>
                    <a:cubicBezTo>
                      <a:pt x="130" y="15"/>
                      <a:pt x="131" y="14"/>
                      <a:pt x="134" y="15"/>
                    </a:cubicBezTo>
                    <a:cubicBezTo>
                      <a:pt x="136" y="16"/>
                      <a:pt x="133" y="15"/>
                      <a:pt x="136" y="16"/>
                    </a:cubicBezTo>
                    <a:cubicBezTo>
                      <a:pt x="135" y="17"/>
                      <a:pt x="134" y="17"/>
                      <a:pt x="133" y="16"/>
                    </a:cubicBezTo>
                    <a:cubicBezTo>
                      <a:pt x="133" y="16"/>
                      <a:pt x="132" y="16"/>
                      <a:pt x="132" y="16"/>
                    </a:cubicBezTo>
                    <a:cubicBezTo>
                      <a:pt x="133" y="18"/>
                      <a:pt x="137" y="18"/>
                      <a:pt x="138" y="18"/>
                    </a:cubicBezTo>
                    <a:cubicBezTo>
                      <a:pt x="137" y="18"/>
                      <a:pt x="137" y="18"/>
                      <a:pt x="136" y="18"/>
                    </a:cubicBezTo>
                    <a:cubicBezTo>
                      <a:pt x="142" y="18"/>
                      <a:pt x="142" y="18"/>
                      <a:pt x="142" y="18"/>
                    </a:cubicBezTo>
                    <a:cubicBezTo>
                      <a:pt x="143" y="19"/>
                      <a:pt x="142" y="19"/>
                      <a:pt x="142" y="19"/>
                    </a:cubicBezTo>
                    <a:cubicBezTo>
                      <a:pt x="143" y="19"/>
                      <a:pt x="144" y="19"/>
                      <a:pt x="145" y="19"/>
                    </a:cubicBezTo>
                    <a:cubicBezTo>
                      <a:pt x="145" y="20"/>
                      <a:pt x="145" y="21"/>
                      <a:pt x="142" y="20"/>
                    </a:cubicBezTo>
                    <a:cubicBezTo>
                      <a:pt x="148" y="21"/>
                      <a:pt x="148" y="21"/>
                      <a:pt x="148" y="21"/>
                    </a:cubicBezTo>
                    <a:cubicBezTo>
                      <a:pt x="148" y="21"/>
                      <a:pt x="150" y="23"/>
                      <a:pt x="149" y="23"/>
                    </a:cubicBezTo>
                    <a:cubicBezTo>
                      <a:pt x="152" y="24"/>
                      <a:pt x="157" y="23"/>
                      <a:pt x="161" y="25"/>
                    </a:cubicBezTo>
                    <a:cubicBezTo>
                      <a:pt x="161" y="24"/>
                      <a:pt x="162" y="24"/>
                      <a:pt x="163" y="24"/>
                    </a:cubicBezTo>
                    <a:cubicBezTo>
                      <a:pt x="163" y="25"/>
                      <a:pt x="164" y="25"/>
                      <a:pt x="165" y="25"/>
                    </a:cubicBezTo>
                    <a:cubicBezTo>
                      <a:pt x="167" y="26"/>
                      <a:pt x="167" y="26"/>
                      <a:pt x="167" y="26"/>
                    </a:cubicBezTo>
                    <a:cubicBezTo>
                      <a:pt x="169" y="26"/>
                      <a:pt x="169" y="26"/>
                      <a:pt x="169" y="26"/>
                    </a:cubicBezTo>
                    <a:cubicBezTo>
                      <a:pt x="172" y="27"/>
                      <a:pt x="176" y="27"/>
                      <a:pt x="179" y="26"/>
                    </a:cubicBezTo>
                    <a:cubicBezTo>
                      <a:pt x="180" y="27"/>
                      <a:pt x="182" y="27"/>
                      <a:pt x="183" y="27"/>
                    </a:cubicBezTo>
                    <a:cubicBezTo>
                      <a:pt x="184" y="27"/>
                      <a:pt x="184" y="27"/>
                      <a:pt x="184" y="27"/>
                    </a:cubicBezTo>
                    <a:cubicBezTo>
                      <a:pt x="183" y="24"/>
                      <a:pt x="183" y="25"/>
                      <a:pt x="182" y="25"/>
                    </a:cubicBezTo>
                    <a:cubicBezTo>
                      <a:pt x="182" y="26"/>
                      <a:pt x="181" y="26"/>
                      <a:pt x="181" y="21"/>
                    </a:cubicBezTo>
                    <a:cubicBezTo>
                      <a:pt x="180" y="14"/>
                      <a:pt x="182" y="19"/>
                      <a:pt x="182" y="16"/>
                    </a:cubicBezTo>
                    <a:cubicBezTo>
                      <a:pt x="182" y="16"/>
                      <a:pt x="182" y="15"/>
                      <a:pt x="182" y="15"/>
                    </a:cubicBezTo>
                    <a:cubicBezTo>
                      <a:pt x="181" y="15"/>
                      <a:pt x="182" y="14"/>
                      <a:pt x="184" y="15"/>
                    </a:cubicBezTo>
                    <a:cubicBezTo>
                      <a:pt x="183" y="15"/>
                      <a:pt x="182" y="15"/>
                      <a:pt x="182" y="15"/>
                    </a:cubicBezTo>
                    <a:cubicBezTo>
                      <a:pt x="183" y="16"/>
                      <a:pt x="183" y="16"/>
                      <a:pt x="183" y="16"/>
                    </a:cubicBezTo>
                    <a:cubicBezTo>
                      <a:pt x="183" y="16"/>
                      <a:pt x="182" y="17"/>
                      <a:pt x="182" y="17"/>
                    </a:cubicBezTo>
                    <a:cubicBezTo>
                      <a:pt x="182" y="17"/>
                      <a:pt x="183" y="17"/>
                      <a:pt x="183" y="17"/>
                    </a:cubicBezTo>
                    <a:cubicBezTo>
                      <a:pt x="183" y="17"/>
                      <a:pt x="182" y="17"/>
                      <a:pt x="183" y="17"/>
                    </a:cubicBezTo>
                    <a:cubicBezTo>
                      <a:pt x="183" y="17"/>
                      <a:pt x="183" y="17"/>
                      <a:pt x="183" y="17"/>
                    </a:cubicBezTo>
                    <a:cubicBezTo>
                      <a:pt x="183" y="17"/>
                      <a:pt x="184" y="17"/>
                      <a:pt x="184" y="17"/>
                    </a:cubicBezTo>
                    <a:cubicBezTo>
                      <a:pt x="184" y="17"/>
                      <a:pt x="183" y="17"/>
                      <a:pt x="183" y="17"/>
                    </a:cubicBezTo>
                    <a:cubicBezTo>
                      <a:pt x="184" y="16"/>
                      <a:pt x="184" y="16"/>
                      <a:pt x="185" y="17"/>
                    </a:cubicBezTo>
                    <a:cubicBezTo>
                      <a:pt x="186" y="17"/>
                      <a:pt x="189" y="18"/>
                      <a:pt x="189" y="17"/>
                    </a:cubicBezTo>
                    <a:cubicBezTo>
                      <a:pt x="191" y="18"/>
                      <a:pt x="191" y="18"/>
                      <a:pt x="191" y="18"/>
                    </a:cubicBezTo>
                    <a:cubicBezTo>
                      <a:pt x="190" y="18"/>
                      <a:pt x="190" y="18"/>
                      <a:pt x="190" y="18"/>
                    </a:cubicBezTo>
                    <a:cubicBezTo>
                      <a:pt x="192" y="20"/>
                      <a:pt x="193" y="17"/>
                      <a:pt x="197" y="20"/>
                    </a:cubicBezTo>
                    <a:cubicBezTo>
                      <a:pt x="198" y="21"/>
                      <a:pt x="199" y="22"/>
                      <a:pt x="198" y="21"/>
                    </a:cubicBezTo>
                    <a:cubicBezTo>
                      <a:pt x="202" y="22"/>
                      <a:pt x="202" y="22"/>
                      <a:pt x="202" y="22"/>
                    </a:cubicBezTo>
                    <a:cubicBezTo>
                      <a:pt x="203" y="23"/>
                      <a:pt x="203" y="23"/>
                      <a:pt x="202" y="23"/>
                    </a:cubicBezTo>
                    <a:cubicBezTo>
                      <a:pt x="201" y="23"/>
                      <a:pt x="207" y="25"/>
                      <a:pt x="207" y="25"/>
                    </a:cubicBezTo>
                    <a:cubicBezTo>
                      <a:pt x="207" y="25"/>
                      <a:pt x="207" y="25"/>
                      <a:pt x="207" y="25"/>
                    </a:cubicBezTo>
                    <a:cubicBezTo>
                      <a:pt x="208" y="24"/>
                      <a:pt x="210" y="24"/>
                      <a:pt x="211" y="24"/>
                    </a:cubicBezTo>
                    <a:cubicBezTo>
                      <a:pt x="213" y="25"/>
                      <a:pt x="210" y="24"/>
                      <a:pt x="211" y="25"/>
                    </a:cubicBezTo>
                    <a:cubicBezTo>
                      <a:pt x="214" y="25"/>
                      <a:pt x="214" y="25"/>
                      <a:pt x="214" y="25"/>
                    </a:cubicBezTo>
                    <a:cubicBezTo>
                      <a:pt x="215" y="26"/>
                      <a:pt x="212" y="26"/>
                      <a:pt x="210" y="25"/>
                    </a:cubicBezTo>
                    <a:cubicBezTo>
                      <a:pt x="213" y="29"/>
                      <a:pt x="213" y="26"/>
                      <a:pt x="219" y="28"/>
                    </a:cubicBezTo>
                    <a:cubicBezTo>
                      <a:pt x="216" y="28"/>
                      <a:pt x="216" y="28"/>
                      <a:pt x="216" y="28"/>
                    </a:cubicBezTo>
                    <a:cubicBezTo>
                      <a:pt x="218" y="30"/>
                      <a:pt x="221" y="29"/>
                      <a:pt x="224" y="31"/>
                    </a:cubicBezTo>
                    <a:cubicBezTo>
                      <a:pt x="223" y="30"/>
                      <a:pt x="217" y="27"/>
                      <a:pt x="221" y="27"/>
                    </a:cubicBezTo>
                    <a:cubicBezTo>
                      <a:pt x="222" y="27"/>
                      <a:pt x="223" y="28"/>
                      <a:pt x="225" y="27"/>
                    </a:cubicBezTo>
                    <a:cubicBezTo>
                      <a:pt x="225" y="28"/>
                      <a:pt x="227" y="28"/>
                      <a:pt x="229" y="28"/>
                    </a:cubicBezTo>
                    <a:cubicBezTo>
                      <a:pt x="229" y="29"/>
                      <a:pt x="229" y="29"/>
                      <a:pt x="229" y="29"/>
                    </a:cubicBezTo>
                    <a:cubicBezTo>
                      <a:pt x="232" y="29"/>
                      <a:pt x="231" y="28"/>
                      <a:pt x="233" y="28"/>
                    </a:cubicBezTo>
                    <a:cubicBezTo>
                      <a:pt x="236" y="28"/>
                      <a:pt x="236" y="29"/>
                      <a:pt x="237" y="30"/>
                    </a:cubicBezTo>
                    <a:cubicBezTo>
                      <a:pt x="241" y="30"/>
                      <a:pt x="234" y="28"/>
                      <a:pt x="239" y="28"/>
                    </a:cubicBezTo>
                    <a:cubicBezTo>
                      <a:pt x="243" y="28"/>
                      <a:pt x="245" y="28"/>
                      <a:pt x="249" y="27"/>
                    </a:cubicBezTo>
                    <a:cubicBezTo>
                      <a:pt x="252" y="28"/>
                      <a:pt x="249" y="28"/>
                      <a:pt x="250" y="28"/>
                    </a:cubicBezTo>
                    <a:cubicBezTo>
                      <a:pt x="252" y="27"/>
                      <a:pt x="252" y="27"/>
                      <a:pt x="252" y="27"/>
                    </a:cubicBezTo>
                    <a:cubicBezTo>
                      <a:pt x="253" y="27"/>
                      <a:pt x="252" y="28"/>
                      <a:pt x="252" y="28"/>
                    </a:cubicBezTo>
                    <a:cubicBezTo>
                      <a:pt x="254" y="28"/>
                      <a:pt x="252" y="27"/>
                      <a:pt x="255" y="26"/>
                    </a:cubicBezTo>
                    <a:cubicBezTo>
                      <a:pt x="256" y="25"/>
                      <a:pt x="261" y="28"/>
                      <a:pt x="265" y="27"/>
                    </a:cubicBezTo>
                    <a:cubicBezTo>
                      <a:pt x="266" y="27"/>
                      <a:pt x="265" y="28"/>
                      <a:pt x="265" y="28"/>
                    </a:cubicBezTo>
                    <a:cubicBezTo>
                      <a:pt x="270" y="27"/>
                      <a:pt x="269" y="27"/>
                      <a:pt x="273" y="26"/>
                    </a:cubicBezTo>
                    <a:cubicBezTo>
                      <a:pt x="277" y="27"/>
                      <a:pt x="277" y="27"/>
                      <a:pt x="277" y="27"/>
                    </a:cubicBezTo>
                    <a:cubicBezTo>
                      <a:pt x="274" y="26"/>
                      <a:pt x="278" y="25"/>
                      <a:pt x="281" y="24"/>
                    </a:cubicBezTo>
                    <a:cubicBezTo>
                      <a:pt x="280" y="23"/>
                      <a:pt x="279" y="23"/>
                      <a:pt x="278" y="23"/>
                    </a:cubicBezTo>
                    <a:cubicBezTo>
                      <a:pt x="283" y="22"/>
                      <a:pt x="283" y="22"/>
                      <a:pt x="283" y="22"/>
                    </a:cubicBezTo>
                    <a:cubicBezTo>
                      <a:pt x="283" y="22"/>
                      <a:pt x="283" y="23"/>
                      <a:pt x="282" y="23"/>
                    </a:cubicBezTo>
                    <a:cubicBezTo>
                      <a:pt x="283" y="23"/>
                      <a:pt x="283" y="23"/>
                      <a:pt x="283" y="23"/>
                    </a:cubicBezTo>
                    <a:cubicBezTo>
                      <a:pt x="285" y="24"/>
                      <a:pt x="284" y="24"/>
                      <a:pt x="283" y="25"/>
                    </a:cubicBezTo>
                    <a:cubicBezTo>
                      <a:pt x="282" y="25"/>
                      <a:pt x="282" y="24"/>
                      <a:pt x="281" y="24"/>
                    </a:cubicBezTo>
                    <a:cubicBezTo>
                      <a:pt x="280" y="25"/>
                      <a:pt x="279" y="26"/>
                      <a:pt x="279" y="27"/>
                    </a:cubicBezTo>
                    <a:cubicBezTo>
                      <a:pt x="279" y="26"/>
                      <a:pt x="280" y="26"/>
                      <a:pt x="281" y="26"/>
                    </a:cubicBezTo>
                    <a:cubicBezTo>
                      <a:pt x="280" y="26"/>
                      <a:pt x="280" y="27"/>
                      <a:pt x="280" y="27"/>
                    </a:cubicBezTo>
                    <a:cubicBezTo>
                      <a:pt x="280" y="27"/>
                      <a:pt x="281" y="27"/>
                      <a:pt x="282" y="26"/>
                    </a:cubicBezTo>
                    <a:cubicBezTo>
                      <a:pt x="283" y="28"/>
                      <a:pt x="283" y="28"/>
                      <a:pt x="283" y="28"/>
                    </a:cubicBezTo>
                    <a:cubicBezTo>
                      <a:pt x="283" y="27"/>
                      <a:pt x="283" y="27"/>
                      <a:pt x="283" y="27"/>
                    </a:cubicBezTo>
                    <a:cubicBezTo>
                      <a:pt x="289" y="28"/>
                      <a:pt x="289" y="28"/>
                      <a:pt x="289" y="28"/>
                    </a:cubicBezTo>
                    <a:cubicBezTo>
                      <a:pt x="293" y="27"/>
                      <a:pt x="297" y="25"/>
                      <a:pt x="304" y="24"/>
                    </a:cubicBezTo>
                    <a:cubicBezTo>
                      <a:pt x="302" y="25"/>
                      <a:pt x="303" y="26"/>
                      <a:pt x="303" y="27"/>
                    </a:cubicBezTo>
                    <a:cubicBezTo>
                      <a:pt x="302" y="26"/>
                      <a:pt x="298" y="28"/>
                      <a:pt x="295" y="27"/>
                    </a:cubicBezTo>
                    <a:cubicBezTo>
                      <a:pt x="296" y="27"/>
                      <a:pt x="296" y="28"/>
                      <a:pt x="295" y="28"/>
                    </a:cubicBezTo>
                    <a:cubicBezTo>
                      <a:pt x="302" y="27"/>
                      <a:pt x="302" y="27"/>
                      <a:pt x="302" y="27"/>
                    </a:cubicBezTo>
                    <a:cubicBezTo>
                      <a:pt x="302" y="28"/>
                      <a:pt x="303" y="28"/>
                      <a:pt x="305" y="28"/>
                    </a:cubicBezTo>
                    <a:cubicBezTo>
                      <a:pt x="304" y="26"/>
                      <a:pt x="310" y="27"/>
                      <a:pt x="312" y="26"/>
                    </a:cubicBezTo>
                    <a:cubicBezTo>
                      <a:pt x="312" y="27"/>
                      <a:pt x="312" y="28"/>
                      <a:pt x="308" y="28"/>
                    </a:cubicBezTo>
                    <a:cubicBezTo>
                      <a:pt x="312" y="29"/>
                      <a:pt x="313" y="25"/>
                      <a:pt x="316" y="27"/>
                    </a:cubicBezTo>
                    <a:cubicBezTo>
                      <a:pt x="316" y="27"/>
                      <a:pt x="315" y="26"/>
                      <a:pt x="315" y="27"/>
                    </a:cubicBezTo>
                    <a:cubicBezTo>
                      <a:pt x="317" y="26"/>
                      <a:pt x="321" y="27"/>
                      <a:pt x="320" y="27"/>
                    </a:cubicBezTo>
                    <a:cubicBezTo>
                      <a:pt x="319" y="27"/>
                      <a:pt x="319" y="27"/>
                      <a:pt x="319" y="27"/>
                    </a:cubicBezTo>
                    <a:cubicBezTo>
                      <a:pt x="324" y="28"/>
                      <a:pt x="335" y="28"/>
                      <a:pt x="336" y="26"/>
                    </a:cubicBezTo>
                    <a:cubicBezTo>
                      <a:pt x="336" y="26"/>
                      <a:pt x="335" y="28"/>
                      <a:pt x="335" y="28"/>
                    </a:cubicBezTo>
                    <a:cubicBezTo>
                      <a:pt x="344" y="23"/>
                      <a:pt x="344" y="23"/>
                      <a:pt x="344" y="23"/>
                    </a:cubicBezTo>
                    <a:cubicBezTo>
                      <a:pt x="343" y="24"/>
                      <a:pt x="346" y="28"/>
                      <a:pt x="342" y="28"/>
                    </a:cubicBezTo>
                    <a:cubicBezTo>
                      <a:pt x="343" y="29"/>
                      <a:pt x="344" y="29"/>
                      <a:pt x="347" y="28"/>
                    </a:cubicBezTo>
                    <a:cubicBezTo>
                      <a:pt x="346" y="28"/>
                      <a:pt x="345" y="26"/>
                      <a:pt x="346" y="26"/>
                    </a:cubicBezTo>
                    <a:cubicBezTo>
                      <a:pt x="349" y="28"/>
                      <a:pt x="348" y="27"/>
                      <a:pt x="352" y="28"/>
                    </a:cubicBezTo>
                    <a:cubicBezTo>
                      <a:pt x="351" y="28"/>
                      <a:pt x="352" y="26"/>
                      <a:pt x="354" y="26"/>
                    </a:cubicBezTo>
                    <a:cubicBezTo>
                      <a:pt x="354" y="26"/>
                      <a:pt x="354" y="28"/>
                      <a:pt x="353" y="28"/>
                    </a:cubicBezTo>
                    <a:cubicBezTo>
                      <a:pt x="358" y="26"/>
                      <a:pt x="358" y="26"/>
                      <a:pt x="358" y="26"/>
                    </a:cubicBezTo>
                    <a:cubicBezTo>
                      <a:pt x="357" y="27"/>
                      <a:pt x="358" y="28"/>
                      <a:pt x="359" y="29"/>
                    </a:cubicBezTo>
                    <a:cubicBezTo>
                      <a:pt x="359" y="28"/>
                      <a:pt x="363" y="29"/>
                      <a:pt x="365" y="29"/>
                    </a:cubicBezTo>
                    <a:cubicBezTo>
                      <a:pt x="363" y="28"/>
                      <a:pt x="363" y="28"/>
                      <a:pt x="363" y="28"/>
                    </a:cubicBezTo>
                    <a:cubicBezTo>
                      <a:pt x="368" y="29"/>
                      <a:pt x="368" y="25"/>
                      <a:pt x="374" y="25"/>
                    </a:cubicBezTo>
                    <a:cubicBezTo>
                      <a:pt x="373" y="26"/>
                      <a:pt x="372" y="28"/>
                      <a:pt x="375" y="28"/>
                    </a:cubicBezTo>
                    <a:cubicBezTo>
                      <a:pt x="376" y="27"/>
                      <a:pt x="380" y="23"/>
                      <a:pt x="385" y="22"/>
                    </a:cubicBezTo>
                    <a:cubicBezTo>
                      <a:pt x="386" y="23"/>
                      <a:pt x="386" y="23"/>
                      <a:pt x="386" y="23"/>
                    </a:cubicBezTo>
                    <a:cubicBezTo>
                      <a:pt x="390" y="22"/>
                      <a:pt x="390" y="22"/>
                      <a:pt x="390" y="22"/>
                    </a:cubicBezTo>
                    <a:cubicBezTo>
                      <a:pt x="388" y="24"/>
                      <a:pt x="381" y="27"/>
                      <a:pt x="377" y="29"/>
                    </a:cubicBezTo>
                    <a:cubicBezTo>
                      <a:pt x="380" y="29"/>
                      <a:pt x="378" y="30"/>
                      <a:pt x="381" y="29"/>
                    </a:cubicBezTo>
                    <a:cubicBezTo>
                      <a:pt x="382" y="30"/>
                      <a:pt x="379" y="30"/>
                      <a:pt x="379" y="30"/>
                    </a:cubicBezTo>
                    <a:cubicBezTo>
                      <a:pt x="386" y="31"/>
                      <a:pt x="386" y="31"/>
                      <a:pt x="386" y="31"/>
                    </a:cubicBezTo>
                    <a:cubicBezTo>
                      <a:pt x="385" y="30"/>
                      <a:pt x="391" y="30"/>
                      <a:pt x="391" y="29"/>
                    </a:cubicBezTo>
                    <a:cubicBezTo>
                      <a:pt x="383" y="30"/>
                      <a:pt x="383" y="30"/>
                      <a:pt x="383" y="30"/>
                    </a:cubicBezTo>
                    <a:cubicBezTo>
                      <a:pt x="383" y="28"/>
                      <a:pt x="388" y="26"/>
                      <a:pt x="393" y="26"/>
                    </a:cubicBezTo>
                    <a:cubicBezTo>
                      <a:pt x="394" y="27"/>
                      <a:pt x="392" y="29"/>
                      <a:pt x="392" y="29"/>
                    </a:cubicBezTo>
                    <a:cubicBezTo>
                      <a:pt x="393" y="29"/>
                      <a:pt x="397" y="28"/>
                      <a:pt x="397" y="29"/>
                    </a:cubicBezTo>
                    <a:cubicBezTo>
                      <a:pt x="395" y="29"/>
                      <a:pt x="395" y="29"/>
                      <a:pt x="395" y="29"/>
                    </a:cubicBezTo>
                    <a:cubicBezTo>
                      <a:pt x="398" y="30"/>
                      <a:pt x="400" y="28"/>
                      <a:pt x="403" y="29"/>
                    </a:cubicBezTo>
                    <a:cubicBezTo>
                      <a:pt x="404" y="29"/>
                      <a:pt x="407" y="31"/>
                      <a:pt x="407" y="30"/>
                    </a:cubicBezTo>
                    <a:cubicBezTo>
                      <a:pt x="405" y="28"/>
                      <a:pt x="405" y="24"/>
                      <a:pt x="406" y="23"/>
                    </a:cubicBezTo>
                    <a:cubicBezTo>
                      <a:pt x="406" y="23"/>
                      <a:pt x="412" y="24"/>
                      <a:pt x="413" y="25"/>
                    </a:cubicBezTo>
                    <a:cubicBezTo>
                      <a:pt x="415" y="26"/>
                      <a:pt x="410" y="28"/>
                      <a:pt x="412" y="29"/>
                    </a:cubicBezTo>
                    <a:cubicBezTo>
                      <a:pt x="412" y="28"/>
                      <a:pt x="413" y="28"/>
                      <a:pt x="414" y="28"/>
                    </a:cubicBezTo>
                    <a:cubicBezTo>
                      <a:pt x="415" y="28"/>
                      <a:pt x="413" y="29"/>
                      <a:pt x="416" y="29"/>
                    </a:cubicBezTo>
                    <a:cubicBezTo>
                      <a:pt x="416" y="27"/>
                      <a:pt x="421" y="29"/>
                      <a:pt x="417" y="28"/>
                    </a:cubicBezTo>
                    <a:cubicBezTo>
                      <a:pt x="420" y="27"/>
                      <a:pt x="420" y="28"/>
                      <a:pt x="423" y="28"/>
                    </a:cubicBezTo>
                    <a:cubicBezTo>
                      <a:pt x="422" y="27"/>
                      <a:pt x="426" y="25"/>
                      <a:pt x="428" y="25"/>
                    </a:cubicBezTo>
                    <a:cubicBezTo>
                      <a:pt x="428" y="25"/>
                      <a:pt x="429" y="25"/>
                      <a:pt x="429" y="26"/>
                    </a:cubicBezTo>
                    <a:cubicBezTo>
                      <a:pt x="434" y="26"/>
                      <a:pt x="437" y="26"/>
                      <a:pt x="442" y="26"/>
                    </a:cubicBezTo>
                    <a:cubicBezTo>
                      <a:pt x="443" y="27"/>
                      <a:pt x="445" y="27"/>
                      <a:pt x="444" y="28"/>
                    </a:cubicBezTo>
                    <a:cubicBezTo>
                      <a:pt x="445" y="27"/>
                      <a:pt x="446" y="27"/>
                      <a:pt x="447" y="27"/>
                    </a:cubicBezTo>
                    <a:cubicBezTo>
                      <a:pt x="450" y="28"/>
                      <a:pt x="444" y="27"/>
                      <a:pt x="446" y="29"/>
                    </a:cubicBezTo>
                    <a:cubicBezTo>
                      <a:pt x="446" y="28"/>
                      <a:pt x="450" y="28"/>
                      <a:pt x="452" y="27"/>
                    </a:cubicBezTo>
                    <a:cubicBezTo>
                      <a:pt x="451" y="26"/>
                      <a:pt x="447" y="27"/>
                      <a:pt x="445" y="27"/>
                    </a:cubicBezTo>
                    <a:cubicBezTo>
                      <a:pt x="445" y="26"/>
                      <a:pt x="449" y="24"/>
                      <a:pt x="454" y="23"/>
                    </a:cubicBezTo>
                    <a:cubicBezTo>
                      <a:pt x="458" y="23"/>
                      <a:pt x="456" y="24"/>
                      <a:pt x="456" y="24"/>
                    </a:cubicBezTo>
                    <a:cubicBezTo>
                      <a:pt x="464" y="24"/>
                      <a:pt x="463" y="21"/>
                      <a:pt x="470" y="22"/>
                    </a:cubicBezTo>
                    <a:cubicBezTo>
                      <a:pt x="472" y="23"/>
                      <a:pt x="470" y="24"/>
                      <a:pt x="470" y="25"/>
                    </a:cubicBezTo>
                    <a:cubicBezTo>
                      <a:pt x="467" y="26"/>
                      <a:pt x="465" y="24"/>
                      <a:pt x="463" y="24"/>
                    </a:cubicBezTo>
                    <a:cubicBezTo>
                      <a:pt x="466" y="25"/>
                      <a:pt x="466" y="25"/>
                      <a:pt x="466" y="25"/>
                    </a:cubicBezTo>
                    <a:cubicBezTo>
                      <a:pt x="465" y="25"/>
                      <a:pt x="462" y="26"/>
                      <a:pt x="461" y="25"/>
                    </a:cubicBezTo>
                    <a:cubicBezTo>
                      <a:pt x="463" y="26"/>
                      <a:pt x="474" y="26"/>
                      <a:pt x="480" y="26"/>
                    </a:cubicBezTo>
                    <a:cubicBezTo>
                      <a:pt x="481" y="26"/>
                      <a:pt x="483" y="26"/>
                      <a:pt x="482" y="25"/>
                    </a:cubicBezTo>
                    <a:cubicBezTo>
                      <a:pt x="480" y="25"/>
                      <a:pt x="480" y="25"/>
                      <a:pt x="480" y="25"/>
                    </a:cubicBezTo>
                    <a:cubicBezTo>
                      <a:pt x="479" y="25"/>
                      <a:pt x="484" y="24"/>
                      <a:pt x="482" y="24"/>
                    </a:cubicBezTo>
                    <a:cubicBezTo>
                      <a:pt x="484" y="23"/>
                      <a:pt x="487" y="22"/>
                      <a:pt x="491" y="23"/>
                    </a:cubicBezTo>
                    <a:cubicBezTo>
                      <a:pt x="491" y="24"/>
                      <a:pt x="491" y="24"/>
                      <a:pt x="491" y="24"/>
                    </a:cubicBezTo>
                    <a:cubicBezTo>
                      <a:pt x="491" y="24"/>
                      <a:pt x="489" y="23"/>
                      <a:pt x="488" y="24"/>
                    </a:cubicBezTo>
                    <a:cubicBezTo>
                      <a:pt x="489" y="23"/>
                      <a:pt x="493" y="25"/>
                      <a:pt x="495" y="24"/>
                    </a:cubicBezTo>
                    <a:cubicBezTo>
                      <a:pt x="493" y="23"/>
                      <a:pt x="493" y="23"/>
                      <a:pt x="493" y="23"/>
                    </a:cubicBezTo>
                    <a:cubicBezTo>
                      <a:pt x="495" y="22"/>
                      <a:pt x="498" y="21"/>
                      <a:pt x="501" y="21"/>
                    </a:cubicBezTo>
                    <a:close/>
                    <a:moveTo>
                      <a:pt x="26" y="11"/>
                    </a:moveTo>
                    <a:cubicBezTo>
                      <a:pt x="26" y="11"/>
                      <a:pt x="26" y="11"/>
                      <a:pt x="26" y="10"/>
                    </a:cubicBezTo>
                    <a:cubicBezTo>
                      <a:pt x="26" y="11"/>
                      <a:pt x="26" y="11"/>
                      <a:pt x="26" y="11"/>
                    </a:cubicBezTo>
                    <a:cubicBezTo>
                      <a:pt x="26" y="11"/>
                      <a:pt x="26" y="12"/>
                      <a:pt x="26" y="11"/>
                    </a:cubicBezTo>
                    <a:close/>
                    <a:moveTo>
                      <a:pt x="83" y="8"/>
                    </a:moveTo>
                    <a:cubicBezTo>
                      <a:pt x="84" y="9"/>
                      <a:pt x="84" y="9"/>
                      <a:pt x="84" y="9"/>
                    </a:cubicBezTo>
                    <a:cubicBezTo>
                      <a:pt x="82" y="9"/>
                      <a:pt x="83" y="8"/>
                      <a:pt x="83" y="8"/>
                    </a:cubicBezTo>
                    <a:close/>
                    <a:moveTo>
                      <a:pt x="107" y="15"/>
                    </a:moveTo>
                    <a:cubicBezTo>
                      <a:pt x="106" y="14"/>
                      <a:pt x="106" y="13"/>
                      <a:pt x="106" y="12"/>
                    </a:cubicBezTo>
                    <a:cubicBezTo>
                      <a:pt x="107" y="12"/>
                      <a:pt x="107" y="12"/>
                      <a:pt x="108" y="12"/>
                    </a:cubicBezTo>
                    <a:cubicBezTo>
                      <a:pt x="109" y="19"/>
                      <a:pt x="107" y="12"/>
                      <a:pt x="107" y="15"/>
                    </a:cubicBezTo>
                    <a:close/>
                    <a:moveTo>
                      <a:pt x="108" y="12"/>
                    </a:moveTo>
                    <a:cubicBezTo>
                      <a:pt x="107" y="12"/>
                      <a:pt x="106" y="12"/>
                      <a:pt x="106" y="11"/>
                    </a:cubicBezTo>
                    <a:cubicBezTo>
                      <a:pt x="106" y="11"/>
                      <a:pt x="106" y="11"/>
                      <a:pt x="106" y="11"/>
                    </a:cubicBezTo>
                    <a:cubicBezTo>
                      <a:pt x="106" y="11"/>
                      <a:pt x="106" y="11"/>
                      <a:pt x="106" y="11"/>
                    </a:cubicBezTo>
                    <a:cubicBezTo>
                      <a:pt x="107" y="11"/>
                      <a:pt x="107" y="11"/>
                      <a:pt x="108" y="11"/>
                    </a:cubicBezTo>
                    <a:cubicBezTo>
                      <a:pt x="108" y="11"/>
                      <a:pt x="108" y="12"/>
                      <a:pt x="108" y="12"/>
                    </a:cubicBezTo>
                    <a:close/>
                    <a:moveTo>
                      <a:pt x="218" y="27"/>
                    </a:moveTo>
                    <a:cubicBezTo>
                      <a:pt x="219" y="26"/>
                      <a:pt x="219" y="27"/>
                      <a:pt x="221" y="27"/>
                    </a:cubicBezTo>
                    <a:cubicBezTo>
                      <a:pt x="220" y="27"/>
                      <a:pt x="218" y="28"/>
                      <a:pt x="218" y="27"/>
                    </a:cubicBezTo>
                    <a:close/>
                    <a:moveTo>
                      <a:pt x="284" y="26"/>
                    </a:moveTo>
                    <a:cubicBezTo>
                      <a:pt x="285" y="26"/>
                      <a:pt x="286" y="26"/>
                      <a:pt x="287" y="26"/>
                    </a:cubicBezTo>
                    <a:cubicBezTo>
                      <a:pt x="286" y="26"/>
                      <a:pt x="285" y="26"/>
                      <a:pt x="284" y="26"/>
                    </a:cubicBezTo>
                    <a:close/>
                    <a:moveTo>
                      <a:pt x="470" y="21"/>
                    </a:moveTo>
                    <a:cubicBezTo>
                      <a:pt x="468" y="21"/>
                      <a:pt x="468" y="21"/>
                      <a:pt x="470" y="21"/>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1" name="Freeform 91"/>
              <p:cNvSpPr/>
              <p:nvPr/>
            </p:nvSpPr>
            <p:spPr bwMode="auto">
              <a:xfrm>
                <a:off x="4068" y="34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2" name="Freeform 92"/>
              <p:cNvSpPr/>
              <p:nvPr/>
            </p:nvSpPr>
            <p:spPr bwMode="auto">
              <a:xfrm>
                <a:off x="4298" y="343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3" name="Freeform 93"/>
              <p:cNvSpPr/>
              <p:nvPr/>
            </p:nvSpPr>
            <p:spPr bwMode="auto">
              <a:xfrm>
                <a:off x="4018" y="343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4" name="Freeform 94"/>
              <p:cNvSpPr/>
              <p:nvPr/>
            </p:nvSpPr>
            <p:spPr bwMode="auto">
              <a:xfrm>
                <a:off x="4614" y="3442"/>
                <a:ext cx="5" cy="0"/>
              </a:xfrm>
              <a:custGeom>
                <a:avLst/>
                <a:gdLst>
                  <a:gd name="T0" fmla="*/ 2 w 2"/>
                  <a:gd name="T1" fmla="*/ 0 w 2"/>
                  <a:gd name="T2" fmla="*/ 2 w 2"/>
                </a:gdLst>
                <a:ahLst/>
                <a:cxnLst>
                  <a:cxn ang="0">
                    <a:pos x="T0" y="0"/>
                  </a:cxn>
                  <a:cxn ang="0">
                    <a:pos x="T1" y="0"/>
                  </a:cxn>
                  <a:cxn ang="0">
                    <a:pos x="T2" y="0"/>
                  </a:cxn>
                </a:cxnLst>
                <a:rect l="0" t="0" r="r" b="b"/>
                <a:pathLst>
                  <a:path w="2">
                    <a:moveTo>
                      <a:pt x="2" y="0"/>
                    </a:moveTo>
                    <a:cubicBezTo>
                      <a:pt x="1" y="0"/>
                      <a:pt x="0" y="0"/>
                      <a:pt x="0" y="0"/>
                    </a:cubicBezTo>
                    <a:cubicBezTo>
                      <a:pt x="0" y="0"/>
                      <a:pt x="0" y="0"/>
                      <a:pt x="2"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5" name="Freeform 95"/>
              <p:cNvSpPr/>
              <p:nvPr/>
            </p:nvSpPr>
            <p:spPr bwMode="auto">
              <a:xfrm>
                <a:off x="4804" y="3419"/>
                <a:ext cx="5" cy="0"/>
              </a:xfrm>
              <a:custGeom>
                <a:avLst/>
                <a:gdLst>
                  <a:gd name="T0" fmla="*/ 2 w 2"/>
                  <a:gd name="T1" fmla="*/ 0 w 2"/>
                  <a:gd name="T2" fmla="*/ 2 w 2"/>
                  <a:gd name="T3" fmla="*/ 2 w 2"/>
                </a:gdLst>
                <a:ahLst/>
                <a:cxnLst>
                  <a:cxn ang="0">
                    <a:pos x="T0" y="0"/>
                  </a:cxn>
                  <a:cxn ang="0">
                    <a:pos x="T1" y="0"/>
                  </a:cxn>
                  <a:cxn ang="0">
                    <a:pos x="T2" y="0"/>
                  </a:cxn>
                  <a:cxn ang="0">
                    <a:pos x="T3" y="0"/>
                  </a:cxn>
                </a:cxnLst>
                <a:rect l="0" t="0" r="r" b="b"/>
                <a:pathLst>
                  <a:path w="2">
                    <a:moveTo>
                      <a:pt x="2" y="0"/>
                    </a:moveTo>
                    <a:cubicBezTo>
                      <a:pt x="0" y="0"/>
                      <a:pt x="0" y="0"/>
                      <a:pt x="0" y="0"/>
                    </a:cubicBezTo>
                    <a:cubicBezTo>
                      <a:pt x="1" y="0"/>
                      <a:pt x="1" y="0"/>
                      <a:pt x="2" y="0"/>
                    </a:cubicBezTo>
                    <a:cubicBezTo>
                      <a:pt x="2" y="0"/>
                      <a:pt x="1" y="0"/>
                      <a:pt x="2"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6" name="Freeform 96"/>
              <p:cNvSpPr/>
              <p:nvPr/>
            </p:nvSpPr>
            <p:spPr bwMode="auto">
              <a:xfrm>
                <a:off x="4856" y="3432"/>
                <a:ext cx="8" cy="3"/>
              </a:xfrm>
              <a:custGeom>
                <a:avLst/>
                <a:gdLst>
                  <a:gd name="T0" fmla="*/ 2 w 3"/>
                  <a:gd name="T1" fmla="*/ 1 h 1"/>
                  <a:gd name="T2" fmla="*/ 3 w 3"/>
                  <a:gd name="T3" fmla="*/ 1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2" y="1"/>
                      <a:pt x="2" y="1"/>
                      <a:pt x="3" y="1"/>
                    </a:cubicBezTo>
                    <a:cubicBezTo>
                      <a:pt x="3" y="0"/>
                      <a:pt x="3" y="0"/>
                      <a:pt x="3" y="0"/>
                    </a:cubicBezTo>
                    <a:cubicBezTo>
                      <a:pt x="1" y="0"/>
                      <a:pt x="0" y="1"/>
                      <a:pt x="2" y="1"/>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7" name="Freeform 97"/>
              <p:cNvSpPr/>
              <p:nvPr/>
            </p:nvSpPr>
            <p:spPr bwMode="auto">
              <a:xfrm>
                <a:off x="4814" y="3424"/>
                <a:ext cx="9" cy="5"/>
              </a:xfrm>
              <a:custGeom>
                <a:avLst/>
                <a:gdLst>
                  <a:gd name="T0" fmla="*/ 0 w 4"/>
                  <a:gd name="T1" fmla="*/ 1 h 2"/>
                  <a:gd name="T2" fmla="*/ 4 w 4"/>
                  <a:gd name="T3" fmla="*/ 1 h 2"/>
                  <a:gd name="T4" fmla="*/ 4 w 4"/>
                  <a:gd name="T5" fmla="*/ 1 h 2"/>
                  <a:gd name="T6" fmla="*/ 0 w 4"/>
                  <a:gd name="T7" fmla="*/ 1 h 2"/>
                </a:gdLst>
                <a:ahLst/>
                <a:cxnLst>
                  <a:cxn ang="0">
                    <a:pos x="T0" y="T1"/>
                  </a:cxn>
                  <a:cxn ang="0">
                    <a:pos x="T2" y="T3"/>
                  </a:cxn>
                  <a:cxn ang="0">
                    <a:pos x="T4" y="T5"/>
                  </a:cxn>
                  <a:cxn ang="0">
                    <a:pos x="T6" y="T7"/>
                  </a:cxn>
                </a:cxnLst>
                <a:rect l="0" t="0" r="r" b="b"/>
                <a:pathLst>
                  <a:path w="4" h="2">
                    <a:moveTo>
                      <a:pt x="0" y="1"/>
                    </a:moveTo>
                    <a:cubicBezTo>
                      <a:pt x="1" y="2"/>
                      <a:pt x="2" y="2"/>
                      <a:pt x="4" y="1"/>
                    </a:cubicBezTo>
                    <a:cubicBezTo>
                      <a:pt x="4" y="1"/>
                      <a:pt x="4" y="1"/>
                      <a:pt x="4" y="1"/>
                    </a:cubicBezTo>
                    <a:cubicBezTo>
                      <a:pt x="4" y="0"/>
                      <a:pt x="2" y="1"/>
                      <a:pt x="0" y="1"/>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8" name="Freeform 98"/>
              <p:cNvSpPr/>
              <p:nvPr/>
            </p:nvSpPr>
            <p:spPr bwMode="auto">
              <a:xfrm>
                <a:off x="4823" y="3427"/>
                <a:ext cx="5"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1" y="0"/>
                      <a:pt x="1" y="0"/>
                      <a:pt x="2" y="0"/>
                    </a:cubicBezTo>
                    <a:cubicBezTo>
                      <a:pt x="2" y="0"/>
                      <a:pt x="1"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9" name="Freeform 99"/>
              <p:cNvSpPr/>
              <p:nvPr/>
            </p:nvSpPr>
            <p:spPr bwMode="auto">
              <a:xfrm>
                <a:off x="4761" y="3417"/>
                <a:ext cx="15" cy="5"/>
              </a:xfrm>
              <a:custGeom>
                <a:avLst/>
                <a:gdLst>
                  <a:gd name="T0" fmla="*/ 5 w 6"/>
                  <a:gd name="T1" fmla="*/ 2 h 2"/>
                  <a:gd name="T2" fmla="*/ 6 w 6"/>
                  <a:gd name="T3" fmla="*/ 1 h 2"/>
                  <a:gd name="T4" fmla="*/ 5 w 6"/>
                  <a:gd name="T5" fmla="*/ 2 h 2"/>
                </a:gdLst>
                <a:ahLst/>
                <a:cxnLst>
                  <a:cxn ang="0">
                    <a:pos x="T0" y="T1"/>
                  </a:cxn>
                  <a:cxn ang="0">
                    <a:pos x="T2" y="T3"/>
                  </a:cxn>
                  <a:cxn ang="0">
                    <a:pos x="T4" y="T5"/>
                  </a:cxn>
                </a:cxnLst>
                <a:rect l="0" t="0" r="r" b="b"/>
                <a:pathLst>
                  <a:path w="6" h="2">
                    <a:moveTo>
                      <a:pt x="5" y="2"/>
                    </a:moveTo>
                    <a:cubicBezTo>
                      <a:pt x="5" y="2"/>
                      <a:pt x="5" y="1"/>
                      <a:pt x="6" y="1"/>
                    </a:cubicBezTo>
                    <a:cubicBezTo>
                      <a:pt x="6" y="0"/>
                      <a:pt x="0" y="2"/>
                      <a:pt x="5" y="2"/>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0" name="Freeform 100"/>
              <p:cNvSpPr/>
              <p:nvPr/>
            </p:nvSpPr>
            <p:spPr bwMode="auto">
              <a:xfrm>
                <a:off x="4814" y="3432"/>
                <a:ext cx="4" cy="3"/>
              </a:xfrm>
              <a:custGeom>
                <a:avLst/>
                <a:gdLst>
                  <a:gd name="T0" fmla="*/ 0 w 4"/>
                  <a:gd name="T1" fmla="*/ 3 h 3"/>
                  <a:gd name="T2" fmla="*/ 4 w 4"/>
                  <a:gd name="T3" fmla="*/ 3 h 3"/>
                  <a:gd name="T4" fmla="*/ 2 w 4"/>
                  <a:gd name="T5" fmla="*/ 0 h 3"/>
                  <a:gd name="T6" fmla="*/ 0 w 4"/>
                  <a:gd name="T7" fmla="*/ 3 h 3"/>
                </a:gdLst>
                <a:ahLst/>
                <a:cxnLst>
                  <a:cxn ang="0">
                    <a:pos x="T0" y="T1"/>
                  </a:cxn>
                  <a:cxn ang="0">
                    <a:pos x="T2" y="T3"/>
                  </a:cxn>
                  <a:cxn ang="0">
                    <a:pos x="T4" y="T5"/>
                  </a:cxn>
                  <a:cxn ang="0">
                    <a:pos x="T6" y="T7"/>
                  </a:cxn>
                </a:cxnLst>
                <a:rect l="0" t="0" r="r" b="b"/>
                <a:pathLst>
                  <a:path w="4" h="3">
                    <a:moveTo>
                      <a:pt x="0" y="3"/>
                    </a:moveTo>
                    <a:lnTo>
                      <a:pt x="4" y="3"/>
                    </a:lnTo>
                    <a:lnTo>
                      <a:pt x="2" y="0"/>
                    </a:lnTo>
                    <a:lnTo>
                      <a:pt x="0" y="3"/>
                    </a:ln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1" name="Freeform 101"/>
              <p:cNvSpPr/>
              <p:nvPr/>
            </p:nvSpPr>
            <p:spPr bwMode="auto">
              <a:xfrm>
                <a:off x="4785" y="3432"/>
                <a:ext cx="10" cy="0"/>
              </a:xfrm>
              <a:custGeom>
                <a:avLst/>
                <a:gdLst>
                  <a:gd name="T0" fmla="*/ 0 w 4"/>
                  <a:gd name="T1" fmla="*/ 3 w 4"/>
                  <a:gd name="T2" fmla="*/ 4 w 4"/>
                  <a:gd name="T3" fmla="*/ 0 w 4"/>
                </a:gdLst>
                <a:ahLst/>
                <a:cxnLst>
                  <a:cxn ang="0">
                    <a:pos x="T0" y="0"/>
                  </a:cxn>
                  <a:cxn ang="0">
                    <a:pos x="T1" y="0"/>
                  </a:cxn>
                  <a:cxn ang="0">
                    <a:pos x="T2" y="0"/>
                  </a:cxn>
                  <a:cxn ang="0">
                    <a:pos x="T3" y="0"/>
                  </a:cxn>
                </a:cxnLst>
                <a:rect l="0" t="0" r="r" b="b"/>
                <a:pathLst>
                  <a:path w="4">
                    <a:moveTo>
                      <a:pt x="0" y="0"/>
                    </a:moveTo>
                    <a:cubicBezTo>
                      <a:pt x="3" y="0"/>
                      <a:pt x="3" y="0"/>
                      <a:pt x="3" y="0"/>
                    </a:cubicBezTo>
                    <a:cubicBezTo>
                      <a:pt x="3" y="0"/>
                      <a:pt x="3" y="0"/>
                      <a:pt x="4" y="0"/>
                    </a:cubicBezTo>
                    <a:cubicBezTo>
                      <a:pt x="2" y="0"/>
                      <a:pt x="0"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2" name="Freeform 102"/>
              <p:cNvSpPr/>
              <p:nvPr/>
            </p:nvSpPr>
            <p:spPr bwMode="auto">
              <a:xfrm>
                <a:off x="4795" y="3432"/>
                <a:ext cx="4" cy="0"/>
              </a:xfrm>
              <a:custGeom>
                <a:avLst/>
                <a:gdLst>
                  <a:gd name="T0" fmla="*/ 2 w 2"/>
                  <a:gd name="T1" fmla="*/ 0 w 2"/>
                  <a:gd name="T2" fmla="*/ 2 w 2"/>
                </a:gdLst>
                <a:ahLst/>
                <a:cxnLst>
                  <a:cxn ang="0">
                    <a:pos x="T0" y="0"/>
                  </a:cxn>
                  <a:cxn ang="0">
                    <a:pos x="T1" y="0"/>
                  </a:cxn>
                  <a:cxn ang="0">
                    <a:pos x="T2" y="0"/>
                  </a:cxn>
                </a:cxnLst>
                <a:rect l="0" t="0" r="r" b="b"/>
                <a:pathLst>
                  <a:path w="2">
                    <a:moveTo>
                      <a:pt x="2" y="0"/>
                    </a:moveTo>
                    <a:cubicBezTo>
                      <a:pt x="1" y="0"/>
                      <a:pt x="0" y="0"/>
                      <a:pt x="0" y="0"/>
                    </a:cubicBezTo>
                    <a:cubicBezTo>
                      <a:pt x="1" y="0"/>
                      <a:pt x="1" y="0"/>
                      <a:pt x="2"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3" name="Freeform 103"/>
              <p:cNvSpPr/>
              <p:nvPr/>
            </p:nvSpPr>
            <p:spPr bwMode="auto">
              <a:xfrm>
                <a:off x="4802" y="3435"/>
                <a:ext cx="7" cy="0"/>
              </a:xfrm>
              <a:custGeom>
                <a:avLst/>
                <a:gdLst>
                  <a:gd name="T0" fmla="*/ 0 w 7"/>
                  <a:gd name="T1" fmla="*/ 7 w 7"/>
                  <a:gd name="T2" fmla="*/ 5 w 7"/>
                  <a:gd name="T3" fmla="*/ 0 w 7"/>
                </a:gdLst>
                <a:ahLst/>
                <a:cxnLst>
                  <a:cxn ang="0">
                    <a:pos x="T0" y="0"/>
                  </a:cxn>
                  <a:cxn ang="0">
                    <a:pos x="T1" y="0"/>
                  </a:cxn>
                  <a:cxn ang="0">
                    <a:pos x="T2" y="0"/>
                  </a:cxn>
                  <a:cxn ang="0">
                    <a:pos x="T3" y="0"/>
                  </a:cxn>
                </a:cxnLst>
                <a:rect l="0" t="0" r="r" b="b"/>
                <a:pathLst>
                  <a:path w="7">
                    <a:moveTo>
                      <a:pt x="0" y="0"/>
                    </a:moveTo>
                    <a:lnTo>
                      <a:pt x="7" y="0"/>
                    </a:lnTo>
                    <a:lnTo>
                      <a:pt x="5" y="0"/>
                    </a:lnTo>
                    <a:lnTo>
                      <a:pt x="0" y="0"/>
                    </a:ln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4" name="Freeform 104"/>
              <p:cNvSpPr/>
              <p:nvPr/>
            </p:nvSpPr>
            <p:spPr bwMode="auto">
              <a:xfrm>
                <a:off x="4707" y="3432"/>
                <a:ext cx="9" cy="0"/>
              </a:xfrm>
              <a:custGeom>
                <a:avLst/>
                <a:gdLst>
                  <a:gd name="T0" fmla="*/ 3 w 4"/>
                  <a:gd name="T1" fmla="*/ 0 w 4"/>
                  <a:gd name="T2" fmla="*/ 2 w 4"/>
                  <a:gd name="T3" fmla="*/ 3 w 4"/>
                </a:gdLst>
                <a:ahLst/>
                <a:cxnLst>
                  <a:cxn ang="0">
                    <a:pos x="T0" y="0"/>
                  </a:cxn>
                  <a:cxn ang="0">
                    <a:pos x="T1" y="0"/>
                  </a:cxn>
                  <a:cxn ang="0">
                    <a:pos x="T2" y="0"/>
                  </a:cxn>
                  <a:cxn ang="0">
                    <a:pos x="T3" y="0"/>
                  </a:cxn>
                </a:cxnLst>
                <a:rect l="0" t="0" r="r" b="b"/>
                <a:pathLst>
                  <a:path w="4">
                    <a:moveTo>
                      <a:pt x="3" y="0"/>
                    </a:moveTo>
                    <a:cubicBezTo>
                      <a:pt x="0" y="0"/>
                      <a:pt x="0" y="0"/>
                      <a:pt x="0" y="0"/>
                    </a:cubicBezTo>
                    <a:cubicBezTo>
                      <a:pt x="0" y="0"/>
                      <a:pt x="1" y="0"/>
                      <a:pt x="2" y="0"/>
                    </a:cubicBezTo>
                    <a:cubicBezTo>
                      <a:pt x="3" y="0"/>
                      <a:pt x="4" y="0"/>
                      <a:pt x="3"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5" name="Freeform 105"/>
              <p:cNvSpPr/>
              <p:nvPr/>
            </p:nvSpPr>
            <p:spPr bwMode="auto">
              <a:xfrm>
                <a:off x="4733" y="3437"/>
                <a:ext cx="2" cy="3"/>
              </a:xfrm>
              <a:custGeom>
                <a:avLst/>
                <a:gdLst>
                  <a:gd name="T0" fmla="*/ 0 w 1"/>
                  <a:gd name="T1" fmla="*/ 1 h 1"/>
                  <a:gd name="T2" fmla="*/ 1 w 1"/>
                  <a:gd name="T3" fmla="*/ 0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1" y="0"/>
                      <a:pt x="1" y="0"/>
                      <a:pt x="1" y="0"/>
                    </a:cubicBezTo>
                    <a:cubicBezTo>
                      <a:pt x="1" y="0"/>
                      <a:pt x="1" y="0"/>
                      <a:pt x="0" y="0"/>
                    </a:cubicBezTo>
                    <a:lnTo>
                      <a:pt x="0" y="1"/>
                    </a:ln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6" name="Freeform 106"/>
              <p:cNvSpPr/>
              <p:nvPr/>
            </p:nvSpPr>
            <p:spPr bwMode="auto">
              <a:xfrm>
                <a:off x="4704" y="3440"/>
                <a:ext cx="17" cy="2"/>
              </a:xfrm>
              <a:custGeom>
                <a:avLst/>
                <a:gdLst>
                  <a:gd name="T0" fmla="*/ 4 w 7"/>
                  <a:gd name="T1" fmla="*/ 1 h 1"/>
                  <a:gd name="T2" fmla="*/ 5 w 7"/>
                  <a:gd name="T3" fmla="*/ 0 h 1"/>
                  <a:gd name="T4" fmla="*/ 4 w 7"/>
                  <a:gd name="T5" fmla="*/ 1 h 1"/>
                </a:gdLst>
                <a:ahLst/>
                <a:cxnLst>
                  <a:cxn ang="0">
                    <a:pos x="T0" y="T1"/>
                  </a:cxn>
                  <a:cxn ang="0">
                    <a:pos x="T2" y="T3"/>
                  </a:cxn>
                  <a:cxn ang="0">
                    <a:pos x="T4" y="T5"/>
                  </a:cxn>
                </a:cxnLst>
                <a:rect l="0" t="0" r="r" b="b"/>
                <a:pathLst>
                  <a:path w="7" h="1">
                    <a:moveTo>
                      <a:pt x="4" y="1"/>
                    </a:moveTo>
                    <a:cubicBezTo>
                      <a:pt x="4" y="0"/>
                      <a:pt x="7" y="0"/>
                      <a:pt x="5" y="0"/>
                    </a:cubicBezTo>
                    <a:cubicBezTo>
                      <a:pt x="4" y="0"/>
                      <a:pt x="0" y="1"/>
                      <a:pt x="4" y="1"/>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7" name="Freeform 107"/>
              <p:cNvSpPr/>
              <p:nvPr/>
            </p:nvSpPr>
            <p:spPr bwMode="auto">
              <a:xfrm>
                <a:off x="4607" y="3429"/>
                <a:ext cx="2" cy="6"/>
              </a:xfrm>
              <a:custGeom>
                <a:avLst/>
                <a:gdLst>
                  <a:gd name="T0" fmla="*/ 0 w 2"/>
                  <a:gd name="T1" fmla="*/ 6 h 6"/>
                  <a:gd name="T2" fmla="*/ 2 w 2"/>
                  <a:gd name="T3" fmla="*/ 6 h 6"/>
                  <a:gd name="T4" fmla="*/ 2 w 2"/>
                  <a:gd name="T5" fmla="*/ 0 h 6"/>
                  <a:gd name="T6" fmla="*/ 0 w 2"/>
                  <a:gd name="T7" fmla="*/ 6 h 6"/>
                </a:gdLst>
                <a:ahLst/>
                <a:cxnLst>
                  <a:cxn ang="0">
                    <a:pos x="T0" y="T1"/>
                  </a:cxn>
                  <a:cxn ang="0">
                    <a:pos x="T2" y="T3"/>
                  </a:cxn>
                  <a:cxn ang="0">
                    <a:pos x="T4" y="T5"/>
                  </a:cxn>
                  <a:cxn ang="0">
                    <a:pos x="T6" y="T7"/>
                  </a:cxn>
                </a:cxnLst>
                <a:rect l="0" t="0" r="r" b="b"/>
                <a:pathLst>
                  <a:path w="2" h="6">
                    <a:moveTo>
                      <a:pt x="0" y="6"/>
                    </a:moveTo>
                    <a:lnTo>
                      <a:pt x="2" y="6"/>
                    </a:lnTo>
                    <a:lnTo>
                      <a:pt x="2" y="0"/>
                    </a:lnTo>
                    <a:lnTo>
                      <a:pt x="0" y="6"/>
                    </a:ln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8" name="Freeform 108"/>
              <p:cNvSpPr/>
              <p:nvPr/>
            </p:nvSpPr>
            <p:spPr bwMode="auto">
              <a:xfrm>
                <a:off x="4510" y="3442"/>
                <a:ext cx="14" cy="5"/>
              </a:xfrm>
              <a:custGeom>
                <a:avLst/>
                <a:gdLst>
                  <a:gd name="T0" fmla="*/ 3 w 6"/>
                  <a:gd name="T1" fmla="*/ 0 h 2"/>
                  <a:gd name="T2" fmla="*/ 1 w 6"/>
                  <a:gd name="T3" fmla="*/ 1 h 2"/>
                  <a:gd name="T4" fmla="*/ 5 w 6"/>
                  <a:gd name="T5" fmla="*/ 1 h 2"/>
                  <a:gd name="T6" fmla="*/ 3 w 6"/>
                  <a:gd name="T7" fmla="*/ 0 h 2"/>
                </a:gdLst>
                <a:ahLst/>
                <a:cxnLst>
                  <a:cxn ang="0">
                    <a:pos x="T0" y="T1"/>
                  </a:cxn>
                  <a:cxn ang="0">
                    <a:pos x="T2" y="T3"/>
                  </a:cxn>
                  <a:cxn ang="0">
                    <a:pos x="T4" y="T5"/>
                  </a:cxn>
                  <a:cxn ang="0">
                    <a:pos x="T6" y="T7"/>
                  </a:cxn>
                </a:cxnLst>
                <a:rect l="0" t="0" r="r" b="b"/>
                <a:pathLst>
                  <a:path w="6" h="2">
                    <a:moveTo>
                      <a:pt x="3" y="0"/>
                    </a:moveTo>
                    <a:cubicBezTo>
                      <a:pt x="1" y="0"/>
                      <a:pt x="0" y="0"/>
                      <a:pt x="1" y="1"/>
                    </a:cubicBezTo>
                    <a:cubicBezTo>
                      <a:pt x="4" y="2"/>
                      <a:pt x="1" y="0"/>
                      <a:pt x="5" y="1"/>
                    </a:cubicBezTo>
                    <a:cubicBezTo>
                      <a:pt x="6" y="0"/>
                      <a:pt x="2" y="0"/>
                      <a:pt x="3"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9" name="Freeform 109"/>
              <p:cNvSpPr/>
              <p:nvPr/>
            </p:nvSpPr>
            <p:spPr bwMode="auto">
              <a:xfrm>
                <a:off x="4517" y="3440"/>
                <a:ext cx="2"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0"/>
                      <a:pt x="1" y="0"/>
                    </a:cubicBezTo>
                    <a:cubicBezTo>
                      <a:pt x="0" y="0"/>
                      <a:pt x="0" y="1"/>
                      <a:pt x="0" y="1"/>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0" name="Freeform 110"/>
              <p:cNvSpPr/>
              <p:nvPr/>
            </p:nvSpPr>
            <p:spPr bwMode="auto">
              <a:xfrm>
                <a:off x="3643" y="3391"/>
                <a:ext cx="5" cy="5"/>
              </a:xfrm>
              <a:custGeom>
                <a:avLst/>
                <a:gdLst>
                  <a:gd name="T0" fmla="*/ 5 w 5"/>
                  <a:gd name="T1" fmla="*/ 5 h 5"/>
                  <a:gd name="T2" fmla="*/ 0 w 5"/>
                  <a:gd name="T3" fmla="*/ 0 h 5"/>
                  <a:gd name="T4" fmla="*/ 2 w 5"/>
                  <a:gd name="T5" fmla="*/ 2 h 5"/>
                  <a:gd name="T6" fmla="*/ 5 w 5"/>
                  <a:gd name="T7" fmla="*/ 5 h 5"/>
                </a:gdLst>
                <a:ahLst/>
                <a:cxnLst>
                  <a:cxn ang="0">
                    <a:pos x="T0" y="T1"/>
                  </a:cxn>
                  <a:cxn ang="0">
                    <a:pos x="T2" y="T3"/>
                  </a:cxn>
                  <a:cxn ang="0">
                    <a:pos x="T4" y="T5"/>
                  </a:cxn>
                  <a:cxn ang="0">
                    <a:pos x="T6" y="T7"/>
                  </a:cxn>
                </a:cxnLst>
                <a:rect l="0" t="0" r="r" b="b"/>
                <a:pathLst>
                  <a:path w="5" h="5">
                    <a:moveTo>
                      <a:pt x="5" y="5"/>
                    </a:moveTo>
                    <a:lnTo>
                      <a:pt x="0" y="0"/>
                    </a:lnTo>
                    <a:lnTo>
                      <a:pt x="2" y="2"/>
                    </a:lnTo>
                    <a:lnTo>
                      <a:pt x="5" y="5"/>
                    </a:ln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1" name="Freeform 111"/>
              <p:cNvSpPr/>
              <p:nvPr/>
            </p:nvSpPr>
            <p:spPr bwMode="auto">
              <a:xfrm>
                <a:off x="3634" y="3391"/>
                <a:ext cx="4" cy="2"/>
              </a:xfrm>
              <a:custGeom>
                <a:avLst/>
                <a:gdLst>
                  <a:gd name="T0" fmla="*/ 2 w 2"/>
                  <a:gd name="T1" fmla="*/ 1 h 1"/>
                  <a:gd name="T2" fmla="*/ 2 w 2"/>
                  <a:gd name="T3" fmla="*/ 0 h 1"/>
                  <a:gd name="T4" fmla="*/ 0 w 2"/>
                  <a:gd name="T5" fmla="*/ 0 h 1"/>
                  <a:gd name="T6" fmla="*/ 2 w 2"/>
                  <a:gd name="T7" fmla="*/ 1 h 1"/>
                </a:gdLst>
                <a:ahLst/>
                <a:cxnLst>
                  <a:cxn ang="0">
                    <a:pos x="T0" y="T1"/>
                  </a:cxn>
                  <a:cxn ang="0">
                    <a:pos x="T2" y="T3"/>
                  </a:cxn>
                  <a:cxn ang="0">
                    <a:pos x="T4" y="T5"/>
                  </a:cxn>
                  <a:cxn ang="0">
                    <a:pos x="T6" y="T7"/>
                  </a:cxn>
                </a:cxnLst>
                <a:rect l="0" t="0" r="r" b="b"/>
                <a:pathLst>
                  <a:path w="2" h="1">
                    <a:moveTo>
                      <a:pt x="2" y="1"/>
                    </a:moveTo>
                    <a:cubicBezTo>
                      <a:pt x="2" y="0"/>
                      <a:pt x="2" y="0"/>
                      <a:pt x="2" y="0"/>
                    </a:cubicBezTo>
                    <a:cubicBezTo>
                      <a:pt x="0" y="0"/>
                      <a:pt x="0" y="0"/>
                      <a:pt x="0" y="0"/>
                    </a:cubicBezTo>
                    <a:cubicBezTo>
                      <a:pt x="1" y="0"/>
                      <a:pt x="2" y="1"/>
                      <a:pt x="2" y="1"/>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2" name="Freeform 112"/>
              <p:cNvSpPr/>
              <p:nvPr/>
            </p:nvSpPr>
            <p:spPr bwMode="auto">
              <a:xfrm>
                <a:off x="4173" y="3442"/>
                <a:ext cx="4" cy="3"/>
              </a:xfrm>
              <a:custGeom>
                <a:avLst/>
                <a:gdLst>
                  <a:gd name="T0" fmla="*/ 1 w 2"/>
                  <a:gd name="T1" fmla="*/ 1 h 1"/>
                  <a:gd name="T2" fmla="*/ 2 w 2"/>
                  <a:gd name="T3" fmla="*/ 1 h 1"/>
                  <a:gd name="T4" fmla="*/ 0 w 2"/>
                  <a:gd name="T5" fmla="*/ 0 h 1"/>
                  <a:gd name="T6" fmla="*/ 1 w 2"/>
                  <a:gd name="T7" fmla="*/ 1 h 1"/>
                </a:gdLst>
                <a:ahLst/>
                <a:cxnLst>
                  <a:cxn ang="0">
                    <a:pos x="T0" y="T1"/>
                  </a:cxn>
                  <a:cxn ang="0">
                    <a:pos x="T2" y="T3"/>
                  </a:cxn>
                  <a:cxn ang="0">
                    <a:pos x="T4" y="T5"/>
                  </a:cxn>
                  <a:cxn ang="0">
                    <a:pos x="T6" y="T7"/>
                  </a:cxn>
                </a:cxnLst>
                <a:rect l="0" t="0" r="r" b="b"/>
                <a:pathLst>
                  <a:path w="2" h="1">
                    <a:moveTo>
                      <a:pt x="1" y="1"/>
                    </a:moveTo>
                    <a:cubicBezTo>
                      <a:pt x="2" y="1"/>
                      <a:pt x="2" y="1"/>
                      <a:pt x="2" y="1"/>
                    </a:cubicBezTo>
                    <a:cubicBezTo>
                      <a:pt x="1" y="1"/>
                      <a:pt x="1" y="0"/>
                      <a:pt x="0" y="0"/>
                    </a:cubicBezTo>
                    <a:lnTo>
                      <a:pt x="1" y="1"/>
                    </a:ln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3" name="Freeform 113"/>
              <p:cNvSpPr/>
              <p:nvPr/>
            </p:nvSpPr>
            <p:spPr bwMode="auto">
              <a:xfrm>
                <a:off x="4099" y="3419"/>
                <a:ext cx="0" cy="3"/>
              </a:xfrm>
              <a:custGeom>
                <a:avLst/>
                <a:gdLst>
                  <a:gd name="T0" fmla="*/ 3 h 3"/>
                  <a:gd name="T1" fmla="*/ 3 h 3"/>
                  <a:gd name="T2" fmla="*/ 0 h 3"/>
                  <a:gd name="T3" fmla="*/ 3 h 3"/>
                </a:gdLst>
                <a:ahLst/>
                <a:cxnLst>
                  <a:cxn ang="0">
                    <a:pos x="0" y="T0"/>
                  </a:cxn>
                  <a:cxn ang="0">
                    <a:pos x="0" y="T1"/>
                  </a:cxn>
                  <a:cxn ang="0">
                    <a:pos x="0" y="T2"/>
                  </a:cxn>
                  <a:cxn ang="0">
                    <a:pos x="0" y="T3"/>
                  </a:cxn>
                </a:cxnLst>
                <a:rect l="0" t="0" r="r" b="b"/>
                <a:pathLst>
                  <a:path h="3">
                    <a:moveTo>
                      <a:pt x="0" y="3"/>
                    </a:moveTo>
                    <a:lnTo>
                      <a:pt x="0" y="3"/>
                    </a:lnTo>
                    <a:lnTo>
                      <a:pt x="0" y="0"/>
                    </a:lnTo>
                    <a:lnTo>
                      <a:pt x="0" y="3"/>
                    </a:ln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4" name="Freeform 114"/>
              <p:cNvSpPr/>
              <p:nvPr/>
            </p:nvSpPr>
            <p:spPr bwMode="auto">
              <a:xfrm>
                <a:off x="4070" y="3411"/>
                <a:ext cx="3" cy="11"/>
              </a:xfrm>
              <a:custGeom>
                <a:avLst/>
                <a:gdLst>
                  <a:gd name="T0" fmla="*/ 1 w 1"/>
                  <a:gd name="T1" fmla="*/ 0 h 4"/>
                  <a:gd name="T2" fmla="*/ 0 w 1"/>
                  <a:gd name="T3" fmla="*/ 2 h 4"/>
                  <a:gd name="T4" fmla="*/ 1 w 1"/>
                  <a:gd name="T5" fmla="*/ 4 h 4"/>
                  <a:gd name="T6" fmla="*/ 1 w 1"/>
                  <a:gd name="T7" fmla="*/ 0 h 4"/>
                  <a:gd name="T8" fmla="*/ 1 w 1"/>
                  <a:gd name="T9" fmla="*/ 0 h 4"/>
                  <a:gd name="T10" fmla="*/ 1 w 1"/>
                  <a:gd name="T11" fmla="*/ 0 h 4"/>
                  <a:gd name="T12" fmla="*/ 1 w 1"/>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1" y="0"/>
                    </a:moveTo>
                    <a:cubicBezTo>
                      <a:pt x="0" y="1"/>
                      <a:pt x="0" y="2"/>
                      <a:pt x="0" y="2"/>
                    </a:cubicBezTo>
                    <a:cubicBezTo>
                      <a:pt x="0" y="3"/>
                      <a:pt x="0" y="4"/>
                      <a:pt x="1" y="4"/>
                    </a:cubicBezTo>
                    <a:cubicBezTo>
                      <a:pt x="1" y="3"/>
                      <a:pt x="1" y="2"/>
                      <a:pt x="1" y="0"/>
                    </a:cubicBezTo>
                    <a:cubicBezTo>
                      <a:pt x="1" y="0"/>
                      <a:pt x="1" y="0"/>
                      <a:pt x="1" y="0"/>
                    </a:cubicBezTo>
                    <a:cubicBezTo>
                      <a:pt x="1" y="0"/>
                      <a:pt x="1" y="0"/>
                      <a:pt x="1" y="0"/>
                    </a:cubicBezTo>
                    <a:cubicBezTo>
                      <a:pt x="1" y="0"/>
                      <a:pt x="1" y="0"/>
                      <a:pt x="1"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5" name="Freeform 115"/>
              <p:cNvSpPr/>
              <p:nvPr/>
            </p:nvSpPr>
            <p:spPr bwMode="auto">
              <a:xfrm>
                <a:off x="4073" y="341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2" presetClass="entr" presetSubtype="2" accel="42000" fill="hold" nodeType="afterEffect" p14:presetBounceEnd="42000">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14:bounceEnd="42000">
                                          <p:cBhvr additive="base">
                                            <p:cTn id="23" dur="500" fill="hold"/>
                                            <p:tgtEl>
                                              <p:spTgt spid="11"/>
                                            </p:tgtEl>
                                            <p:attrNameLst>
                                              <p:attrName>ppt_x</p:attrName>
                                            </p:attrNameLst>
                                          </p:cBhvr>
                                          <p:tavLst>
                                            <p:tav tm="0">
                                              <p:val>
                                                <p:strVal val="1+#ppt_w/2"/>
                                              </p:val>
                                            </p:tav>
                                            <p:tav tm="100000">
                                              <p:val>
                                                <p:strVal val="#ppt_x"/>
                                              </p:val>
                                            </p:tav>
                                          </p:tavLst>
                                        </p:anim>
                                        <p:anim calcmode="lin" valueType="num" p14:bounceEnd="42000">
                                          <p:cBhvr additive="base">
                                            <p:cTn id="24" dur="500" fill="hold"/>
                                            <p:tgtEl>
                                              <p:spTgt spid="11"/>
                                            </p:tgtEl>
                                            <p:attrNameLst>
                                              <p:attrName>ppt_y</p:attrName>
                                            </p:attrNameLst>
                                          </p:cBhvr>
                                          <p:tavLst>
                                            <p:tav tm="0">
                                              <p:val>
                                                <p:strVal val="#ppt_y"/>
                                              </p:val>
                                            </p:tav>
                                            <p:tav tm="100000">
                                              <p:val>
                                                <p:strVal val="#ppt_y"/>
                                              </p:val>
                                            </p:tav>
                                          </p:tavLst>
                                        </p:anim>
                                      </p:childTnLst>
                                    </p:cTn>
                                  </p:par>
                                </p:childTnLst>
                              </p:cTn>
                            </p:par>
                            <p:par>
                              <p:cTn id="25" fill="hold">
                                <p:stCondLst>
                                  <p:cond delay="2800"/>
                                </p:stCondLst>
                                <p:childTnLst>
                                  <p:par>
                                    <p:cTn id="26" presetID="10" presetClass="entr" presetSubtype="0" fill="hold" grpId="0" nodeType="afterEffect">
                                      <p:stCondLst>
                                        <p:cond delay="0"/>
                                      </p:stCondLst>
                                      <p:iterate type="lt">
                                        <p:tmPct val="10000"/>
                                      </p:iterate>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par>
                              <p:cTn id="29" fill="hold">
                                <p:stCondLst>
                                  <p:cond delay="3151"/>
                                </p:stCondLst>
                                <p:childTnLst>
                                  <p:par>
                                    <p:cTn id="30" presetID="22" presetClass="entr" presetSubtype="8"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900"/>
                                            <p:tgtEl>
                                              <p:spTgt spid="16"/>
                                            </p:tgtEl>
                                          </p:cBhvr>
                                        </p:animEffect>
                                      </p:childTnLst>
                                    </p:cTn>
                                  </p:par>
                                  <p:par>
                                    <p:cTn id="33" presetID="22" presetClass="entr" presetSubtype="4"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down)">
                                          <p:cBhvr>
                                            <p:cTn id="35" dur="9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2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2" presetClass="entr" presetSubtype="2" accel="4200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childTnLst>
                              </p:cTn>
                            </p:par>
                            <p:par>
                              <p:cTn id="25" fill="hold">
                                <p:stCondLst>
                                  <p:cond delay="2800"/>
                                </p:stCondLst>
                                <p:childTnLst>
                                  <p:par>
                                    <p:cTn id="26" presetID="10" presetClass="entr" presetSubtype="0" fill="hold" grpId="0" nodeType="afterEffect">
                                      <p:stCondLst>
                                        <p:cond delay="0"/>
                                      </p:stCondLst>
                                      <p:iterate type="lt">
                                        <p:tmPct val="10000"/>
                                      </p:iterate>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par>
                              <p:cTn id="29" fill="hold">
                                <p:stCondLst>
                                  <p:cond delay="3151"/>
                                </p:stCondLst>
                                <p:childTnLst>
                                  <p:par>
                                    <p:cTn id="30" presetID="22" presetClass="entr" presetSubtype="8"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900"/>
                                            <p:tgtEl>
                                              <p:spTgt spid="16"/>
                                            </p:tgtEl>
                                          </p:cBhvr>
                                        </p:animEffect>
                                      </p:childTnLst>
                                    </p:cTn>
                                  </p:par>
                                  <p:par>
                                    <p:cTn id="33" presetID="22" presetClass="entr" presetSubtype="4"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down)">
                                          <p:cBhvr>
                                            <p:cTn id="35" dur="9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23"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71484"/>
            <a:ext cx="1630018" cy="398780"/>
          </a:xfrm>
          <a:prstGeom prst="rect">
            <a:avLst/>
          </a:prstGeom>
          <a:noFill/>
        </p:spPr>
        <p:txBody>
          <a:bodyPr wrap="squar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行业介绍</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686435" y="701040"/>
            <a:ext cx="7858760" cy="398780"/>
          </a:xfrm>
          <a:prstGeom prst="rect">
            <a:avLst/>
          </a:prstGeom>
          <a:noFill/>
        </p:spPr>
        <p:txBody>
          <a:bodyPr wrap="square" rtlCol="0">
            <a:spAutoFit/>
          </a:bodyPr>
          <a:p>
            <a:r>
              <a:rPr lang="zh-CN" altLang="en-US" sz="2000"/>
              <a:t>按照运输方式的不同，将快递服务分类：</a:t>
            </a:r>
            <a:endParaRPr lang="zh-CN" altLang="en-US" sz="2000"/>
          </a:p>
        </p:txBody>
      </p:sp>
      <p:graphicFrame>
        <p:nvGraphicFramePr>
          <p:cNvPr id="92" name="表格 91"/>
          <p:cNvGraphicFramePr/>
          <p:nvPr/>
        </p:nvGraphicFramePr>
        <p:xfrm>
          <a:off x="387985" y="1238250"/>
          <a:ext cx="8369300" cy="3449320"/>
        </p:xfrm>
        <a:graphic>
          <a:graphicData uri="http://schemas.openxmlformats.org/drawingml/2006/table">
            <a:tbl>
              <a:tblPr firstRow="1" bandRow="1">
                <a:tableStyleId>{5C22544A-7EE6-4342-B048-85BDC9FD1C3A}</a:tableStyleId>
              </a:tblPr>
              <a:tblGrid>
                <a:gridCol w="2609850"/>
                <a:gridCol w="5759450"/>
              </a:tblGrid>
              <a:tr h="412750">
                <a:tc>
                  <a:txBody>
                    <a:bodyPr/>
                    <a:p>
                      <a:pPr algn="ctr">
                        <a:buNone/>
                      </a:pPr>
                      <a:r>
                        <a:rPr lang="zh-CN" altLang="en-US" sz="1800"/>
                        <a:t>快递种类</a:t>
                      </a:r>
                      <a:endParaRPr lang="zh-CN" altLang="en-US" sz="1800"/>
                    </a:p>
                  </a:txBody>
                  <a:tcPr anchor="ctr" anchorCtr="0"/>
                </a:tc>
                <a:tc>
                  <a:txBody>
                    <a:bodyPr/>
                    <a:p>
                      <a:pPr algn="ctr">
                        <a:buNone/>
                      </a:pPr>
                      <a:r>
                        <a:rPr lang="zh-CN" altLang="en-US" sz="1800"/>
                        <a:t>特点</a:t>
                      </a:r>
                      <a:endParaRPr lang="zh-CN" altLang="en-US" sz="1800"/>
                    </a:p>
                  </a:txBody>
                  <a:tcPr anchor="ctr" anchorCtr="0"/>
                </a:tc>
              </a:tr>
              <a:tr h="412750">
                <a:tc>
                  <a:txBody>
                    <a:bodyPr/>
                    <a:p>
                      <a:pPr algn="ctr">
                        <a:buNone/>
                      </a:pPr>
                      <a:r>
                        <a:rPr lang="zh-CN" altLang="en-US" sz="1800"/>
                        <a:t>航空快运</a:t>
                      </a:r>
                      <a:endParaRPr lang="zh-CN" altLang="en-US" sz="1800"/>
                    </a:p>
                  </a:txBody>
                  <a:tcPr anchor="ctr" anchorCtr="0"/>
                </a:tc>
                <a:tc>
                  <a:txBody>
                    <a:bodyPr/>
                    <a:p>
                      <a:pPr algn="ctr">
                        <a:buNone/>
                      </a:pPr>
                      <a:r>
                        <a:rPr lang="zh-CN" altLang="en-US" sz="1800"/>
                        <a:t>由于运输方式的快捷，已经成为快运的最常用方式之一。</a:t>
                      </a:r>
                      <a:endParaRPr lang="zh-CN" altLang="en-US" sz="1800"/>
                    </a:p>
                  </a:txBody>
                  <a:tcPr anchor="ctr" anchorCtr="0"/>
                </a:tc>
              </a:tr>
              <a:tr h="412115">
                <a:tc>
                  <a:txBody>
                    <a:bodyPr/>
                    <a:p>
                      <a:pPr algn="ctr">
                        <a:buNone/>
                      </a:pPr>
                      <a:r>
                        <a:rPr lang="zh-CN" altLang="en-US" sz="1800"/>
                        <a:t>公路快运</a:t>
                      </a:r>
                      <a:endParaRPr lang="zh-CN" altLang="en-US" sz="1800"/>
                    </a:p>
                  </a:txBody>
                  <a:tcPr anchor="ctr" anchorCtr="0"/>
                </a:tc>
                <a:tc>
                  <a:txBody>
                    <a:bodyPr/>
                    <a:p>
                      <a:pPr algn="ctr">
                        <a:buNone/>
                      </a:pPr>
                      <a:r>
                        <a:rPr lang="zh-CN" altLang="en-US" sz="1800"/>
                        <a:t>是目前运输量最大的快运方式。</a:t>
                      </a:r>
                      <a:endParaRPr lang="zh-CN" altLang="en-US" sz="1800"/>
                    </a:p>
                  </a:txBody>
                  <a:tcPr anchor="ctr" anchorCtr="0"/>
                </a:tc>
              </a:tr>
              <a:tr h="412750">
                <a:tc>
                  <a:txBody>
                    <a:bodyPr/>
                    <a:p>
                      <a:pPr algn="ctr">
                        <a:buNone/>
                      </a:pPr>
                      <a:r>
                        <a:rPr lang="zh-CN" altLang="en-US" sz="1800"/>
                        <a:t>铁路快运</a:t>
                      </a:r>
                      <a:endParaRPr lang="zh-CN" altLang="en-US" sz="1800"/>
                    </a:p>
                  </a:txBody>
                  <a:tcPr anchor="ctr" anchorCtr="0"/>
                </a:tc>
                <a:tc>
                  <a:txBody>
                    <a:bodyPr/>
                    <a:p>
                      <a:pPr algn="ctr">
                        <a:buNone/>
                      </a:pPr>
                      <a:r>
                        <a:rPr lang="zh-CN" altLang="en-US" sz="1800"/>
                        <a:t>运量大、安全、准时。</a:t>
                      </a:r>
                      <a:endParaRPr lang="zh-CN" altLang="en-US" sz="1800"/>
                    </a:p>
                  </a:txBody>
                  <a:tcPr anchor="ctr" anchorCtr="0"/>
                </a:tc>
              </a:tr>
              <a:tr h="693420">
                <a:tc>
                  <a:txBody>
                    <a:bodyPr/>
                    <a:p>
                      <a:pPr algn="ctr">
                        <a:buNone/>
                      </a:pPr>
                      <a:r>
                        <a:rPr lang="zh-CN" altLang="en-US" sz="1800"/>
                        <a:t>水运快运</a:t>
                      </a:r>
                      <a:endParaRPr lang="zh-CN" altLang="en-US" sz="1800"/>
                    </a:p>
                  </a:txBody>
                  <a:tcPr anchor="ctr" anchorCtr="0"/>
                </a:tc>
                <a:tc>
                  <a:txBody>
                    <a:bodyPr/>
                    <a:p>
                      <a:pPr algn="ctr">
                        <a:buNone/>
                      </a:pPr>
                      <a:r>
                        <a:rPr lang="zh-CN" altLang="en-US" sz="1800"/>
                        <a:t>适合大宗物品的运输，尤其是有时间紧迫性需求的大宗特殊物品的运输按照服务对象分类。</a:t>
                      </a:r>
                      <a:endParaRPr lang="zh-CN" altLang="en-US" sz="1800"/>
                    </a:p>
                  </a:txBody>
                  <a:tcPr anchor="ctr" anchorCtr="0"/>
                </a:tc>
              </a:tr>
              <a:tr h="692785">
                <a:tc>
                  <a:txBody>
                    <a:bodyPr/>
                    <a:p>
                      <a:pPr algn="ctr">
                        <a:buNone/>
                      </a:pPr>
                      <a:r>
                        <a:rPr lang="zh-CN" altLang="en-US" sz="1800"/>
                        <a:t>特快专递</a:t>
                      </a:r>
                      <a:endParaRPr lang="zh-CN" altLang="en-US" sz="1800"/>
                    </a:p>
                  </a:txBody>
                  <a:tcPr anchor="ctr" anchorCtr="0"/>
                </a:tc>
                <a:tc>
                  <a:txBody>
                    <a:bodyPr/>
                    <a:p>
                      <a:pPr algn="ctr">
                        <a:buNone/>
                      </a:pPr>
                      <a:r>
                        <a:rPr lang="zh-CN" altLang="en-US" sz="1800"/>
                        <a:t>门到门或桌到桌服务，速度更快，多是紧急的小物品，以文件和小包裹为主。</a:t>
                      </a:r>
                      <a:endParaRPr lang="zh-CN" altLang="en-US" sz="1800"/>
                    </a:p>
                  </a:txBody>
                  <a:tcPr anchor="ctr" anchorCtr="0"/>
                </a:tc>
              </a:tr>
              <a:tr h="412750">
                <a:tc>
                  <a:txBody>
                    <a:bodyPr/>
                    <a:p>
                      <a:pPr algn="ctr">
                        <a:buNone/>
                      </a:pPr>
                      <a:r>
                        <a:rPr lang="zh-CN" altLang="en-US" sz="1800"/>
                        <a:t>一般快递</a:t>
                      </a:r>
                      <a:endParaRPr lang="zh-CN" altLang="en-US" sz="1800"/>
                    </a:p>
                  </a:txBody>
                  <a:tcPr anchor="ctr" anchorCtr="0"/>
                </a:tc>
                <a:tc>
                  <a:txBody>
                    <a:bodyPr/>
                    <a:p>
                      <a:pPr algn="ctr">
                        <a:buNone/>
                      </a:pPr>
                      <a:r>
                        <a:rPr lang="zh-CN" altLang="en-US" sz="1800"/>
                        <a:t>速度和安全系数都一般，适合一般物品。</a:t>
                      </a:r>
                      <a:endParaRPr lang="zh-CN" altLang="en-US" sz="1800"/>
                    </a:p>
                  </a:txBody>
                  <a:tcPr anchor="ctr" anchorCtr="0"/>
                </a:tc>
              </a:tr>
            </a:tbl>
          </a:graphicData>
        </a:graphic>
      </p:graphicFrame>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60054"/>
            <a:ext cx="1630018" cy="398780"/>
          </a:xfrm>
          <a:prstGeom prst="rect">
            <a:avLst/>
          </a:prstGeom>
          <a:noFill/>
        </p:spPr>
        <p:txBody>
          <a:bodyPr wrap="squar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行业现状</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97865" y="598805"/>
            <a:ext cx="7709535" cy="4492625"/>
          </a:xfrm>
          <a:prstGeom prst="rect">
            <a:avLst/>
          </a:prstGeom>
          <a:noFill/>
        </p:spPr>
        <p:txBody>
          <a:bodyPr wrap="square" rtlCol="0">
            <a:spAutoFit/>
          </a:bodyPr>
          <a:p>
            <a:r>
              <a:rPr lang="en-US" altLang="zh-CN" sz="2200"/>
              <a:t>         </a:t>
            </a:r>
            <a:r>
              <a:rPr lang="zh-CN" altLang="en-US" sz="2200"/>
              <a:t>通过对中国快递业发展现状分析了解到，近年来，中国快递企业紧紧抓住“互联网＋”重大机遇，使一个不起眼的“草根产业”快速成长为新经济的一匹“黑马”。国家邮政局统计数据显示，2016年，中国快递业务量完成313.5亿件，同比增长51.7%；业务收入完成4005亿元，同比增长44.6%。这是中国快递业连续六年保持50%左右的高增长。中国已牢牢锁定“第一快递大国”的地位。</a:t>
            </a:r>
            <a:endParaRPr lang="zh-CN" altLang="en-US" sz="2200"/>
          </a:p>
          <a:p>
            <a:r>
              <a:rPr lang="zh-CN" altLang="en-US" sz="2200"/>
              <a:t>         全国两会前夕，国家邮政局公布了《快递业发展“十三五”规划》，提出在产业能力上快递市场规模要稳居世界首位，到2020年快递业务收入达到8000亿元；形成三到四家年业务量超百亿件或年业务收入超千亿元的快递企业集团；培育两个以上具有国际竞争力和良好商誉度的世界知名快递品牌。</a:t>
            </a:r>
            <a:endParaRPr lang="zh-CN" altLang="en-US" sz="2200"/>
          </a:p>
        </p:txBody>
      </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71484"/>
            <a:ext cx="1630018" cy="398780"/>
          </a:xfrm>
          <a:prstGeom prst="rect">
            <a:avLst/>
          </a:prstGeom>
          <a:noFill/>
        </p:spPr>
        <p:txBody>
          <a:bodyPr wrap="squar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发展趋势</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06" name="文本框 105"/>
          <p:cNvSpPr txBox="1"/>
          <p:nvPr/>
        </p:nvSpPr>
        <p:spPr>
          <a:xfrm>
            <a:off x="869315" y="643890"/>
            <a:ext cx="7652385" cy="460375"/>
          </a:xfrm>
          <a:prstGeom prst="rect">
            <a:avLst/>
          </a:prstGeom>
          <a:noFill/>
        </p:spPr>
        <p:txBody>
          <a:bodyPr wrap="square" rtlCol="0">
            <a:spAutoFit/>
            <a:scene3d>
              <a:camera prst="orthographicFront"/>
              <a:lightRig rig="threePt" dir="t"/>
            </a:scene3d>
          </a:bodyPr>
          <a:p>
            <a:r>
              <a:rPr lang="zh-CN" altLang="en-US" sz="2400">
                <a:solidFill>
                  <a:schemeClr val="accent1"/>
                </a:solidFill>
                <a:effectLst>
                  <a:outerShdw blurRad="38100" dist="25400" dir="5400000" algn="ctr" rotWithShape="0">
                    <a:srgbClr val="6E747A">
                      <a:alpha val="43000"/>
                    </a:srgbClr>
                  </a:outerShdw>
                </a:effectLst>
              </a:rPr>
              <a:t>多家快递企业顺利上市 快递行业对接资本进入新阶段。</a:t>
            </a:r>
            <a:endParaRPr lang="zh-CN" altLang="en-US" sz="2400">
              <a:solidFill>
                <a:schemeClr val="accent1"/>
              </a:solidFill>
              <a:effectLst>
                <a:outerShdw blurRad="38100" dist="25400" dir="5400000" algn="ctr" rotWithShape="0">
                  <a:srgbClr val="6E747A">
                    <a:alpha val="43000"/>
                  </a:srgbClr>
                </a:outerShdw>
              </a:effectLst>
            </a:endParaRPr>
          </a:p>
        </p:txBody>
      </p:sp>
      <p:sp>
        <p:nvSpPr>
          <p:cNvPr id="107" name="文本框 106"/>
          <p:cNvSpPr txBox="1"/>
          <p:nvPr/>
        </p:nvSpPr>
        <p:spPr>
          <a:xfrm>
            <a:off x="318770" y="1102360"/>
            <a:ext cx="8513445" cy="3692525"/>
          </a:xfrm>
          <a:prstGeom prst="rect">
            <a:avLst/>
          </a:prstGeom>
          <a:noFill/>
        </p:spPr>
        <p:txBody>
          <a:bodyPr wrap="square" rtlCol="0">
            <a:spAutoFit/>
          </a:bodyPr>
          <a:p>
            <a:r>
              <a:rPr lang="en-US" altLang="zh-CN" sz="1800"/>
              <a:t>         </a:t>
            </a:r>
            <a:r>
              <a:rPr lang="zh-CN" altLang="en-US" sz="1800"/>
              <a:t>事实上，投递公司快速发展后，纷纷选择借助资本市场筹措资金，是一个值得关注的现象。根本上讲，投递公司靠承包租赁方式很难持续下去，于是一些投递公司布局商业零售网点，实现实体经济与虚拟经济的相结合;另有公司借助上市筹集到的资金，建设现代化物流仓储基础设施，这些都充分说明，中国投递公司正实现转型升级。赵晓马表示，从目前行业的竞争格局来看，行业“马太效应”开始显现，巨头很可能在很短的时间内通过并购重组进一步提升行业的集中度。在电子商务带给快递业的红利期过后，资本助力的快递企业要想在下一个竞争阶段中维持自身的地位，则必须通过更进一步加强行业集中度的模式进一步“收割”市场。</a:t>
            </a:r>
            <a:endParaRPr lang="zh-CN" altLang="en-US" sz="1800"/>
          </a:p>
          <a:p>
            <a:r>
              <a:rPr lang="zh-CN" altLang="en-US" sz="1800"/>
              <a:t>　    有机构指出，未来5年内快递行业仍将保持较高的复合增长率，因而仍然会有大量企业进入这一行业，不过，短期内行业的整体格局将难以改变。但随着资本不断介入使得行业门槛持续提高，部分快递企业将面临被兼并抑或淘汰的局面。当前我国快递行业受电子商务的影响正迎来井喷期。不过随着行业问题的逐渐显露，以及资本市场的争夺加剧，2017年的快递行业或将迎来行的洗牌期。</a:t>
            </a:r>
            <a:endParaRPr lang="zh-CN" altLang="en-US" sz="1800"/>
          </a:p>
        </p:txBody>
      </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98780"/>
          </a:xfrm>
          <a:prstGeom prst="rect">
            <a:avLst/>
          </a:prstGeom>
          <a:noFill/>
        </p:spPr>
        <p:txBody>
          <a:bodyPr wrap="squar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最新政策</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4734349" y="2223137"/>
            <a:ext cx="1744496" cy="930261"/>
            <a:chOff x="4022555" y="3163035"/>
            <a:chExt cx="2325691" cy="1240635"/>
          </a:xfrm>
        </p:grpSpPr>
        <p:sp>
          <p:nvSpPr>
            <p:cNvPr id="48" name="矩形 47"/>
            <p:cNvSpPr/>
            <p:nvPr/>
          </p:nvSpPr>
          <p:spPr>
            <a:xfrm flipH="1">
              <a:off x="4585713" y="3163035"/>
              <a:ext cx="1762533" cy="1240635"/>
            </a:xfrm>
            <a:prstGeom prst="rect">
              <a:avLst/>
            </a:prstGeom>
            <a:gradFill flip="none" rotWithShape="1">
              <a:gsLst>
                <a:gs pos="69000">
                  <a:srgbClr val="E87071"/>
                </a:gs>
                <a:gs pos="36000">
                  <a:srgbClr val="EB8181"/>
                </a:gs>
                <a:gs pos="0">
                  <a:srgbClr val="ED8F8F"/>
                </a:gs>
                <a:gs pos="100000">
                  <a:srgbClr val="E55D5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9" name="圆角矩形 48"/>
            <p:cNvSpPr/>
            <p:nvPr/>
          </p:nvSpPr>
          <p:spPr>
            <a:xfrm rot="2700000">
              <a:off x="4022555" y="3214612"/>
              <a:ext cx="1105257" cy="1105257"/>
            </a:xfrm>
            <a:prstGeom prst="roundRect">
              <a:avLst>
                <a:gd name="adj" fmla="val 7690"/>
              </a:avLst>
            </a:prstGeom>
            <a:gradFill flip="none" rotWithShape="1">
              <a:gsLst>
                <a:gs pos="59000">
                  <a:srgbClr val="F9F9F9"/>
                </a:gs>
                <a:gs pos="0">
                  <a:srgbClr val="EAEAEA"/>
                </a:gs>
                <a:gs pos="100000">
                  <a:schemeClr val="bg1"/>
                </a:gs>
              </a:gsLst>
              <a:lin ang="2700000" scaled="1"/>
              <a:tileRect/>
            </a:gradFill>
            <a:ln w="19050">
              <a:gradFill>
                <a:gsLst>
                  <a:gs pos="26000">
                    <a:schemeClr val="bg1"/>
                  </a:gs>
                  <a:gs pos="100000">
                    <a:srgbClr val="E2E2E2"/>
                  </a:gs>
                </a:gsLst>
              </a:gradFill>
            </a:ln>
            <a:effectLst>
              <a:outerShdw blurRad="101600" dist="63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0" name="圆角矩形 49"/>
            <p:cNvSpPr/>
            <p:nvPr/>
          </p:nvSpPr>
          <p:spPr>
            <a:xfrm rot="2700000">
              <a:off x="4183762" y="3387429"/>
              <a:ext cx="777598" cy="777596"/>
            </a:xfrm>
            <a:prstGeom prst="roundRect">
              <a:avLst>
                <a:gd name="adj" fmla="val 7690"/>
              </a:avLst>
            </a:prstGeom>
            <a:solidFill>
              <a:srgbClr val="E87071"/>
            </a:solidFill>
            <a:ln>
              <a:noFill/>
            </a:ln>
            <a:effectLst>
              <a:innerShdw blurRad="2159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prstClr val="white"/>
                </a:solidFill>
              </a:endParaRPr>
            </a:p>
          </p:txBody>
        </p:sp>
        <p:sp>
          <p:nvSpPr>
            <p:cNvPr id="51" name="文本框 89"/>
            <p:cNvSpPr txBox="1"/>
            <p:nvPr/>
          </p:nvSpPr>
          <p:spPr>
            <a:xfrm>
              <a:off x="4371111" y="3490964"/>
              <a:ext cx="407042" cy="615696"/>
            </a:xfrm>
            <a:prstGeom prst="rect">
              <a:avLst/>
            </a:prstGeom>
            <a:noFill/>
          </p:spPr>
          <p:txBody>
            <a:bodyPr wrap="square" rtlCol="0">
              <a:spAutoFit/>
            </a:bodyPr>
            <a:lstStyle/>
            <a:p>
              <a:pPr algn="ctr"/>
              <a:r>
                <a:rPr lang="en-US" altLang="zh-CN" sz="2400" dirty="0">
                  <a:solidFill>
                    <a:prstClr val="white"/>
                  </a:solidFill>
                  <a:latin typeface="Impact" panose="020B0806030902050204" pitchFamily="34" charset="0"/>
                </a:rPr>
                <a:t>D</a:t>
              </a:r>
              <a:endParaRPr lang="zh-CN" altLang="en-US" sz="2400" dirty="0">
                <a:solidFill>
                  <a:prstClr val="white"/>
                </a:solidFill>
                <a:latin typeface="Impact" panose="020B0806030902050204" pitchFamily="34" charset="0"/>
              </a:endParaRPr>
            </a:p>
          </p:txBody>
        </p:sp>
        <p:sp>
          <p:nvSpPr>
            <p:cNvPr id="52" name="Freeform 31"/>
            <p:cNvSpPr>
              <a:spLocks noEditPoints="1"/>
            </p:cNvSpPr>
            <p:nvPr/>
          </p:nvSpPr>
          <p:spPr bwMode="auto">
            <a:xfrm>
              <a:off x="5427212" y="3488175"/>
              <a:ext cx="768469" cy="516991"/>
            </a:xfrm>
            <a:custGeom>
              <a:avLst/>
              <a:gdLst>
                <a:gd name="T0" fmla="*/ 187 w 278"/>
                <a:gd name="T1" fmla="*/ 96 h 187"/>
                <a:gd name="T2" fmla="*/ 166 w 278"/>
                <a:gd name="T3" fmla="*/ 69 h 187"/>
                <a:gd name="T4" fmla="*/ 161 w 278"/>
                <a:gd name="T5" fmla="*/ 29 h 187"/>
                <a:gd name="T6" fmla="*/ 128 w 278"/>
                <a:gd name="T7" fmla="*/ 25 h 187"/>
                <a:gd name="T8" fmla="*/ 95 w 278"/>
                <a:gd name="T9" fmla="*/ 0 h 187"/>
                <a:gd name="T10" fmla="*/ 69 w 278"/>
                <a:gd name="T11" fmla="*/ 20 h 187"/>
                <a:gd name="T12" fmla="*/ 29 w 278"/>
                <a:gd name="T13" fmla="*/ 25 h 187"/>
                <a:gd name="T14" fmla="*/ 25 w 278"/>
                <a:gd name="T15" fmla="*/ 59 h 187"/>
                <a:gd name="T16" fmla="*/ 0 w 278"/>
                <a:gd name="T17" fmla="*/ 91 h 187"/>
                <a:gd name="T18" fmla="*/ 20 w 278"/>
                <a:gd name="T19" fmla="*/ 117 h 187"/>
                <a:gd name="T20" fmla="*/ 25 w 278"/>
                <a:gd name="T21" fmla="*/ 158 h 187"/>
                <a:gd name="T22" fmla="*/ 59 w 278"/>
                <a:gd name="T23" fmla="*/ 162 h 187"/>
                <a:gd name="T24" fmla="*/ 91 w 278"/>
                <a:gd name="T25" fmla="*/ 187 h 187"/>
                <a:gd name="T26" fmla="*/ 117 w 278"/>
                <a:gd name="T27" fmla="*/ 166 h 187"/>
                <a:gd name="T28" fmla="*/ 158 w 278"/>
                <a:gd name="T29" fmla="*/ 161 h 187"/>
                <a:gd name="T30" fmla="*/ 162 w 278"/>
                <a:gd name="T31" fmla="*/ 128 h 187"/>
                <a:gd name="T32" fmla="*/ 58 w 278"/>
                <a:gd name="T33" fmla="*/ 140 h 187"/>
                <a:gd name="T34" fmla="*/ 129 w 278"/>
                <a:gd name="T35" fmla="*/ 47 h 187"/>
                <a:gd name="T36" fmla="*/ 58 w 278"/>
                <a:gd name="T37" fmla="*/ 140 h 187"/>
                <a:gd name="T38" fmla="*/ 272 w 278"/>
                <a:gd name="T39" fmla="*/ 128 h 187"/>
                <a:gd name="T40" fmla="*/ 270 w 278"/>
                <a:gd name="T41" fmla="*/ 109 h 187"/>
                <a:gd name="T42" fmla="*/ 276 w 278"/>
                <a:gd name="T43" fmla="*/ 94 h 187"/>
                <a:gd name="T44" fmla="*/ 260 w 278"/>
                <a:gd name="T45" fmla="*/ 82 h 187"/>
                <a:gd name="T46" fmla="*/ 254 w 278"/>
                <a:gd name="T47" fmla="*/ 67 h 187"/>
                <a:gd name="T48" fmla="*/ 235 w 278"/>
                <a:gd name="T49" fmla="*/ 70 h 187"/>
                <a:gd name="T50" fmla="*/ 220 w 278"/>
                <a:gd name="T51" fmla="*/ 64 h 187"/>
                <a:gd name="T52" fmla="*/ 208 w 278"/>
                <a:gd name="T53" fmla="*/ 79 h 187"/>
                <a:gd name="T54" fmla="*/ 193 w 278"/>
                <a:gd name="T55" fmla="*/ 85 h 187"/>
                <a:gd name="T56" fmla="*/ 196 w 278"/>
                <a:gd name="T57" fmla="*/ 105 h 187"/>
                <a:gd name="T58" fmla="*/ 190 w 278"/>
                <a:gd name="T59" fmla="*/ 120 h 187"/>
                <a:gd name="T60" fmla="*/ 205 w 278"/>
                <a:gd name="T61" fmla="*/ 131 h 187"/>
                <a:gd name="T62" fmla="*/ 211 w 278"/>
                <a:gd name="T63" fmla="*/ 146 h 187"/>
                <a:gd name="T64" fmla="*/ 231 w 278"/>
                <a:gd name="T65" fmla="*/ 144 h 187"/>
                <a:gd name="T66" fmla="*/ 246 w 278"/>
                <a:gd name="T67" fmla="*/ 150 h 187"/>
                <a:gd name="T68" fmla="*/ 257 w 278"/>
                <a:gd name="T69" fmla="*/ 134 h 187"/>
                <a:gd name="T70" fmla="*/ 219 w 278"/>
                <a:gd name="T71" fmla="*/ 125 h 187"/>
                <a:gd name="T72" fmla="*/ 247 w 278"/>
                <a:gd name="T73" fmla="*/ 89 h 187"/>
                <a:gd name="T74" fmla="*/ 219 w 278"/>
                <a:gd name="T75" fmla="*/ 12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8" h="187">
                  <a:moveTo>
                    <a:pt x="170" y="98"/>
                  </a:moveTo>
                  <a:cubicBezTo>
                    <a:pt x="187" y="96"/>
                    <a:pt x="187" y="96"/>
                    <a:pt x="187" y="96"/>
                  </a:cubicBezTo>
                  <a:cubicBezTo>
                    <a:pt x="183" y="67"/>
                    <a:pt x="183" y="67"/>
                    <a:pt x="183" y="67"/>
                  </a:cubicBezTo>
                  <a:cubicBezTo>
                    <a:pt x="166" y="69"/>
                    <a:pt x="166" y="69"/>
                    <a:pt x="166" y="69"/>
                  </a:cubicBezTo>
                  <a:cubicBezTo>
                    <a:pt x="163" y="59"/>
                    <a:pt x="158" y="50"/>
                    <a:pt x="151" y="42"/>
                  </a:cubicBezTo>
                  <a:cubicBezTo>
                    <a:pt x="161" y="29"/>
                    <a:pt x="161" y="29"/>
                    <a:pt x="161" y="29"/>
                  </a:cubicBezTo>
                  <a:cubicBezTo>
                    <a:pt x="138" y="11"/>
                    <a:pt x="138" y="11"/>
                    <a:pt x="138" y="11"/>
                  </a:cubicBezTo>
                  <a:cubicBezTo>
                    <a:pt x="128" y="25"/>
                    <a:pt x="128" y="25"/>
                    <a:pt x="128" y="25"/>
                  </a:cubicBezTo>
                  <a:cubicBezTo>
                    <a:pt x="118" y="20"/>
                    <a:pt x="108" y="17"/>
                    <a:pt x="98" y="17"/>
                  </a:cubicBezTo>
                  <a:cubicBezTo>
                    <a:pt x="95" y="0"/>
                    <a:pt x="95" y="0"/>
                    <a:pt x="95" y="0"/>
                  </a:cubicBezTo>
                  <a:cubicBezTo>
                    <a:pt x="67" y="3"/>
                    <a:pt x="67" y="3"/>
                    <a:pt x="67" y="3"/>
                  </a:cubicBezTo>
                  <a:cubicBezTo>
                    <a:pt x="69" y="20"/>
                    <a:pt x="69" y="20"/>
                    <a:pt x="69" y="20"/>
                  </a:cubicBezTo>
                  <a:cubicBezTo>
                    <a:pt x="59" y="24"/>
                    <a:pt x="50" y="29"/>
                    <a:pt x="42" y="36"/>
                  </a:cubicBezTo>
                  <a:cubicBezTo>
                    <a:pt x="29" y="25"/>
                    <a:pt x="29" y="25"/>
                    <a:pt x="29" y="25"/>
                  </a:cubicBezTo>
                  <a:cubicBezTo>
                    <a:pt x="11" y="48"/>
                    <a:pt x="11" y="48"/>
                    <a:pt x="11" y="48"/>
                  </a:cubicBezTo>
                  <a:cubicBezTo>
                    <a:pt x="25" y="59"/>
                    <a:pt x="25" y="59"/>
                    <a:pt x="25" y="59"/>
                  </a:cubicBezTo>
                  <a:cubicBezTo>
                    <a:pt x="20" y="68"/>
                    <a:pt x="17" y="78"/>
                    <a:pt x="17" y="89"/>
                  </a:cubicBezTo>
                  <a:cubicBezTo>
                    <a:pt x="0" y="91"/>
                    <a:pt x="0" y="91"/>
                    <a:pt x="0" y="91"/>
                  </a:cubicBezTo>
                  <a:cubicBezTo>
                    <a:pt x="3" y="120"/>
                    <a:pt x="3" y="120"/>
                    <a:pt x="3" y="120"/>
                  </a:cubicBezTo>
                  <a:cubicBezTo>
                    <a:pt x="20" y="117"/>
                    <a:pt x="20" y="117"/>
                    <a:pt x="20" y="117"/>
                  </a:cubicBezTo>
                  <a:cubicBezTo>
                    <a:pt x="24" y="127"/>
                    <a:pt x="29" y="136"/>
                    <a:pt x="36" y="144"/>
                  </a:cubicBezTo>
                  <a:cubicBezTo>
                    <a:pt x="25" y="158"/>
                    <a:pt x="25" y="158"/>
                    <a:pt x="25" y="158"/>
                  </a:cubicBezTo>
                  <a:cubicBezTo>
                    <a:pt x="48" y="175"/>
                    <a:pt x="48" y="175"/>
                    <a:pt x="48" y="175"/>
                  </a:cubicBezTo>
                  <a:cubicBezTo>
                    <a:pt x="59" y="162"/>
                    <a:pt x="59" y="162"/>
                    <a:pt x="59" y="162"/>
                  </a:cubicBezTo>
                  <a:cubicBezTo>
                    <a:pt x="68" y="167"/>
                    <a:pt x="78" y="169"/>
                    <a:pt x="89" y="170"/>
                  </a:cubicBezTo>
                  <a:cubicBezTo>
                    <a:pt x="91" y="187"/>
                    <a:pt x="91" y="187"/>
                    <a:pt x="91" y="187"/>
                  </a:cubicBezTo>
                  <a:cubicBezTo>
                    <a:pt x="120" y="183"/>
                    <a:pt x="120" y="183"/>
                    <a:pt x="120" y="183"/>
                  </a:cubicBezTo>
                  <a:cubicBezTo>
                    <a:pt x="117" y="166"/>
                    <a:pt x="117" y="166"/>
                    <a:pt x="117" y="166"/>
                  </a:cubicBezTo>
                  <a:cubicBezTo>
                    <a:pt x="127" y="163"/>
                    <a:pt x="136" y="158"/>
                    <a:pt x="144" y="151"/>
                  </a:cubicBezTo>
                  <a:cubicBezTo>
                    <a:pt x="158" y="161"/>
                    <a:pt x="158" y="161"/>
                    <a:pt x="158" y="161"/>
                  </a:cubicBezTo>
                  <a:cubicBezTo>
                    <a:pt x="175" y="138"/>
                    <a:pt x="175" y="138"/>
                    <a:pt x="175" y="138"/>
                  </a:cubicBezTo>
                  <a:cubicBezTo>
                    <a:pt x="162" y="128"/>
                    <a:pt x="162" y="128"/>
                    <a:pt x="162" y="128"/>
                  </a:cubicBezTo>
                  <a:cubicBezTo>
                    <a:pt x="166" y="118"/>
                    <a:pt x="169" y="108"/>
                    <a:pt x="170" y="98"/>
                  </a:cubicBezTo>
                  <a:close/>
                  <a:moveTo>
                    <a:pt x="58" y="140"/>
                  </a:moveTo>
                  <a:cubicBezTo>
                    <a:pt x="32" y="120"/>
                    <a:pt x="27" y="83"/>
                    <a:pt x="47" y="58"/>
                  </a:cubicBezTo>
                  <a:cubicBezTo>
                    <a:pt x="66" y="32"/>
                    <a:pt x="103" y="27"/>
                    <a:pt x="129" y="47"/>
                  </a:cubicBezTo>
                  <a:cubicBezTo>
                    <a:pt x="154" y="66"/>
                    <a:pt x="159" y="103"/>
                    <a:pt x="140" y="129"/>
                  </a:cubicBezTo>
                  <a:cubicBezTo>
                    <a:pt x="120" y="154"/>
                    <a:pt x="83" y="159"/>
                    <a:pt x="58" y="140"/>
                  </a:cubicBezTo>
                  <a:close/>
                  <a:moveTo>
                    <a:pt x="264" y="139"/>
                  </a:moveTo>
                  <a:cubicBezTo>
                    <a:pt x="272" y="128"/>
                    <a:pt x="272" y="128"/>
                    <a:pt x="272" y="128"/>
                  </a:cubicBezTo>
                  <a:cubicBezTo>
                    <a:pt x="266" y="123"/>
                    <a:pt x="266" y="123"/>
                    <a:pt x="266" y="123"/>
                  </a:cubicBezTo>
                  <a:cubicBezTo>
                    <a:pt x="268" y="119"/>
                    <a:pt x="269" y="114"/>
                    <a:pt x="270" y="109"/>
                  </a:cubicBezTo>
                  <a:cubicBezTo>
                    <a:pt x="278" y="108"/>
                    <a:pt x="278" y="108"/>
                    <a:pt x="278" y="108"/>
                  </a:cubicBezTo>
                  <a:cubicBezTo>
                    <a:pt x="276" y="94"/>
                    <a:pt x="276" y="94"/>
                    <a:pt x="276" y="94"/>
                  </a:cubicBezTo>
                  <a:cubicBezTo>
                    <a:pt x="268" y="95"/>
                    <a:pt x="268" y="95"/>
                    <a:pt x="268" y="95"/>
                  </a:cubicBezTo>
                  <a:cubicBezTo>
                    <a:pt x="266" y="91"/>
                    <a:pt x="264" y="86"/>
                    <a:pt x="260" y="82"/>
                  </a:cubicBezTo>
                  <a:cubicBezTo>
                    <a:pt x="265" y="76"/>
                    <a:pt x="265" y="76"/>
                    <a:pt x="265" y="76"/>
                  </a:cubicBezTo>
                  <a:cubicBezTo>
                    <a:pt x="254" y="67"/>
                    <a:pt x="254" y="67"/>
                    <a:pt x="254" y="67"/>
                  </a:cubicBezTo>
                  <a:cubicBezTo>
                    <a:pt x="249" y="74"/>
                    <a:pt x="249" y="74"/>
                    <a:pt x="249" y="74"/>
                  </a:cubicBezTo>
                  <a:cubicBezTo>
                    <a:pt x="245" y="72"/>
                    <a:pt x="240" y="70"/>
                    <a:pt x="235" y="70"/>
                  </a:cubicBezTo>
                  <a:cubicBezTo>
                    <a:pt x="234" y="62"/>
                    <a:pt x="234" y="62"/>
                    <a:pt x="234" y="62"/>
                  </a:cubicBezTo>
                  <a:cubicBezTo>
                    <a:pt x="220" y="64"/>
                    <a:pt x="220" y="64"/>
                    <a:pt x="220" y="64"/>
                  </a:cubicBezTo>
                  <a:cubicBezTo>
                    <a:pt x="221" y="72"/>
                    <a:pt x="221" y="72"/>
                    <a:pt x="221" y="72"/>
                  </a:cubicBezTo>
                  <a:cubicBezTo>
                    <a:pt x="217" y="73"/>
                    <a:pt x="212" y="76"/>
                    <a:pt x="208" y="79"/>
                  </a:cubicBezTo>
                  <a:cubicBezTo>
                    <a:pt x="202" y="74"/>
                    <a:pt x="202" y="74"/>
                    <a:pt x="202" y="74"/>
                  </a:cubicBezTo>
                  <a:cubicBezTo>
                    <a:pt x="193" y="85"/>
                    <a:pt x="193" y="85"/>
                    <a:pt x="193" y="85"/>
                  </a:cubicBezTo>
                  <a:cubicBezTo>
                    <a:pt x="200" y="90"/>
                    <a:pt x="200" y="90"/>
                    <a:pt x="200" y="90"/>
                  </a:cubicBezTo>
                  <a:cubicBezTo>
                    <a:pt x="198" y="95"/>
                    <a:pt x="196" y="100"/>
                    <a:pt x="196" y="105"/>
                  </a:cubicBezTo>
                  <a:cubicBezTo>
                    <a:pt x="188" y="106"/>
                    <a:pt x="188" y="106"/>
                    <a:pt x="188" y="106"/>
                  </a:cubicBezTo>
                  <a:cubicBezTo>
                    <a:pt x="190" y="120"/>
                    <a:pt x="190" y="120"/>
                    <a:pt x="190" y="120"/>
                  </a:cubicBezTo>
                  <a:cubicBezTo>
                    <a:pt x="198" y="118"/>
                    <a:pt x="198" y="118"/>
                    <a:pt x="198" y="118"/>
                  </a:cubicBezTo>
                  <a:cubicBezTo>
                    <a:pt x="199" y="123"/>
                    <a:pt x="202" y="128"/>
                    <a:pt x="205" y="131"/>
                  </a:cubicBezTo>
                  <a:cubicBezTo>
                    <a:pt x="200" y="138"/>
                    <a:pt x="200" y="138"/>
                    <a:pt x="200" y="138"/>
                  </a:cubicBezTo>
                  <a:cubicBezTo>
                    <a:pt x="211" y="146"/>
                    <a:pt x="211" y="146"/>
                    <a:pt x="211" y="146"/>
                  </a:cubicBezTo>
                  <a:cubicBezTo>
                    <a:pt x="216" y="140"/>
                    <a:pt x="216" y="140"/>
                    <a:pt x="216" y="140"/>
                  </a:cubicBezTo>
                  <a:cubicBezTo>
                    <a:pt x="221" y="142"/>
                    <a:pt x="226" y="143"/>
                    <a:pt x="231" y="144"/>
                  </a:cubicBezTo>
                  <a:cubicBezTo>
                    <a:pt x="232" y="152"/>
                    <a:pt x="232" y="152"/>
                    <a:pt x="232" y="152"/>
                  </a:cubicBezTo>
                  <a:cubicBezTo>
                    <a:pt x="246" y="150"/>
                    <a:pt x="246" y="150"/>
                    <a:pt x="246" y="150"/>
                  </a:cubicBezTo>
                  <a:cubicBezTo>
                    <a:pt x="244" y="142"/>
                    <a:pt x="244" y="142"/>
                    <a:pt x="244" y="142"/>
                  </a:cubicBezTo>
                  <a:cubicBezTo>
                    <a:pt x="249" y="140"/>
                    <a:pt x="254" y="138"/>
                    <a:pt x="257" y="134"/>
                  </a:cubicBezTo>
                  <a:lnTo>
                    <a:pt x="264" y="139"/>
                  </a:lnTo>
                  <a:close/>
                  <a:moveTo>
                    <a:pt x="219" y="125"/>
                  </a:moveTo>
                  <a:cubicBezTo>
                    <a:pt x="209" y="117"/>
                    <a:pt x="207" y="103"/>
                    <a:pt x="215" y="93"/>
                  </a:cubicBezTo>
                  <a:cubicBezTo>
                    <a:pt x="222" y="83"/>
                    <a:pt x="237" y="81"/>
                    <a:pt x="247" y="89"/>
                  </a:cubicBezTo>
                  <a:cubicBezTo>
                    <a:pt x="257" y="96"/>
                    <a:pt x="259" y="111"/>
                    <a:pt x="251" y="121"/>
                  </a:cubicBezTo>
                  <a:cubicBezTo>
                    <a:pt x="243" y="131"/>
                    <a:pt x="229" y="133"/>
                    <a:pt x="219" y="125"/>
                  </a:cubicBezTo>
                  <a:close/>
                </a:path>
              </a:pathLst>
            </a:custGeom>
            <a:solidFill>
              <a:schemeClr val="bg1"/>
            </a:solidFill>
            <a:ln>
              <a:noFill/>
            </a:ln>
          </p:spPr>
          <p:txBody>
            <a:bodyPr vert="horz" wrap="square" lIns="68580" tIns="34290" rIns="68580" bIns="34290" numCol="1" anchor="t" anchorCtr="0" compatLnSpc="1"/>
            <a:lstStyle/>
            <a:p>
              <a:endParaRPr lang="zh-CN" altLang="en-US" sz="1015">
                <a:solidFill>
                  <a:prstClr val="black"/>
                </a:solidFill>
              </a:endParaRPr>
            </a:p>
          </p:txBody>
        </p:sp>
      </p:grpSp>
      <p:grpSp>
        <p:nvGrpSpPr>
          <p:cNvPr id="53" name="组合 52"/>
          <p:cNvGrpSpPr/>
          <p:nvPr/>
        </p:nvGrpSpPr>
        <p:grpSpPr>
          <a:xfrm>
            <a:off x="2650707" y="2223137"/>
            <a:ext cx="1746281" cy="930261"/>
            <a:chOff x="1244727" y="3163035"/>
            <a:chExt cx="2328072" cy="1240635"/>
          </a:xfrm>
        </p:grpSpPr>
        <p:sp>
          <p:nvSpPr>
            <p:cNvPr id="54" name="矩形 53"/>
            <p:cNvSpPr/>
            <p:nvPr/>
          </p:nvSpPr>
          <p:spPr>
            <a:xfrm>
              <a:off x="1244727" y="3163035"/>
              <a:ext cx="1762533" cy="1240635"/>
            </a:xfrm>
            <a:prstGeom prst="rect">
              <a:avLst/>
            </a:prstGeom>
            <a:gradFill flip="none" rotWithShape="1">
              <a:gsLst>
                <a:gs pos="31000">
                  <a:srgbClr val="01BDD1"/>
                </a:gs>
                <a:gs pos="0">
                  <a:srgbClr val="01C1D5"/>
                </a:gs>
                <a:gs pos="64000">
                  <a:srgbClr val="01ACBE"/>
                </a:gs>
                <a:gs pos="100000">
                  <a:srgbClr val="018B99"/>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5" name="圆角矩形 54"/>
            <p:cNvSpPr/>
            <p:nvPr/>
          </p:nvSpPr>
          <p:spPr>
            <a:xfrm rot="2700000">
              <a:off x="2467542" y="3222668"/>
              <a:ext cx="1105257" cy="1105257"/>
            </a:xfrm>
            <a:prstGeom prst="roundRect">
              <a:avLst>
                <a:gd name="adj" fmla="val 7690"/>
              </a:avLst>
            </a:prstGeom>
            <a:gradFill flip="none" rotWithShape="1">
              <a:gsLst>
                <a:gs pos="59000">
                  <a:srgbClr val="F9F9F9"/>
                </a:gs>
                <a:gs pos="0">
                  <a:srgbClr val="EAEAEA"/>
                </a:gs>
                <a:gs pos="100000">
                  <a:schemeClr val="bg1"/>
                </a:gs>
              </a:gsLst>
              <a:lin ang="2700000" scaled="1"/>
              <a:tileRect/>
            </a:gradFill>
            <a:ln w="19050">
              <a:gradFill flip="none" rotWithShape="1">
                <a:gsLst>
                  <a:gs pos="26000">
                    <a:schemeClr val="bg1"/>
                  </a:gs>
                  <a:gs pos="100000">
                    <a:srgbClr val="E2E2E2"/>
                  </a:gs>
                </a:gsLst>
                <a:lin ang="2700000" scaled="1"/>
                <a:tileRect/>
              </a:gradFill>
            </a:ln>
            <a:effectLst>
              <a:outerShdw blurRad="101600" dist="63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6" name="圆角矩形 55"/>
            <p:cNvSpPr/>
            <p:nvPr/>
          </p:nvSpPr>
          <p:spPr>
            <a:xfrm rot="2700000">
              <a:off x="2632976" y="3387429"/>
              <a:ext cx="777598" cy="777596"/>
            </a:xfrm>
            <a:prstGeom prst="roundRect">
              <a:avLst>
                <a:gd name="adj" fmla="val 7690"/>
              </a:avLst>
            </a:prstGeom>
            <a:solidFill>
              <a:srgbClr val="01ACBE"/>
            </a:solidFill>
            <a:ln>
              <a:noFill/>
            </a:ln>
            <a:effectLst>
              <a:innerShdw blurRad="2159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prstClr val="white"/>
                </a:solidFill>
              </a:endParaRPr>
            </a:p>
          </p:txBody>
        </p:sp>
        <p:sp>
          <p:nvSpPr>
            <p:cNvPr id="57" name="文本框 88"/>
            <p:cNvSpPr txBox="1"/>
            <p:nvPr/>
          </p:nvSpPr>
          <p:spPr>
            <a:xfrm>
              <a:off x="2792487" y="3499845"/>
              <a:ext cx="407042" cy="615696"/>
            </a:xfrm>
            <a:prstGeom prst="rect">
              <a:avLst/>
            </a:prstGeom>
            <a:noFill/>
          </p:spPr>
          <p:txBody>
            <a:bodyPr wrap="square" rtlCol="0">
              <a:spAutoFit/>
            </a:bodyPr>
            <a:lstStyle/>
            <a:p>
              <a:pPr algn="ctr"/>
              <a:r>
                <a:rPr lang="en-US" altLang="zh-CN" sz="2400" dirty="0">
                  <a:solidFill>
                    <a:prstClr val="white"/>
                  </a:solidFill>
                  <a:latin typeface="Impact" panose="020B0806030902050204" pitchFamily="34" charset="0"/>
                </a:rPr>
                <a:t>B</a:t>
              </a:r>
              <a:endParaRPr lang="zh-CN" altLang="en-US" sz="2400" dirty="0">
                <a:solidFill>
                  <a:prstClr val="white"/>
                </a:solidFill>
                <a:latin typeface="Impact" panose="020B0806030902050204" pitchFamily="34" charset="0"/>
              </a:endParaRPr>
            </a:p>
          </p:txBody>
        </p:sp>
        <p:sp>
          <p:nvSpPr>
            <p:cNvPr id="58" name="Freeform 32"/>
            <p:cNvSpPr>
              <a:spLocks noEditPoints="1"/>
            </p:cNvSpPr>
            <p:nvPr/>
          </p:nvSpPr>
          <p:spPr bwMode="auto">
            <a:xfrm>
              <a:off x="1459679" y="3533881"/>
              <a:ext cx="674896" cy="483072"/>
            </a:xfrm>
            <a:custGeom>
              <a:avLst/>
              <a:gdLst>
                <a:gd name="T0" fmla="*/ 92 w 244"/>
                <a:gd name="T1" fmla="*/ 48 h 175"/>
                <a:gd name="T2" fmla="*/ 102 w 244"/>
                <a:gd name="T3" fmla="*/ 27 h 175"/>
                <a:gd name="T4" fmla="*/ 75 w 244"/>
                <a:gd name="T5" fmla="*/ 0 h 175"/>
                <a:gd name="T6" fmla="*/ 48 w 244"/>
                <a:gd name="T7" fmla="*/ 27 h 175"/>
                <a:gd name="T8" fmla="*/ 58 w 244"/>
                <a:gd name="T9" fmla="*/ 48 h 175"/>
                <a:gd name="T10" fmla="*/ 10 w 244"/>
                <a:gd name="T11" fmla="*/ 123 h 175"/>
                <a:gd name="T12" fmla="*/ 46 w 244"/>
                <a:gd name="T13" fmla="*/ 97 h 175"/>
                <a:gd name="T14" fmla="*/ 32 w 244"/>
                <a:gd name="T15" fmla="*/ 175 h 175"/>
                <a:gd name="T16" fmla="*/ 57 w 244"/>
                <a:gd name="T17" fmla="*/ 175 h 175"/>
                <a:gd name="T18" fmla="*/ 75 w 244"/>
                <a:gd name="T19" fmla="*/ 142 h 175"/>
                <a:gd name="T20" fmla="*/ 93 w 244"/>
                <a:gd name="T21" fmla="*/ 175 h 175"/>
                <a:gd name="T22" fmla="*/ 118 w 244"/>
                <a:gd name="T23" fmla="*/ 175 h 175"/>
                <a:gd name="T24" fmla="*/ 104 w 244"/>
                <a:gd name="T25" fmla="*/ 97 h 175"/>
                <a:gd name="T26" fmla="*/ 140 w 244"/>
                <a:gd name="T27" fmla="*/ 123 h 175"/>
                <a:gd name="T28" fmla="*/ 92 w 244"/>
                <a:gd name="T29" fmla="*/ 48 h 175"/>
                <a:gd name="T30" fmla="*/ 208 w 244"/>
                <a:gd name="T31" fmla="*/ 97 h 175"/>
                <a:gd name="T32" fmla="*/ 214 w 244"/>
                <a:gd name="T33" fmla="*/ 84 h 175"/>
                <a:gd name="T34" fmla="*/ 198 w 244"/>
                <a:gd name="T35" fmla="*/ 68 h 175"/>
                <a:gd name="T36" fmla="*/ 181 w 244"/>
                <a:gd name="T37" fmla="*/ 84 h 175"/>
                <a:gd name="T38" fmla="*/ 187 w 244"/>
                <a:gd name="T39" fmla="*/ 97 h 175"/>
                <a:gd name="T40" fmla="*/ 158 w 244"/>
                <a:gd name="T41" fmla="*/ 143 h 175"/>
                <a:gd name="T42" fmla="*/ 180 w 244"/>
                <a:gd name="T43" fmla="*/ 127 h 175"/>
                <a:gd name="T44" fmla="*/ 171 w 244"/>
                <a:gd name="T45" fmla="*/ 175 h 175"/>
                <a:gd name="T46" fmla="*/ 186 w 244"/>
                <a:gd name="T47" fmla="*/ 175 h 175"/>
                <a:gd name="T48" fmla="*/ 198 w 244"/>
                <a:gd name="T49" fmla="*/ 155 h 175"/>
                <a:gd name="T50" fmla="*/ 209 w 244"/>
                <a:gd name="T51" fmla="*/ 175 h 175"/>
                <a:gd name="T52" fmla="*/ 224 w 244"/>
                <a:gd name="T53" fmla="*/ 175 h 175"/>
                <a:gd name="T54" fmla="*/ 216 w 244"/>
                <a:gd name="T55" fmla="*/ 127 h 175"/>
                <a:gd name="T56" fmla="*/ 237 w 244"/>
                <a:gd name="T57" fmla="*/ 143 h 175"/>
                <a:gd name="T58" fmla="*/ 208 w 244"/>
                <a:gd name="T59" fmla="*/ 9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4" h="175">
                  <a:moveTo>
                    <a:pt x="92" y="48"/>
                  </a:moveTo>
                  <a:cubicBezTo>
                    <a:pt x="98" y="43"/>
                    <a:pt x="102" y="36"/>
                    <a:pt x="102" y="27"/>
                  </a:cubicBezTo>
                  <a:cubicBezTo>
                    <a:pt x="102" y="12"/>
                    <a:pt x="90" y="0"/>
                    <a:pt x="75" y="0"/>
                  </a:cubicBezTo>
                  <a:cubicBezTo>
                    <a:pt x="60" y="0"/>
                    <a:pt x="48" y="12"/>
                    <a:pt x="48" y="27"/>
                  </a:cubicBezTo>
                  <a:cubicBezTo>
                    <a:pt x="48" y="36"/>
                    <a:pt x="52" y="43"/>
                    <a:pt x="58" y="48"/>
                  </a:cubicBezTo>
                  <a:cubicBezTo>
                    <a:pt x="31" y="58"/>
                    <a:pt x="0" y="113"/>
                    <a:pt x="10" y="123"/>
                  </a:cubicBezTo>
                  <a:cubicBezTo>
                    <a:pt x="19" y="131"/>
                    <a:pt x="34" y="114"/>
                    <a:pt x="46" y="97"/>
                  </a:cubicBezTo>
                  <a:cubicBezTo>
                    <a:pt x="39" y="123"/>
                    <a:pt x="34" y="151"/>
                    <a:pt x="32" y="175"/>
                  </a:cubicBezTo>
                  <a:cubicBezTo>
                    <a:pt x="57" y="175"/>
                    <a:pt x="57" y="175"/>
                    <a:pt x="57" y="175"/>
                  </a:cubicBezTo>
                  <a:cubicBezTo>
                    <a:pt x="57" y="161"/>
                    <a:pt x="66" y="142"/>
                    <a:pt x="75" y="142"/>
                  </a:cubicBezTo>
                  <a:cubicBezTo>
                    <a:pt x="84" y="142"/>
                    <a:pt x="93" y="161"/>
                    <a:pt x="93" y="175"/>
                  </a:cubicBezTo>
                  <a:cubicBezTo>
                    <a:pt x="118" y="175"/>
                    <a:pt x="118" y="175"/>
                    <a:pt x="118" y="175"/>
                  </a:cubicBezTo>
                  <a:cubicBezTo>
                    <a:pt x="116" y="151"/>
                    <a:pt x="111" y="123"/>
                    <a:pt x="104" y="97"/>
                  </a:cubicBezTo>
                  <a:cubicBezTo>
                    <a:pt x="116" y="114"/>
                    <a:pt x="131" y="131"/>
                    <a:pt x="140" y="123"/>
                  </a:cubicBezTo>
                  <a:cubicBezTo>
                    <a:pt x="150" y="113"/>
                    <a:pt x="119" y="58"/>
                    <a:pt x="92" y="48"/>
                  </a:cubicBezTo>
                  <a:close/>
                  <a:moveTo>
                    <a:pt x="208" y="97"/>
                  </a:moveTo>
                  <a:cubicBezTo>
                    <a:pt x="212" y="94"/>
                    <a:pt x="214" y="89"/>
                    <a:pt x="214" y="84"/>
                  </a:cubicBezTo>
                  <a:cubicBezTo>
                    <a:pt x="214" y="75"/>
                    <a:pt x="207" y="68"/>
                    <a:pt x="198" y="68"/>
                  </a:cubicBezTo>
                  <a:cubicBezTo>
                    <a:pt x="188" y="68"/>
                    <a:pt x="181" y="75"/>
                    <a:pt x="181" y="84"/>
                  </a:cubicBezTo>
                  <a:cubicBezTo>
                    <a:pt x="181" y="89"/>
                    <a:pt x="183" y="94"/>
                    <a:pt x="187" y="97"/>
                  </a:cubicBezTo>
                  <a:cubicBezTo>
                    <a:pt x="170" y="103"/>
                    <a:pt x="151" y="137"/>
                    <a:pt x="158" y="143"/>
                  </a:cubicBezTo>
                  <a:cubicBezTo>
                    <a:pt x="163" y="148"/>
                    <a:pt x="172" y="137"/>
                    <a:pt x="180" y="127"/>
                  </a:cubicBezTo>
                  <a:cubicBezTo>
                    <a:pt x="176" y="143"/>
                    <a:pt x="173" y="160"/>
                    <a:pt x="171" y="175"/>
                  </a:cubicBezTo>
                  <a:cubicBezTo>
                    <a:pt x="186" y="175"/>
                    <a:pt x="186" y="175"/>
                    <a:pt x="186" y="175"/>
                  </a:cubicBezTo>
                  <a:cubicBezTo>
                    <a:pt x="186" y="167"/>
                    <a:pt x="192" y="155"/>
                    <a:pt x="198" y="155"/>
                  </a:cubicBezTo>
                  <a:cubicBezTo>
                    <a:pt x="203" y="155"/>
                    <a:pt x="209" y="167"/>
                    <a:pt x="209" y="175"/>
                  </a:cubicBezTo>
                  <a:cubicBezTo>
                    <a:pt x="224" y="175"/>
                    <a:pt x="224" y="175"/>
                    <a:pt x="224" y="175"/>
                  </a:cubicBezTo>
                  <a:cubicBezTo>
                    <a:pt x="223" y="160"/>
                    <a:pt x="219" y="143"/>
                    <a:pt x="216" y="127"/>
                  </a:cubicBezTo>
                  <a:cubicBezTo>
                    <a:pt x="223" y="137"/>
                    <a:pt x="232" y="148"/>
                    <a:pt x="237" y="143"/>
                  </a:cubicBezTo>
                  <a:cubicBezTo>
                    <a:pt x="244" y="137"/>
                    <a:pt x="225" y="103"/>
                    <a:pt x="208" y="97"/>
                  </a:cubicBezTo>
                  <a:close/>
                </a:path>
              </a:pathLst>
            </a:custGeom>
            <a:solidFill>
              <a:schemeClr val="bg1"/>
            </a:solidFill>
            <a:ln>
              <a:noFill/>
            </a:ln>
          </p:spPr>
          <p:txBody>
            <a:bodyPr vert="horz" wrap="square" lIns="68580" tIns="34290" rIns="68580" bIns="34290" numCol="1" anchor="t" anchorCtr="0" compatLnSpc="1"/>
            <a:lstStyle/>
            <a:p>
              <a:endParaRPr lang="zh-CN" altLang="en-US" sz="1015">
                <a:solidFill>
                  <a:prstClr val="black"/>
                </a:solidFill>
              </a:endParaRPr>
            </a:p>
          </p:txBody>
        </p:sp>
      </p:grpSp>
      <p:grpSp>
        <p:nvGrpSpPr>
          <p:cNvPr id="59" name="组合 58"/>
          <p:cNvGrpSpPr/>
          <p:nvPr/>
        </p:nvGrpSpPr>
        <p:grpSpPr>
          <a:xfrm>
            <a:off x="4106414" y="2853866"/>
            <a:ext cx="930598" cy="1742630"/>
            <a:chOff x="3185416" y="4004202"/>
            <a:chExt cx="1240635" cy="2324044"/>
          </a:xfrm>
        </p:grpSpPr>
        <p:sp>
          <p:nvSpPr>
            <p:cNvPr id="60" name="矩形 59"/>
            <p:cNvSpPr/>
            <p:nvPr/>
          </p:nvSpPr>
          <p:spPr>
            <a:xfrm rot="16200000">
              <a:off x="2924467" y="4826662"/>
              <a:ext cx="1762533" cy="1240635"/>
            </a:xfrm>
            <a:prstGeom prst="rect">
              <a:avLst/>
            </a:prstGeom>
            <a:gradFill>
              <a:gsLst>
                <a:gs pos="55000">
                  <a:srgbClr val="663A77"/>
                </a:gs>
                <a:gs pos="0">
                  <a:srgbClr val="894EA0"/>
                </a:gs>
                <a:gs pos="100000">
                  <a:srgbClr val="4D2C5A"/>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1" name="圆角矩形 60"/>
            <p:cNvSpPr/>
            <p:nvPr/>
          </p:nvSpPr>
          <p:spPr>
            <a:xfrm rot="2700000">
              <a:off x="3249076" y="4004202"/>
              <a:ext cx="1105257" cy="1105257"/>
            </a:xfrm>
            <a:prstGeom prst="roundRect">
              <a:avLst>
                <a:gd name="adj" fmla="val 7690"/>
              </a:avLst>
            </a:prstGeom>
            <a:gradFill flip="none" rotWithShape="1">
              <a:gsLst>
                <a:gs pos="59000">
                  <a:srgbClr val="F9F9F9"/>
                </a:gs>
                <a:gs pos="0">
                  <a:srgbClr val="EAEAEA"/>
                </a:gs>
                <a:gs pos="100000">
                  <a:schemeClr val="bg1"/>
                </a:gs>
              </a:gsLst>
              <a:lin ang="2700000" scaled="1"/>
              <a:tileRect/>
            </a:gradFill>
            <a:ln w="19050">
              <a:gradFill>
                <a:gsLst>
                  <a:gs pos="26000">
                    <a:schemeClr val="bg1"/>
                  </a:gs>
                  <a:gs pos="100000">
                    <a:srgbClr val="E2E2E2"/>
                  </a:gs>
                </a:gsLst>
              </a:gradFill>
            </a:ln>
            <a:effectLst>
              <a:outerShdw blurRad="101600" dist="63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2" name="圆角矩形 61"/>
            <p:cNvSpPr/>
            <p:nvPr/>
          </p:nvSpPr>
          <p:spPr>
            <a:xfrm rot="8100000">
              <a:off x="3421349" y="4166937"/>
              <a:ext cx="777598" cy="777596"/>
            </a:xfrm>
            <a:prstGeom prst="roundRect">
              <a:avLst>
                <a:gd name="adj" fmla="val 7690"/>
              </a:avLst>
            </a:prstGeom>
            <a:solidFill>
              <a:srgbClr val="663A77"/>
            </a:solidFill>
            <a:ln>
              <a:noFill/>
            </a:ln>
            <a:effectLst>
              <a:innerShdw blurRad="215900" dist="76200" dir="8100000">
                <a:srgbClr val="180E1C"/>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prstClr val="white"/>
                </a:solidFill>
              </a:endParaRPr>
            </a:p>
          </p:txBody>
        </p:sp>
        <p:sp>
          <p:nvSpPr>
            <p:cNvPr id="63" name="文本框 87"/>
            <p:cNvSpPr txBox="1"/>
            <p:nvPr/>
          </p:nvSpPr>
          <p:spPr>
            <a:xfrm>
              <a:off x="3601515" y="4265674"/>
              <a:ext cx="407041" cy="615696"/>
            </a:xfrm>
            <a:prstGeom prst="rect">
              <a:avLst/>
            </a:prstGeom>
            <a:noFill/>
          </p:spPr>
          <p:txBody>
            <a:bodyPr wrap="square" rtlCol="0">
              <a:spAutoFit/>
            </a:bodyPr>
            <a:lstStyle/>
            <a:p>
              <a:pPr algn="ctr"/>
              <a:r>
                <a:rPr lang="en-US" altLang="zh-CN" sz="2400" dirty="0">
                  <a:solidFill>
                    <a:prstClr val="white"/>
                  </a:solidFill>
                  <a:latin typeface="Impact" panose="020B0806030902050204" pitchFamily="34" charset="0"/>
                </a:rPr>
                <a:t>C</a:t>
              </a:r>
              <a:endParaRPr lang="zh-CN" altLang="en-US" sz="2400" dirty="0">
                <a:solidFill>
                  <a:prstClr val="white"/>
                </a:solidFill>
                <a:latin typeface="Impact" panose="020B0806030902050204" pitchFamily="34" charset="0"/>
              </a:endParaRPr>
            </a:p>
          </p:txBody>
        </p:sp>
        <p:grpSp>
          <p:nvGrpSpPr>
            <p:cNvPr id="64" name="组合 63"/>
            <p:cNvGrpSpPr/>
            <p:nvPr/>
          </p:nvGrpSpPr>
          <p:grpSpPr>
            <a:xfrm>
              <a:off x="3529010" y="5488347"/>
              <a:ext cx="536875" cy="605886"/>
              <a:chOff x="10815638" y="1174750"/>
              <a:chExt cx="728663" cy="822325"/>
            </a:xfrm>
            <a:solidFill>
              <a:schemeClr val="bg1"/>
            </a:solidFill>
          </p:grpSpPr>
          <p:sp>
            <p:nvSpPr>
              <p:cNvPr id="65" name="Freeform 33"/>
              <p:cNvSpPr>
                <a:spLocks noEditPoints="1"/>
              </p:cNvSpPr>
              <p:nvPr/>
            </p:nvSpPr>
            <p:spPr bwMode="auto">
              <a:xfrm>
                <a:off x="10815638" y="1174750"/>
                <a:ext cx="728663" cy="822325"/>
              </a:xfrm>
              <a:custGeom>
                <a:avLst/>
                <a:gdLst>
                  <a:gd name="T0" fmla="*/ 103 w 194"/>
                  <a:gd name="T1" fmla="*/ 26 h 219"/>
                  <a:gd name="T2" fmla="*/ 103 w 194"/>
                  <a:gd name="T3" fmla="*/ 18 h 219"/>
                  <a:gd name="T4" fmla="*/ 120 w 194"/>
                  <a:gd name="T5" fmla="*/ 18 h 219"/>
                  <a:gd name="T6" fmla="*/ 120 w 194"/>
                  <a:gd name="T7" fmla="*/ 0 h 219"/>
                  <a:gd name="T8" fmla="*/ 74 w 194"/>
                  <a:gd name="T9" fmla="*/ 0 h 219"/>
                  <a:gd name="T10" fmla="*/ 74 w 194"/>
                  <a:gd name="T11" fmla="*/ 18 h 219"/>
                  <a:gd name="T12" fmla="*/ 91 w 194"/>
                  <a:gd name="T13" fmla="*/ 18 h 219"/>
                  <a:gd name="T14" fmla="*/ 91 w 194"/>
                  <a:gd name="T15" fmla="*/ 26 h 219"/>
                  <a:gd name="T16" fmla="*/ 0 w 194"/>
                  <a:gd name="T17" fmla="*/ 122 h 219"/>
                  <a:gd name="T18" fmla="*/ 97 w 194"/>
                  <a:gd name="T19" fmla="*/ 219 h 219"/>
                  <a:gd name="T20" fmla="*/ 194 w 194"/>
                  <a:gd name="T21" fmla="*/ 122 h 219"/>
                  <a:gd name="T22" fmla="*/ 103 w 194"/>
                  <a:gd name="T23" fmla="*/ 26 h 219"/>
                  <a:gd name="T24" fmla="*/ 158 w 194"/>
                  <a:gd name="T25" fmla="*/ 180 h 219"/>
                  <a:gd name="T26" fmla="*/ 145 w 194"/>
                  <a:gd name="T27" fmla="*/ 167 h 219"/>
                  <a:gd name="T28" fmla="*/ 142 w 194"/>
                  <a:gd name="T29" fmla="*/ 171 h 219"/>
                  <a:gd name="T30" fmla="*/ 154 w 194"/>
                  <a:gd name="T31" fmla="*/ 183 h 219"/>
                  <a:gd name="T32" fmla="*/ 100 w 194"/>
                  <a:gd name="T33" fmla="*/ 206 h 219"/>
                  <a:gd name="T34" fmla="*/ 100 w 194"/>
                  <a:gd name="T35" fmla="*/ 188 h 219"/>
                  <a:gd name="T36" fmla="*/ 95 w 194"/>
                  <a:gd name="T37" fmla="*/ 188 h 219"/>
                  <a:gd name="T38" fmla="*/ 95 w 194"/>
                  <a:gd name="T39" fmla="*/ 206 h 219"/>
                  <a:gd name="T40" fmla="*/ 40 w 194"/>
                  <a:gd name="T41" fmla="*/ 183 h 219"/>
                  <a:gd name="T42" fmla="*/ 52 w 194"/>
                  <a:gd name="T43" fmla="*/ 171 h 219"/>
                  <a:gd name="T44" fmla="*/ 49 w 194"/>
                  <a:gd name="T45" fmla="*/ 167 h 219"/>
                  <a:gd name="T46" fmla="*/ 36 w 194"/>
                  <a:gd name="T47" fmla="*/ 180 h 219"/>
                  <a:gd name="T48" fmla="*/ 14 w 194"/>
                  <a:gd name="T49" fmla="*/ 125 h 219"/>
                  <a:gd name="T50" fmla="*/ 31 w 194"/>
                  <a:gd name="T51" fmla="*/ 125 h 219"/>
                  <a:gd name="T52" fmla="*/ 31 w 194"/>
                  <a:gd name="T53" fmla="*/ 120 h 219"/>
                  <a:gd name="T54" fmla="*/ 14 w 194"/>
                  <a:gd name="T55" fmla="*/ 120 h 219"/>
                  <a:gd name="T56" fmla="*/ 36 w 194"/>
                  <a:gd name="T57" fmla="*/ 65 h 219"/>
                  <a:gd name="T58" fmla="*/ 49 w 194"/>
                  <a:gd name="T59" fmla="*/ 78 h 219"/>
                  <a:gd name="T60" fmla="*/ 52 w 194"/>
                  <a:gd name="T61" fmla="*/ 74 h 219"/>
                  <a:gd name="T62" fmla="*/ 40 w 194"/>
                  <a:gd name="T63" fmla="*/ 62 h 219"/>
                  <a:gd name="T64" fmla="*/ 95 w 194"/>
                  <a:gd name="T65" fmla="*/ 39 h 219"/>
                  <a:gd name="T66" fmla="*/ 95 w 194"/>
                  <a:gd name="T67" fmla="*/ 56 h 219"/>
                  <a:gd name="T68" fmla="*/ 100 w 194"/>
                  <a:gd name="T69" fmla="*/ 56 h 219"/>
                  <a:gd name="T70" fmla="*/ 100 w 194"/>
                  <a:gd name="T71" fmla="*/ 39 h 219"/>
                  <a:gd name="T72" fmla="*/ 154 w 194"/>
                  <a:gd name="T73" fmla="*/ 62 h 219"/>
                  <a:gd name="T74" fmla="*/ 142 w 194"/>
                  <a:gd name="T75" fmla="*/ 74 h 219"/>
                  <a:gd name="T76" fmla="*/ 145 w 194"/>
                  <a:gd name="T77" fmla="*/ 78 h 219"/>
                  <a:gd name="T78" fmla="*/ 158 w 194"/>
                  <a:gd name="T79" fmla="*/ 65 h 219"/>
                  <a:gd name="T80" fmla="*/ 180 w 194"/>
                  <a:gd name="T81" fmla="*/ 120 h 219"/>
                  <a:gd name="T82" fmla="*/ 163 w 194"/>
                  <a:gd name="T83" fmla="*/ 120 h 219"/>
                  <a:gd name="T84" fmla="*/ 163 w 194"/>
                  <a:gd name="T85" fmla="*/ 125 h 219"/>
                  <a:gd name="T86" fmla="*/ 180 w 194"/>
                  <a:gd name="T87" fmla="*/ 125 h 219"/>
                  <a:gd name="T88" fmla="*/ 158 w 194"/>
                  <a:gd name="T89" fmla="*/ 18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4" h="219">
                    <a:moveTo>
                      <a:pt x="103" y="26"/>
                    </a:moveTo>
                    <a:cubicBezTo>
                      <a:pt x="103" y="18"/>
                      <a:pt x="103" y="18"/>
                      <a:pt x="103" y="18"/>
                    </a:cubicBezTo>
                    <a:cubicBezTo>
                      <a:pt x="120" y="18"/>
                      <a:pt x="120" y="18"/>
                      <a:pt x="120" y="18"/>
                    </a:cubicBezTo>
                    <a:cubicBezTo>
                      <a:pt x="120" y="0"/>
                      <a:pt x="120" y="0"/>
                      <a:pt x="120" y="0"/>
                    </a:cubicBezTo>
                    <a:cubicBezTo>
                      <a:pt x="74" y="0"/>
                      <a:pt x="74" y="0"/>
                      <a:pt x="74" y="0"/>
                    </a:cubicBezTo>
                    <a:cubicBezTo>
                      <a:pt x="74" y="18"/>
                      <a:pt x="74" y="18"/>
                      <a:pt x="74" y="18"/>
                    </a:cubicBezTo>
                    <a:cubicBezTo>
                      <a:pt x="91" y="18"/>
                      <a:pt x="91" y="18"/>
                      <a:pt x="91" y="18"/>
                    </a:cubicBezTo>
                    <a:cubicBezTo>
                      <a:pt x="91" y="26"/>
                      <a:pt x="91" y="26"/>
                      <a:pt x="91" y="26"/>
                    </a:cubicBezTo>
                    <a:cubicBezTo>
                      <a:pt x="41" y="29"/>
                      <a:pt x="0" y="71"/>
                      <a:pt x="0" y="122"/>
                    </a:cubicBezTo>
                    <a:cubicBezTo>
                      <a:pt x="0" y="176"/>
                      <a:pt x="44" y="219"/>
                      <a:pt x="97" y="219"/>
                    </a:cubicBezTo>
                    <a:cubicBezTo>
                      <a:pt x="150" y="219"/>
                      <a:pt x="194" y="176"/>
                      <a:pt x="194" y="122"/>
                    </a:cubicBezTo>
                    <a:cubicBezTo>
                      <a:pt x="194" y="71"/>
                      <a:pt x="154" y="29"/>
                      <a:pt x="103" y="26"/>
                    </a:cubicBezTo>
                    <a:close/>
                    <a:moveTo>
                      <a:pt x="158" y="180"/>
                    </a:moveTo>
                    <a:cubicBezTo>
                      <a:pt x="145" y="167"/>
                      <a:pt x="145" y="167"/>
                      <a:pt x="145" y="167"/>
                    </a:cubicBezTo>
                    <a:cubicBezTo>
                      <a:pt x="142" y="171"/>
                      <a:pt x="142" y="171"/>
                      <a:pt x="142" y="171"/>
                    </a:cubicBezTo>
                    <a:cubicBezTo>
                      <a:pt x="154" y="183"/>
                      <a:pt x="154" y="183"/>
                      <a:pt x="154" y="183"/>
                    </a:cubicBezTo>
                    <a:cubicBezTo>
                      <a:pt x="140" y="197"/>
                      <a:pt x="121" y="205"/>
                      <a:pt x="100" y="206"/>
                    </a:cubicBezTo>
                    <a:cubicBezTo>
                      <a:pt x="100" y="188"/>
                      <a:pt x="100" y="188"/>
                      <a:pt x="100" y="188"/>
                    </a:cubicBezTo>
                    <a:cubicBezTo>
                      <a:pt x="95" y="188"/>
                      <a:pt x="95" y="188"/>
                      <a:pt x="95" y="188"/>
                    </a:cubicBezTo>
                    <a:cubicBezTo>
                      <a:pt x="95" y="206"/>
                      <a:pt x="95" y="206"/>
                      <a:pt x="95" y="206"/>
                    </a:cubicBezTo>
                    <a:cubicBezTo>
                      <a:pt x="73" y="205"/>
                      <a:pt x="54" y="197"/>
                      <a:pt x="40" y="183"/>
                    </a:cubicBezTo>
                    <a:cubicBezTo>
                      <a:pt x="52" y="171"/>
                      <a:pt x="52" y="171"/>
                      <a:pt x="52" y="171"/>
                    </a:cubicBezTo>
                    <a:cubicBezTo>
                      <a:pt x="49" y="167"/>
                      <a:pt x="49" y="167"/>
                      <a:pt x="49" y="167"/>
                    </a:cubicBezTo>
                    <a:cubicBezTo>
                      <a:pt x="36" y="180"/>
                      <a:pt x="36" y="180"/>
                      <a:pt x="36" y="180"/>
                    </a:cubicBezTo>
                    <a:cubicBezTo>
                      <a:pt x="23" y="165"/>
                      <a:pt x="14" y="146"/>
                      <a:pt x="14" y="125"/>
                    </a:cubicBezTo>
                    <a:cubicBezTo>
                      <a:pt x="31" y="125"/>
                      <a:pt x="31" y="125"/>
                      <a:pt x="31" y="125"/>
                    </a:cubicBezTo>
                    <a:cubicBezTo>
                      <a:pt x="31" y="120"/>
                      <a:pt x="31" y="120"/>
                      <a:pt x="31" y="120"/>
                    </a:cubicBezTo>
                    <a:cubicBezTo>
                      <a:pt x="14" y="120"/>
                      <a:pt x="14" y="120"/>
                      <a:pt x="14" y="120"/>
                    </a:cubicBezTo>
                    <a:cubicBezTo>
                      <a:pt x="14" y="99"/>
                      <a:pt x="23" y="80"/>
                      <a:pt x="36" y="65"/>
                    </a:cubicBezTo>
                    <a:cubicBezTo>
                      <a:pt x="49" y="78"/>
                      <a:pt x="49" y="78"/>
                      <a:pt x="49" y="78"/>
                    </a:cubicBezTo>
                    <a:cubicBezTo>
                      <a:pt x="52" y="74"/>
                      <a:pt x="52" y="74"/>
                      <a:pt x="52" y="74"/>
                    </a:cubicBezTo>
                    <a:cubicBezTo>
                      <a:pt x="40" y="62"/>
                      <a:pt x="40" y="62"/>
                      <a:pt x="40" y="62"/>
                    </a:cubicBezTo>
                    <a:cubicBezTo>
                      <a:pt x="54" y="48"/>
                      <a:pt x="73" y="40"/>
                      <a:pt x="95" y="39"/>
                    </a:cubicBezTo>
                    <a:cubicBezTo>
                      <a:pt x="95" y="56"/>
                      <a:pt x="95" y="56"/>
                      <a:pt x="95" y="56"/>
                    </a:cubicBezTo>
                    <a:cubicBezTo>
                      <a:pt x="100" y="56"/>
                      <a:pt x="100" y="56"/>
                      <a:pt x="100" y="56"/>
                    </a:cubicBezTo>
                    <a:cubicBezTo>
                      <a:pt x="100" y="39"/>
                      <a:pt x="100" y="39"/>
                      <a:pt x="100" y="39"/>
                    </a:cubicBezTo>
                    <a:cubicBezTo>
                      <a:pt x="121" y="40"/>
                      <a:pt x="140" y="48"/>
                      <a:pt x="154" y="62"/>
                    </a:cubicBezTo>
                    <a:cubicBezTo>
                      <a:pt x="142" y="74"/>
                      <a:pt x="142" y="74"/>
                      <a:pt x="142" y="74"/>
                    </a:cubicBezTo>
                    <a:cubicBezTo>
                      <a:pt x="145" y="78"/>
                      <a:pt x="145" y="78"/>
                      <a:pt x="145" y="78"/>
                    </a:cubicBezTo>
                    <a:cubicBezTo>
                      <a:pt x="158" y="65"/>
                      <a:pt x="158" y="65"/>
                      <a:pt x="158" y="65"/>
                    </a:cubicBezTo>
                    <a:cubicBezTo>
                      <a:pt x="171" y="80"/>
                      <a:pt x="180" y="99"/>
                      <a:pt x="180" y="120"/>
                    </a:cubicBezTo>
                    <a:cubicBezTo>
                      <a:pt x="163" y="120"/>
                      <a:pt x="163" y="120"/>
                      <a:pt x="163" y="120"/>
                    </a:cubicBezTo>
                    <a:cubicBezTo>
                      <a:pt x="163" y="125"/>
                      <a:pt x="163" y="125"/>
                      <a:pt x="163" y="125"/>
                    </a:cubicBezTo>
                    <a:cubicBezTo>
                      <a:pt x="180" y="125"/>
                      <a:pt x="180" y="125"/>
                      <a:pt x="180" y="125"/>
                    </a:cubicBezTo>
                    <a:cubicBezTo>
                      <a:pt x="180" y="146"/>
                      <a:pt x="171" y="165"/>
                      <a:pt x="158"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66" name="Freeform 34"/>
              <p:cNvSpPr/>
              <p:nvPr/>
            </p:nvSpPr>
            <p:spPr bwMode="auto">
              <a:xfrm>
                <a:off x="11153775" y="1404937"/>
                <a:ext cx="160338" cy="273050"/>
              </a:xfrm>
              <a:custGeom>
                <a:avLst/>
                <a:gdLst>
                  <a:gd name="T0" fmla="*/ 101 w 101"/>
                  <a:gd name="T1" fmla="*/ 66 h 172"/>
                  <a:gd name="T2" fmla="*/ 94 w 101"/>
                  <a:gd name="T3" fmla="*/ 59 h 172"/>
                  <a:gd name="T4" fmla="*/ 21 w 101"/>
                  <a:gd name="T5" fmla="*/ 132 h 172"/>
                  <a:gd name="T6" fmla="*/ 21 w 101"/>
                  <a:gd name="T7" fmla="*/ 0 h 172"/>
                  <a:gd name="T8" fmla="*/ 11 w 101"/>
                  <a:gd name="T9" fmla="*/ 0 h 172"/>
                  <a:gd name="T10" fmla="*/ 11 w 101"/>
                  <a:gd name="T11" fmla="*/ 141 h 172"/>
                  <a:gd name="T12" fmla="*/ 0 w 101"/>
                  <a:gd name="T13" fmla="*/ 153 h 172"/>
                  <a:gd name="T14" fmla="*/ 7 w 101"/>
                  <a:gd name="T15" fmla="*/ 163 h 172"/>
                  <a:gd name="T16" fmla="*/ 11 w 101"/>
                  <a:gd name="T17" fmla="*/ 158 h 172"/>
                  <a:gd name="T18" fmla="*/ 11 w 101"/>
                  <a:gd name="T19" fmla="*/ 172 h 172"/>
                  <a:gd name="T20" fmla="*/ 21 w 101"/>
                  <a:gd name="T21" fmla="*/ 172 h 172"/>
                  <a:gd name="T22" fmla="*/ 21 w 101"/>
                  <a:gd name="T23" fmla="*/ 146 h 172"/>
                  <a:gd name="T24" fmla="*/ 101 w 101"/>
                  <a:gd name="T25" fmla="*/ 6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172">
                    <a:moveTo>
                      <a:pt x="101" y="66"/>
                    </a:moveTo>
                    <a:lnTo>
                      <a:pt x="94" y="59"/>
                    </a:lnTo>
                    <a:lnTo>
                      <a:pt x="21" y="132"/>
                    </a:lnTo>
                    <a:lnTo>
                      <a:pt x="21" y="0"/>
                    </a:lnTo>
                    <a:lnTo>
                      <a:pt x="11" y="0"/>
                    </a:lnTo>
                    <a:lnTo>
                      <a:pt x="11" y="141"/>
                    </a:lnTo>
                    <a:lnTo>
                      <a:pt x="0" y="153"/>
                    </a:lnTo>
                    <a:lnTo>
                      <a:pt x="7" y="163"/>
                    </a:lnTo>
                    <a:lnTo>
                      <a:pt x="11" y="158"/>
                    </a:lnTo>
                    <a:lnTo>
                      <a:pt x="11" y="172"/>
                    </a:lnTo>
                    <a:lnTo>
                      <a:pt x="21" y="172"/>
                    </a:lnTo>
                    <a:lnTo>
                      <a:pt x="21" y="146"/>
                    </a:lnTo>
                    <a:lnTo>
                      <a:pt x="101"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67" name="组合 66"/>
          <p:cNvGrpSpPr/>
          <p:nvPr/>
        </p:nvGrpSpPr>
        <p:grpSpPr>
          <a:xfrm>
            <a:off x="4106414" y="767957"/>
            <a:ext cx="930598" cy="1742630"/>
            <a:chOff x="3185416" y="1222346"/>
            <a:chExt cx="1240635" cy="2324044"/>
          </a:xfrm>
        </p:grpSpPr>
        <p:sp>
          <p:nvSpPr>
            <p:cNvPr id="68" name="矩形 67"/>
            <p:cNvSpPr/>
            <p:nvPr/>
          </p:nvSpPr>
          <p:spPr>
            <a:xfrm rot="16200000" flipH="1">
              <a:off x="2924467" y="1483295"/>
              <a:ext cx="1762533" cy="1240635"/>
            </a:xfrm>
            <a:prstGeom prst="rect">
              <a:avLst/>
            </a:prstGeom>
            <a:gradFill flip="none" rotWithShape="1">
              <a:gsLst>
                <a:gs pos="68000">
                  <a:srgbClr val="FEB850"/>
                </a:gs>
                <a:gs pos="34000">
                  <a:srgbClr val="FEBF62"/>
                </a:gs>
                <a:gs pos="0">
                  <a:srgbClr val="FEC776"/>
                </a:gs>
                <a:gs pos="100000">
                  <a:srgbClr val="FEAA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9" name="圆角矩形 68"/>
            <p:cNvSpPr/>
            <p:nvPr/>
          </p:nvSpPr>
          <p:spPr>
            <a:xfrm rot="2700000">
              <a:off x="3249076" y="2441133"/>
              <a:ext cx="1105257" cy="1105257"/>
            </a:xfrm>
            <a:prstGeom prst="roundRect">
              <a:avLst>
                <a:gd name="adj" fmla="val 7690"/>
              </a:avLst>
            </a:prstGeom>
            <a:gradFill flip="none" rotWithShape="1">
              <a:gsLst>
                <a:gs pos="59000">
                  <a:srgbClr val="F9F9F9"/>
                </a:gs>
                <a:gs pos="0">
                  <a:srgbClr val="EAEAEA"/>
                </a:gs>
                <a:gs pos="100000">
                  <a:schemeClr val="bg1"/>
                </a:gs>
              </a:gsLst>
              <a:lin ang="2700000" scaled="1"/>
              <a:tileRect/>
            </a:gradFill>
            <a:ln w="19050">
              <a:gradFill flip="none" rotWithShape="1">
                <a:gsLst>
                  <a:gs pos="26000">
                    <a:schemeClr val="bg1"/>
                  </a:gs>
                  <a:gs pos="100000">
                    <a:srgbClr val="E2E2E2"/>
                  </a:gs>
                </a:gsLst>
                <a:lin ang="2700000" scaled="1"/>
                <a:tileRect/>
              </a:gradFill>
            </a:ln>
            <a:effectLst>
              <a:outerShdw blurRad="101600" dist="63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0" name="圆角矩形 69"/>
            <p:cNvSpPr/>
            <p:nvPr/>
          </p:nvSpPr>
          <p:spPr>
            <a:xfrm rot="8100000">
              <a:off x="3421349" y="2616151"/>
              <a:ext cx="777598" cy="777596"/>
            </a:xfrm>
            <a:prstGeom prst="roundRect">
              <a:avLst>
                <a:gd name="adj" fmla="val 7690"/>
              </a:avLst>
            </a:prstGeom>
            <a:solidFill>
              <a:srgbClr val="FFB850"/>
            </a:solidFill>
            <a:ln>
              <a:noFill/>
            </a:ln>
            <a:effectLst>
              <a:innerShdw blurRad="215900" dist="76200" dir="8100000">
                <a:srgbClr val="7E4B00"/>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prstClr val="white"/>
                </a:solidFill>
              </a:endParaRPr>
            </a:p>
          </p:txBody>
        </p:sp>
        <p:sp>
          <p:nvSpPr>
            <p:cNvPr id="71" name="文本框 19"/>
            <p:cNvSpPr txBox="1"/>
            <p:nvPr/>
          </p:nvSpPr>
          <p:spPr>
            <a:xfrm>
              <a:off x="3601515" y="2684849"/>
              <a:ext cx="407041" cy="615696"/>
            </a:xfrm>
            <a:prstGeom prst="rect">
              <a:avLst/>
            </a:prstGeom>
            <a:noFill/>
          </p:spPr>
          <p:txBody>
            <a:bodyPr wrap="square" rtlCol="0">
              <a:spAutoFit/>
            </a:bodyPr>
            <a:lstStyle/>
            <a:p>
              <a:pPr algn="ctr"/>
              <a:r>
                <a:rPr lang="en-US" altLang="zh-CN" sz="2400" dirty="0">
                  <a:solidFill>
                    <a:prstClr val="white"/>
                  </a:solidFill>
                  <a:latin typeface="Impact" panose="020B0806030902050204" pitchFamily="34" charset="0"/>
                </a:rPr>
                <a:t>A</a:t>
              </a:r>
              <a:endParaRPr lang="zh-CN" altLang="en-US" sz="2400" dirty="0">
                <a:solidFill>
                  <a:prstClr val="white"/>
                </a:solidFill>
                <a:latin typeface="Impact" panose="020B0806030902050204" pitchFamily="34" charset="0"/>
              </a:endParaRPr>
            </a:p>
          </p:txBody>
        </p:sp>
        <p:grpSp>
          <p:nvGrpSpPr>
            <p:cNvPr id="72" name="组合 71"/>
            <p:cNvGrpSpPr/>
            <p:nvPr/>
          </p:nvGrpSpPr>
          <p:grpSpPr>
            <a:xfrm>
              <a:off x="3508959" y="1485745"/>
              <a:ext cx="602378" cy="545064"/>
              <a:chOff x="8578850" y="285750"/>
              <a:chExt cx="817563" cy="739775"/>
            </a:xfrm>
            <a:solidFill>
              <a:schemeClr val="bg1"/>
            </a:solidFill>
          </p:grpSpPr>
          <p:sp>
            <p:nvSpPr>
              <p:cNvPr id="73" name="Freeform 35"/>
              <p:cNvSpPr/>
              <p:nvPr/>
            </p:nvSpPr>
            <p:spPr bwMode="auto">
              <a:xfrm>
                <a:off x="8578850" y="530225"/>
                <a:ext cx="615950" cy="495300"/>
              </a:xfrm>
              <a:custGeom>
                <a:avLst/>
                <a:gdLst>
                  <a:gd name="T0" fmla="*/ 164 w 164"/>
                  <a:gd name="T1" fmla="*/ 59 h 132"/>
                  <a:gd name="T2" fmla="*/ 131 w 164"/>
                  <a:gd name="T3" fmla="*/ 63 h 132"/>
                  <a:gd name="T4" fmla="*/ 108 w 164"/>
                  <a:gd name="T5" fmla="*/ 61 h 132"/>
                  <a:gd name="T6" fmla="*/ 76 w 164"/>
                  <a:gd name="T7" fmla="*/ 83 h 132"/>
                  <a:gd name="T8" fmla="*/ 77 w 164"/>
                  <a:gd name="T9" fmla="*/ 50 h 132"/>
                  <a:gd name="T10" fmla="*/ 41 w 164"/>
                  <a:gd name="T11" fmla="*/ 0 h 132"/>
                  <a:gd name="T12" fmla="*/ 0 w 164"/>
                  <a:gd name="T13" fmla="*/ 48 h 132"/>
                  <a:gd name="T14" fmla="*/ 83 w 164"/>
                  <a:gd name="T15" fmla="*/ 105 h 132"/>
                  <a:gd name="T16" fmla="*/ 108 w 164"/>
                  <a:gd name="T17" fmla="*/ 102 h 132"/>
                  <a:gd name="T18" fmla="*/ 138 w 164"/>
                  <a:gd name="T19" fmla="*/ 132 h 132"/>
                  <a:gd name="T20" fmla="*/ 130 w 164"/>
                  <a:gd name="T21" fmla="*/ 95 h 132"/>
                  <a:gd name="T22" fmla="*/ 164 w 164"/>
                  <a:gd name="T23" fmla="*/ 5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2">
                    <a:moveTo>
                      <a:pt x="164" y="59"/>
                    </a:moveTo>
                    <a:cubicBezTo>
                      <a:pt x="154" y="62"/>
                      <a:pt x="143" y="63"/>
                      <a:pt x="131" y="63"/>
                    </a:cubicBezTo>
                    <a:cubicBezTo>
                      <a:pt x="123" y="63"/>
                      <a:pt x="115" y="62"/>
                      <a:pt x="108" y="61"/>
                    </a:cubicBezTo>
                    <a:cubicBezTo>
                      <a:pt x="104" y="64"/>
                      <a:pt x="76" y="83"/>
                      <a:pt x="76" y="83"/>
                    </a:cubicBezTo>
                    <a:cubicBezTo>
                      <a:pt x="76" y="83"/>
                      <a:pt x="76" y="56"/>
                      <a:pt x="77" y="50"/>
                    </a:cubicBezTo>
                    <a:cubicBezTo>
                      <a:pt x="55" y="38"/>
                      <a:pt x="41" y="20"/>
                      <a:pt x="41" y="0"/>
                    </a:cubicBezTo>
                    <a:cubicBezTo>
                      <a:pt x="17" y="10"/>
                      <a:pt x="0" y="28"/>
                      <a:pt x="0" y="48"/>
                    </a:cubicBezTo>
                    <a:cubicBezTo>
                      <a:pt x="0" y="80"/>
                      <a:pt x="37" y="105"/>
                      <a:pt x="83" y="105"/>
                    </a:cubicBezTo>
                    <a:cubicBezTo>
                      <a:pt x="92" y="105"/>
                      <a:pt x="100" y="104"/>
                      <a:pt x="108" y="102"/>
                    </a:cubicBezTo>
                    <a:cubicBezTo>
                      <a:pt x="138" y="132"/>
                      <a:pt x="138" y="132"/>
                      <a:pt x="138" y="132"/>
                    </a:cubicBezTo>
                    <a:cubicBezTo>
                      <a:pt x="130" y="95"/>
                      <a:pt x="130" y="95"/>
                      <a:pt x="130" y="95"/>
                    </a:cubicBezTo>
                    <a:cubicBezTo>
                      <a:pt x="148" y="87"/>
                      <a:pt x="160" y="74"/>
                      <a:pt x="164"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74" name="Freeform 36"/>
              <p:cNvSpPr/>
              <p:nvPr/>
            </p:nvSpPr>
            <p:spPr bwMode="auto">
              <a:xfrm>
                <a:off x="8777288" y="285750"/>
                <a:ext cx="619125" cy="469900"/>
              </a:xfrm>
              <a:custGeom>
                <a:avLst/>
                <a:gdLst>
                  <a:gd name="T0" fmla="*/ 83 w 165"/>
                  <a:gd name="T1" fmla="*/ 0 h 125"/>
                  <a:gd name="T2" fmla="*/ 0 w 165"/>
                  <a:gd name="T3" fmla="*/ 56 h 125"/>
                  <a:gd name="T4" fmla="*/ 36 w 165"/>
                  <a:gd name="T5" fmla="*/ 102 h 125"/>
                  <a:gd name="T6" fmla="*/ 35 w 165"/>
                  <a:gd name="T7" fmla="*/ 125 h 125"/>
                  <a:gd name="T8" fmla="*/ 57 w 165"/>
                  <a:gd name="T9" fmla="*/ 110 h 125"/>
                  <a:gd name="T10" fmla="*/ 83 w 165"/>
                  <a:gd name="T11" fmla="*/ 113 h 125"/>
                  <a:gd name="T12" fmla="*/ 165 w 165"/>
                  <a:gd name="T13" fmla="*/ 56 h 125"/>
                  <a:gd name="T14" fmla="*/ 83 w 165"/>
                  <a:gd name="T15" fmla="*/ 0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5" h="125">
                    <a:moveTo>
                      <a:pt x="83" y="0"/>
                    </a:moveTo>
                    <a:cubicBezTo>
                      <a:pt x="37" y="0"/>
                      <a:pt x="0" y="25"/>
                      <a:pt x="0" y="56"/>
                    </a:cubicBezTo>
                    <a:cubicBezTo>
                      <a:pt x="0" y="75"/>
                      <a:pt x="14" y="92"/>
                      <a:pt x="36" y="102"/>
                    </a:cubicBezTo>
                    <a:cubicBezTo>
                      <a:pt x="35" y="125"/>
                      <a:pt x="35" y="125"/>
                      <a:pt x="35" y="125"/>
                    </a:cubicBezTo>
                    <a:cubicBezTo>
                      <a:pt x="57" y="110"/>
                      <a:pt x="57" y="110"/>
                      <a:pt x="57" y="110"/>
                    </a:cubicBezTo>
                    <a:cubicBezTo>
                      <a:pt x="65" y="112"/>
                      <a:pt x="74" y="113"/>
                      <a:pt x="83" y="113"/>
                    </a:cubicBezTo>
                    <a:cubicBezTo>
                      <a:pt x="128" y="113"/>
                      <a:pt x="165" y="87"/>
                      <a:pt x="165" y="56"/>
                    </a:cubicBezTo>
                    <a:cubicBezTo>
                      <a:pt x="165" y="25"/>
                      <a:pt x="128" y="0"/>
                      <a:pt x="8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sp>
        <p:nvSpPr>
          <p:cNvPr id="76" name="文本框 91"/>
          <p:cNvSpPr txBox="1"/>
          <p:nvPr/>
        </p:nvSpPr>
        <p:spPr>
          <a:xfrm>
            <a:off x="1179195" y="1374140"/>
            <a:ext cx="2812415" cy="321945"/>
          </a:xfrm>
          <a:prstGeom prst="rect">
            <a:avLst/>
          </a:prstGeom>
          <a:noFill/>
        </p:spPr>
        <p:txBody>
          <a:bodyPr wrap="square" rtlCol="0">
            <a:spAutoFit/>
          </a:bodyPr>
          <a:lstStyle/>
          <a:p>
            <a:r>
              <a:rPr lang="zh-CN" altLang="en-US" sz="1500" dirty="0">
                <a:solidFill>
                  <a:srgbClr val="FFB850"/>
                </a:solidFill>
                <a:latin typeface="微软雅黑" panose="020B0503020204020204" pitchFamily="34" charset="-122"/>
                <a:ea typeface="微软雅黑" panose="020B0503020204020204" pitchFamily="34" charset="-122"/>
                <a:sym typeface="+mn-ea"/>
              </a:rPr>
              <a:t>《快递业发展“十三五”规划》</a:t>
            </a:r>
            <a:endParaRPr lang="zh-CN" altLang="en-US" sz="1500" dirty="0">
              <a:solidFill>
                <a:srgbClr val="FFB850"/>
              </a:solidFill>
              <a:latin typeface="微软雅黑" panose="020B0503020204020204" pitchFamily="34" charset="-122"/>
              <a:ea typeface="微软雅黑" panose="020B0503020204020204" pitchFamily="34" charset="-122"/>
            </a:endParaRPr>
          </a:p>
        </p:txBody>
      </p:sp>
      <p:sp>
        <p:nvSpPr>
          <p:cNvPr id="79" name="文本框 93"/>
          <p:cNvSpPr txBox="1"/>
          <p:nvPr/>
        </p:nvSpPr>
        <p:spPr>
          <a:xfrm>
            <a:off x="5381625" y="1143635"/>
            <a:ext cx="2457450" cy="1014730"/>
          </a:xfrm>
          <a:prstGeom prst="rect">
            <a:avLst/>
          </a:prstGeom>
          <a:noFill/>
        </p:spPr>
        <p:txBody>
          <a:bodyPr wrap="square" rtlCol="0">
            <a:spAutoFit/>
          </a:bodyPr>
          <a:lstStyle/>
          <a:p>
            <a:pPr fontAlgn="auto">
              <a:lnSpc>
                <a:spcPct val="150000"/>
              </a:lnSpc>
            </a:pPr>
            <a:r>
              <a:rPr lang="zh-CN" altLang="en-US" sz="1500" dirty="0">
                <a:solidFill>
                  <a:srgbClr val="E87071"/>
                </a:solidFill>
                <a:latin typeface="微软雅黑" panose="020B0503020204020204" pitchFamily="34" charset="-122"/>
                <a:ea typeface="微软雅黑" panose="020B0503020204020204" pitchFamily="34" charset="-122"/>
                <a:sym typeface="+mn-ea"/>
              </a:rPr>
              <a:t>《珠江三角洲地区快递服务发展“十三五”规划》</a:t>
            </a:r>
            <a:endParaRPr lang="zh-CN" altLang="en-US" sz="1500"/>
          </a:p>
          <a:p>
            <a:endParaRPr lang="zh-CN" altLang="en-US" sz="1500" dirty="0">
              <a:solidFill>
                <a:srgbClr val="E87071"/>
              </a:solidFill>
              <a:latin typeface="微软雅黑" panose="020B0503020204020204" pitchFamily="34" charset="-122"/>
              <a:ea typeface="微软雅黑" panose="020B0503020204020204" pitchFamily="34" charset="-122"/>
            </a:endParaRPr>
          </a:p>
        </p:txBody>
      </p:sp>
      <p:sp>
        <p:nvSpPr>
          <p:cNvPr id="82" name="文本框 95"/>
          <p:cNvSpPr txBox="1"/>
          <p:nvPr/>
        </p:nvSpPr>
        <p:spPr>
          <a:xfrm>
            <a:off x="1476375" y="3413760"/>
            <a:ext cx="2218055" cy="783590"/>
          </a:xfrm>
          <a:prstGeom prst="rect">
            <a:avLst/>
          </a:prstGeom>
          <a:noFill/>
        </p:spPr>
        <p:txBody>
          <a:bodyPr wrap="square" rtlCol="0">
            <a:spAutoFit/>
          </a:bodyPr>
          <a:lstStyle/>
          <a:p>
            <a:pPr fontAlgn="auto">
              <a:lnSpc>
                <a:spcPct val="150000"/>
              </a:lnSpc>
            </a:pPr>
            <a:r>
              <a:rPr lang="zh-CN" altLang="en-US" sz="1500" dirty="0">
                <a:solidFill>
                  <a:srgbClr val="01ACBE"/>
                </a:solidFill>
                <a:latin typeface="微软雅黑" panose="020B0503020204020204" pitchFamily="34" charset="-122"/>
                <a:ea typeface="微软雅黑" panose="020B0503020204020204" pitchFamily="34" charset="-122"/>
                <a:sym typeface="+mn-ea"/>
              </a:rPr>
              <a:t>《京津冀地区快递服务发展“十三五”规划》</a:t>
            </a:r>
            <a:endParaRPr lang="zh-CN" altLang="en-US" sz="1500" dirty="0">
              <a:solidFill>
                <a:srgbClr val="01ACBE"/>
              </a:solidFill>
              <a:latin typeface="微软雅黑" panose="020B0503020204020204" pitchFamily="34" charset="-122"/>
              <a:ea typeface="微软雅黑" panose="020B0503020204020204" pitchFamily="34" charset="-122"/>
            </a:endParaRPr>
          </a:p>
        </p:txBody>
      </p:sp>
      <p:sp>
        <p:nvSpPr>
          <p:cNvPr id="85" name="文本框 97"/>
          <p:cNvSpPr txBox="1"/>
          <p:nvPr/>
        </p:nvSpPr>
        <p:spPr>
          <a:xfrm>
            <a:off x="5427345" y="3413760"/>
            <a:ext cx="2366010" cy="783590"/>
          </a:xfrm>
          <a:prstGeom prst="rect">
            <a:avLst/>
          </a:prstGeom>
          <a:noFill/>
        </p:spPr>
        <p:txBody>
          <a:bodyPr wrap="square" rtlCol="0">
            <a:spAutoFit/>
          </a:bodyPr>
          <a:lstStyle/>
          <a:p>
            <a:pPr algn="l" fontAlgn="auto">
              <a:lnSpc>
                <a:spcPct val="150000"/>
              </a:lnSpc>
            </a:pPr>
            <a:r>
              <a:rPr lang="zh-CN" altLang="en-US" sz="1500" dirty="0">
                <a:solidFill>
                  <a:srgbClr val="663A77"/>
                </a:solidFill>
                <a:latin typeface="微软雅黑" panose="020B0503020204020204" pitchFamily="34" charset="-122"/>
                <a:ea typeface="微软雅黑" panose="020B0503020204020204" pitchFamily="34" charset="-122"/>
                <a:sym typeface="+mn-ea"/>
              </a:rPr>
              <a:t>《长江三角洲地区快递服务发展“十三五”规划》</a:t>
            </a:r>
            <a:endParaRPr lang="zh-CN" altLang="en-US" sz="1500" dirty="0">
              <a:solidFill>
                <a:srgbClr val="663A77"/>
              </a:solidFill>
              <a:latin typeface="微软雅黑" panose="020B0503020204020204" pitchFamily="34" charset="-122"/>
              <a:ea typeface="微软雅黑" panose="020B0503020204020204" pitchFamily="34" charset="-122"/>
            </a:endParaRPr>
          </a:p>
        </p:txBody>
      </p:sp>
      <p:pic>
        <p:nvPicPr>
          <p:cNvPr id="90" name="图片 89"/>
          <p:cNvPicPr>
            <a:picLocks noChangeAspect="1"/>
          </p:cNvPicPr>
          <p:nvPr/>
        </p:nvPicPr>
        <p:blipFill rotWithShape="1">
          <a:blip r:embed="rId1" cstate="screen">
            <a:grayscl/>
            <a:extLst>
              <a:ext uri="{BEBA8EAE-BF5A-486C-A8C5-ECC9F3942E4B}">
                <a14:imgProps xmlns:a14="http://schemas.microsoft.com/office/drawing/2010/main">
                  <a14:imgLayer r:embed="rId2">
                    <a14:imgEffect>
                      <a14:colorTemperature colorTemp="2000"/>
                    </a14:imgEffect>
                    <a14:imgEffect>
                      <a14:saturation sat="400000"/>
                    </a14:imgEffect>
                  </a14:imgLayer>
                </a14:imgProps>
              </a:ext>
            </a:extLst>
          </a:blip>
          <a:srcRect/>
          <a:stretch>
            <a:fillRect/>
          </a:stretch>
        </p:blipFill>
        <p:spPr>
          <a:xfrm rot="10800000">
            <a:off x="3704419" y="769352"/>
            <a:ext cx="1722498" cy="144384"/>
          </a:xfrm>
          <a:prstGeom prst="rect">
            <a:avLst/>
          </a:prstGeom>
        </p:spPr>
      </p:pic>
      <p:pic>
        <p:nvPicPr>
          <p:cNvPr id="91" name="图片 90"/>
          <p:cNvPicPr>
            <a:picLocks noChangeAspect="1"/>
          </p:cNvPicPr>
          <p:nvPr/>
        </p:nvPicPr>
        <p:blipFill rotWithShape="1">
          <a:blip r:embed="rId1" cstate="screen">
            <a:grayscl/>
            <a:extLst>
              <a:ext uri="{BEBA8EAE-BF5A-486C-A8C5-ECC9F3942E4B}">
                <a14:imgProps xmlns:a14="http://schemas.microsoft.com/office/drawing/2010/main">
                  <a14:imgLayer r:embed="rId2">
                    <a14:imgEffect>
                      <a14:colorTemperature colorTemp="2000"/>
                    </a14:imgEffect>
                    <a14:imgEffect>
                      <a14:saturation sat="400000"/>
                    </a14:imgEffect>
                  </a14:imgLayer>
                </a14:imgProps>
              </a:ext>
            </a:extLst>
          </a:blip>
          <a:srcRect/>
          <a:stretch>
            <a:fillRect/>
          </a:stretch>
        </p:blipFill>
        <p:spPr>
          <a:xfrm flipH="1">
            <a:off x="3704419" y="4450718"/>
            <a:ext cx="1722498" cy="144384"/>
          </a:xfrm>
          <a:prstGeom prst="rect">
            <a:avLst/>
          </a:prstGeom>
        </p:spPr>
      </p:pic>
      <p:pic>
        <p:nvPicPr>
          <p:cNvPr id="92" name="图片 91"/>
          <p:cNvPicPr>
            <a:picLocks noChangeAspect="1"/>
          </p:cNvPicPr>
          <p:nvPr/>
        </p:nvPicPr>
        <p:blipFill rotWithShape="1">
          <a:blip r:embed="rId3" cstate="screen">
            <a:grayscl/>
            <a:extLst>
              <a:ext uri="{BEBA8EAE-BF5A-486C-A8C5-ECC9F3942E4B}">
                <a14:imgProps xmlns:a14="http://schemas.microsoft.com/office/drawing/2010/main">
                  <a14:imgLayer r:embed="rId4">
                    <a14:imgEffect>
                      <a14:colorTemperature colorTemp="2000"/>
                    </a14:imgEffect>
                    <a14:imgEffect>
                      <a14:saturation sat="400000"/>
                    </a14:imgEffect>
                  </a14:imgLayer>
                </a14:imgProps>
              </a:ext>
            </a:extLst>
          </a:blip>
          <a:srcRect/>
          <a:stretch>
            <a:fillRect/>
          </a:stretch>
        </p:blipFill>
        <p:spPr>
          <a:xfrm rot="16200000">
            <a:off x="5546080" y="2610008"/>
            <a:ext cx="1721875" cy="144437"/>
          </a:xfrm>
          <a:prstGeom prst="rect">
            <a:avLst/>
          </a:prstGeom>
        </p:spPr>
      </p:pic>
      <p:pic>
        <p:nvPicPr>
          <p:cNvPr id="93" name="图片 92"/>
          <p:cNvPicPr>
            <a:picLocks noChangeAspect="1"/>
          </p:cNvPicPr>
          <p:nvPr/>
        </p:nvPicPr>
        <p:blipFill rotWithShape="1">
          <a:blip r:embed="rId3" cstate="screen">
            <a:grayscl/>
            <a:extLst>
              <a:ext uri="{BEBA8EAE-BF5A-486C-A8C5-ECC9F3942E4B}">
                <a14:imgProps xmlns:a14="http://schemas.microsoft.com/office/drawing/2010/main">
                  <a14:imgLayer r:embed="rId4">
                    <a14:imgEffect>
                      <a14:colorTemperature colorTemp="2000"/>
                    </a14:imgEffect>
                    <a14:imgEffect>
                      <a14:saturation sat="400000"/>
                    </a14:imgEffect>
                  </a14:imgLayer>
                </a14:imgProps>
              </a:ext>
            </a:extLst>
          </a:blip>
          <a:srcRect/>
          <a:stretch>
            <a:fillRect/>
          </a:stretch>
        </p:blipFill>
        <p:spPr>
          <a:xfrm rot="5400000" flipH="1">
            <a:off x="1863383" y="2610008"/>
            <a:ext cx="1721875" cy="144437"/>
          </a:xfrm>
          <a:prstGeom prst="rect">
            <a:avLst/>
          </a:prstGeom>
        </p:spPr>
      </p:pic>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2" presetClass="entr" presetSubtype="4" fill="hold" nodeType="afterEffect">
                                      <p:stCondLst>
                                        <p:cond delay="0"/>
                                      </p:stCondLst>
                                      <p:childTnLst>
                                        <p:set>
                                          <p:cBhvr>
                                            <p:cTn id="22" dur="1" fill="hold">
                                              <p:stCondLst>
                                                <p:cond delay="0"/>
                                              </p:stCondLst>
                                            </p:cTn>
                                            <p:tgtEl>
                                              <p:spTgt spid="93"/>
                                            </p:tgtEl>
                                            <p:attrNameLst>
                                              <p:attrName>style.visibility</p:attrName>
                                            </p:attrNameLst>
                                          </p:cBhvr>
                                          <p:to>
                                            <p:strVal val="visible"/>
                                          </p:to>
                                        </p:set>
                                        <p:anim calcmode="lin" valueType="num">
                                          <p:cBhvr additive="base">
                                            <p:cTn id="23" dur="500" fill="hold"/>
                                            <p:tgtEl>
                                              <p:spTgt spid="93"/>
                                            </p:tgtEl>
                                            <p:attrNameLst>
                                              <p:attrName>ppt_x</p:attrName>
                                            </p:attrNameLst>
                                          </p:cBhvr>
                                          <p:tavLst>
                                            <p:tav tm="0">
                                              <p:val>
                                                <p:strVal val="#ppt_x"/>
                                              </p:val>
                                            </p:tav>
                                            <p:tav tm="100000">
                                              <p:val>
                                                <p:strVal val="#ppt_x"/>
                                              </p:val>
                                            </p:tav>
                                          </p:tavLst>
                                        </p:anim>
                                        <p:anim calcmode="lin" valueType="num">
                                          <p:cBhvr additive="base">
                                            <p:cTn id="24" dur="500" fill="hold"/>
                                            <p:tgtEl>
                                              <p:spTgt spid="93"/>
                                            </p:tgtEl>
                                            <p:attrNameLst>
                                              <p:attrName>ppt_y</p:attrName>
                                            </p:attrNameLst>
                                          </p:cBhvr>
                                          <p:tavLst>
                                            <p:tav tm="0">
                                              <p:val>
                                                <p:strVal val="1+#ppt_h/2"/>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anim calcmode="lin" valueType="num">
                                          <p:cBhvr additive="base">
                                            <p:cTn id="27" dur="500" fill="hold"/>
                                            <p:tgtEl>
                                              <p:spTgt spid="90"/>
                                            </p:tgtEl>
                                            <p:attrNameLst>
                                              <p:attrName>ppt_x</p:attrName>
                                            </p:attrNameLst>
                                          </p:cBhvr>
                                          <p:tavLst>
                                            <p:tav tm="0">
                                              <p:val>
                                                <p:strVal val="0-#ppt_w/2"/>
                                              </p:val>
                                            </p:tav>
                                            <p:tav tm="100000">
                                              <p:val>
                                                <p:strVal val="#ppt_x"/>
                                              </p:val>
                                            </p:tav>
                                          </p:tavLst>
                                        </p:anim>
                                        <p:anim calcmode="lin" valueType="num">
                                          <p:cBhvr additive="base">
                                            <p:cTn id="28" dur="500" fill="hold"/>
                                            <p:tgtEl>
                                              <p:spTgt spid="90"/>
                                            </p:tgtEl>
                                            <p:attrNameLst>
                                              <p:attrName>ppt_y</p:attrName>
                                            </p:attrNameLst>
                                          </p:cBhvr>
                                          <p:tavLst>
                                            <p:tav tm="0">
                                              <p:val>
                                                <p:strVal val="#ppt_y"/>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92"/>
                                            </p:tgtEl>
                                            <p:attrNameLst>
                                              <p:attrName>style.visibility</p:attrName>
                                            </p:attrNameLst>
                                          </p:cBhvr>
                                          <p:to>
                                            <p:strVal val="visible"/>
                                          </p:to>
                                        </p:set>
                                        <p:anim calcmode="lin" valueType="num">
                                          <p:cBhvr additive="base">
                                            <p:cTn id="31" dur="500" fill="hold"/>
                                            <p:tgtEl>
                                              <p:spTgt spid="92"/>
                                            </p:tgtEl>
                                            <p:attrNameLst>
                                              <p:attrName>ppt_x</p:attrName>
                                            </p:attrNameLst>
                                          </p:cBhvr>
                                          <p:tavLst>
                                            <p:tav tm="0">
                                              <p:val>
                                                <p:strVal val="#ppt_x"/>
                                              </p:val>
                                            </p:tav>
                                            <p:tav tm="100000">
                                              <p:val>
                                                <p:strVal val="#ppt_x"/>
                                              </p:val>
                                            </p:tav>
                                          </p:tavLst>
                                        </p:anim>
                                        <p:anim calcmode="lin" valueType="num">
                                          <p:cBhvr additive="base">
                                            <p:cTn id="32" dur="500" fill="hold"/>
                                            <p:tgtEl>
                                              <p:spTgt spid="92"/>
                                            </p:tgtEl>
                                            <p:attrNameLst>
                                              <p:attrName>ppt_y</p:attrName>
                                            </p:attrNameLst>
                                          </p:cBhvr>
                                          <p:tavLst>
                                            <p:tav tm="0">
                                              <p:val>
                                                <p:strVal val="0-#ppt_h/2"/>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91"/>
                                            </p:tgtEl>
                                            <p:attrNameLst>
                                              <p:attrName>style.visibility</p:attrName>
                                            </p:attrNameLst>
                                          </p:cBhvr>
                                          <p:to>
                                            <p:strVal val="visible"/>
                                          </p:to>
                                        </p:set>
                                        <p:anim calcmode="lin" valueType="num">
                                          <p:cBhvr additive="base">
                                            <p:cTn id="35" dur="500" fill="hold"/>
                                            <p:tgtEl>
                                              <p:spTgt spid="91"/>
                                            </p:tgtEl>
                                            <p:attrNameLst>
                                              <p:attrName>ppt_x</p:attrName>
                                            </p:attrNameLst>
                                          </p:cBhvr>
                                          <p:tavLst>
                                            <p:tav tm="0">
                                              <p:val>
                                                <p:strVal val="1+#ppt_w/2"/>
                                              </p:val>
                                            </p:tav>
                                            <p:tav tm="100000">
                                              <p:val>
                                                <p:strVal val="#ppt_x"/>
                                              </p:val>
                                            </p:tav>
                                          </p:tavLst>
                                        </p:anim>
                                        <p:anim calcmode="lin" valueType="num">
                                          <p:cBhvr additive="base">
                                            <p:cTn id="36" dur="500" fill="hold"/>
                                            <p:tgtEl>
                                              <p:spTgt spid="91"/>
                                            </p:tgtEl>
                                            <p:attrNameLst>
                                              <p:attrName>ppt_y</p:attrName>
                                            </p:attrNameLst>
                                          </p:cBhvr>
                                          <p:tavLst>
                                            <p:tav tm="0">
                                              <p:val>
                                                <p:strVal val="#ppt_y"/>
                                              </p:val>
                                            </p:tav>
                                            <p:tav tm="100000">
                                              <p:val>
                                                <p:strVal val="#ppt_y"/>
                                              </p:val>
                                            </p:tav>
                                          </p:tavLst>
                                        </p:anim>
                                      </p:childTnLst>
                                    </p:cTn>
                                  </p:par>
                                </p:childTnLst>
                              </p:cTn>
                            </p:par>
                            <p:par>
                              <p:cTn id="37" fill="hold">
                                <p:stCondLst>
                                  <p:cond delay="2800"/>
                                </p:stCondLst>
                                <p:childTnLst>
                                  <p:par>
                                    <p:cTn id="38" presetID="22" presetClass="entr" presetSubtype="1" fill="hold" nodeType="after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wipe(up)">
                                          <p:cBhvr>
                                            <p:cTn id="40" dur="500"/>
                                            <p:tgtEl>
                                              <p:spTgt spid="67"/>
                                            </p:tgtEl>
                                          </p:cBhvr>
                                        </p:animEffect>
                                      </p:childTnLst>
                                    </p:cTn>
                                  </p:par>
                                  <p:par>
                                    <p:cTn id="41" presetID="22" presetClass="entr" presetSubtype="8"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left)">
                                          <p:cBhvr>
                                            <p:cTn id="43" dur="500"/>
                                            <p:tgtEl>
                                              <p:spTgt spid="53"/>
                                            </p:tgtEl>
                                          </p:cBhvr>
                                        </p:animEffect>
                                      </p:childTnLst>
                                    </p:cTn>
                                  </p:par>
                                  <p:par>
                                    <p:cTn id="44" presetID="22" presetClass="entr" presetSubtype="4" fill="hold" nodeType="with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wipe(down)">
                                          <p:cBhvr>
                                            <p:cTn id="46" dur="500"/>
                                            <p:tgtEl>
                                              <p:spTgt spid="59"/>
                                            </p:tgtEl>
                                          </p:cBhvr>
                                        </p:animEffect>
                                      </p:childTnLst>
                                    </p:cTn>
                                  </p:par>
                                  <p:par>
                                    <p:cTn id="47" presetID="22" presetClass="entr" presetSubtype="2"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right)">
                                          <p:cBhvr>
                                            <p:cTn id="4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2" presetClass="entr" presetSubtype="4" fill="hold" nodeType="afterEffect">
                                      <p:stCondLst>
                                        <p:cond delay="0"/>
                                      </p:stCondLst>
                                      <p:childTnLst>
                                        <p:set>
                                          <p:cBhvr>
                                            <p:cTn id="22" dur="1" fill="hold">
                                              <p:stCondLst>
                                                <p:cond delay="0"/>
                                              </p:stCondLst>
                                            </p:cTn>
                                            <p:tgtEl>
                                              <p:spTgt spid="93"/>
                                            </p:tgtEl>
                                            <p:attrNameLst>
                                              <p:attrName>style.visibility</p:attrName>
                                            </p:attrNameLst>
                                          </p:cBhvr>
                                          <p:to>
                                            <p:strVal val="visible"/>
                                          </p:to>
                                        </p:set>
                                        <p:anim calcmode="lin" valueType="num">
                                          <p:cBhvr additive="base">
                                            <p:cTn id="23" dur="500" fill="hold"/>
                                            <p:tgtEl>
                                              <p:spTgt spid="93"/>
                                            </p:tgtEl>
                                            <p:attrNameLst>
                                              <p:attrName>ppt_x</p:attrName>
                                            </p:attrNameLst>
                                          </p:cBhvr>
                                          <p:tavLst>
                                            <p:tav tm="0">
                                              <p:val>
                                                <p:strVal val="#ppt_x"/>
                                              </p:val>
                                            </p:tav>
                                            <p:tav tm="100000">
                                              <p:val>
                                                <p:strVal val="#ppt_x"/>
                                              </p:val>
                                            </p:tav>
                                          </p:tavLst>
                                        </p:anim>
                                        <p:anim calcmode="lin" valueType="num">
                                          <p:cBhvr additive="base">
                                            <p:cTn id="24" dur="500" fill="hold"/>
                                            <p:tgtEl>
                                              <p:spTgt spid="93"/>
                                            </p:tgtEl>
                                            <p:attrNameLst>
                                              <p:attrName>ppt_y</p:attrName>
                                            </p:attrNameLst>
                                          </p:cBhvr>
                                          <p:tavLst>
                                            <p:tav tm="0">
                                              <p:val>
                                                <p:strVal val="1+#ppt_h/2"/>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anim calcmode="lin" valueType="num">
                                          <p:cBhvr additive="base">
                                            <p:cTn id="27" dur="500" fill="hold"/>
                                            <p:tgtEl>
                                              <p:spTgt spid="90"/>
                                            </p:tgtEl>
                                            <p:attrNameLst>
                                              <p:attrName>ppt_x</p:attrName>
                                            </p:attrNameLst>
                                          </p:cBhvr>
                                          <p:tavLst>
                                            <p:tav tm="0">
                                              <p:val>
                                                <p:strVal val="0-#ppt_w/2"/>
                                              </p:val>
                                            </p:tav>
                                            <p:tav tm="100000">
                                              <p:val>
                                                <p:strVal val="#ppt_x"/>
                                              </p:val>
                                            </p:tav>
                                          </p:tavLst>
                                        </p:anim>
                                        <p:anim calcmode="lin" valueType="num">
                                          <p:cBhvr additive="base">
                                            <p:cTn id="28" dur="500" fill="hold"/>
                                            <p:tgtEl>
                                              <p:spTgt spid="90"/>
                                            </p:tgtEl>
                                            <p:attrNameLst>
                                              <p:attrName>ppt_y</p:attrName>
                                            </p:attrNameLst>
                                          </p:cBhvr>
                                          <p:tavLst>
                                            <p:tav tm="0">
                                              <p:val>
                                                <p:strVal val="#ppt_y"/>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92"/>
                                            </p:tgtEl>
                                            <p:attrNameLst>
                                              <p:attrName>style.visibility</p:attrName>
                                            </p:attrNameLst>
                                          </p:cBhvr>
                                          <p:to>
                                            <p:strVal val="visible"/>
                                          </p:to>
                                        </p:set>
                                        <p:anim calcmode="lin" valueType="num">
                                          <p:cBhvr additive="base">
                                            <p:cTn id="31" dur="500" fill="hold"/>
                                            <p:tgtEl>
                                              <p:spTgt spid="92"/>
                                            </p:tgtEl>
                                            <p:attrNameLst>
                                              <p:attrName>ppt_x</p:attrName>
                                            </p:attrNameLst>
                                          </p:cBhvr>
                                          <p:tavLst>
                                            <p:tav tm="0">
                                              <p:val>
                                                <p:strVal val="#ppt_x"/>
                                              </p:val>
                                            </p:tav>
                                            <p:tav tm="100000">
                                              <p:val>
                                                <p:strVal val="#ppt_x"/>
                                              </p:val>
                                            </p:tav>
                                          </p:tavLst>
                                        </p:anim>
                                        <p:anim calcmode="lin" valueType="num">
                                          <p:cBhvr additive="base">
                                            <p:cTn id="32" dur="500" fill="hold"/>
                                            <p:tgtEl>
                                              <p:spTgt spid="92"/>
                                            </p:tgtEl>
                                            <p:attrNameLst>
                                              <p:attrName>ppt_y</p:attrName>
                                            </p:attrNameLst>
                                          </p:cBhvr>
                                          <p:tavLst>
                                            <p:tav tm="0">
                                              <p:val>
                                                <p:strVal val="0-#ppt_h/2"/>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91"/>
                                            </p:tgtEl>
                                            <p:attrNameLst>
                                              <p:attrName>style.visibility</p:attrName>
                                            </p:attrNameLst>
                                          </p:cBhvr>
                                          <p:to>
                                            <p:strVal val="visible"/>
                                          </p:to>
                                        </p:set>
                                        <p:anim calcmode="lin" valueType="num">
                                          <p:cBhvr additive="base">
                                            <p:cTn id="35" dur="500" fill="hold"/>
                                            <p:tgtEl>
                                              <p:spTgt spid="91"/>
                                            </p:tgtEl>
                                            <p:attrNameLst>
                                              <p:attrName>ppt_x</p:attrName>
                                            </p:attrNameLst>
                                          </p:cBhvr>
                                          <p:tavLst>
                                            <p:tav tm="0">
                                              <p:val>
                                                <p:strVal val="1+#ppt_w/2"/>
                                              </p:val>
                                            </p:tav>
                                            <p:tav tm="100000">
                                              <p:val>
                                                <p:strVal val="#ppt_x"/>
                                              </p:val>
                                            </p:tav>
                                          </p:tavLst>
                                        </p:anim>
                                        <p:anim calcmode="lin" valueType="num">
                                          <p:cBhvr additive="base">
                                            <p:cTn id="36" dur="500" fill="hold"/>
                                            <p:tgtEl>
                                              <p:spTgt spid="91"/>
                                            </p:tgtEl>
                                            <p:attrNameLst>
                                              <p:attrName>ppt_y</p:attrName>
                                            </p:attrNameLst>
                                          </p:cBhvr>
                                          <p:tavLst>
                                            <p:tav tm="0">
                                              <p:val>
                                                <p:strVal val="#ppt_y"/>
                                              </p:val>
                                            </p:tav>
                                            <p:tav tm="100000">
                                              <p:val>
                                                <p:strVal val="#ppt_y"/>
                                              </p:val>
                                            </p:tav>
                                          </p:tavLst>
                                        </p:anim>
                                      </p:childTnLst>
                                    </p:cTn>
                                  </p:par>
                                </p:childTnLst>
                              </p:cTn>
                            </p:par>
                            <p:par>
                              <p:cTn id="37" fill="hold">
                                <p:stCondLst>
                                  <p:cond delay="2800"/>
                                </p:stCondLst>
                                <p:childTnLst>
                                  <p:par>
                                    <p:cTn id="38" presetID="22" presetClass="entr" presetSubtype="1" fill="hold" nodeType="after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wipe(up)">
                                          <p:cBhvr>
                                            <p:cTn id="40" dur="500"/>
                                            <p:tgtEl>
                                              <p:spTgt spid="67"/>
                                            </p:tgtEl>
                                          </p:cBhvr>
                                        </p:animEffect>
                                      </p:childTnLst>
                                    </p:cTn>
                                  </p:par>
                                  <p:par>
                                    <p:cTn id="41" presetID="22" presetClass="entr" presetSubtype="8"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left)">
                                          <p:cBhvr>
                                            <p:cTn id="43" dur="500"/>
                                            <p:tgtEl>
                                              <p:spTgt spid="53"/>
                                            </p:tgtEl>
                                          </p:cBhvr>
                                        </p:animEffect>
                                      </p:childTnLst>
                                    </p:cTn>
                                  </p:par>
                                  <p:par>
                                    <p:cTn id="44" presetID="22" presetClass="entr" presetSubtype="4" fill="hold" nodeType="with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wipe(down)">
                                          <p:cBhvr>
                                            <p:cTn id="46" dur="500"/>
                                            <p:tgtEl>
                                              <p:spTgt spid="59"/>
                                            </p:tgtEl>
                                          </p:cBhvr>
                                        </p:animEffect>
                                      </p:childTnLst>
                                    </p:cTn>
                                  </p:par>
                                  <p:par>
                                    <p:cTn id="47" presetID="22" presetClass="entr" presetSubtype="2"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right)">
                                          <p:cBhvr>
                                            <p:cTn id="4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48179" y="1506748"/>
            <a:ext cx="2065817" cy="2584754"/>
            <a:chOff x="3295850" y="1895995"/>
            <a:chExt cx="3725149" cy="4660916"/>
          </a:xfrm>
        </p:grpSpPr>
        <p:sp>
          <p:nvSpPr>
            <p:cNvPr id="3" name="圆角矩形 2"/>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5" name="圆角矩形 4"/>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C8C8C"/>
                </a:gs>
                <a:gs pos="100000">
                  <a:srgbClr val="E35353"/>
                </a:gs>
              </a:gsLst>
              <a:lin ang="2700000" scaled="1"/>
              <a:tileRect/>
            </a:gradFill>
            <a:ln w="25400">
              <a:gradFill flip="none" rotWithShape="1">
                <a:gsLst>
                  <a:gs pos="0">
                    <a:srgbClr val="E35353"/>
                  </a:gs>
                  <a:gs pos="100000">
                    <a:srgbClr val="F1A9A9"/>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sp>
        <p:nvSpPr>
          <p:cNvPr id="7" name="圆角矩形 6"/>
          <p:cNvSpPr/>
          <p:nvPr/>
        </p:nvSpPr>
        <p:spPr>
          <a:xfrm>
            <a:off x="3400871" y="1980707"/>
            <a:ext cx="3894951" cy="751080"/>
          </a:xfrm>
          <a:prstGeom prst="roundRect">
            <a:avLst>
              <a:gd name="adj" fmla="val 9976"/>
            </a:avLst>
          </a:prstGeom>
          <a:solidFill>
            <a:srgbClr val="E8797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8" name="组合 7"/>
          <p:cNvGrpSpPr/>
          <p:nvPr/>
        </p:nvGrpSpPr>
        <p:grpSpPr>
          <a:xfrm>
            <a:off x="3471160" y="2294564"/>
            <a:ext cx="118508" cy="118509"/>
            <a:chOff x="4486616" y="3001075"/>
            <a:chExt cx="274695" cy="274699"/>
          </a:xfrm>
        </p:grpSpPr>
        <p:sp>
          <p:nvSpPr>
            <p:cNvPr id="9" name="椭圆 8"/>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 name="椭圆 9"/>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1" name="组合 10"/>
          <p:cNvGrpSpPr/>
          <p:nvPr/>
        </p:nvGrpSpPr>
        <p:grpSpPr>
          <a:xfrm>
            <a:off x="3171655" y="2294564"/>
            <a:ext cx="118508" cy="118509"/>
            <a:chOff x="4486616" y="3001075"/>
            <a:chExt cx="274695" cy="274699"/>
          </a:xfrm>
        </p:grpSpPr>
        <p:sp>
          <p:nvSpPr>
            <p:cNvPr id="12" name="椭圆 11"/>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3" name="椭圆 12"/>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4" name="组合 13"/>
          <p:cNvGrpSpPr/>
          <p:nvPr/>
        </p:nvGrpSpPr>
        <p:grpSpPr>
          <a:xfrm>
            <a:off x="3238214" y="2328226"/>
            <a:ext cx="288238" cy="46073"/>
            <a:chOff x="4317617" y="3104300"/>
            <a:chExt cx="384317" cy="61430"/>
          </a:xfrm>
        </p:grpSpPr>
        <p:sp>
          <p:nvSpPr>
            <p:cNvPr id="15" name="圆角矩形 14"/>
            <p:cNvSpPr/>
            <p:nvPr/>
          </p:nvSpPr>
          <p:spPr>
            <a:xfrm rot="16200000">
              <a:off x="4498570" y="296236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6" name="圆角矩形 15"/>
            <p:cNvSpPr/>
            <p:nvPr/>
          </p:nvSpPr>
          <p:spPr>
            <a:xfrm rot="16200000">
              <a:off x="4498571" y="292334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7" name="组合 16"/>
          <p:cNvGrpSpPr/>
          <p:nvPr/>
        </p:nvGrpSpPr>
        <p:grpSpPr>
          <a:xfrm>
            <a:off x="3933220" y="2163081"/>
            <a:ext cx="491776" cy="429667"/>
            <a:chOff x="5030931" y="2884106"/>
            <a:chExt cx="655701" cy="572889"/>
          </a:xfrm>
        </p:grpSpPr>
        <p:sp>
          <p:nvSpPr>
            <p:cNvPr id="18" name="椭圆 17"/>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9" name="文本框 18"/>
            <p:cNvSpPr txBox="1"/>
            <p:nvPr/>
          </p:nvSpPr>
          <p:spPr>
            <a:xfrm>
              <a:off x="5030931" y="2902999"/>
              <a:ext cx="655701" cy="553996"/>
            </a:xfrm>
            <a:prstGeom prst="rect">
              <a:avLst/>
            </a:prstGeom>
            <a:noFill/>
          </p:spPr>
          <p:txBody>
            <a:bodyPr wrap="square" rtlCol="0">
              <a:spAutoFit/>
            </a:bodyPr>
            <a:lstStyle/>
            <a:p>
              <a:pPr algn="ctr"/>
              <a:r>
                <a:rPr lang="en-US" altLang="zh-CN" sz="2100" dirty="0">
                  <a:solidFill>
                    <a:srgbClr val="E8797A"/>
                  </a:solidFill>
                  <a:latin typeface="Impact" panose="020B0806030902050204" pitchFamily="34" charset="0"/>
                </a:rPr>
                <a:t>02</a:t>
              </a:r>
              <a:endParaRPr lang="zh-CN" altLang="en-US" sz="2100" dirty="0">
                <a:solidFill>
                  <a:srgbClr val="E8797A"/>
                </a:solidFill>
                <a:latin typeface="Impact" panose="020B0806030902050204" pitchFamily="34" charset="0"/>
              </a:endParaRPr>
            </a:p>
          </p:txBody>
        </p:sp>
      </p:grpSp>
      <p:grpSp>
        <p:nvGrpSpPr>
          <p:cNvPr id="20" name="组合 19"/>
          <p:cNvGrpSpPr/>
          <p:nvPr/>
        </p:nvGrpSpPr>
        <p:grpSpPr>
          <a:xfrm>
            <a:off x="2306276" y="2154215"/>
            <a:ext cx="539637" cy="423360"/>
            <a:chOff x="4172643" y="3997027"/>
            <a:chExt cx="736426" cy="577745"/>
          </a:xfrm>
          <a:solidFill>
            <a:schemeClr val="bg1"/>
          </a:solidFill>
        </p:grpSpPr>
        <p:sp>
          <p:nvSpPr>
            <p:cNvPr id="21" name="Freeform 14"/>
            <p:cNvSpPr/>
            <p:nvPr/>
          </p:nvSpPr>
          <p:spPr bwMode="auto">
            <a:xfrm>
              <a:off x="4409944" y="4129742"/>
              <a:ext cx="499125" cy="385885"/>
            </a:xfrm>
            <a:custGeom>
              <a:avLst/>
              <a:gdLst>
                <a:gd name="T0" fmla="*/ 272 w 293"/>
                <a:gd name="T1" fmla="*/ 48 h 226"/>
                <a:gd name="T2" fmla="*/ 255 w 293"/>
                <a:gd name="T3" fmla="*/ 46 h 226"/>
                <a:gd name="T4" fmla="*/ 96 w 293"/>
                <a:gd name="T5" fmla="*/ 46 h 226"/>
                <a:gd name="T6" fmla="*/ 96 w 293"/>
                <a:gd name="T7" fmla="*/ 0 h 226"/>
                <a:gd name="T8" fmla="*/ 89 w 293"/>
                <a:gd name="T9" fmla="*/ 0 h 226"/>
                <a:gd name="T10" fmla="*/ 73 w 293"/>
                <a:gd name="T11" fmla="*/ 0 h 226"/>
                <a:gd name="T12" fmla="*/ 23 w 293"/>
                <a:gd name="T13" fmla="*/ 0 h 226"/>
                <a:gd name="T14" fmla="*/ 2 w 293"/>
                <a:gd name="T15" fmla="*/ 25 h 226"/>
                <a:gd name="T16" fmla="*/ 2 w 293"/>
                <a:gd name="T17" fmla="*/ 38 h 226"/>
                <a:gd name="T18" fmla="*/ 89 w 293"/>
                <a:gd name="T19" fmla="*/ 155 h 226"/>
                <a:gd name="T20" fmla="*/ 66 w 293"/>
                <a:gd name="T21" fmla="*/ 226 h 226"/>
                <a:gd name="T22" fmla="*/ 96 w 293"/>
                <a:gd name="T23" fmla="*/ 226 h 226"/>
                <a:gd name="T24" fmla="*/ 255 w 293"/>
                <a:gd name="T25" fmla="*/ 226 h 226"/>
                <a:gd name="T26" fmla="*/ 293 w 293"/>
                <a:gd name="T27" fmla="*/ 201 h 226"/>
                <a:gd name="T28" fmla="*/ 293 w 293"/>
                <a:gd name="T29" fmla="*/ 74 h 226"/>
                <a:gd name="T30" fmla="*/ 272 w 293"/>
                <a:gd name="T31" fmla="*/ 4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 h="226">
                  <a:moveTo>
                    <a:pt x="272" y="48"/>
                  </a:moveTo>
                  <a:cubicBezTo>
                    <a:pt x="263" y="46"/>
                    <a:pt x="255" y="46"/>
                    <a:pt x="255" y="46"/>
                  </a:cubicBezTo>
                  <a:cubicBezTo>
                    <a:pt x="96" y="46"/>
                    <a:pt x="96" y="46"/>
                    <a:pt x="96" y="46"/>
                  </a:cubicBezTo>
                  <a:cubicBezTo>
                    <a:pt x="96" y="0"/>
                    <a:pt x="96" y="0"/>
                    <a:pt x="96" y="0"/>
                  </a:cubicBezTo>
                  <a:cubicBezTo>
                    <a:pt x="89" y="0"/>
                    <a:pt x="89" y="0"/>
                    <a:pt x="89" y="0"/>
                  </a:cubicBezTo>
                  <a:cubicBezTo>
                    <a:pt x="89" y="0"/>
                    <a:pt x="83" y="0"/>
                    <a:pt x="73" y="0"/>
                  </a:cubicBezTo>
                  <a:cubicBezTo>
                    <a:pt x="59" y="0"/>
                    <a:pt x="37" y="0"/>
                    <a:pt x="23" y="0"/>
                  </a:cubicBezTo>
                  <a:cubicBezTo>
                    <a:pt x="0" y="0"/>
                    <a:pt x="2" y="25"/>
                    <a:pt x="2" y="25"/>
                  </a:cubicBezTo>
                  <a:cubicBezTo>
                    <a:pt x="2" y="25"/>
                    <a:pt x="2" y="30"/>
                    <a:pt x="2" y="38"/>
                  </a:cubicBezTo>
                  <a:cubicBezTo>
                    <a:pt x="52" y="53"/>
                    <a:pt x="89" y="100"/>
                    <a:pt x="89" y="155"/>
                  </a:cubicBezTo>
                  <a:cubicBezTo>
                    <a:pt x="89" y="182"/>
                    <a:pt x="80" y="206"/>
                    <a:pt x="66" y="226"/>
                  </a:cubicBezTo>
                  <a:cubicBezTo>
                    <a:pt x="96" y="226"/>
                    <a:pt x="96" y="226"/>
                    <a:pt x="96" y="226"/>
                  </a:cubicBezTo>
                  <a:cubicBezTo>
                    <a:pt x="96" y="226"/>
                    <a:pt x="219" y="226"/>
                    <a:pt x="255" y="226"/>
                  </a:cubicBezTo>
                  <a:cubicBezTo>
                    <a:pt x="292" y="226"/>
                    <a:pt x="293" y="201"/>
                    <a:pt x="293" y="201"/>
                  </a:cubicBezTo>
                  <a:cubicBezTo>
                    <a:pt x="293" y="74"/>
                    <a:pt x="293" y="74"/>
                    <a:pt x="293" y="74"/>
                  </a:cubicBezTo>
                  <a:cubicBezTo>
                    <a:pt x="293" y="58"/>
                    <a:pt x="282" y="51"/>
                    <a:pt x="272"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2" name="Freeform 15"/>
            <p:cNvSpPr>
              <a:spLocks noEditPoints="1"/>
            </p:cNvSpPr>
            <p:nvPr/>
          </p:nvSpPr>
          <p:spPr bwMode="auto">
            <a:xfrm>
              <a:off x="4534004" y="3997027"/>
              <a:ext cx="339001" cy="188975"/>
            </a:xfrm>
            <a:custGeom>
              <a:avLst/>
              <a:gdLst>
                <a:gd name="T0" fmla="*/ 83 w 470"/>
                <a:gd name="T1" fmla="*/ 262 h 262"/>
                <a:gd name="T2" fmla="*/ 397 w 470"/>
                <a:gd name="T3" fmla="*/ 262 h 262"/>
                <a:gd name="T4" fmla="*/ 470 w 470"/>
                <a:gd name="T5" fmla="*/ 262 h 262"/>
                <a:gd name="T6" fmla="*/ 470 w 470"/>
                <a:gd name="T7" fmla="*/ 0 h 262"/>
                <a:gd name="T8" fmla="*/ 0 w 470"/>
                <a:gd name="T9" fmla="*/ 0 h 262"/>
                <a:gd name="T10" fmla="*/ 0 w 470"/>
                <a:gd name="T11" fmla="*/ 158 h 262"/>
                <a:gd name="T12" fmla="*/ 83 w 470"/>
                <a:gd name="T13" fmla="*/ 158 h 262"/>
                <a:gd name="T14" fmla="*/ 83 w 470"/>
                <a:gd name="T15" fmla="*/ 262 h 262"/>
                <a:gd name="T16" fmla="*/ 123 w 470"/>
                <a:gd name="T17" fmla="*/ 83 h 262"/>
                <a:gd name="T18" fmla="*/ 362 w 470"/>
                <a:gd name="T19" fmla="*/ 83 h 262"/>
                <a:gd name="T20" fmla="*/ 362 w 470"/>
                <a:gd name="T21" fmla="*/ 102 h 262"/>
                <a:gd name="T22" fmla="*/ 123 w 470"/>
                <a:gd name="T23" fmla="*/ 102 h 262"/>
                <a:gd name="T24" fmla="*/ 123 w 470"/>
                <a:gd name="T25" fmla="*/ 83 h 262"/>
                <a:gd name="T26" fmla="*/ 121 w 470"/>
                <a:gd name="T27" fmla="*/ 140 h 262"/>
                <a:gd name="T28" fmla="*/ 362 w 470"/>
                <a:gd name="T29" fmla="*/ 140 h 262"/>
                <a:gd name="T30" fmla="*/ 362 w 470"/>
                <a:gd name="T31" fmla="*/ 158 h 262"/>
                <a:gd name="T32" fmla="*/ 121 w 470"/>
                <a:gd name="T33" fmla="*/ 158 h 262"/>
                <a:gd name="T34" fmla="*/ 121 w 470"/>
                <a:gd name="T35" fmla="*/ 140 h 262"/>
                <a:gd name="T36" fmla="*/ 121 w 470"/>
                <a:gd name="T37" fmla="*/ 196 h 262"/>
                <a:gd name="T38" fmla="*/ 362 w 470"/>
                <a:gd name="T39" fmla="*/ 196 h 262"/>
                <a:gd name="T40" fmla="*/ 362 w 470"/>
                <a:gd name="T41" fmla="*/ 215 h 262"/>
                <a:gd name="T42" fmla="*/ 121 w 470"/>
                <a:gd name="T43" fmla="*/ 215 h 262"/>
                <a:gd name="T44" fmla="*/ 121 w 470"/>
                <a:gd name="T45" fmla="*/ 19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0" h="262">
                  <a:moveTo>
                    <a:pt x="83" y="262"/>
                  </a:moveTo>
                  <a:lnTo>
                    <a:pt x="397" y="262"/>
                  </a:lnTo>
                  <a:lnTo>
                    <a:pt x="470" y="262"/>
                  </a:lnTo>
                  <a:lnTo>
                    <a:pt x="470" y="0"/>
                  </a:lnTo>
                  <a:lnTo>
                    <a:pt x="0" y="0"/>
                  </a:lnTo>
                  <a:lnTo>
                    <a:pt x="0" y="158"/>
                  </a:lnTo>
                  <a:lnTo>
                    <a:pt x="83" y="158"/>
                  </a:lnTo>
                  <a:lnTo>
                    <a:pt x="83" y="262"/>
                  </a:lnTo>
                  <a:close/>
                  <a:moveTo>
                    <a:pt x="123" y="83"/>
                  </a:moveTo>
                  <a:lnTo>
                    <a:pt x="362" y="83"/>
                  </a:lnTo>
                  <a:lnTo>
                    <a:pt x="362" y="102"/>
                  </a:lnTo>
                  <a:lnTo>
                    <a:pt x="123" y="102"/>
                  </a:lnTo>
                  <a:lnTo>
                    <a:pt x="123" y="83"/>
                  </a:lnTo>
                  <a:close/>
                  <a:moveTo>
                    <a:pt x="121" y="140"/>
                  </a:moveTo>
                  <a:lnTo>
                    <a:pt x="362" y="140"/>
                  </a:lnTo>
                  <a:lnTo>
                    <a:pt x="362" y="158"/>
                  </a:lnTo>
                  <a:lnTo>
                    <a:pt x="121" y="158"/>
                  </a:lnTo>
                  <a:lnTo>
                    <a:pt x="121" y="140"/>
                  </a:lnTo>
                  <a:close/>
                  <a:moveTo>
                    <a:pt x="121" y="196"/>
                  </a:moveTo>
                  <a:lnTo>
                    <a:pt x="362" y="196"/>
                  </a:lnTo>
                  <a:lnTo>
                    <a:pt x="362" y="215"/>
                  </a:lnTo>
                  <a:lnTo>
                    <a:pt x="121" y="215"/>
                  </a:lnTo>
                  <a:lnTo>
                    <a:pt x="121" y="1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3" name="Freeform 16"/>
            <p:cNvSpPr>
              <a:spLocks noEditPoints="1"/>
            </p:cNvSpPr>
            <p:nvPr/>
          </p:nvSpPr>
          <p:spPr bwMode="auto">
            <a:xfrm>
              <a:off x="4172643" y="4213411"/>
              <a:ext cx="361361" cy="361361"/>
            </a:xfrm>
            <a:custGeom>
              <a:avLst/>
              <a:gdLst>
                <a:gd name="T0" fmla="*/ 141 w 212"/>
                <a:gd name="T1" fmla="*/ 6 h 212"/>
                <a:gd name="T2" fmla="*/ 106 w 212"/>
                <a:gd name="T3" fmla="*/ 0 h 212"/>
                <a:gd name="T4" fmla="*/ 0 w 212"/>
                <a:gd name="T5" fmla="*/ 106 h 212"/>
                <a:gd name="T6" fmla="*/ 106 w 212"/>
                <a:gd name="T7" fmla="*/ 212 h 212"/>
                <a:gd name="T8" fmla="*/ 185 w 212"/>
                <a:gd name="T9" fmla="*/ 177 h 212"/>
                <a:gd name="T10" fmla="*/ 212 w 212"/>
                <a:gd name="T11" fmla="*/ 106 h 212"/>
                <a:gd name="T12" fmla="*/ 141 w 212"/>
                <a:gd name="T13" fmla="*/ 6 h 212"/>
                <a:gd name="T14" fmla="*/ 106 w 212"/>
                <a:gd name="T15" fmla="*/ 178 h 212"/>
                <a:gd name="T16" fmla="*/ 34 w 212"/>
                <a:gd name="T17" fmla="*/ 106 h 212"/>
                <a:gd name="T18" fmla="*/ 106 w 212"/>
                <a:gd name="T19" fmla="*/ 34 h 212"/>
                <a:gd name="T20" fmla="*/ 141 w 212"/>
                <a:gd name="T21" fmla="*/ 43 h 212"/>
                <a:gd name="T22" fmla="*/ 178 w 212"/>
                <a:gd name="T23" fmla="*/ 106 h 212"/>
                <a:gd name="T24" fmla="*/ 147 w 212"/>
                <a:gd name="T25" fmla="*/ 165 h 212"/>
                <a:gd name="T26" fmla="*/ 106 w 212"/>
                <a:gd name="T27" fmla="*/ 17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 h="212">
                  <a:moveTo>
                    <a:pt x="141" y="6"/>
                  </a:moveTo>
                  <a:cubicBezTo>
                    <a:pt x="130" y="2"/>
                    <a:pt x="118" y="0"/>
                    <a:pt x="106" y="0"/>
                  </a:cubicBezTo>
                  <a:cubicBezTo>
                    <a:pt x="47" y="0"/>
                    <a:pt x="0" y="47"/>
                    <a:pt x="0" y="106"/>
                  </a:cubicBezTo>
                  <a:cubicBezTo>
                    <a:pt x="0" y="165"/>
                    <a:pt x="47" y="212"/>
                    <a:pt x="106" y="212"/>
                  </a:cubicBezTo>
                  <a:cubicBezTo>
                    <a:pt x="137" y="212"/>
                    <a:pt x="165" y="199"/>
                    <a:pt x="185" y="177"/>
                  </a:cubicBezTo>
                  <a:cubicBezTo>
                    <a:pt x="202" y="159"/>
                    <a:pt x="212" y="133"/>
                    <a:pt x="212" y="106"/>
                  </a:cubicBezTo>
                  <a:cubicBezTo>
                    <a:pt x="212" y="60"/>
                    <a:pt x="182" y="20"/>
                    <a:pt x="141" y="6"/>
                  </a:cubicBezTo>
                  <a:close/>
                  <a:moveTo>
                    <a:pt x="106" y="178"/>
                  </a:moveTo>
                  <a:cubicBezTo>
                    <a:pt x="66" y="178"/>
                    <a:pt x="34" y="146"/>
                    <a:pt x="34" y="106"/>
                  </a:cubicBezTo>
                  <a:cubicBezTo>
                    <a:pt x="34" y="66"/>
                    <a:pt x="66" y="34"/>
                    <a:pt x="106" y="34"/>
                  </a:cubicBezTo>
                  <a:cubicBezTo>
                    <a:pt x="119" y="34"/>
                    <a:pt x="131" y="38"/>
                    <a:pt x="141" y="43"/>
                  </a:cubicBezTo>
                  <a:cubicBezTo>
                    <a:pt x="163" y="56"/>
                    <a:pt x="178" y="79"/>
                    <a:pt x="178" y="106"/>
                  </a:cubicBezTo>
                  <a:cubicBezTo>
                    <a:pt x="178" y="130"/>
                    <a:pt x="166" y="152"/>
                    <a:pt x="147" y="165"/>
                  </a:cubicBezTo>
                  <a:cubicBezTo>
                    <a:pt x="136" y="173"/>
                    <a:pt x="121" y="178"/>
                    <a:pt x="106" y="1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4" name="Freeform 17"/>
            <p:cNvSpPr/>
            <p:nvPr/>
          </p:nvSpPr>
          <p:spPr bwMode="auto">
            <a:xfrm>
              <a:off x="4288769" y="4324488"/>
              <a:ext cx="83668" cy="102422"/>
            </a:xfrm>
            <a:custGeom>
              <a:avLst/>
              <a:gdLst>
                <a:gd name="T0" fmla="*/ 45 w 49"/>
                <a:gd name="T1" fmla="*/ 0 h 60"/>
                <a:gd name="T2" fmla="*/ 41 w 49"/>
                <a:gd name="T3" fmla="*/ 3 h 60"/>
                <a:gd name="T4" fmla="*/ 41 w 49"/>
                <a:gd name="T5" fmla="*/ 41 h 60"/>
                <a:gd name="T6" fmla="*/ 3 w 49"/>
                <a:gd name="T7" fmla="*/ 52 h 60"/>
                <a:gd name="T8" fmla="*/ 0 w 49"/>
                <a:gd name="T9" fmla="*/ 55 h 60"/>
                <a:gd name="T10" fmla="*/ 1 w 49"/>
                <a:gd name="T11" fmla="*/ 57 h 60"/>
                <a:gd name="T12" fmla="*/ 5 w 49"/>
                <a:gd name="T13" fmla="*/ 60 h 60"/>
                <a:gd name="T14" fmla="*/ 43 w 49"/>
                <a:gd name="T15" fmla="*/ 50 h 60"/>
                <a:gd name="T16" fmla="*/ 47 w 49"/>
                <a:gd name="T17" fmla="*/ 49 h 60"/>
                <a:gd name="T18" fmla="*/ 49 w 49"/>
                <a:gd name="T19" fmla="*/ 45 h 60"/>
                <a:gd name="T20" fmla="*/ 49 w 49"/>
                <a:gd name="T21" fmla="*/ 3 h 60"/>
                <a:gd name="T22" fmla="*/ 48 w 49"/>
                <a:gd name="T23" fmla="*/ 1 h 60"/>
                <a:gd name="T24" fmla="*/ 45 w 49"/>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60">
                  <a:moveTo>
                    <a:pt x="45" y="0"/>
                  </a:moveTo>
                  <a:cubicBezTo>
                    <a:pt x="43" y="0"/>
                    <a:pt x="41" y="1"/>
                    <a:pt x="41" y="3"/>
                  </a:cubicBezTo>
                  <a:cubicBezTo>
                    <a:pt x="41" y="41"/>
                    <a:pt x="41" y="41"/>
                    <a:pt x="41" y="41"/>
                  </a:cubicBezTo>
                  <a:cubicBezTo>
                    <a:pt x="3" y="52"/>
                    <a:pt x="3" y="52"/>
                    <a:pt x="3" y="52"/>
                  </a:cubicBezTo>
                  <a:cubicBezTo>
                    <a:pt x="1" y="52"/>
                    <a:pt x="0" y="53"/>
                    <a:pt x="0" y="55"/>
                  </a:cubicBezTo>
                  <a:cubicBezTo>
                    <a:pt x="0" y="56"/>
                    <a:pt x="0" y="56"/>
                    <a:pt x="1" y="57"/>
                  </a:cubicBezTo>
                  <a:cubicBezTo>
                    <a:pt x="1" y="59"/>
                    <a:pt x="3" y="60"/>
                    <a:pt x="5" y="60"/>
                  </a:cubicBezTo>
                  <a:cubicBezTo>
                    <a:pt x="43" y="50"/>
                    <a:pt x="43" y="50"/>
                    <a:pt x="43" y="50"/>
                  </a:cubicBezTo>
                  <a:cubicBezTo>
                    <a:pt x="47" y="49"/>
                    <a:pt x="47" y="49"/>
                    <a:pt x="47" y="49"/>
                  </a:cubicBezTo>
                  <a:cubicBezTo>
                    <a:pt x="49" y="48"/>
                    <a:pt x="49" y="47"/>
                    <a:pt x="49" y="45"/>
                  </a:cubicBezTo>
                  <a:cubicBezTo>
                    <a:pt x="49" y="3"/>
                    <a:pt x="49" y="3"/>
                    <a:pt x="49" y="3"/>
                  </a:cubicBezTo>
                  <a:cubicBezTo>
                    <a:pt x="49" y="2"/>
                    <a:pt x="49" y="1"/>
                    <a:pt x="48" y="1"/>
                  </a:cubicBezTo>
                  <a:cubicBezTo>
                    <a:pt x="47" y="0"/>
                    <a:pt x="46"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sp>
        <p:nvSpPr>
          <p:cNvPr id="25" name="文本框 24"/>
          <p:cNvSpPr txBox="1"/>
          <p:nvPr/>
        </p:nvSpPr>
        <p:spPr>
          <a:xfrm>
            <a:off x="4435600" y="2080758"/>
            <a:ext cx="2629909" cy="583565"/>
          </a:xfrm>
          <a:prstGeom prst="rect">
            <a:avLst/>
          </a:prstGeom>
          <a:noFill/>
        </p:spPr>
        <p:txBody>
          <a:bodyPr wrap="square" rtlCol="0">
            <a:spAutoFit/>
          </a:bodyPr>
          <a:lstStyle/>
          <a:p>
            <a:pPr algn="ctr"/>
            <a:r>
              <a:rPr lang="zh-CN" altLang="en-US" sz="3200" dirty="0" smtClean="0">
                <a:solidFill>
                  <a:schemeClr val="bg1"/>
                </a:solidFill>
                <a:latin typeface="造字工房悦黑体验版细体" pitchFamily="50" charset="-122"/>
                <a:ea typeface="造字工房悦黑体验版细体" pitchFamily="50" charset="-122"/>
              </a:rPr>
              <a:t>企 业 介 绍</a:t>
            </a:r>
            <a:endParaRPr lang="zh-CN" altLang="en-US" sz="3200" dirty="0" smtClean="0">
              <a:solidFill>
                <a:schemeClr val="bg1"/>
              </a:solidFill>
              <a:latin typeface="造字工房悦黑体验版细体" pitchFamily="50" charset="-122"/>
              <a:ea typeface="造字工房悦黑体验版细体" pitchFamily="50" charset="-122"/>
            </a:endParaRPr>
          </a:p>
        </p:txBody>
      </p:sp>
      <p:sp>
        <p:nvSpPr>
          <p:cNvPr id="26" name="矩形 25"/>
          <p:cNvSpPr/>
          <p:nvPr/>
        </p:nvSpPr>
        <p:spPr>
          <a:xfrm>
            <a:off x="3856233" y="2881585"/>
            <a:ext cx="1413510" cy="398780"/>
          </a:xfrm>
          <a:prstGeom prst="rect">
            <a:avLst/>
          </a:prstGeom>
        </p:spPr>
        <p:txBody>
          <a:bodyPr wrap="none">
            <a:spAutoFit/>
          </a:bodyPr>
          <a:lstStyle/>
          <a:p>
            <a:pPr marL="214630" indent="-214630">
              <a:buFont typeface="Wingdings" panose="05000000000000000000" pitchFamily="2" charset="2"/>
              <a:buChar char="l"/>
            </a:pPr>
            <a:r>
              <a:rPr lang="zh-CN" altLang="en-US" sz="2000" dirty="0" smtClean="0">
                <a:solidFill>
                  <a:schemeClr val="bg1">
                    <a:lumMod val="50000"/>
                  </a:schemeClr>
                </a:solidFill>
                <a:latin typeface="+mj-ea"/>
                <a:ea typeface="+mj-ea"/>
              </a:rPr>
              <a:t>圆通公司</a:t>
            </a:r>
            <a:endParaRPr lang="zh-CN" altLang="en-US" sz="2000" dirty="0" smtClean="0">
              <a:solidFill>
                <a:schemeClr val="bg1">
                  <a:lumMod val="50000"/>
                </a:schemeClr>
              </a:solidFill>
              <a:latin typeface="+mj-ea"/>
              <a:ea typeface="+mj-ea"/>
            </a:endParaRPr>
          </a:p>
        </p:txBody>
      </p:sp>
      <p:sp>
        <p:nvSpPr>
          <p:cNvPr id="27" name="矩形 26"/>
          <p:cNvSpPr/>
          <p:nvPr/>
        </p:nvSpPr>
        <p:spPr>
          <a:xfrm>
            <a:off x="5485008" y="2876960"/>
            <a:ext cx="1413510" cy="398780"/>
          </a:xfrm>
          <a:prstGeom prst="rect">
            <a:avLst/>
          </a:prstGeom>
        </p:spPr>
        <p:txBody>
          <a:bodyPr wrap="none">
            <a:spAutoFit/>
          </a:bodyPr>
          <a:lstStyle/>
          <a:p>
            <a:pPr marL="214630" indent="-214630">
              <a:buFont typeface="Wingdings" panose="05000000000000000000" pitchFamily="2" charset="2"/>
              <a:buChar char="l"/>
            </a:pPr>
            <a:r>
              <a:rPr lang="zh-CN" altLang="en-US" sz="2000" dirty="0" smtClean="0">
                <a:solidFill>
                  <a:schemeClr val="bg1">
                    <a:lumMod val="50000"/>
                  </a:schemeClr>
                </a:solidFill>
                <a:latin typeface="+mj-ea"/>
                <a:ea typeface="+mj-ea"/>
              </a:rPr>
              <a:t>顺丰公司</a:t>
            </a:r>
            <a:endParaRPr lang="zh-CN" altLang="en-US" sz="2000" dirty="0" smtClean="0">
              <a:solidFill>
                <a:schemeClr val="bg1">
                  <a:lumMod val="50000"/>
                </a:schemeClr>
              </a:solidFill>
              <a:latin typeface="+mj-ea"/>
              <a:ea typeface="+mj-ea"/>
            </a:endParaRPr>
          </a:p>
        </p:txBody>
      </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50" fill="hold">
                                              <p:stCondLst>
                                                <p:cond delay="0"/>
                                              </p:stCondLst>
                                            </p:cTn>
                                            <p:tgtEl>
                                              <p:spTgt spid="2"/>
                                            </p:tgtEl>
                                            <p:attrNameLst>
                                              <p:attrName>r</p:attrName>
                                            </p:attrNameLst>
                                          </p:cBhvr>
                                        </p:animRot>
                                        <p:animRot by="-240000">
                                          <p:cBhvr>
                                            <p:cTn id="13" dur="100" fill="hold">
                                              <p:stCondLst>
                                                <p:cond delay="100"/>
                                              </p:stCondLst>
                                            </p:cTn>
                                            <p:tgtEl>
                                              <p:spTgt spid="2"/>
                                            </p:tgtEl>
                                            <p:attrNameLst>
                                              <p:attrName>r</p:attrName>
                                            </p:attrNameLst>
                                          </p:cBhvr>
                                        </p:animRot>
                                        <p:animRot by="240000">
                                          <p:cBhvr>
                                            <p:cTn id="14" dur="100" fill="hold">
                                              <p:stCondLst>
                                                <p:cond delay="200"/>
                                              </p:stCondLst>
                                            </p:cTn>
                                            <p:tgtEl>
                                              <p:spTgt spid="2"/>
                                            </p:tgtEl>
                                            <p:attrNameLst>
                                              <p:attrName>r</p:attrName>
                                            </p:attrNameLst>
                                          </p:cBhvr>
                                        </p:animRot>
                                        <p:animRot by="-240000">
                                          <p:cBhvr>
                                            <p:cTn id="15" dur="100" fill="hold">
                                              <p:stCondLst>
                                                <p:cond delay="300"/>
                                              </p:stCondLst>
                                            </p:cTn>
                                            <p:tgtEl>
                                              <p:spTgt spid="2"/>
                                            </p:tgtEl>
                                            <p:attrNameLst>
                                              <p:attrName>r</p:attrName>
                                            </p:attrNameLst>
                                          </p:cBhvr>
                                        </p:animRot>
                                        <p:animRot by="120000">
                                          <p:cBhvr>
                                            <p:cTn id="16" dur="100" fill="hold">
                                              <p:stCondLst>
                                                <p:cond delay="400"/>
                                              </p:stCondLst>
                                            </p:cTn>
                                            <p:tgtEl>
                                              <p:spTgt spid="2"/>
                                            </p:tgtEl>
                                            <p:attrNameLst>
                                              <p:attrName>r</p:attrName>
                                            </p:attrNameLst>
                                          </p:cBhvr>
                                        </p:animRot>
                                      </p:childTnLst>
                                    </p:cTn>
                                  </p:par>
                                </p:childTnLst>
                              </p:cTn>
                            </p:par>
                            <p:par>
                              <p:cTn id="17" fill="hold">
                                <p:stCondLst>
                                  <p:cond delay="1000"/>
                                </p:stCondLst>
                                <p:childTnLst>
                                  <p:par>
                                    <p:cTn id="18" presetID="37"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600"/>
                                            <p:tgtEl>
                                              <p:spTgt spid="20"/>
                                            </p:tgtEl>
                                          </p:cBhvr>
                                        </p:animEffect>
                                        <p:anim calcmode="lin" valueType="num">
                                          <p:cBhvr>
                                            <p:cTn id="21" dur="600" fill="hold"/>
                                            <p:tgtEl>
                                              <p:spTgt spid="20"/>
                                            </p:tgtEl>
                                            <p:attrNameLst>
                                              <p:attrName>ppt_x</p:attrName>
                                            </p:attrNameLst>
                                          </p:cBhvr>
                                          <p:tavLst>
                                            <p:tav tm="0">
                                              <p:val>
                                                <p:strVal val="#ppt_x"/>
                                              </p:val>
                                            </p:tav>
                                            <p:tav tm="100000">
                                              <p:val>
                                                <p:strVal val="#ppt_x"/>
                                              </p:val>
                                            </p:tav>
                                          </p:tavLst>
                                        </p:anim>
                                        <p:anim calcmode="lin" valueType="num">
                                          <p:cBhvr>
                                            <p:cTn id="22" dur="540" decel="100000" fill="hold"/>
                                            <p:tgtEl>
                                              <p:spTgt spid="20"/>
                                            </p:tgtEl>
                                            <p:attrNameLst>
                                              <p:attrName>ppt_y</p:attrName>
                                            </p:attrNameLst>
                                          </p:cBhvr>
                                          <p:tavLst>
                                            <p:tav tm="0">
                                              <p:val>
                                                <p:strVal val="#ppt_y+1"/>
                                              </p:val>
                                            </p:tav>
                                            <p:tav tm="100000">
                                              <p:val>
                                                <p:strVal val="#ppt_y-.03"/>
                                              </p:val>
                                            </p:tav>
                                          </p:tavLst>
                                        </p:anim>
                                        <p:anim calcmode="lin" valueType="num">
                                          <p:cBhvr>
                                            <p:cTn id="23"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childTnLst>
                              </p:cTn>
                            </p:par>
                            <p:par>
                              <p:cTn id="24" fill="hold">
                                <p:stCondLst>
                                  <p:cond delay="20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5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2500"/>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14:bounceEnd="50000">
                                          <p:cBhvr additive="base">
                                            <p:cTn id="37" dur="500" fill="hold"/>
                                            <p:tgtEl>
                                              <p:spTgt spid="7"/>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53" presetClass="entr" presetSubtype="16"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200" fill="hold"/>
                                            <p:tgtEl>
                                              <p:spTgt spid="17"/>
                                            </p:tgtEl>
                                            <p:attrNameLst>
                                              <p:attrName>ppt_w</p:attrName>
                                            </p:attrNameLst>
                                          </p:cBhvr>
                                          <p:tavLst>
                                            <p:tav tm="0">
                                              <p:val>
                                                <p:fltVal val="0"/>
                                              </p:val>
                                            </p:tav>
                                            <p:tav tm="100000">
                                              <p:val>
                                                <p:strVal val="#ppt_w"/>
                                              </p:val>
                                            </p:tav>
                                          </p:tavLst>
                                        </p:anim>
                                        <p:anim calcmode="lin" valueType="num">
                                          <p:cBhvr>
                                            <p:cTn id="43" dur="200" fill="hold"/>
                                            <p:tgtEl>
                                              <p:spTgt spid="17"/>
                                            </p:tgtEl>
                                            <p:attrNameLst>
                                              <p:attrName>ppt_h</p:attrName>
                                            </p:attrNameLst>
                                          </p:cBhvr>
                                          <p:tavLst>
                                            <p:tav tm="0">
                                              <p:val>
                                                <p:fltVal val="0"/>
                                              </p:val>
                                            </p:tav>
                                            <p:tav tm="100000">
                                              <p:val>
                                                <p:strVal val="#ppt_h"/>
                                              </p:val>
                                            </p:tav>
                                          </p:tavLst>
                                        </p:anim>
                                        <p:animEffect transition="in" filter="fade">
                                          <p:cBhvr>
                                            <p:cTn id="44" dur="200"/>
                                            <p:tgtEl>
                                              <p:spTgt spid="17"/>
                                            </p:tgtEl>
                                          </p:cBhvr>
                                        </p:animEffect>
                                      </p:childTnLst>
                                    </p:cTn>
                                  </p:par>
                                </p:childTnLst>
                              </p:cTn>
                            </p:par>
                            <p:par>
                              <p:cTn id="45" fill="hold">
                                <p:stCondLst>
                                  <p:cond delay="3500"/>
                                </p:stCondLst>
                                <p:childTnLst>
                                  <p:par>
                                    <p:cTn id="46" presetID="26" presetClass="emph" presetSubtype="0" fill="hold" nodeType="afterEffect">
                                      <p:stCondLst>
                                        <p:cond delay="0"/>
                                      </p:stCondLst>
                                      <p:childTnLst>
                                        <p:animEffect transition="out" filter="fade">
                                          <p:cBhvr>
                                            <p:cTn id="47" dur="400" tmFilter="0, 0; .2, .5; .8, .5; 1, 0"/>
                                            <p:tgtEl>
                                              <p:spTgt spid="17"/>
                                            </p:tgtEl>
                                          </p:cBhvr>
                                        </p:animEffect>
                                        <p:animScale>
                                          <p:cBhvr>
                                            <p:cTn id="48" dur="200" autoRev="1" fill="hold"/>
                                            <p:tgtEl>
                                              <p:spTgt spid="17"/>
                                            </p:tgtEl>
                                          </p:cBhvr>
                                          <p:by x="105000" y="105000"/>
                                        </p:animScale>
                                      </p:childTnLst>
                                    </p:cTn>
                                  </p:par>
                                </p:childTnLst>
                              </p:cTn>
                            </p:par>
                            <p:par>
                              <p:cTn id="49" fill="hold">
                                <p:stCondLst>
                                  <p:cond delay="4000"/>
                                </p:stCondLst>
                                <p:childTnLst>
                                  <p:par>
                                    <p:cTn id="50" presetID="16" presetClass="entr" presetSubtype="37" fill="hold" grpId="0" nodeType="afterEffect">
                                      <p:stCondLst>
                                        <p:cond delay="300"/>
                                      </p:stCondLst>
                                      <p:childTnLst>
                                        <p:set>
                                          <p:cBhvr>
                                            <p:cTn id="51" dur="1" fill="hold">
                                              <p:stCondLst>
                                                <p:cond delay="0"/>
                                              </p:stCondLst>
                                            </p:cTn>
                                            <p:tgtEl>
                                              <p:spTgt spid="25"/>
                                            </p:tgtEl>
                                            <p:attrNameLst>
                                              <p:attrName>style.visibility</p:attrName>
                                            </p:attrNameLst>
                                          </p:cBhvr>
                                          <p:to>
                                            <p:strVal val="visible"/>
                                          </p:to>
                                        </p:set>
                                        <p:animEffect transition="in" filter="barn(outVertical)">
                                          <p:cBhvr>
                                            <p:cTn id="52" dur="500"/>
                                            <p:tgtEl>
                                              <p:spTgt spid="25"/>
                                            </p:tgtEl>
                                          </p:cBhvr>
                                        </p:animEffect>
                                      </p:childTnLst>
                                    </p:cTn>
                                  </p:par>
                                </p:childTnLst>
                              </p:cTn>
                            </p:par>
                            <p:par>
                              <p:cTn id="53" fill="hold">
                                <p:stCondLst>
                                  <p:cond delay="4800"/>
                                </p:stCondLst>
                                <p:childTnLst>
                                  <p:par>
                                    <p:cTn id="54" presetID="50" presetClass="entr" presetSubtype="0" decel="100000"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p:cTn id="56" dur="1000" fill="hold"/>
                                            <p:tgtEl>
                                              <p:spTgt spid="26"/>
                                            </p:tgtEl>
                                            <p:attrNameLst>
                                              <p:attrName>ppt_w</p:attrName>
                                            </p:attrNameLst>
                                          </p:cBhvr>
                                          <p:tavLst>
                                            <p:tav tm="0">
                                              <p:val>
                                                <p:strVal val="#ppt_w+.3"/>
                                              </p:val>
                                            </p:tav>
                                            <p:tav tm="100000">
                                              <p:val>
                                                <p:strVal val="#ppt_w"/>
                                              </p:val>
                                            </p:tav>
                                          </p:tavLst>
                                        </p:anim>
                                        <p:anim calcmode="lin" valueType="num">
                                          <p:cBhvr>
                                            <p:cTn id="57" dur="1000" fill="hold"/>
                                            <p:tgtEl>
                                              <p:spTgt spid="26"/>
                                            </p:tgtEl>
                                            <p:attrNameLst>
                                              <p:attrName>ppt_h</p:attrName>
                                            </p:attrNameLst>
                                          </p:cBhvr>
                                          <p:tavLst>
                                            <p:tav tm="0">
                                              <p:val>
                                                <p:strVal val="#ppt_h"/>
                                              </p:val>
                                            </p:tav>
                                            <p:tav tm="100000">
                                              <p:val>
                                                <p:strVal val="#ppt_h"/>
                                              </p:val>
                                            </p:tav>
                                          </p:tavLst>
                                        </p:anim>
                                        <p:animEffect transition="in" filter="fade">
                                          <p:cBhvr>
                                            <p:cTn id="58" dur="1000"/>
                                            <p:tgtEl>
                                              <p:spTgt spid="26"/>
                                            </p:tgtEl>
                                          </p:cBhvr>
                                        </p:animEffect>
                                      </p:childTnLst>
                                    </p:cTn>
                                  </p:par>
                                  <p:par>
                                    <p:cTn id="59" presetID="50" presetClass="entr" presetSubtype="0" decel="100000" fill="hold" grpId="0" nodeType="withEffect">
                                      <p:stCondLst>
                                        <p:cond delay="350"/>
                                      </p:stCondLst>
                                      <p:childTnLst>
                                        <p:set>
                                          <p:cBhvr>
                                            <p:cTn id="60" dur="1" fill="hold">
                                              <p:stCondLst>
                                                <p:cond delay="0"/>
                                              </p:stCondLst>
                                            </p:cTn>
                                            <p:tgtEl>
                                              <p:spTgt spid="27"/>
                                            </p:tgtEl>
                                            <p:attrNameLst>
                                              <p:attrName>style.visibility</p:attrName>
                                            </p:attrNameLst>
                                          </p:cBhvr>
                                          <p:to>
                                            <p:strVal val="visible"/>
                                          </p:to>
                                        </p:set>
                                        <p:anim calcmode="lin" valueType="num">
                                          <p:cBhvr>
                                            <p:cTn id="61" dur="1000" fill="hold"/>
                                            <p:tgtEl>
                                              <p:spTgt spid="27"/>
                                            </p:tgtEl>
                                            <p:attrNameLst>
                                              <p:attrName>ppt_w</p:attrName>
                                            </p:attrNameLst>
                                          </p:cBhvr>
                                          <p:tavLst>
                                            <p:tav tm="0">
                                              <p:val>
                                                <p:strVal val="#ppt_w+.3"/>
                                              </p:val>
                                            </p:tav>
                                            <p:tav tm="100000">
                                              <p:val>
                                                <p:strVal val="#ppt_w"/>
                                              </p:val>
                                            </p:tav>
                                          </p:tavLst>
                                        </p:anim>
                                        <p:anim calcmode="lin" valueType="num">
                                          <p:cBhvr>
                                            <p:cTn id="62" dur="1000" fill="hold"/>
                                            <p:tgtEl>
                                              <p:spTgt spid="27"/>
                                            </p:tgtEl>
                                            <p:attrNameLst>
                                              <p:attrName>ppt_h</p:attrName>
                                            </p:attrNameLst>
                                          </p:cBhvr>
                                          <p:tavLst>
                                            <p:tav tm="0">
                                              <p:val>
                                                <p:strVal val="#ppt_h"/>
                                              </p:val>
                                            </p:tav>
                                            <p:tav tm="100000">
                                              <p:val>
                                                <p:strVal val="#ppt_h"/>
                                              </p:val>
                                            </p:tav>
                                          </p:tavLst>
                                        </p:anim>
                                        <p:animEffect transition="in" filter="fade">
                                          <p:cBhvr>
                                            <p:cTn id="63"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p:bldP spid="26" grpId="0"/>
          <p:bldP spid="2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50" fill="hold">
                                              <p:stCondLst>
                                                <p:cond delay="0"/>
                                              </p:stCondLst>
                                            </p:cTn>
                                            <p:tgtEl>
                                              <p:spTgt spid="2"/>
                                            </p:tgtEl>
                                            <p:attrNameLst>
                                              <p:attrName>r</p:attrName>
                                            </p:attrNameLst>
                                          </p:cBhvr>
                                        </p:animRot>
                                        <p:animRot by="-240000">
                                          <p:cBhvr>
                                            <p:cTn id="13" dur="100" fill="hold">
                                              <p:stCondLst>
                                                <p:cond delay="100"/>
                                              </p:stCondLst>
                                            </p:cTn>
                                            <p:tgtEl>
                                              <p:spTgt spid="2"/>
                                            </p:tgtEl>
                                            <p:attrNameLst>
                                              <p:attrName>r</p:attrName>
                                            </p:attrNameLst>
                                          </p:cBhvr>
                                        </p:animRot>
                                        <p:animRot by="240000">
                                          <p:cBhvr>
                                            <p:cTn id="14" dur="100" fill="hold">
                                              <p:stCondLst>
                                                <p:cond delay="200"/>
                                              </p:stCondLst>
                                            </p:cTn>
                                            <p:tgtEl>
                                              <p:spTgt spid="2"/>
                                            </p:tgtEl>
                                            <p:attrNameLst>
                                              <p:attrName>r</p:attrName>
                                            </p:attrNameLst>
                                          </p:cBhvr>
                                        </p:animRot>
                                        <p:animRot by="-240000">
                                          <p:cBhvr>
                                            <p:cTn id="15" dur="100" fill="hold">
                                              <p:stCondLst>
                                                <p:cond delay="300"/>
                                              </p:stCondLst>
                                            </p:cTn>
                                            <p:tgtEl>
                                              <p:spTgt spid="2"/>
                                            </p:tgtEl>
                                            <p:attrNameLst>
                                              <p:attrName>r</p:attrName>
                                            </p:attrNameLst>
                                          </p:cBhvr>
                                        </p:animRot>
                                        <p:animRot by="120000">
                                          <p:cBhvr>
                                            <p:cTn id="16" dur="100" fill="hold">
                                              <p:stCondLst>
                                                <p:cond delay="400"/>
                                              </p:stCondLst>
                                            </p:cTn>
                                            <p:tgtEl>
                                              <p:spTgt spid="2"/>
                                            </p:tgtEl>
                                            <p:attrNameLst>
                                              <p:attrName>r</p:attrName>
                                            </p:attrNameLst>
                                          </p:cBhvr>
                                        </p:animRot>
                                      </p:childTnLst>
                                    </p:cTn>
                                  </p:par>
                                </p:childTnLst>
                              </p:cTn>
                            </p:par>
                            <p:par>
                              <p:cTn id="17" fill="hold">
                                <p:stCondLst>
                                  <p:cond delay="1000"/>
                                </p:stCondLst>
                                <p:childTnLst>
                                  <p:par>
                                    <p:cTn id="18" presetID="37"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600"/>
                                            <p:tgtEl>
                                              <p:spTgt spid="20"/>
                                            </p:tgtEl>
                                          </p:cBhvr>
                                        </p:animEffect>
                                        <p:anim calcmode="lin" valueType="num">
                                          <p:cBhvr>
                                            <p:cTn id="21" dur="600" fill="hold"/>
                                            <p:tgtEl>
                                              <p:spTgt spid="20"/>
                                            </p:tgtEl>
                                            <p:attrNameLst>
                                              <p:attrName>ppt_x</p:attrName>
                                            </p:attrNameLst>
                                          </p:cBhvr>
                                          <p:tavLst>
                                            <p:tav tm="0">
                                              <p:val>
                                                <p:strVal val="#ppt_x"/>
                                              </p:val>
                                            </p:tav>
                                            <p:tav tm="100000">
                                              <p:val>
                                                <p:strVal val="#ppt_x"/>
                                              </p:val>
                                            </p:tav>
                                          </p:tavLst>
                                        </p:anim>
                                        <p:anim calcmode="lin" valueType="num">
                                          <p:cBhvr>
                                            <p:cTn id="22" dur="540" decel="100000" fill="hold"/>
                                            <p:tgtEl>
                                              <p:spTgt spid="20"/>
                                            </p:tgtEl>
                                            <p:attrNameLst>
                                              <p:attrName>ppt_y</p:attrName>
                                            </p:attrNameLst>
                                          </p:cBhvr>
                                          <p:tavLst>
                                            <p:tav tm="0">
                                              <p:val>
                                                <p:strVal val="#ppt_y+1"/>
                                              </p:val>
                                            </p:tav>
                                            <p:tav tm="100000">
                                              <p:val>
                                                <p:strVal val="#ppt_y-.03"/>
                                              </p:val>
                                            </p:tav>
                                          </p:tavLst>
                                        </p:anim>
                                        <p:anim calcmode="lin" valueType="num">
                                          <p:cBhvr>
                                            <p:cTn id="23"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childTnLst>
                              </p:cTn>
                            </p:par>
                            <p:par>
                              <p:cTn id="24" fill="hold">
                                <p:stCondLst>
                                  <p:cond delay="20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5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2500"/>
                                </p:stCondLst>
                                <p:childTnLst>
                                  <p:par>
                                    <p:cTn id="35" presetID="2" presetClass="entr" presetSubtype="2" accel="7000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1+#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53" presetClass="entr" presetSubtype="16"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200" fill="hold"/>
                                            <p:tgtEl>
                                              <p:spTgt spid="17"/>
                                            </p:tgtEl>
                                            <p:attrNameLst>
                                              <p:attrName>ppt_w</p:attrName>
                                            </p:attrNameLst>
                                          </p:cBhvr>
                                          <p:tavLst>
                                            <p:tav tm="0">
                                              <p:val>
                                                <p:fltVal val="0"/>
                                              </p:val>
                                            </p:tav>
                                            <p:tav tm="100000">
                                              <p:val>
                                                <p:strVal val="#ppt_w"/>
                                              </p:val>
                                            </p:tav>
                                          </p:tavLst>
                                        </p:anim>
                                        <p:anim calcmode="lin" valueType="num">
                                          <p:cBhvr>
                                            <p:cTn id="43" dur="200" fill="hold"/>
                                            <p:tgtEl>
                                              <p:spTgt spid="17"/>
                                            </p:tgtEl>
                                            <p:attrNameLst>
                                              <p:attrName>ppt_h</p:attrName>
                                            </p:attrNameLst>
                                          </p:cBhvr>
                                          <p:tavLst>
                                            <p:tav tm="0">
                                              <p:val>
                                                <p:fltVal val="0"/>
                                              </p:val>
                                            </p:tav>
                                            <p:tav tm="100000">
                                              <p:val>
                                                <p:strVal val="#ppt_h"/>
                                              </p:val>
                                            </p:tav>
                                          </p:tavLst>
                                        </p:anim>
                                        <p:animEffect transition="in" filter="fade">
                                          <p:cBhvr>
                                            <p:cTn id="44" dur="200"/>
                                            <p:tgtEl>
                                              <p:spTgt spid="17"/>
                                            </p:tgtEl>
                                          </p:cBhvr>
                                        </p:animEffect>
                                      </p:childTnLst>
                                    </p:cTn>
                                  </p:par>
                                </p:childTnLst>
                              </p:cTn>
                            </p:par>
                            <p:par>
                              <p:cTn id="45" fill="hold">
                                <p:stCondLst>
                                  <p:cond delay="3500"/>
                                </p:stCondLst>
                                <p:childTnLst>
                                  <p:par>
                                    <p:cTn id="46" presetID="26" presetClass="emph" presetSubtype="0" fill="hold" nodeType="afterEffect">
                                      <p:stCondLst>
                                        <p:cond delay="0"/>
                                      </p:stCondLst>
                                      <p:childTnLst>
                                        <p:animEffect transition="out" filter="fade">
                                          <p:cBhvr>
                                            <p:cTn id="47" dur="400" tmFilter="0, 0; .2, .5; .8, .5; 1, 0"/>
                                            <p:tgtEl>
                                              <p:spTgt spid="17"/>
                                            </p:tgtEl>
                                          </p:cBhvr>
                                        </p:animEffect>
                                        <p:animScale>
                                          <p:cBhvr>
                                            <p:cTn id="48" dur="200" autoRev="1" fill="hold"/>
                                            <p:tgtEl>
                                              <p:spTgt spid="17"/>
                                            </p:tgtEl>
                                          </p:cBhvr>
                                          <p:by x="105000" y="105000"/>
                                        </p:animScale>
                                      </p:childTnLst>
                                    </p:cTn>
                                  </p:par>
                                </p:childTnLst>
                              </p:cTn>
                            </p:par>
                            <p:par>
                              <p:cTn id="49" fill="hold">
                                <p:stCondLst>
                                  <p:cond delay="4000"/>
                                </p:stCondLst>
                                <p:childTnLst>
                                  <p:par>
                                    <p:cTn id="50" presetID="16" presetClass="entr" presetSubtype="37" fill="hold" grpId="0" nodeType="afterEffect">
                                      <p:stCondLst>
                                        <p:cond delay="300"/>
                                      </p:stCondLst>
                                      <p:childTnLst>
                                        <p:set>
                                          <p:cBhvr>
                                            <p:cTn id="51" dur="1" fill="hold">
                                              <p:stCondLst>
                                                <p:cond delay="0"/>
                                              </p:stCondLst>
                                            </p:cTn>
                                            <p:tgtEl>
                                              <p:spTgt spid="25"/>
                                            </p:tgtEl>
                                            <p:attrNameLst>
                                              <p:attrName>style.visibility</p:attrName>
                                            </p:attrNameLst>
                                          </p:cBhvr>
                                          <p:to>
                                            <p:strVal val="visible"/>
                                          </p:to>
                                        </p:set>
                                        <p:animEffect transition="in" filter="barn(outVertical)">
                                          <p:cBhvr>
                                            <p:cTn id="52" dur="500"/>
                                            <p:tgtEl>
                                              <p:spTgt spid="25"/>
                                            </p:tgtEl>
                                          </p:cBhvr>
                                        </p:animEffect>
                                      </p:childTnLst>
                                    </p:cTn>
                                  </p:par>
                                </p:childTnLst>
                              </p:cTn>
                            </p:par>
                            <p:par>
                              <p:cTn id="53" fill="hold">
                                <p:stCondLst>
                                  <p:cond delay="4800"/>
                                </p:stCondLst>
                                <p:childTnLst>
                                  <p:par>
                                    <p:cTn id="54" presetID="50" presetClass="entr" presetSubtype="0" decel="100000"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p:cTn id="56" dur="1000" fill="hold"/>
                                            <p:tgtEl>
                                              <p:spTgt spid="26"/>
                                            </p:tgtEl>
                                            <p:attrNameLst>
                                              <p:attrName>ppt_w</p:attrName>
                                            </p:attrNameLst>
                                          </p:cBhvr>
                                          <p:tavLst>
                                            <p:tav tm="0">
                                              <p:val>
                                                <p:strVal val="#ppt_w+.3"/>
                                              </p:val>
                                            </p:tav>
                                            <p:tav tm="100000">
                                              <p:val>
                                                <p:strVal val="#ppt_w"/>
                                              </p:val>
                                            </p:tav>
                                          </p:tavLst>
                                        </p:anim>
                                        <p:anim calcmode="lin" valueType="num">
                                          <p:cBhvr>
                                            <p:cTn id="57" dur="1000" fill="hold"/>
                                            <p:tgtEl>
                                              <p:spTgt spid="26"/>
                                            </p:tgtEl>
                                            <p:attrNameLst>
                                              <p:attrName>ppt_h</p:attrName>
                                            </p:attrNameLst>
                                          </p:cBhvr>
                                          <p:tavLst>
                                            <p:tav tm="0">
                                              <p:val>
                                                <p:strVal val="#ppt_h"/>
                                              </p:val>
                                            </p:tav>
                                            <p:tav tm="100000">
                                              <p:val>
                                                <p:strVal val="#ppt_h"/>
                                              </p:val>
                                            </p:tav>
                                          </p:tavLst>
                                        </p:anim>
                                        <p:animEffect transition="in" filter="fade">
                                          <p:cBhvr>
                                            <p:cTn id="58" dur="1000"/>
                                            <p:tgtEl>
                                              <p:spTgt spid="26"/>
                                            </p:tgtEl>
                                          </p:cBhvr>
                                        </p:animEffect>
                                      </p:childTnLst>
                                    </p:cTn>
                                  </p:par>
                                  <p:par>
                                    <p:cTn id="59" presetID="50" presetClass="entr" presetSubtype="0" decel="100000" fill="hold" grpId="0" nodeType="withEffect">
                                      <p:stCondLst>
                                        <p:cond delay="350"/>
                                      </p:stCondLst>
                                      <p:childTnLst>
                                        <p:set>
                                          <p:cBhvr>
                                            <p:cTn id="60" dur="1" fill="hold">
                                              <p:stCondLst>
                                                <p:cond delay="0"/>
                                              </p:stCondLst>
                                            </p:cTn>
                                            <p:tgtEl>
                                              <p:spTgt spid="27"/>
                                            </p:tgtEl>
                                            <p:attrNameLst>
                                              <p:attrName>style.visibility</p:attrName>
                                            </p:attrNameLst>
                                          </p:cBhvr>
                                          <p:to>
                                            <p:strVal val="visible"/>
                                          </p:to>
                                        </p:set>
                                        <p:anim calcmode="lin" valueType="num">
                                          <p:cBhvr>
                                            <p:cTn id="61" dur="1000" fill="hold"/>
                                            <p:tgtEl>
                                              <p:spTgt spid="27"/>
                                            </p:tgtEl>
                                            <p:attrNameLst>
                                              <p:attrName>ppt_w</p:attrName>
                                            </p:attrNameLst>
                                          </p:cBhvr>
                                          <p:tavLst>
                                            <p:tav tm="0">
                                              <p:val>
                                                <p:strVal val="#ppt_w+.3"/>
                                              </p:val>
                                            </p:tav>
                                            <p:tav tm="100000">
                                              <p:val>
                                                <p:strVal val="#ppt_w"/>
                                              </p:val>
                                            </p:tav>
                                          </p:tavLst>
                                        </p:anim>
                                        <p:anim calcmode="lin" valueType="num">
                                          <p:cBhvr>
                                            <p:cTn id="62" dur="1000" fill="hold"/>
                                            <p:tgtEl>
                                              <p:spTgt spid="27"/>
                                            </p:tgtEl>
                                            <p:attrNameLst>
                                              <p:attrName>ppt_h</p:attrName>
                                            </p:attrNameLst>
                                          </p:cBhvr>
                                          <p:tavLst>
                                            <p:tav tm="0">
                                              <p:val>
                                                <p:strVal val="#ppt_h"/>
                                              </p:val>
                                            </p:tav>
                                            <p:tav tm="100000">
                                              <p:val>
                                                <p:strVal val="#ppt_h"/>
                                              </p:val>
                                            </p:tav>
                                          </p:tavLst>
                                        </p:anim>
                                        <p:animEffect transition="in" filter="fade">
                                          <p:cBhvr>
                                            <p:cTn id="63"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p:bldP spid="26" grpId="0"/>
          <p:bldP spid="27" grpId="0"/>
        </p:bldLst>
      </p:timing>
    </mc:Fallback>
  </mc:AlternateContent>
</p:sld>
</file>

<file path=ppt/tags/tag1.xml><?xml version="1.0" encoding="utf-8"?>
<p:tagLst xmlns:p="http://schemas.openxmlformats.org/presentationml/2006/main">
  <p:tag name="MH" val="20151209233025"/>
  <p:tag name="MH_LIBRARY" val="GRAPHIC"/>
  <p:tag name="MH_TYPE" val="SubTitle"/>
  <p:tag name="MH_ORDER" val="1"/>
</p:tagLst>
</file>

<file path=ppt/tags/tag10.xml><?xml version="1.0" encoding="utf-8"?>
<p:tagLst xmlns:p="http://schemas.openxmlformats.org/presentationml/2006/main">
  <p:tag name="MH" val="20151209233025"/>
  <p:tag name="MH_LIBRARY" val="GRAPHIC"/>
  <p:tag name="MH_TYPE" val="SubTitle"/>
  <p:tag name="MH_ORDER" val="1"/>
</p:tagLst>
</file>

<file path=ppt/tags/tag11.xml><?xml version="1.0" encoding="utf-8"?>
<p:tagLst xmlns:p="http://schemas.openxmlformats.org/presentationml/2006/main">
  <p:tag name="MH" val="20151209233025"/>
  <p:tag name="MH_LIBRARY" val="GRAPHIC"/>
  <p:tag name="MH_TYPE" val="Other"/>
  <p:tag name="MH_ORDER" val="1"/>
</p:tagLst>
</file>

<file path=ppt/tags/tag12.xml><?xml version="1.0" encoding="utf-8"?>
<p:tagLst xmlns:p="http://schemas.openxmlformats.org/presentationml/2006/main">
  <p:tag name="MH" val="20151209233025"/>
  <p:tag name="MH_LIBRARY" val="GRAPHIC"/>
  <p:tag name="MH_TYPE" val="Other"/>
  <p:tag name="MH_ORDER" val="3"/>
</p:tagLst>
</file>

<file path=ppt/tags/tag13.xml><?xml version="1.0" encoding="utf-8"?>
<p:tagLst xmlns:p="http://schemas.openxmlformats.org/presentationml/2006/main">
  <p:tag name="MH" val="20151209233025"/>
  <p:tag name="MH_LIBRARY" val="GRAPHIC"/>
  <p:tag name="MH_TYPE" val="SubTitle"/>
  <p:tag name="MH_ORDER" val="1"/>
</p:tagLst>
</file>

<file path=ppt/tags/tag14.xml><?xml version="1.0" encoding="utf-8"?>
<p:tagLst xmlns:p="http://schemas.openxmlformats.org/presentationml/2006/main">
  <p:tag name="MH" val="20151209233025"/>
  <p:tag name="MH_LIBRARY" val="GRAPHIC"/>
  <p:tag name="MH_TYPE" val="Other"/>
  <p:tag name="MH_ORDER" val="6"/>
</p:tagLst>
</file>

<file path=ppt/tags/tag15.xml><?xml version="1.0" encoding="utf-8"?>
<p:tagLst xmlns:p="http://schemas.openxmlformats.org/presentationml/2006/main">
  <p:tag name="MH" val="20151209233025"/>
  <p:tag name="MH_LIBRARY" val="GRAPHIC"/>
  <p:tag name="MH_TYPE" val="Other"/>
  <p:tag name="MH_ORDER" val="8"/>
</p:tagLst>
</file>

<file path=ppt/tags/tag16.xml><?xml version="1.0" encoding="utf-8"?>
<p:tagLst xmlns:p="http://schemas.openxmlformats.org/presentationml/2006/main">
  <p:tag name="MH" val="20151209233025"/>
  <p:tag name="MH_LIBRARY" val="GRAPHIC"/>
  <p:tag name="MH_TYPE" val="Other"/>
  <p:tag name="MH_ORDER" val="10"/>
</p:tagLst>
</file>

<file path=ppt/tags/tag17.xml><?xml version="1.0" encoding="utf-8"?>
<p:tagLst xmlns:p="http://schemas.openxmlformats.org/presentationml/2006/main">
  <p:tag name="MH" val="20151209233025"/>
  <p:tag name="MH_LIBRARY" val="GRAPHIC"/>
  <p:tag name="MH_TYPE" val="SubTitle"/>
  <p:tag name="MH_ORDER" val="1"/>
</p:tagLst>
</file>

<file path=ppt/tags/tag18.xml><?xml version="1.0" encoding="utf-8"?>
<p:tagLst xmlns:p="http://schemas.openxmlformats.org/presentationml/2006/main">
  <p:tag name="MH" val="20151209233025"/>
  <p:tag name="MH_LIBRARY" val="GRAPHIC"/>
  <p:tag name="MH_TYPE" val="Other"/>
  <p:tag name="MH_ORDER" val="6"/>
</p:tagLst>
</file>

<file path=ppt/tags/tag19.xml><?xml version="1.0" encoding="utf-8"?>
<p:tagLst xmlns:p="http://schemas.openxmlformats.org/presentationml/2006/main">
  <p:tag name="MH" val="20151209233025"/>
  <p:tag name="MH_LIBRARY" val="GRAPHIC"/>
  <p:tag name="MH_TYPE" val="Other"/>
  <p:tag name="MH_ORDER" val="8"/>
</p:tagLst>
</file>

<file path=ppt/tags/tag2.xml><?xml version="1.0" encoding="utf-8"?>
<p:tagLst xmlns:p="http://schemas.openxmlformats.org/presentationml/2006/main">
  <p:tag name="MH" val="20151209233025"/>
  <p:tag name="MH_LIBRARY" val="GRAPHIC"/>
  <p:tag name="MH_TYPE" val="Other"/>
  <p:tag name="MH_ORDER" val="6"/>
</p:tagLst>
</file>

<file path=ppt/tags/tag20.xml><?xml version="1.0" encoding="utf-8"?>
<p:tagLst xmlns:p="http://schemas.openxmlformats.org/presentationml/2006/main">
  <p:tag name="MH" val="20151209233025"/>
  <p:tag name="MH_LIBRARY" val="GRAPHIC"/>
  <p:tag name="MH_TYPE" val="Other"/>
  <p:tag name="MH_ORDER" val="10"/>
</p:tagLst>
</file>

<file path=ppt/tags/tag21.xml><?xml version="1.0" encoding="utf-8"?>
<p:tagLst xmlns:p="http://schemas.openxmlformats.org/presentationml/2006/main">
  <p:tag name="MH" val="20151209233025"/>
  <p:tag name="MH_LIBRARY" val="GRAPHIC"/>
  <p:tag name="MH_TYPE" val="SubTitle"/>
  <p:tag name="MH_ORDER" val="1"/>
</p:tagLst>
</file>

<file path=ppt/tags/tag22.xml><?xml version="1.0" encoding="utf-8"?>
<p:tagLst xmlns:p="http://schemas.openxmlformats.org/presentationml/2006/main">
  <p:tag name="MH" val="20151208213513"/>
  <p:tag name="MH_LIBRARY" val="GRAPHIC"/>
  <p:tag name="MH_TYPE" val="Other"/>
  <p:tag name="MH_ORDER" val="15"/>
</p:tagLst>
</file>

<file path=ppt/tags/tag23.xml><?xml version="1.0" encoding="utf-8"?>
<p:tagLst xmlns:p="http://schemas.openxmlformats.org/presentationml/2006/main">
  <p:tag name="MH" val="20151208213513"/>
  <p:tag name="MH_LIBRARY" val="GRAPHIC"/>
  <p:tag name="MH_TYPE" val="Other"/>
  <p:tag name="MH_ORDER" val="16"/>
</p:tagLst>
</file>

<file path=ppt/tags/tag24.xml><?xml version="1.0" encoding="utf-8"?>
<p:tagLst xmlns:p="http://schemas.openxmlformats.org/presentationml/2006/main">
  <p:tag name="MH" val="20151208213513"/>
  <p:tag name="MH_LIBRARY" val="GRAPHIC"/>
  <p:tag name="MH_TYPE" val="Other"/>
  <p:tag name="MH_ORDER" val="17"/>
</p:tagLst>
</file>

<file path=ppt/tags/tag25.xml><?xml version="1.0" encoding="utf-8"?>
<p:tagLst xmlns:p="http://schemas.openxmlformats.org/presentationml/2006/main">
  <p:tag name="MH" val="20151208213513"/>
  <p:tag name="MH_LIBRARY" val="GRAPHIC"/>
  <p:tag name="MH_TYPE" val="Other"/>
  <p:tag name="MH_ORDER" val="3"/>
</p:tagLst>
</file>

<file path=ppt/tags/tag26.xml><?xml version="1.0" encoding="utf-8"?>
<p:tagLst xmlns:p="http://schemas.openxmlformats.org/presentationml/2006/main">
  <p:tag name="MH" val="20151208213513"/>
  <p:tag name="MH_LIBRARY" val="GRAPHIC"/>
  <p:tag name="MH_TYPE" val="Other"/>
  <p:tag name="MH_ORDER" val="4"/>
</p:tagLst>
</file>

<file path=ppt/tags/tag27.xml><?xml version="1.0" encoding="utf-8"?>
<p:tagLst xmlns:p="http://schemas.openxmlformats.org/presentationml/2006/main">
  <p:tag name="MH" val="20151208213513"/>
  <p:tag name="MH_LIBRARY" val="GRAPHIC"/>
  <p:tag name="MH_TYPE" val="Other"/>
  <p:tag name="MH_ORDER" val="5"/>
</p:tagLst>
</file>

<file path=ppt/tags/tag28.xml><?xml version="1.0" encoding="utf-8"?>
<p:tagLst xmlns:p="http://schemas.openxmlformats.org/presentationml/2006/main">
  <p:tag name="MH" val="20151208213513"/>
  <p:tag name="MH_LIBRARY" val="GRAPHIC"/>
  <p:tag name="MH_TYPE" val="Other"/>
  <p:tag name="MH_ORDER" val="9"/>
</p:tagLst>
</file>

<file path=ppt/tags/tag29.xml><?xml version="1.0" encoding="utf-8"?>
<p:tagLst xmlns:p="http://schemas.openxmlformats.org/presentationml/2006/main">
  <p:tag name="MH" val="20151208213513"/>
  <p:tag name="MH_LIBRARY" val="GRAPHIC"/>
  <p:tag name="MH_TYPE" val="Other"/>
  <p:tag name="MH_ORDER" val="10"/>
</p:tagLst>
</file>

<file path=ppt/tags/tag3.xml><?xml version="1.0" encoding="utf-8"?>
<p:tagLst xmlns:p="http://schemas.openxmlformats.org/presentationml/2006/main">
  <p:tag name="MH" val="20151209233025"/>
  <p:tag name="MH_LIBRARY" val="GRAPHIC"/>
  <p:tag name="MH_TYPE" val="Other"/>
  <p:tag name="MH_ORDER" val="8"/>
</p:tagLst>
</file>

<file path=ppt/tags/tag30.xml><?xml version="1.0" encoding="utf-8"?>
<p:tagLst xmlns:p="http://schemas.openxmlformats.org/presentationml/2006/main">
  <p:tag name="MH" val="20151208213513"/>
  <p:tag name="MH_LIBRARY" val="GRAPHIC"/>
  <p:tag name="MH_TYPE" val="Other"/>
  <p:tag name="MH_ORDER" val="11"/>
</p:tagLst>
</file>

<file path=ppt/tags/tag31.xml><?xml version="1.0" encoding="utf-8"?>
<p:tagLst xmlns:p="http://schemas.openxmlformats.org/presentationml/2006/main">
  <p:tag name="MH" val="20151208213513"/>
  <p:tag name="MH_LIBRARY" val="GRAPHIC"/>
  <p:tag name="MH_TYPE" val="Other"/>
  <p:tag name="MH_ORDER" val="7"/>
</p:tagLst>
</file>

<file path=ppt/tags/tag32.xml><?xml version="1.0" encoding="utf-8"?>
<p:tagLst xmlns:p="http://schemas.openxmlformats.org/presentationml/2006/main">
  <p:tag name="MH" val="20151208213513"/>
  <p:tag name="MH_LIBRARY" val="GRAPHIC"/>
  <p:tag name="MH_TYPE" val="Other"/>
  <p:tag name="MH_ORDER" val="8"/>
</p:tagLst>
</file>

<file path=ppt/tags/tag33.xml><?xml version="1.0" encoding="utf-8"?>
<p:tagLst xmlns:p="http://schemas.openxmlformats.org/presentationml/2006/main">
  <p:tag name="MH" val="20151208213513"/>
  <p:tag name="MH_LIBRARY" val="GRAPHIC"/>
  <p:tag name="MH_TYPE" val="Other"/>
  <p:tag name="MH_ORDER" val="12"/>
</p:tagLst>
</file>

<file path=ppt/tags/tag34.xml><?xml version="1.0" encoding="utf-8"?>
<p:tagLst xmlns:p="http://schemas.openxmlformats.org/presentationml/2006/main">
  <p:tag name="MH" val="20151208213513"/>
  <p:tag name="MH_LIBRARY" val="GRAPHIC"/>
  <p:tag name="MH_TYPE" val="SubTitle"/>
  <p:tag name="MH_ORDER" val="1"/>
</p:tagLst>
</file>

<file path=ppt/tags/tag35.xml><?xml version="1.0" encoding="utf-8"?>
<p:tagLst xmlns:p="http://schemas.openxmlformats.org/presentationml/2006/main">
  <p:tag name="MH" val="20151208213513"/>
  <p:tag name="MH_LIBRARY" val="GRAPHIC"/>
  <p:tag name="MH_TYPE" val="SubTitle"/>
  <p:tag name="MH_ORDER" val="3"/>
</p:tagLst>
</file>

<file path=ppt/tags/tag36.xml><?xml version="1.0" encoding="utf-8"?>
<p:tagLst xmlns:p="http://schemas.openxmlformats.org/presentationml/2006/main">
  <p:tag name="MH" val="20151208213513"/>
  <p:tag name="MH_LIBRARY" val="GRAPHIC"/>
  <p:tag name="MH_TYPE" val="SubTitle"/>
  <p:tag name="MH_ORDER" val="2"/>
</p:tagLst>
</file>

<file path=ppt/tags/tag37.xml><?xml version="1.0" encoding="utf-8"?>
<p:tagLst xmlns:p="http://schemas.openxmlformats.org/presentationml/2006/main">
  <p:tag name="MH" val="20151208213513"/>
  <p:tag name="MH_LIBRARY" val="GRAPHIC"/>
  <p:tag name="MH_TYPE" val="SubTitle"/>
  <p:tag name="MH_ORDER" val="2"/>
</p:tagLst>
</file>

<file path=ppt/tags/tag38.xml><?xml version="1.0" encoding="utf-8"?>
<p:tagLst xmlns:p="http://schemas.openxmlformats.org/presentationml/2006/main">
  <p:tag name="MH" val="20151208213513"/>
  <p:tag name="MH_LIBRARY" val="GRAPHIC"/>
  <p:tag name="MH_TYPE" val="Other"/>
  <p:tag name="MH_ORDER" val="1"/>
</p:tagLst>
</file>

<file path=ppt/tags/tag39.xml><?xml version="1.0" encoding="utf-8"?>
<p:tagLst xmlns:p="http://schemas.openxmlformats.org/presentationml/2006/main">
  <p:tag name="MH" val="20151208213513"/>
  <p:tag name="MH_LIBRARY" val="GRAPHIC"/>
  <p:tag name="MH_TYPE" val="Other"/>
  <p:tag name="MH_ORDER" val="2"/>
</p:tagLst>
</file>

<file path=ppt/tags/tag4.xml><?xml version="1.0" encoding="utf-8"?>
<p:tagLst xmlns:p="http://schemas.openxmlformats.org/presentationml/2006/main">
  <p:tag name="MH" val="20151209233025"/>
  <p:tag name="MH_LIBRARY" val="GRAPHIC"/>
  <p:tag name="MH_TYPE" val="Other"/>
  <p:tag name="MH_ORDER" val="10"/>
</p:tagLst>
</file>

<file path=ppt/tags/tag40.xml><?xml version="1.0" encoding="utf-8"?>
<p:tagLst xmlns:p="http://schemas.openxmlformats.org/presentationml/2006/main">
  <p:tag name="MH" val="20151208213513"/>
  <p:tag name="MH_LIBRARY" val="GRAPHIC"/>
  <p:tag name="MH_TYPE" val="Other"/>
  <p:tag name="MH_ORDER" val="13"/>
</p:tagLst>
</file>

<file path=ppt/tags/tag41.xml><?xml version="1.0" encoding="utf-8"?>
<p:tagLst xmlns:p="http://schemas.openxmlformats.org/presentationml/2006/main">
  <p:tag name="MH" val="20151208213513"/>
  <p:tag name="MH_LIBRARY" val="GRAPHIC"/>
  <p:tag name="MH_TYPE" val="Other"/>
  <p:tag name="MH_ORDER" val="14"/>
</p:tagLst>
</file>

<file path=ppt/tags/tag42.xml><?xml version="1.0" encoding="utf-8"?>
<p:tagLst xmlns:p="http://schemas.openxmlformats.org/presentationml/2006/main">
  <p:tag name="MH" val="20151208213513"/>
  <p:tag name="MH_LIBRARY" val="GRAPHIC"/>
  <p:tag name="MH_TYPE" val="Other"/>
  <p:tag name="MH_ORDER" val="6"/>
</p:tagLst>
</file>

<file path=ppt/tags/tag43.xml><?xml version="1.0" encoding="utf-8"?>
<p:tagLst xmlns:p="http://schemas.openxmlformats.org/presentationml/2006/main">
  <p:tag name="MH" val="20151208213513"/>
  <p:tag name="MH_LIBRARY" val="GRAPHIC"/>
  <p:tag name="MH_TYPE" val="Other"/>
  <p:tag name="MH_ORDER" val="3"/>
</p:tagLst>
</file>

<file path=ppt/tags/tag44.xml><?xml version="1.0" encoding="utf-8"?>
<p:tagLst xmlns:p="http://schemas.openxmlformats.org/presentationml/2006/main">
  <p:tag name="MH" val="20151208213513"/>
  <p:tag name="MH_LIBRARY" val="GRAPHIC"/>
  <p:tag name="MH_TYPE" val="Other"/>
  <p:tag name="MH_ORDER" val="4"/>
</p:tagLst>
</file>

<file path=ppt/tags/tag45.xml><?xml version="1.0" encoding="utf-8"?>
<p:tagLst xmlns:p="http://schemas.openxmlformats.org/presentationml/2006/main">
  <p:tag name="MH" val="20151208213513"/>
  <p:tag name="MH_LIBRARY" val="GRAPHIC"/>
  <p:tag name="MH_TYPE" val="Other"/>
  <p:tag name="MH_ORDER" val="5"/>
</p:tagLst>
</file>

<file path=ppt/tags/tag46.xml><?xml version="1.0" encoding="utf-8"?>
<p:tagLst xmlns:p="http://schemas.openxmlformats.org/presentationml/2006/main">
  <p:tag name="MH" val="20151208213513"/>
  <p:tag name="MH_LIBRARY" val="GRAPHIC"/>
  <p:tag name="MH_TYPE" val="Other"/>
  <p:tag name="MH_ORDER" val="1"/>
</p:tagLst>
</file>

<file path=ppt/tags/tag47.xml><?xml version="1.0" encoding="utf-8"?>
<p:tagLst xmlns:p="http://schemas.openxmlformats.org/presentationml/2006/main">
  <p:tag name="MH" val="20151208213513"/>
  <p:tag name="MH_LIBRARY" val="GRAPHIC"/>
  <p:tag name="MH_TYPE" val="Other"/>
  <p:tag name="MH_ORDER" val="2"/>
</p:tagLst>
</file>

<file path=ppt/tags/tag48.xml><?xml version="1.0" encoding="utf-8"?>
<p:tagLst xmlns:p="http://schemas.openxmlformats.org/presentationml/2006/main">
  <p:tag name="MH" val="20151208213513"/>
  <p:tag name="MH_LIBRARY" val="GRAPHIC"/>
  <p:tag name="MH_TYPE" val="Other"/>
  <p:tag name="MH_ORDER" val="9"/>
</p:tagLst>
</file>

<file path=ppt/tags/tag49.xml><?xml version="1.0" encoding="utf-8"?>
<p:tagLst xmlns:p="http://schemas.openxmlformats.org/presentationml/2006/main">
  <p:tag name="MH" val="20151208213513"/>
  <p:tag name="MH_LIBRARY" val="GRAPHIC"/>
  <p:tag name="MH_TYPE" val="Other"/>
  <p:tag name="MH_ORDER" val="10"/>
</p:tagLst>
</file>

<file path=ppt/tags/tag5.xml><?xml version="1.0" encoding="utf-8"?>
<p:tagLst xmlns:p="http://schemas.openxmlformats.org/presentationml/2006/main">
  <p:tag name="MH" val="20151209233025"/>
  <p:tag name="MH_LIBRARY" val="GRAPHIC"/>
  <p:tag name="MH_TYPE" val="Other"/>
  <p:tag name="MH_ORDER" val="9"/>
</p:tagLst>
</file>

<file path=ppt/tags/tag50.xml><?xml version="1.0" encoding="utf-8"?>
<p:tagLst xmlns:p="http://schemas.openxmlformats.org/presentationml/2006/main">
  <p:tag name="MH" val="20151208213513"/>
  <p:tag name="MH_LIBRARY" val="GRAPHIC"/>
  <p:tag name="MH_TYPE" val="Other"/>
  <p:tag name="MH_ORDER" val="11"/>
</p:tagLst>
</file>

<file path=ppt/tags/tag51.xml><?xml version="1.0" encoding="utf-8"?>
<p:tagLst xmlns:p="http://schemas.openxmlformats.org/presentationml/2006/main">
  <p:tag name="MH" val="20151208213513"/>
  <p:tag name="MH_LIBRARY" val="GRAPHIC"/>
  <p:tag name="MH_TYPE" val="Other"/>
  <p:tag name="MH_ORDER" val="7"/>
</p:tagLst>
</file>

<file path=ppt/tags/tag52.xml><?xml version="1.0" encoding="utf-8"?>
<p:tagLst xmlns:p="http://schemas.openxmlformats.org/presentationml/2006/main">
  <p:tag name="MH" val="20151208213513"/>
  <p:tag name="MH_LIBRARY" val="GRAPHIC"/>
  <p:tag name="MH_TYPE" val="Other"/>
  <p:tag name="MH_ORDER" val="8"/>
</p:tagLst>
</file>

<file path=ppt/tags/tag53.xml><?xml version="1.0" encoding="utf-8"?>
<p:tagLst xmlns:p="http://schemas.openxmlformats.org/presentationml/2006/main">
  <p:tag name="MH" val="20151208213513"/>
  <p:tag name="MH_LIBRARY" val="GRAPHIC"/>
  <p:tag name="MH_TYPE" val="Other"/>
  <p:tag name="MH_ORDER" val="12"/>
</p:tagLst>
</file>

<file path=ppt/tags/tag54.xml><?xml version="1.0" encoding="utf-8"?>
<p:tagLst xmlns:p="http://schemas.openxmlformats.org/presentationml/2006/main">
  <p:tag name="MH" val="20151208213513"/>
  <p:tag name="MH_LIBRARY" val="GRAPHIC"/>
  <p:tag name="MH_TYPE" val="SubTitle"/>
  <p:tag name="MH_ORDER" val="1"/>
</p:tagLst>
</file>

<file path=ppt/tags/tag55.xml><?xml version="1.0" encoding="utf-8"?>
<p:tagLst xmlns:p="http://schemas.openxmlformats.org/presentationml/2006/main">
  <p:tag name="MH" val="20151208213513"/>
  <p:tag name="MH_LIBRARY" val="GRAPHIC"/>
  <p:tag name="MH_TYPE" val="SubTitle"/>
  <p:tag name="MH_ORDER" val="2"/>
</p:tagLst>
</file>

<file path=ppt/tags/tag56.xml><?xml version="1.0" encoding="utf-8"?>
<p:tagLst xmlns:p="http://schemas.openxmlformats.org/presentationml/2006/main">
  <p:tag name="MH" val="20151208213513"/>
  <p:tag name="MH_LIBRARY" val="GRAPHIC"/>
  <p:tag name="MH_TYPE" val="Other"/>
  <p:tag name="MH_ORDER" val="15"/>
</p:tagLst>
</file>

<file path=ppt/tags/tag57.xml><?xml version="1.0" encoding="utf-8"?>
<p:tagLst xmlns:p="http://schemas.openxmlformats.org/presentationml/2006/main">
  <p:tag name="MH" val="20151208213513"/>
  <p:tag name="MH_LIBRARY" val="GRAPHIC"/>
  <p:tag name="MH_TYPE" val="Other"/>
  <p:tag name="MH_ORDER" val="16"/>
</p:tagLst>
</file>

<file path=ppt/tags/tag58.xml><?xml version="1.0" encoding="utf-8"?>
<p:tagLst xmlns:p="http://schemas.openxmlformats.org/presentationml/2006/main">
  <p:tag name="MH" val="20151208213513"/>
  <p:tag name="MH_LIBRARY" val="GRAPHIC"/>
  <p:tag name="MH_TYPE" val="Other"/>
  <p:tag name="MH_ORDER" val="17"/>
</p:tagLst>
</file>

<file path=ppt/tags/tag59.xml><?xml version="1.0" encoding="utf-8"?>
<p:tagLst xmlns:p="http://schemas.openxmlformats.org/presentationml/2006/main">
  <p:tag name="MH" val="20151208213513"/>
  <p:tag name="MH_LIBRARY" val="GRAPHIC"/>
  <p:tag name="MH_TYPE" val="SubTitle"/>
  <p:tag name="MH_ORDER" val="3"/>
</p:tagLst>
</file>

<file path=ppt/tags/tag6.xml><?xml version="1.0" encoding="utf-8"?>
<p:tagLst xmlns:p="http://schemas.openxmlformats.org/presentationml/2006/main">
  <p:tag name="MH" val="20151209233025"/>
  <p:tag name="MH_LIBRARY" val="GRAPHIC"/>
  <p:tag name="MH_TYPE" val="Other"/>
  <p:tag name="MH_ORDER" val="11"/>
</p:tagLst>
</file>

<file path=ppt/tags/tag60.xml><?xml version="1.0" encoding="utf-8"?>
<p:tagLst xmlns:p="http://schemas.openxmlformats.org/presentationml/2006/main">
  <p:tag name="MH" val="20151208213513"/>
  <p:tag name="MH_LIBRARY" val="GRAPHIC"/>
  <p:tag name="MH_TYPE" val="Other"/>
  <p:tag name="MH_ORDER" val="13"/>
</p:tagLst>
</file>

<file path=ppt/tags/tag61.xml><?xml version="1.0" encoding="utf-8"?>
<p:tagLst xmlns:p="http://schemas.openxmlformats.org/presentationml/2006/main">
  <p:tag name="MH" val="20151208213513"/>
  <p:tag name="MH_LIBRARY" val="GRAPHIC"/>
  <p:tag name="MH_TYPE" val="Other"/>
  <p:tag name="MH_ORDER" val="14"/>
</p:tagLst>
</file>

<file path=ppt/tags/tag62.xml><?xml version="1.0" encoding="utf-8"?>
<p:tagLst xmlns:p="http://schemas.openxmlformats.org/presentationml/2006/main">
  <p:tag name="MH" val="20151208213513"/>
  <p:tag name="MH_LIBRARY" val="GRAPHIC"/>
  <p:tag name="MH_TYPE" val="Other"/>
  <p:tag name="MH_ORDER" val="6"/>
</p:tagLst>
</file>

<file path=ppt/tags/tag63.xml><?xml version="1.0" encoding="utf-8"?>
<p:tagLst xmlns:p="http://schemas.openxmlformats.org/presentationml/2006/main">
  <p:tag name="MH" val="20151208213513"/>
  <p:tag name="MH_LIBRARY" val="GRAPHIC"/>
  <p:tag name="MH_TYPE" val="Other"/>
  <p:tag name="MH_ORDER" val="3"/>
</p:tagLst>
</file>

<file path=ppt/tags/tag64.xml><?xml version="1.0" encoding="utf-8"?>
<p:tagLst xmlns:p="http://schemas.openxmlformats.org/presentationml/2006/main">
  <p:tag name="MH" val="20151208213513"/>
  <p:tag name="MH_LIBRARY" val="GRAPHIC"/>
  <p:tag name="MH_TYPE" val="Other"/>
  <p:tag name="MH_ORDER" val="4"/>
</p:tagLst>
</file>

<file path=ppt/tags/tag65.xml><?xml version="1.0" encoding="utf-8"?>
<p:tagLst xmlns:p="http://schemas.openxmlformats.org/presentationml/2006/main">
  <p:tag name="MH" val="20151208213513"/>
  <p:tag name="MH_LIBRARY" val="GRAPHIC"/>
  <p:tag name="MH_TYPE" val="Other"/>
  <p:tag name="MH_ORDER" val="5"/>
</p:tagLst>
</file>

<file path=ppt/tags/tag66.xml><?xml version="1.0" encoding="utf-8"?>
<p:tagLst xmlns:p="http://schemas.openxmlformats.org/presentationml/2006/main">
  <p:tag name="MH" val="20151208213513"/>
  <p:tag name="MH_LIBRARY" val="GRAPHIC"/>
  <p:tag name="MH_TYPE" val="Other"/>
  <p:tag name="MH_ORDER" val="1"/>
</p:tagLst>
</file>

<file path=ppt/tags/tag67.xml><?xml version="1.0" encoding="utf-8"?>
<p:tagLst xmlns:p="http://schemas.openxmlformats.org/presentationml/2006/main">
  <p:tag name="MH" val="20151208213513"/>
  <p:tag name="MH_LIBRARY" val="GRAPHIC"/>
  <p:tag name="MH_TYPE" val="Other"/>
  <p:tag name="MH_ORDER" val="2"/>
</p:tagLst>
</file>

<file path=ppt/tags/tag68.xml><?xml version="1.0" encoding="utf-8"?>
<p:tagLst xmlns:p="http://schemas.openxmlformats.org/presentationml/2006/main">
  <p:tag name="MH" val="20151208213513"/>
  <p:tag name="MH_LIBRARY" val="GRAPHIC"/>
  <p:tag name="MH_TYPE" val="Other"/>
  <p:tag name="MH_ORDER" val="3"/>
</p:tagLst>
</file>

<file path=ppt/tags/tag69.xml><?xml version="1.0" encoding="utf-8"?>
<p:tagLst xmlns:p="http://schemas.openxmlformats.org/presentationml/2006/main">
  <p:tag name="MH" val="20151208213513"/>
  <p:tag name="MH_LIBRARY" val="GRAPHIC"/>
  <p:tag name="MH_TYPE" val="Other"/>
  <p:tag name="MH_ORDER" val="4"/>
</p:tagLst>
</file>

<file path=ppt/tags/tag7.xml><?xml version="1.0" encoding="utf-8"?>
<p:tagLst xmlns:p="http://schemas.openxmlformats.org/presentationml/2006/main">
  <p:tag name="MH" val="20151209233025"/>
  <p:tag name="MH_LIBRARY" val="GRAPHIC"/>
  <p:tag name="MH_TYPE" val="Other"/>
  <p:tag name="MH_ORDER" val="4"/>
</p:tagLst>
</file>

<file path=ppt/tags/tag70.xml><?xml version="1.0" encoding="utf-8"?>
<p:tagLst xmlns:p="http://schemas.openxmlformats.org/presentationml/2006/main">
  <p:tag name="MH" val="20151208213513"/>
  <p:tag name="MH_LIBRARY" val="GRAPHIC"/>
  <p:tag name="MH_TYPE" val="Other"/>
  <p:tag name="MH_ORDER" val="5"/>
</p:tagLst>
</file>

<file path=ppt/tags/tag71.xml><?xml version="1.0" encoding="utf-8"?>
<p:tagLst xmlns:p="http://schemas.openxmlformats.org/presentationml/2006/main">
  <p:tag name="MH" val="20151208213513"/>
  <p:tag name="MH_LIBRARY" val="GRAPHIC"/>
  <p:tag name="MH_TYPE" val="SubTitle"/>
  <p:tag name="MH_ORDER" val="2"/>
</p:tagLst>
</file>

<file path=ppt/tags/tag72.xml><?xml version="1.0" encoding="utf-8"?>
<p:tagLst xmlns:p="http://schemas.openxmlformats.org/presentationml/2006/main">
  <p:tag name="MH" val="20151208213513"/>
  <p:tag name="MH_LIBRARY" val="GRAPHIC"/>
  <p:tag name="MH_TYPE" val="Other"/>
  <p:tag name="MH_ORDER" val="1"/>
</p:tagLst>
</file>

<file path=ppt/tags/tag73.xml><?xml version="1.0" encoding="utf-8"?>
<p:tagLst xmlns:p="http://schemas.openxmlformats.org/presentationml/2006/main">
  <p:tag name="MH" val="20151208213513"/>
  <p:tag name="MH_LIBRARY" val="GRAPHIC"/>
  <p:tag name="MH_TYPE" val="Other"/>
  <p:tag name="MH_ORDER" val="2"/>
</p:tagLst>
</file>

<file path=ppt/tags/tag74.xml><?xml version="1.0" encoding="utf-8"?>
<p:tagLst xmlns:p="http://schemas.openxmlformats.org/presentationml/2006/main">
  <p:tag name="MH" val="20151223201907"/>
  <p:tag name="MH_LIBRARY" val="GRAPHIC"/>
  <p:tag name="MH_ORDER" val="Diamond 2"/>
</p:tagLst>
</file>

<file path=ppt/tags/tag75.xml><?xml version="1.0" encoding="utf-8"?>
<p:tagLst xmlns:p="http://schemas.openxmlformats.org/presentationml/2006/main">
  <p:tag name="MH" val="20151223201907"/>
  <p:tag name="MH_LIBRARY" val="GRAPHIC"/>
  <p:tag name="MH_ORDER" val="Diamond 3"/>
</p:tagLst>
</file>

<file path=ppt/tags/tag76.xml><?xml version="1.0" encoding="utf-8"?>
<p:tagLst xmlns:p="http://schemas.openxmlformats.org/presentationml/2006/main">
  <p:tag name="MH" val="20151223201907"/>
  <p:tag name="MH_LIBRARY" val="GRAPHIC"/>
  <p:tag name="MH_ORDER" val="Diamond 7"/>
</p:tagLst>
</file>

<file path=ppt/tags/tag77.xml><?xml version="1.0" encoding="utf-8"?>
<p:tagLst xmlns:p="http://schemas.openxmlformats.org/presentationml/2006/main">
  <p:tag name="MH" val="20151223201907"/>
  <p:tag name="MH_LIBRARY" val="GRAPHIC"/>
  <p:tag name="MH_ORDER" val="Diamond 8"/>
</p:tagLst>
</file>

<file path=ppt/tags/tag78.xml><?xml version="1.0" encoding="utf-8"?>
<p:tagLst xmlns:p="http://schemas.openxmlformats.org/presentationml/2006/main">
  <p:tag name="MH" val="20151223201907"/>
  <p:tag name="MH_LIBRARY" val="GRAPHIC"/>
  <p:tag name="MH_ORDER" val="Diamond 11"/>
</p:tagLst>
</file>

<file path=ppt/tags/tag79.xml><?xml version="1.0" encoding="utf-8"?>
<p:tagLst xmlns:p="http://schemas.openxmlformats.org/presentationml/2006/main">
  <p:tag name="MH" val="20151223201907"/>
  <p:tag name="MH_LIBRARY" val="GRAPHIC"/>
  <p:tag name="MH_ORDER" val="Diamond 12"/>
</p:tagLst>
</file>

<file path=ppt/tags/tag8.xml><?xml version="1.0" encoding="utf-8"?>
<p:tagLst xmlns:p="http://schemas.openxmlformats.org/presentationml/2006/main">
  <p:tag name="MH" val="20151209233025"/>
  <p:tag name="MH_LIBRARY" val="GRAPHIC"/>
  <p:tag name="MH_TYPE" val="Other"/>
  <p:tag name="MH_ORDER" val="7"/>
</p:tagLst>
</file>

<file path=ppt/tags/tag80.xml><?xml version="1.0" encoding="utf-8"?>
<p:tagLst xmlns:p="http://schemas.openxmlformats.org/presentationml/2006/main">
  <p:tag name="MH" val="20151223201907"/>
  <p:tag name="MH_LIBRARY" val="GRAPHIC"/>
  <p:tag name="MH_ORDER" val="Diamond 15"/>
</p:tagLst>
</file>

<file path=ppt/tags/tag81.xml><?xml version="1.0" encoding="utf-8"?>
<p:tagLst xmlns:p="http://schemas.openxmlformats.org/presentationml/2006/main">
  <p:tag name="MH" val="20151223201907"/>
  <p:tag name="MH_LIBRARY" val="GRAPHIC"/>
  <p:tag name="MH_ORDER" val="Diamond 16"/>
</p:tagLst>
</file>

<file path=ppt/tags/tag82.xml><?xml version="1.0" encoding="utf-8"?>
<p:tagLst xmlns:p="http://schemas.openxmlformats.org/presentationml/2006/main">
  <p:tag name="MH" val="20151223201907"/>
  <p:tag name="MH_LIBRARY" val="GRAPHIC"/>
  <p:tag name="MH_ORDER" val="Rectangle 21"/>
</p:tagLst>
</file>

<file path=ppt/tags/tag83.xml><?xml version="1.0" encoding="utf-8"?>
<p:tagLst xmlns:p="http://schemas.openxmlformats.org/presentationml/2006/main">
  <p:tag name="MH" val="20151223201907"/>
  <p:tag name="MH_LIBRARY" val="GRAPHIC"/>
  <p:tag name="MH_ORDER" val="Rectangle 32"/>
</p:tagLst>
</file>

<file path=ppt/tags/tag84.xml><?xml version="1.0" encoding="utf-8"?>
<p:tagLst xmlns:p="http://schemas.openxmlformats.org/presentationml/2006/main">
  <p:tag name="MH" val="20151223201907"/>
  <p:tag name="MH_LIBRARY" val="GRAPHIC"/>
  <p:tag name="MH_ORDER" val="Rectangle 32"/>
</p:tagLst>
</file>

<file path=ppt/tags/tag9.xml><?xml version="1.0" encoding="utf-8"?>
<p:tagLst xmlns:p="http://schemas.openxmlformats.org/presentationml/2006/main">
  <p:tag name="MH" val="20151209233025"/>
  <p:tag name="MH_LIBRARY" val="GRAPHIC"/>
  <p:tag name="MH_TYPE" val="Other"/>
  <p:tag name="MH_ORDER" val="13"/>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6689</Words>
  <Application>WPS 演示</Application>
  <PresentationFormat>全屏显示(16:9)</PresentationFormat>
  <Paragraphs>608</Paragraphs>
  <Slides>34</Slides>
  <Notes>0</Notes>
  <HiddenSlides>0</HiddenSlides>
  <MMClips>0</MMClips>
  <ScaleCrop>false</ScaleCrop>
  <HeadingPairs>
    <vt:vector size="6" baseType="variant">
      <vt:variant>
        <vt:lpstr>已用的字体</vt:lpstr>
      </vt:variant>
      <vt:variant>
        <vt:i4>27</vt:i4>
      </vt:variant>
      <vt:variant>
        <vt:lpstr>主题</vt:lpstr>
      </vt:variant>
      <vt:variant>
        <vt:i4>1</vt:i4>
      </vt:variant>
      <vt:variant>
        <vt:lpstr>幻灯片标题</vt:lpstr>
      </vt:variant>
      <vt:variant>
        <vt:i4>34</vt:i4>
      </vt:variant>
    </vt:vector>
  </HeadingPairs>
  <TitlesOfParts>
    <vt:vector size="62" baseType="lpstr">
      <vt:lpstr>Arial</vt:lpstr>
      <vt:lpstr>宋体</vt:lpstr>
      <vt:lpstr>Wingdings</vt:lpstr>
      <vt:lpstr>微软雅黑</vt:lpstr>
      <vt:lpstr>幼圆</vt:lpstr>
      <vt:lpstr>微软雅黑 Light</vt:lpstr>
      <vt:lpstr>华文细黑</vt:lpstr>
      <vt:lpstr>黑体</vt:lpstr>
      <vt:lpstr>方正兰亭超细黑简体</vt:lpstr>
      <vt:lpstr>Impact</vt:lpstr>
      <vt:lpstr>Gill Sans</vt:lpstr>
      <vt:lpstr>造字工房悦黑（非商用）常规体</vt:lpstr>
      <vt:lpstr>造字工房悦黑体验版细体</vt:lpstr>
      <vt:lpstr>LiHei Pro</vt:lpstr>
      <vt:lpstr>方正正中黑简体</vt:lpstr>
      <vt:lpstr>Microsoft JhengHei UI</vt:lpstr>
      <vt:lpstr>Lato Light</vt:lpstr>
      <vt:lpstr>Calibri</vt:lpstr>
      <vt:lpstr>ITC Avant Garde Std Md</vt:lpstr>
      <vt:lpstr>时尚中黑简体</vt:lpstr>
      <vt:lpstr>Iskoola Pota</vt:lpstr>
      <vt:lpstr>Arial Unicode MS</vt:lpstr>
      <vt:lpstr>Calibri Light</vt:lpstr>
      <vt:lpstr>Segoe Print</vt:lpstr>
      <vt:lpstr>Segoe UI Symbol</vt:lpstr>
      <vt:lpstr>华文宋体</vt:lpstr>
      <vt:lpstr>华文楷体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user</dc:creator>
  <cp:keywords>www.1ppt.com</cp:keywords>
  <cp:lastModifiedBy>machenike</cp:lastModifiedBy>
  <cp:revision>28</cp:revision>
  <dcterms:created xsi:type="dcterms:W3CDTF">2016-05-19T05:14:00Z</dcterms:created>
  <dcterms:modified xsi:type="dcterms:W3CDTF">2017-12-01T02:07:28Z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