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</p:sldMasterIdLst>
  <p:notesMasterIdLst>
    <p:notesMasterId r:id="rId25"/>
  </p:notesMasterIdLst>
  <p:sldIdLst>
    <p:sldId id="575" r:id="rId10"/>
    <p:sldId id="576" r:id="rId11"/>
    <p:sldId id="577" r:id="rId12"/>
    <p:sldId id="578" r:id="rId13"/>
    <p:sldId id="556" r:id="rId14"/>
    <p:sldId id="800" r:id="rId15"/>
    <p:sldId id="801" r:id="rId16"/>
    <p:sldId id="802" r:id="rId17"/>
    <p:sldId id="803" r:id="rId18"/>
    <p:sldId id="804" r:id="rId19"/>
    <p:sldId id="805" r:id="rId20"/>
    <p:sldId id="806" r:id="rId21"/>
    <p:sldId id="807" r:id="rId22"/>
    <p:sldId id="808" r:id="rId23"/>
    <p:sldId id="809" r:id="rId24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-1506" y="-84"/>
      </p:cViewPr>
      <p:guideLst>
        <p:guide orient="horz" pos="2218"/>
        <p:guide pos="38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9" name="日期占位符 2"/>
          <p:cNvSpPr>
            <a:spLocks noGrp="1"/>
          </p:cNvSpPr>
          <p:nvPr>
            <p:ph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algn="r"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068" name="幻灯片图像占位符 3"/>
          <p:cNvSpPr>
            <a:spLocks noGrp="1" noRo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9221" name="备注占位符 4"/>
          <p:cNvSpPr>
            <a:spLocks noGrp="1" noRot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22" name="页脚占位符 5"/>
          <p:cNvSpPr>
            <a:spLocks noGrp="1"/>
          </p:cNvSpPr>
          <p:nvPr>
            <p:ph type="ftr" sz="quarte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3" name="灯片编号占位符 6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spcBef>
        <a:spcPct val="0"/>
      </a:spcBef>
      <a:spcAft>
        <a:spcPct val="0"/>
      </a:spcAft>
      <a:buNone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spcBef>
        <a:spcPct val="0"/>
      </a:spcBef>
      <a:spcAft>
        <a:spcPct val="0"/>
      </a:spcAft>
      <a:buNone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spcBef>
        <a:spcPct val="0"/>
      </a:spcBef>
      <a:spcAft>
        <a:spcPct val="0"/>
      </a:spcAft>
      <a:buNone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spcBef>
        <a:spcPct val="0"/>
      </a:spcBef>
      <a:spcAft>
        <a:spcPct val="0"/>
      </a:spcAft>
      <a:buNone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9267" y="260350"/>
            <a:ext cx="2743200" cy="5561013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667" y="260350"/>
            <a:ext cx="8070573" cy="55610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2575"/>
            <a:ext cx="515264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1156" y="1552575"/>
            <a:ext cx="515264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76238"/>
            <a:ext cx="2628900" cy="57023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76238"/>
            <a:ext cx="7734300" cy="57023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2" name="日期占位符 8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9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8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9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8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9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2575"/>
            <a:ext cx="515264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1156" y="1552575"/>
            <a:ext cx="515264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8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9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8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9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10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2" name="日期占位符 8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9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8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9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 advClick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8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9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8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9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8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9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76238"/>
            <a:ext cx="2628900" cy="57023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76238"/>
            <a:ext cx="7734300" cy="57023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8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9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5" name="日期占位符 1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6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5" name="日期占位符 1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6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5" name="日期占位符 1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6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2575"/>
            <a:ext cx="515264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1156" y="1552575"/>
            <a:ext cx="515264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5" name="日期占位符 11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6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5" name="日期占位符 11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6" name="页脚占位符 12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灯片编号占位符 13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5" name="日期占位符 1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6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667" y="1628775"/>
            <a:ext cx="5376672" cy="4192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15795" y="1628775"/>
            <a:ext cx="5376672" cy="4192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advClick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占位符 1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6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5" name="日期占位符 11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6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5" name="日期占位符 11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6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5" name="日期占位符 1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6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76238"/>
            <a:ext cx="2628900" cy="57023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76238"/>
            <a:ext cx="7734300" cy="57023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5" name="日期占位符 1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6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2" name="日期占位符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10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10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10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2575"/>
            <a:ext cx="515264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1156" y="1552575"/>
            <a:ext cx="515264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9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10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9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10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11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advClick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2" name="日期占位符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10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10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9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10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9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10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10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76238"/>
            <a:ext cx="2628900" cy="57023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76238"/>
            <a:ext cx="7734300" cy="57023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10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4" name="日期占位符 6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5" name="页脚占位符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4" name="日期占位符 6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5" name="页脚占位符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4" name="日期占位符 6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5" name="页脚占位符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2575"/>
            <a:ext cx="515264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1156" y="1552575"/>
            <a:ext cx="515264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4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5" name="页脚占位符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 advClick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4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5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4" name="日期占位符 6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5" name="页脚占位符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6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5" name="页脚占位符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4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5" name="页脚占位符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4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5" name="页脚占位符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4" name="日期占位符 6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5" name="页脚占位符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76238"/>
            <a:ext cx="2628900" cy="57023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76238"/>
            <a:ext cx="7734300" cy="57023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4" name="日期占位符 6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5" name="页脚占位符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5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170613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6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170613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170613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5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170613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6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170613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170613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5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170613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6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170613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170613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2575"/>
            <a:ext cx="515264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1156" y="1552575"/>
            <a:ext cx="515264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5" name="日期占位符 1"/>
          <p:cNvSpPr>
            <a:spLocks noGrp="1"/>
          </p:cNvSpPr>
          <p:nvPr>
            <p:ph type="dt" sz="half" idx="12"/>
          </p:nvPr>
        </p:nvSpPr>
        <p:spPr>
          <a:xfrm>
            <a:off x="838200" y="6170613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6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170613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170613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5" name="日期占位符 1"/>
          <p:cNvSpPr>
            <a:spLocks noGrp="1"/>
          </p:cNvSpPr>
          <p:nvPr>
            <p:ph type="dt" sz="half" idx="12"/>
          </p:nvPr>
        </p:nvSpPr>
        <p:spPr>
          <a:xfrm>
            <a:off x="838200" y="6170613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6" name="页脚占位符 2"/>
          <p:cNvSpPr>
            <a:spLocks noGrp="1"/>
          </p:cNvSpPr>
          <p:nvPr>
            <p:ph type="ftr" sz="quarter" idx="13"/>
          </p:nvPr>
        </p:nvSpPr>
        <p:spPr>
          <a:xfrm>
            <a:off x="4038600" y="6170613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14"/>
          </p:nvPr>
        </p:nvSpPr>
        <p:spPr>
          <a:xfrm>
            <a:off x="8610600" y="6170613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5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170613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6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170613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170613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170613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6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170613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170613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5" name="日期占位符 1"/>
          <p:cNvSpPr>
            <a:spLocks noGrp="1"/>
          </p:cNvSpPr>
          <p:nvPr>
            <p:ph type="dt" sz="half" idx="12"/>
          </p:nvPr>
        </p:nvSpPr>
        <p:spPr>
          <a:xfrm>
            <a:off x="838200" y="6170613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6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170613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170613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5" name="日期占位符 1"/>
          <p:cNvSpPr>
            <a:spLocks noGrp="1"/>
          </p:cNvSpPr>
          <p:nvPr>
            <p:ph type="dt" sz="half" idx="12"/>
          </p:nvPr>
        </p:nvSpPr>
        <p:spPr>
          <a:xfrm>
            <a:off x="838200" y="6170613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6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170613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170613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5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170613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6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170613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170613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76238"/>
            <a:ext cx="2628900" cy="57023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76238"/>
            <a:ext cx="7734300" cy="57023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5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170613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6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170613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170613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 advClick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2575"/>
            <a:ext cx="515264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1156" y="1552575"/>
            <a:ext cx="515264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76238"/>
            <a:ext cx="2628900" cy="57023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76238"/>
            <a:ext cx="7734300" cy="57023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3" Type="http://schemas.openxmlformats.org/officeDocument/2006/relationships/theme" Target="../theme/theme6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3" Type="http://schemas.openxmlformats.org/officeDocument/2006/relationships/theme" Target="../theme/theme7.xml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2" Type="http://schemas.openxmlformats.org/officeDocument/2006/relationships/theme" Target="../theme/theme8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 descr="图片1"/>
          <p:cNvPicPr>
            <a:picLocks noChangeAspect="1"/>
          </p:cNvPicPr>
          <p:nvPr userDrawn="1"/>
        </p:nvPicPr>
        <p:blipFill>
          <a:blip r:embed="rId12">
            <a:lum bright="12000"/>
          </a:blip>
          <a:srcRect t="22249" b="6903"/>
          <a:stretch>
            <a:fillRect/>
          </a:stretch>
        </p:blipFill>
        <p:spPr>
          <a:xfrm>
            <a:off x="0" y="476250"/>
            <a:ext cx="12192000" cy="597693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27" name="Text Box 3"/>
          <p:cNvGrpSpPr/>
          <p:nvPr userDrawn="1"/>
        </p:nvGrpSpPr>
        <p:grpSpPr>
          <a:xfrm>
            <a:off x="-4762" y="-4762"/>
            <a:ext cx="12206816" cy="712784"/>
            <a:chOff x="0" y="0"/>
            <a:chExt cx="5768" cy="450"/>
          </a:xfrm>
        </p:grpSpPr>
        <p:pic>
          <p:nvPicPr>
            <p:cNvPr id="1028" name="Text Box 3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5768" cy="44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69" name="文本框 1028"/>
            <p:cNvSpPr txBox="1">
              <a:spLocks noChangeArrowheads="1"/>
            </p:cNvSpPr>
            <p:nvPr/>
          </p:nvSpPr>
          <p:spPr bwMode="auto">
            <a:xfrm>
              <a:off x="4" y="4"/>
              <a:ext cx="5760" cy="44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30" name="Rectangle 4"/>
          <p:cNvSpPr>
            <a:spLocks noGrp="1"/>
          </p:cNvSpPr>
          <p:nvPr>
            <p:ph type="body"/>
          </p:nvPr>
        </p:nvSpPr>
        <p:spPr>
          <a:xfrm>
            <a:off x="719667" y="1628775"/>
            <a:ext cx="10972800" cy="41925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6858000"/>
            <a:ext cx="12192000" cy="0"/>
          </a:xfrm>
          <a:prstGeom prst="line">
            <a:avLst/>
          </a:prstGeom>
          <a:noFill/>
          <a:ln w="3175">
            <a:solidFill>
              <a:schemeClr val="bg1"/>
            </a:solidFill>
            <a:beve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Line 6"/>
          <p:cNvSpPr>
            <a:spLocks noChangeShapeType="1"/>
          </p:cNvSpPr>
          <p:nvPr/>
        </p:nvSpPr>
        <p:spPr bwMode="auto">
          <a:xfrm>
            <a:off x="0" y="0"/>
            <a:ext cx="12192000" cy="0"/>
          </a:xfrm>
          <a:prstGeom prst="line">
            <a:avLst/>
          </a:prstGeom>
          <a:noFill/>
          <a:ln w="57150" cmpd="thinThick">
            <a:solidFill>
              <a:srgbClr val="3399FF"/>
            </a:solidFill>
            <a:beve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6851650"/>
            <a:ext cx="12192000" cy="6350"/>
          </a:xfrm>
          <a:prstGeom prst="line">
            <a:avLst/>
          </a:prstGeom>
          <a:noFill/>
          <a:ln w="57150" cmpd="thinThick">
            <a:solidFill>
              <a:srgbClr val="3399FF"/>
            </a:solidFill>
            <a:beve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-38100" y="765175"/>
            <a:ext cx="12230100" cy="0"/>
          </a:xfrm>
          <a:prstGeom prst="line">
            <a:avLst/>
          </a:prstGeom>
          <a:noFill/>
          <a:ln w="101600">
            <a:solidFill>
              <a:srgbClr val="FFCC00">
                <a:alpha val="67842"/>
              </a:srgbClr>
            </a:solidFill>
            <a:beve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 flipV="1">
            <a:off x="-38100" y="692150"/>
            <a:ext cx="12230100" cy="1588"/>
          </a:xfrm>
          <a:prstGeom prst="line">
            <a:avLst/>
          </a:prstGeom>
          <a:noFill/>
          <a:ln w="57150" cmpd="thinThick">
            <a:solidFill>
              <a:srgbClr val="3399FF"/>
            </a:solidFill>
            <a:beve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6" name="Rectangle 10"/>
          <p:cNvSpPr>
            <a:spLocks noGrp="1"/>
          </p:cNvSpPr>
          <p:nvPr>
            <p:ph type="title"/>
          </p:nvPr>
        </p:nvSpPr>
        <p:spPr>
          <a:xfrm>
            <a:off x="1678517" y="260350"/>
            <a:ext cx="8257116" cy="35877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037" name="Group 11"/>
          <p:cNvGrpSpPr/>
          <p:nvPr userDrawn="1"/>
        </p:nvGrpSpPr>
        <p:grpSpPr>
          <a:xfrm>
            <a:off x="-84667" y="1196975"/>
            <a:ext cx="12276667" cy="647700"/>
            <a:chOff x="0" y="0"/>
            <a:chExt cx="5805" cy="408"/>
          </a:xfrm>
        </p:grpSpPr>
        <p:sp>
          <p:nvSpPr>
            <p:cNvPr id="1063" name="Line 12"/>
            <p:cNvSpPr>
              <a:spLocks noChangeShapeType="1"/>
            </p:cNvSpPr>
            <p:nvPr/>
          </p:nvSpPr>
          <p:spPr bwMode="auto">
            <a:xfrm>
              <a:off x="23" y="0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beve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4" name="Line 13"/>
            <p:cNvSpPr>
              <a:spLocks noChangeShapeType="1"/>
            </p:cNvSpPr>
            <p:nvPr/>
          </p:nvSpPr>
          <p:spPr bwMode="auto">
            <a:xfrm>
              <a:off x="45" y="136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beve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5" name="Line 14"/>
            <p:cNvSpPr>
              <a:spLocks noChangeShapeType="1"/>
            </p:cNvSpPr>
            <p:nvPr/>
          </p:nvSpPr>
          <p:spPr bwMode="auto">
            <a:xfrm>
              <a:off x="0" y="272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beve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6" name="Line 15"/>
            <p:cNvSpPr>
              <a:spLocks noChangeShapeType="1"/>
            </p:cNvSpPr>
            <p:nvPr/>
          </p:nvSpPr>
          <p:spPr bwMode="auto">
            <a:xfrm>
              <a:off x="45" y="272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beve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7" name="Line 16"/>
            <p:cNvSpPr>
              <a:spLocks noChangeShapeType="1"/>
            </p:cNvSpPr>
            <p:nvPr/>
          </p:nvSpPr>
          <p:spPr bwMode="auto">
            <a:xfrm>
              <a:off x="45" y="408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beve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" name="Line 17"/>
          <p:cNvSpPr>
            <a:spLocks noChangeShapeType="1"/>
          </p:cNvSpPr>
          <p:nvPr/>
        </p:nvSpPr>
        <p:spPr bwMode="auto">
          <a:xfrm>
            <a:off x="46567" y="2205038"/>
            <a:ext cx="12192000" cy="0"/>
          </a:xfrm>
          <a:prstGeom prst="line">
            <a:avLst/>
          </a:prstGeom>
          <a:noFill/>
          <a:ln w="3175" cap="rnd">
            <a:solidFill>
              <a:schemeClr val="bg1"/>
            </a:solidFill>
            <a:prstDash val="sysDot"/>
            <a:beve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Line 18"/>
          <p:cNvSpPr>
            <a:spLocks noChangeShapeType="1"/>
          </p:cNvSpPr>
          <p:nvPr/>
        </p:nvSpPr>
        <p:spPr bwMode="auto">
          <a:xfrm>
            <a:off x="-38100" y="2708275"/>
            <a:ext cx="12181417" cy="0"/>
          </a:xfrm>
          <a:prstGeom prst="line">
            <a:avLst/>
          </a:prstGeom>
          <a:noFill/>
          <a:ln w="3175" cap="rnd">
            <a:solidFill>
              <a:schemeClr val="bg1"/>
            </a:solidFill>
            <a:prstDash val="sysDot"/>
            <a:beve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5" name="Group 19"/>
          <p:cNvGrpSpPr/>
          <p:nvPr userDrawn="1"/>
        </p:nvGrpSpPr>
        <p:grpSpPr>
          <a:xfrm>
            <a:off x="-38100" y="2925763"/>
            <a:ext cx="12276667" cy="647700"/>
            <a:chOff x="0" y="0"/>
            <a:chExt cx="5805" cy="408"/>
          </a:xfrm>
        </p:grpSpPr>
        <p:sp>
          <p:nvSpPr>
            <p:cNvPr id="1058" name="Line 20"/>
            <p:cNvSpPr>
              <a:spLocks noChangeShapeType="1"/>
            </p:cNvSpPr>
            <p:nvPr/>
          </p:nvSpPr>
          <p:spPr bwMode="auto">
            <a:xfrm>
              <a:off x="23" y="0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beve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9" name="Line 21"/>
            <p:cNvSpPr>
              <a:spLocks noChangeShapeType="1"/>
            </p:cNvSpPr>
            <p:nvPr/>
          </p:nvSpPr>
          <p:spPr bwMode="auto">
            <a:xfrm>
              <a:off x="45" y="136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beve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0" name="Line 22"/>
            <p:cNvSpPr>
              <a:spLocks noChangeShapeType="1"/>
            </p:cNvSpPr>
            <p:nvPr/>
          </p:nvSpPr>
          <p:spPr bwMode="auto">
            <a:xfrm>
              <a:off x="0" y="272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beve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1" name="Line 23"/>
            <p:cNvSpPr>
              <a:spLocks noChangeShapeType="1"/>
            </p:cNvSpPr>
            <p:nvPr/>
          </p:nvSpPr>
          <p:spPr bwMode="auto">
            <a:xfrm>
              <a:off x="45" y="272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beve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2" name="Line 24"/>
            <p:cNvSpPr>
              <a:spLocks noChangeShapeType="1"/>
            </p:cNvSpPr>
            <p:nvPr/>
          </p:nvSpPr>
          <p:spPr bwMode="auto">
            <a:xfrm>
              <a:off x="45" y="408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beve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51" name="Group 25"/>
          <p:cNvGrpSpPr/>
          <p:nvPr userDrawn="1"/>
        </p:nvGrpSpPr>
        <p:grpSpPr>
          <a:xfrm>
            <a:off x="-35983" y="3789363"/>
            <a:ext cx="12276667" cy="647700"/>
            <a:chOff x="0" y="0"/>
            <a:chExt cx="5805" cy="408"/>
          </a:xfrm>
        </p:grpSpPr>
        <p:sp>
          <p:nvSpPr>
            <p:cNvPr id="1053" name="Line 26"/>
            <p:cNvSpPr>
              <a:spLocks noChangeShapeType="1"/>
            </p:cNvSpPr>
            <p:nvPr/>
          </p:nvSpPr>
          <p:spPr bwMode="auto">
            <a:xfrm>
              <a:off x="23" y="0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beve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" name="Line 27"/>
            <p:cNvSpPr>
              <a:spLocks noChangeShapeType="1"/>
            </p:cNvSpPr>
            <p:nvPr/>
          </p:nvSpPr>
          <p:spPr bwMode="auto">
            <a:xfrm>
              <a:off x="45" y="136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beve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5" name="Line 28"/>
            <p:cNvSpPr>
              <a:spLocks noChangeShapeType="1"/>
            </p:cNvSpPr>
            <p:nvPr/>
          </p:nvSpPr>
          <p:spPr bwMode="auto">
            <a:xfrm>
              <a:off x="0" y="272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beve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6" name="Line 29"/>
            <p:cNvSpPr>
              <a:spLocks noChangeShapeType="1"/>
            </p:cNvSpPr>
            <p:nvPr/>
          </p:nvSpPr>
          <p:spPr bwMode="auto">
            <a:xfrm>
              <a:off x="45" y="272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beve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7" name="Line 30"/>
            <p:cNvSpPr>
              <a:spLocks noChangeShapeType="1"/>
            </p:cNvSpPr>
            <p:nvPr/>
          </p:nvSpPr>
          <p:spPr bwMode="auto">
            <a:xfrm>
              <a:off x="45" y="408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beve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Group 31"/>
          <p:cNvGrpSpPr/>
          <p:nvPr userDrawn="1"/>
        </p:nvGrpSpPr>
        <p:grpSpPr>
          <a:xfrm>
            <a:off x="-35983" y="5013325"/>
            <a:ext cx="12276667" cy="647700"/>
            <a:chOff x="0" y="0"/>
            <a:chExt cx="5805" cy="408"/>
          </a:xfrm>
        </p:grpSpPr>
        <p:sp>
          <p:nvSpPr>
            <p:cNvPr id="1048" name="Line 32"/>
            <p:cNvSpPr>
              <a:spLocks noChangeShapeType="1"/>
            </p:cNvSpPr>
            <p:nvPr/>
          </p:nvSpPr>
          <p:spPr bwMode="auto">
            <a:xfrm>
              <a:off x="23" y="0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beve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Line 33"/>
            <p:cNvSpPr>
              <a:spLocks noChangeShapeType="1"/>
            </p:cNvSpPr>
            <p:nvPr/>
          </p:nvSpPr>
          <p:spPr bwMode="auto">
            <a:xfrm>
              <a:off x="45" y="136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beve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Line 34"/>
            <p:cNvSpPr>
              <a:spLocks noChangeShapeType="1"/>
            </p:cNvSpPr>
            <p:nvPr/>
          </p:nvSpPr>
          <p:spPr bwMode="auto">
            <a:xfrm>
              <a:off x="0" y="272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beve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Line 35"/>
            <p:cNvSpPr>
              <a:spLocks noChangeShapeType="1"/>
            </p:cNvSpPr>
            <p:nvPr/>
          </p:nvSpPr>
          <p:spPr bwMode="auto">
            <a:xfrm>
              <a:off x="45" y="272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beve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Line 36"/>
            <p:cNvSpPr>
              <a:spLocks noChangeShapeType="1"/>
            </p:cNvSpPr>
            <p:nvPr/>
          </p:nvSpPr>
          <p:spPr bwMode="auto">
            <a:xfrm>
              <a:off x="45" y="408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beve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" name="Group 37"/>
          <p:cNvGrpSpPr/>
          <p:nvPr userDrawn="1"/>
        </p:nvGrpSpPr>
        <p:grpSpPr>
          <a:xfrm>
            <a:off x="-84667" y="5661025"/>
            <a:ext cx="12276667" cy="647700"/>
            <a:chOff x="0" y="0"/>
            <a:chExt cx="5805" cy="408"/>
          </a:xfrm>
        </p:grpSpPr>
        <p:sp>
          <p:nvSpPr>
            <p:cNvPr id="1043" name="Line 38"/>
            <p:cNvSpPr>
              <a:spLocks noChangeShapeType="1"/>
            </p:cNvSpPr>
            <p:nvPr/>
          </p:nvSpPr>
          <p:spPr bwMode="auto">
            <a:xfrm>
              <a:off x="23" y="0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beve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Line 39"/>
            <p:cNvSpPr>
              <a:spLocks noChangeShapeType="1"/>
            </p:cNvSpPr>
            <p:nvPr/>
          </p:nvSpPr>
          <p:spPr bwMode="auto">
            <a:xfrm>
              <a:off x="45" y="136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beve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Line 40"/>
            <p:cNvSpPr>
              <a:spLocks noChangeShapeType="1"/>
            </p:cNvSpPr>
            <p:nvPr/>
          </p:nvSpPr>
          <p:spPr bwMode="auto">
            <a:xfrm>
              <a:off x="0" y="272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beve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Line 41"/>
            <p:cNvSpPr>
              <a:spLocks noChangeShapeType="1"/>
            </p:cNvSpPr>
            <p:nvPr/>
          </p:nvSpPr>
          <p:spPr bwMode="auto">
            <a:xfrm>
              <a:off x="45" y="272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beve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Line 42"/>
            <p:cNvSpPr>
              <a:spLocks noChangeShapeType="1"/>
            </p:cNvSpPr>
            <p:nvPr/>
          </p:nvSpPr>
          <p:spPr bwMode="auto">
            <a:xfrm>
              <a:off x="45" y="408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beve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9" name="Picture 43" descr="banner01"/>
          <p:cNvPicPr>
            <a:picLocks noChangeAspect="1"/>
          </p:cNvPicPr>
          <p:nvPr userDrawn="1"/>
        </p:nvPicPr>
        <p:blipFill>
          <a:blip r:embed="rId14">
            <a:lum bright="91998" contrast="41999"/>
          </a:blip>
          <a:srcRect l="2313" t="-11906" r="80125"/>
          <a:stretch>
            <a:fillRect/>
          </a:stretch>
        </p:blipFill>
        <p:spPr>
          <a:xfrm>
            <a:off x="0" y="5178425"/>
            <a:ext cx="2063751" cy="1185863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2067984" y="376238"/>
            <a:ext cx="9285816" cy="841375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838200" y="1552575"/>
            <a:ext cx="10515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2" name="日期占位符 1"/>
          <p:cNvSpPr>
            <a:spLocks noGrp="1"/>
          </p:cNvSpPr>
          <p:nvPr>
            <p:ph type="dt" sz="half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200" noProof="1">
                <a:solidFill>
                  <a:srgbClr val="89898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3" name="页脚占位符 2"/>
          <p:cNvSpPr>
            <a:spLocks noGrp="1"/>
          </p:cNvSpPr>
          <p:nvPr>
            <p:ph type="ftr" sz="quarte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 noProof="1">
                <a:solidFill>
                  <a:srgbClr val="89898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4" name="灯片编号占位符 3"/>
          <p:cNvSpPr>
            <a:spLocks noGrp="1"/>
          </p:cNvSpPr>
          <p:nvPr>
            <p:ph type="sldNum" sz="quarter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kern="1200">
          <a:solidFill>
            <a:srgbClr val="FC3159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074" name="Group 4"/>
          <p:cNvGrpSpPr/>
          <p:nvPr userDrawn="1"/>
        </p:nvGrpSpPr>
        <p:grpSpPr>
          <a:xfrm>
            <a:off x="609600" y="376238"/>
            <a:ext cx="1479551" cy="841375"/>
            <a:chOff x="0" y="0"/>
            <a:chExt cx="1747" cy="1324"/>
          </a:xfrm>
        </p:grpSpPr>
        <p:sp>
          <p:nvSpPr>
            <p:cNvPr id="3080" name="AutoShape 5"/>
            <p:cNvSpPr>
              <a:spLocks noChangeArrowheads="1"/>
            </p:cNvSpPr>
            <p:nvPr/>
          </p:nvSpPr>
          <p:spPr bwMode="auto">
            <a:xfrm>
              <a:off x="0" y="0"/>
              <a:ext cx="1540" cy="1220"/>
            </a:xfrm>
            <a:prstGeom prst="flowChartMerge">
              <a:avLst/>
            </a:prstGeom>
            <a:solidFill>
              <a:srgbClr val="FC3159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" name="AutoShape 6"/>
            <p:cNvSpPr>
              <a:spLocks noChangeArrowheads="1"/>
            </p:cNvSpPr>
            <p:nvPr/>
          </p:nvSpPr>
          <p:spPr bwMode="auto">
            <a:xfrm>
              <a:off x="865" y="177"/>
              <a:ext cx="882" cy="726"/>
            </a:xfrm>
            <a:prstGeom prst="flowChartMerge">
              <a:avLst/>
            </a:prstGeom>
            <a:solidFill>
              <a:srgbClr val="5F5F5F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" name="AutoShape 7"/>
            <p:cNvSpPr>
              <a:spLocks noChangeArrowheads="1"/>
            </p:cNvSpPr>
            <p:nvPr/>
          </p:nvSpPr>
          <p:spPr bwMode="auto">
            <a:xfrm>
              <a:off x="3" y="660"/>
              <a:ext cx="429" cy="379"/>
            </a:xfrm>
            <a:prstGeom prst="flowChartMerge">
              <a:avLst/>
            </a:prstGeom>
            <a:solidFill>
              <a:srgbClr val="5F5F5F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" name="AutoShape 8"/>
            <p:cNvSpPr>
              <a:spLocks noChangeArrowheads="1"/>
            </p:cNvSpPr>
            <p:nvPr/>
          </p:nvSpPr>
          <p:spPr bwMode="auto">
            <a:xfrm>
              <a:off x="937" y="1024"/>
              <a:ext cx="392" cy="300"/>
            </a:xfrm>
            <a:prstGeom prst="flowChartMerge">
              <a:avLst/>
            </a:prstGeom>
            <a:solidFill>
              <a:srgbClr val="5F5F5F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3079" name="Rectangle 2"/>
          <p:cNvSpPr>
            <a:spLocks noGrp="1"/>
          </p:cNvSpPr>
          <p:nvPr>
            <p:ph type="title"/>
          </p:nvPr>
        </p:nvSpPr>
        <p:spPr>
          <a:xfrm>
            <a:off x="2067984" y="376238"/>
            <a:ext cx="9285816" cy="841375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/>
          </p:nvPr>
        </p:nvSpPr>
        <p:spPr>
          <a:xfrm>
            <a:off x="838200" y="1552575"/>
            <a:ext cx="10515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81" name="日期占位符 8"/>
          <p:cNvSpPr>
            <a:spLocks noGrp="1"/>
          </p:cNvSpPr>
          <p:nvPr>
            <p:ph type="dt" sz="half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200" noProof="1">
                <a:solidFill>
                  <a:srgbClr val="89898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82" name="页脚占位符 9"/>
          <p:cNvSpPr>
            <a:spLocks noGrp="1"/>
          </p:cNvSpPr>
          <p:nvPr>
            <p:ph type="ftr" sz="quarte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 noProof="1">
                <a:solidFill>
                  <a:srgbClr val="89898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83" name="灯片编号占位符 10"/>
          <p:cNvSpPr>
            <a:spLocks noGrp="1"/>
          </p:cNvSpPr>
          <p:nvPr>
            <p:ph type="sldNum" sz="quarter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kern="1200">
          <a:solidFill>
            <a:srgbClr val="FC3159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4098" name="Group 2"/>
          <p:cNvGrpSpPr/>
          <p:nvPr userDrawn="1"/>
        </p:nvGrpSpPr>
        <p:grpSpPr>
          <a:xfrm>
            <a:off x="3937000" y="2784475"/>
            <a:ext cx="543984" cy="406400"/>
            <a:chOff x="0" y="0"/>
            <a:chExt cx="642" cy="642"/>
          </a:xfrm>
        </p:grpSpPr>
        <p:sp>
          <p:nvSpPr>
            <p:cNvPr id="2" name="AutoShape 3"/>
            <p:cNvSpPr>
              <a:spLocks noChangeArrowheads="1"/>
            </p:cNvSpPr>
            <p:nvPr/>
          </p:nvSpPr>
          <p:spPr bwMode="auto">
            <a:xfrm>
              <a:off x="0" y="0"/>
              <a:ext cx="642" cy="642"/>
            </a:xfrm>
            <a:prstGeom prst="roundRect">
              <a:avLst>
                <a:gd name="adj" fmla="val 16667"/>
              </a:avLst>
            </a:prstGeom>
            <a:solidFill>
              <a:srgbClr val="333333"/>
            </a:solidFill>
            <a:ln w="9525">
              <a:noFill/>
              <a:round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" name="AutoShape 4"/>
            <p:cNvSpPr>
              <a:spLocks noChangeArrowheads="1"/>
            </p:cNvSpPr>
            <p:nvPr/>
          </p:nvSpPr>
          <p:spPr bwMode="auto">
            <a:xfrm rot="5400000">
              <a:off x="0" y="0"/>
              <a:ext cx="321" cy="321"/>
            </a:xfrm>
            <a:prstGeom prst="rtTriangle">
              <a:avLst/>
            </a:prstGeom>
            <a:solidFill>
              <a:srgbClr val="333333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 rot="-5400000">
              <a:off x="303" y="303"/>
              <a:ext cx="321" cy="321"/>
            </a:xfrm>
            <a:prstGeom prst="rtTriangle">
              <a:avLst/>
            </a:prstGeom>
            <a:solidFill>
              <a:srgbClr val="333333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4102" name="Group 6"/>
          <p:cNvGrpSpPr/>
          <p:nvPr userDrawn="1"/>
        </p:nvGrpSpPr>
        <p:grpSpPr>
          <a:xfrm>
            <a:off x="3848100" y="2717800"/>
            <a:ext cx="543984" cy="407988"/>
            <a:chOff x="0" y="0"/>
            <a:chExt cx="642" cy="642"/>
          </a:xfrm>
        </p:grpSpPr>
        <p:sp>
          <p:nvSpPr>
            <p:cNvPr id="4105" name="AutoShape 7"/>
            <p:cNvSpPr>
              <a:spLocks noChangeArrowheads="1"/>
            </p:cNvSpPr>
            <p:nvPr/>
          </p:nvSpPr>
          <p:spPr bwMode="auto">
            <a:xfrm>
              <a:off x="0" y="0"/>
              <a:ext cx="642" cy="642"/>
            </a:xfrm>
            <a:prstGeom prst="roundRect">
              <a:avLst>
                <a:gd name="adj" fmla="val 16667"/>
              </a:avLst>
            </a:prstGeom>
            <a:solidFill>
              <a:srgbClr val="FC3159"/>
            </a:solidFill>
            <a:ln w="9525">
              <a:noFill/>
              <a:round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106" name="AutoShape 8"/>
            <p:cNvSpPr>
              <a:spLocks noChangeArrowheads="1"/>
            </p:cNvSpPr>
            <p:nvPr/>
          </p:nvSpPr>
          <p:spPr bwMode="auto">
            <a:xfrm rot="5400000">
              <a:off x="0" y="0"/>
              <a:ext cx="321" cy="321"/>
            </a:xfrm>
            <a:prstGeom prst="rtTriangle">
              <a:avLst/>
            </a:prstGeom>
            <a:solidFill>
              <a:srgbClr val="FC3159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107" name="AutoShape 9"/>
            <p:cNvSpPr>
              <a:spLocks noChangeArrowheads="1"/>
            </p:cNvSpPr>
            <p:nvPr/>
          </p:nvSpPr>
          <p:spPr bwMode="auto">
            <a:xfrm rot="-5400000">
              <a:off x="303" y="303"/>
              <a:ext cx="321" cy="321"/>
            </a:xfrm>
            <a:prstGeom prst="rtTriangle">
              <a:avLst/>
            </a:prstGeom>
            <a:solidFill>
              <a:srgbClr val="FC3159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2067984" y="376238"/>
            <a:ext cx="9285816" cy="841375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Rectangle 3"/>
          <p:cNvSpPr>
            <a:spLocks noGrp="1"/>
          </p:cNvSpPr>
          <p:nvPr>
            <p:ph type="body"/>
          </p:nvPr>
        </p:nvSpPr>
        <p:spPr>
          <a:xfrm>
            <a:off x="838200" y="1552575"/>
            <a:ext cx="10515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8" name="日期占位符 11"/>
          <p:cNvSpPr>
            <a:spLocks noGrp="1"/>
          </p:cNvSpPr>
          <p:nvPr>
            <p:ph type="dt" sz="half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200" noProof="1">
                <a:solidFill>
                  <a:srgbClr val="89898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109" name="页脚占位符 12"/>
          <p:cNvSpPr>
            <a:spLocks noGrp="1"/>
          </p:cNvSpPr>
          <p:nvPr>
            <p:ph type="ftr" sz="quarte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 noProof="1">
                <a:solidFill>
                  <a:srgbClr val="89898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110" name="灯片编号占位符 13"/>
          <p:cNvSpPr>
            <a:spLocks noGrp="1"/>
          </p:cNvSpPr>
          <p:nvPr>
            <p:ph type="sldNum" sz="quarter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kern="1200">
          <a:solidFill>
            <a:srgbClr val="FC3159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122" name="Group 4"/>
          <p:cNvGrpSpPr/>
          <p:nvPr userDrawn="1"/>
        </p:nvGrpSpPr>
        <p:grpSpPr>
          <a:xfrm>
            <a:off x="609600" y="376238"/>
            <a:ext cx="1479551" cy="841375"/>
            <a:chOff x="0" y="0"/>
            <a:chExt cx="1747" cy="1324"/>
          </a:xfrm>
        </p:grpSpPr>
        <p:sp>
          <p:nvSpPr>
            <p:cNvPr id="5128" name="AutoShape 5"/>
            <p:cNvSpPr>
              <a:spLocks noChangeArrowheads="1"/>
            </p:cNvSpPr>
            <p:nvPr/>
          </p:nvSpPr>
          <p:spPr bwMode="auto">
            <a:xfrm>
              <a:off x="0" y="0"/>
              <a:ext cx="1540" cy="1220"/>
            </a:xfrm>
            <a:prstGeom prst="flowChartMerge">
              <a:avLst/>
            </a:prstGeom>
            <a:solidFill>
              <a:srgbClr val="FC3159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" name="AutoShape 6"/>
            <p:cNvSpPr>
              <a:spLocks noChangeArrowheads="1"/>
            </p:cNvSpPr>
            <p:nvPr/>
          </p:nvSpPr>
          <p:spPr bwMode="auto">
            <a:xfrm>
              <a:off x="865" y="177"/>
              <a:ext cx="882" cy="726"/>
            </a:xfrm>
            <a:prstGeom prst="flowChartMerge">
              <a:avLst/>
            </a:prstGeom>
            <a:solidFill>
              <a:srgbClr val="5F5F5F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" name="AutoShape 7"/>
            <p:cNvSpPr>
              <a:spLocks noChangeArrowheads="1"/>
            </p:cNvSpPr>
            <p:nvPr/>
          </p:nvSpPr>
          <p:spPr bwMode="auto">
            <a:xfrm>
              <a:off x="3" y="660"/>
              <a:ext cx="429" cy="379"/>
            </a:xfrm>
            <a:prstGeom prst="flowChartMerge">
              <a:avLst/>
            </a:prstGeom>
            <a:solidFill>
              <a:srgbClr val="5F5F5F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" name="AutoShape 8"/>
            <p:cNvSpPr>
              <a:spLocks noChangeArrowheads="1"/>
            </p:cNvSpPr>
            <p:nvPr/>
          </p:nvSpPr>
          <p:spPr bwMode="auto">
            <a:xfrm>
              <a:off x="937" y="1024"/>
              <a:ext cx="392" cy="300"/>
            </a:xfrm>
            <a:prstGeom prst="flowChartMerge">
              <a:avLst/>
            </a:prstGeom>
            <a:solidFill>
              <a:srgbClr val="5F5F5F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5127" name="Rectangle 2"/>
          <p:cNvSpPr>
            <a:spLocks noGrp="1"/>
          </p:cNvSpPr>
          <p:nvPr>
            <p:ph type="title"/>
          </p:nvPr>
        </p:nvSpPr>
        <p:spPr>
          <a:xfrm>
            <a:off x="2067984" y="376238"/>
            <a:ext cx="9285816" cy="841375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/>
          </p:nvPr>
        </p:nvSpPr>
        <p:spPr>
          <a:xfrm>
            <a:off x="838200" y="1552575"/>
            <a:ext cx="10515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129" name="日期占位符 9"/>
          <p:cNvSpPr>
            <a:spLocks noGrp="1"/>
          </p:cNvSpPr>
          <p:nvPr>
            <p:ph type="dt" sz="half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200" noProof="1">
                <a:solidFill>
                  <a:srgbClr val="89898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130" name="页脚占位符 10"/>
          <p:cNvSpPr>
            <a:spLocks noGrp="1"/>
          </p:cNvSpPr>
          <p:nvPr>
            <p:ph type="ftr" sz="quarte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 noProof="1">
                <a:solidFill>
                  <a:srgbClr val="89898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131" name="灯片编号占位符 11"/>
          <p:cNvSpPr>
            <a:spLocks noGrp="1"/>
          </p:cNvSpPr>
          <p:nvPr>
            <p:ph type="sldNum" sz="quarter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kern="1200">
          <a:solidFill>
            <a:srgbClr val="FC3159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矩形 3" descr="#wm#_57_17_*Z"/>
          <p:cNvSpPr>
            <a:spLocks noChangeArrowheads="1"/>
          </p:cNvSpPr>
          <p:nvPr/>
        </p:nvSpPr>
        <p:spPr bwMode="auto">
          <a:xfrm>
            <a:off x="6578600" y="5408613"/>
            <a:ext cx="3479800" cy="252413"/>
          </a:xfrm>
          <a:prstGeom prst="rect">
            <a:avLst/>
          </a:prstGeom>
          <a:blipFill dpi="0" rotWithShape="0">
            <a:blip r:embed="rId12" cstate="print"/>
            <a:srcRect/>
            <a:tile tx="0" ty="0" sx="100000" sy="100000" flip="none" algn="tl"/>
          </a:blip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147" name="矩形 3" descr="#wm#_57_17_*Z"/>
          <p:cNvSpPr>
            <a:spLocks noChangeArrowheads="1"/>
          </p:cNvSpPr>
          <p:nvPr/>
        </p:nvSpPr>
        <p:spPr bwMode="auto">
          <a:xfrm>
            <a:off x="2114551" y="5408613"/>
            <a:ext cx="3481917" cy="252413"/>
          </a:xfrm>
          <a:prstGeom prst="rect">
            <a:avLst/>
          </a:prstGeom>
          <a:blipFill dpi="0" rotWithShape="0">
            <a:blip r:embed="rId12" cstate="print"/>
            <a:srcRect/>
            <a:tile tx="0" ty="0" sx="100000" sy="100000" flip="none" algn="tl"/>
          </a:blip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6148" name="Group 4"/>
          <p:cNvGrpSpPr/>
          <p:nvPr userDrawn="1"/>
        </p:nvGrpSpPr>
        <p:grpSpPr>
          <a:xfrm>
            <a:off x="609600" y="376238"/>
            <a:ext cx="1479551" cy="841375"/>
            <a:chOff x="0" y="0"/>
            <a:chExt cx="1747" cy="1324"/>
          </a:xfrm>
        </p:grpSpPr>
        <p:sp>
          <p:nvSpPr>
            <p:cNvPr id="6154" name="AutoShape 5"/>
            <p:cNvSpPr>
              <a:spLocks noChangeArrowheads="1"/>
            </p:cNvSpPr>
            <p:nvPr/>
          </p:nvSpPr>
          <p:spPr bwMode="auto">
            <a:xfrm>
              <a:off x="0" y="0"/>
              <a:ext cx="1540" cy="1220"/>
            </a:xfrm>
            <a:prstGeom prst="flowChartMerge">
              <a:avLst/>
            </a:prstGeom>
            <a:solidFill>
              <a:srgbClr val="FC3159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" name="AutoShape 6"/>
            <p:cNvSpPr>
              <a:spLocks noChangeArrowheads="1"/>
            </p:cNvSpPr>
            <p:nvPr/>
          </p:nvSpPr>
          <p:spPr bwMode="auto">
            <a:xfrm>
              <a:off x="865" y="177"/>
              <a:ext cx="882" cy="726"/>
            </a:xfrm>
            <a:prstGeom prst="flowChartMerge">
              <a:avLst/>
            </a:prstGeom>
            <a:solidFill>
              <a:srgbClr val="5F5F5F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" name="AutoShape 7"/>
            <p:cNvSpPr>
              <a:spLocks noChangeArrowheads="1"/>
            </p:cNvSpPr>
            <p:nvPr/>
          </p:nvSpPr>
          <p:spPr bwMode="auto">
            <a:xfrm>
              <a:off x="3" y="660"/>
              <a:ext cx="429" cy="379"/>
            </a:xfrm>
            <a:prstGeom prst="flowChartMerge">
              <a:avLst/>
            </a:prstGeom>
            <a:solidFill>
              <a:srgbClr val="5F5F5F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" name="AutoShape 8"/>
            <p:cNvSpPr>
              <a:spLocks noChangeArrowheads="1"/>
            </p:cNvSpPr>
            <p:nvPr/>
          </p:nvSpPr>
          <p:spPr bwMode="auto">
            <a:xfrm>
              <a:off x="937" y="1024"/>
              <a:ext cx="392" cy="300"/>
            </a:xfrm>
            <a:prstGeom prst="flowChartMerge">
              <a:avLst/>
            </a:prstGeom>
            <a:solidFill>
              <a:srgbClr val="5F5F5F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6153" name="Rectangle 2"/>
          <p:cNvSpPr>
            <a:spLocks noGrp="1"/>
          </p:cNvSpPr>
          <p:nvPr>
            <p:ph type="title"/>
          </p:nvPr>
        </p:nvSpPr>
        <p:spPr>
          <a:xfrm>
            <a:off x="2067984" y="376238"/>
            <a:ext cx="9285816" cy="841375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/>
          </p:nvPr>
        </p:nvSpPr>
        <p:spPr>
          <a:xfrm>
            <a:off x="838200" y="1552575"/>
            <a:ext cx="10515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155" name="日期占位符 6"/>
          <p:cNvSpPr>
            <a:spLocks noGrp="1"/>
          </p:cNvSpPr>
          <p:nvPr>
            <p:ph type="dt" sz="half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200" noProof="1">
                <a:solidFill>
                  <a:srgbClr val="89898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156" name="页脚占位符 7"/>
          <p:cNvSpPr>
            <a:spLocks noGrp="1"/>
          </p:cNvSpPr>
          <p:nvPr>
            <p:ph type="ftr" sz="quarte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 noProof="1">
                <a:solidFill>
                  <a:srgbClr val="89898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157" name="灯片编号占位符 15"/>
          <p:cNvSpPr>
            <a:spLocks noGrp="1"/>
          </p:cNvSpPr>
          <p:nvPr>
            <p:ph type="sldNum" sz="quarter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kern="1200">
          <a:solidFill>
            <a:srgbClr val="FC3159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7170" name="Group 2"/>
          <p:cNvGrpSpPr/>
          <p:nvPr/>
        </p:nvGrpSpPr>
        <p:grpSpPr>
          <a:xfrm>
            <a:off x="3822700" y="1460500"/>
            <a:ext cx="4544484" cy="3408363"/>
            <a:chOff x="0" y="0"/>
            <a:chExt cx="5369" cy="5369"/>
          </a:xfrm>
        </p:grpSpPr>
        <p:pic>
          <p:nvPicPr>
            <p:cNvPr id="7171" name="Picture 3" descr="未标题-1_03_03"/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0" y="0"/>
              <a:ext cx="5369" cy="5369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7172" name="AutoShape 4"/>
            <p:cNvCxnSpPr/>
            <p:nvPr userDrawn="1"/>
          </p:nvCxnSpPr>
          <p:spPr>
            <a:xfrm flipH="1">
              <a:off x="3696" y="840"/>
              <a:ext cx="927" cy="960"/>
            </a:xfrm>
            <a:prstGeom prst="straightConnector1">
              <a:avLst/>
            </a:prstGeom>
            <a:ln w="9525" cap="flat" cmpd="sng">
              <a:solidFill>
                <a:srgbClr val="333333"/>
              </a:solidFill>
              <a:prstDash val="solid"/>
              <a:bevel/>
              <a:headEnd type="none" w="med" len="med"/>
              <a:tailEnd type="oval" w="sm" len="sm"/>
            </a:ln>
          </p:spPr>
        </p:cxnSp>
        <p:cxnSp>
          <p:nvCxnSpPr>
            <p:cNvPr id="7173" name="AutoShape 5"/>
            <p:cNvCxnSpPr/>
            <p:nvPr userDrawn="1"/>
          </p:nvCxnSpPr>
          <p:spPr>
            <a:xfrm flipV="1">
              <a:off x="709" y="3614"/>
              <a:ext cx="870" cy="900"/>
            </a:xfrm>
            <a:prstGeom prst="straightConnector1">
              <a:avLst/>
            </a:prstGeom>
            <a:ln w="9525" cap="flat" cmpd="sng">
              <a:solidFill>
                <a:srgbClr val="FC3159"/>
              </a:solidFill>
              <a:prstDash val="solid"/>
              <a:bevel/>
              <a:headEnd type="none" w="med" len="med"/>
              <a:tailEnd type="oval" w="sm" len="sm"/>
            </a:ln>
          </p:spPr>
        </p:cxnSp>
      </p:grpSp>
      <p:grpSp>
        <p:nvGrpSpPr>
          <p:cNvPr id="7174" name="Group 8"/>
          <p:cNvGrpSpPr/>
          <p:nvPr/>
        </p:nvGrpSpPr>
        <p:grpSpPr>
          <a:xfrm>
            <a:off x="4233" y="6611938"/>
            <a:ext cx="12198351" cy="246062"/>
            <a:chOff x="0" y="0"/>
            <a:chExt cx="14408" cy="389"/>
          </a:xfrm>
        </p:grpSpPr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14409" cy="389"/>
            </a:xfrm>
            <a:prstGeom prst="rect">
              <a:avLst/>
            </a:prstGeom>
            <a:solidFill>
              <a:srgbClr val="333333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0" y="1"/>
              <a:ext cx="6972" cy="389"/>
            </a:xfrm>
            <a:prstGeom prst="rect">
              <a:avLst/>
            </a:prstGeom>
            <a:solidFill>
              <a:srgbClr val="FC3159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79" name="AutoShape 11"/>
            <p:cNvSpPr>
              <a:spLocks noChangeArrowheads="1"/>
            </p:cNvSpPr>
            <p:nvPr/>
          </p:nvSpPr>
          <p:spPr bwMode="auto">
            <a:xfrm>
              <a:off x="6750" y="1"/>
              <a:ext cx="444" cy="388"/>
            </a:xfrm>
            <a:prstGeom prst="parallelogram">
              <a:avLst>
                <a:gd name="adj" fmla="val 28608"/>
              </a:avLst>
            </a:prstGeom>
            <a:solidFill>
              <a:srgbClr val="FC3159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2067984" y="376238"/>
            <a:ext cx="9285816" cy="841375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/>
          </p:nvPr>
        </p:nvSpPr>
        <p:spPr>
          <a:xfrm>
            <a:off x="838200" y="1552575"/>
            <a:ext cx="10515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180" name="日期占位符 1"/>
          <p:cNvSpPr>
            <a:spLocks noGrp="1"/>
          </p:cNvSpPr>
          <p:nvPr>
            <p:ph type="dt" sz="half"/>
          </p:nvPr>
        </p:nvSpPr>
        <p:spPr>
          <a:xfrm>
            <a:off x="838200" y="6170613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200" noProof="1">
                <a:solidFill>
                  <a:srgbClr val="89898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181" name="页脚占位符 2"/>
          <p:cNvSpPr>
            <a:spLocks noGrp="1"/>
          </p:cNvSpPr>
          <p:nvPr>
            <p:ph type="ftr" sz="quarter"/>
          </p:nvPr>
        </p:nvSpPr>
        <p:spPr>
          <a:xfrm>
            <a:off x="4038600" y="6170613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 noProof="1">
                <a:solidFill>
                  <a:srgbClr val="89898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182" name="灯片编号占位符 3"/>
          <p:cNvSpPr>
            <a:spLocks noGrp="1"/>
          </p:cNvSpPr>
          <p:nvPr>
            <p:ph type="sldNum" sz="quarter"/>
          </p:nvPr>
        </p:nvSpPr>
        <p:spPr>
          <a:xfrm>
            <a:off x="8610600" y="6170613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kern="1200">
          <a:solidFill>
            <a:srgbClr val="FC3159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194" name="Group 4"/>
          <p:cNvGrpSpPr/>
          <p:nvPr userDrawn="1"/>
        </p:nvGrpSpPr>
        <p:grpSpPr>
          <a:xfrm>
            <a:off x="609600" y="376238"/>
            <a:ext cx="1479551" cy="841375"/>
            <a:chOff x="0" y="0"/>
            <a:chExt cx="1747" cy="1324"/>
          </a:xfrm>
        </p:grpSpPr>
        <p:sp>
          <p:nvSpPr>
            <p:cNvPr id="8200" name="AutoShape 5"/>
            <p:cNvSpPr>
              <a:spLocks noChangeArrowheads="1"/>
            </p:cNvSpPr>
            <p:nvPr/>
          </p:nvSpPr>
          <p:spPr bwMode="auto">
            <a:xfrm>
              <a:off x="0" y="0"/>
              <a:ext cx="1540" cy="1220"/>
            </a:xfrm>
            <a:prstGeom prst="flowChartMerge">
              <a:avLst/>
            </a:prstGeom>
            <a:solidFill>
              <a:srgbClr val="FC3159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" name="AutoShape 6"/>
            <p:cNvSpPr>
              <a:spLocks noChangeArrowheads="1"/>
            </p:cNvSpPr>
            <p:nvPr/>
          </p:nvSpPr>
          <p:spPr bwMode="auto">
            <a:xfrm>
              <a:off x="865" y="177"/>
              <a:ext cx="882" cy="726"/>
            </a:xfrm>
            <a:prstGeom prst="flowChartMerge">
              <a:avLst/>
            </a:prstGeom>
            <a:solidFill>
              <a:srgbClr val="5F5F5F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" name="AutoShape 7"/>
            <p:cNvSpPr>
              <a:spLocks noChangeArrowheads="1"/>
            </p:cNvSpPr>
            <p:nvPr/>
          </p:nvSpPr>
          <p:spPr bwMode="auto">
            <a:xfrm>
              <a:off x="3" y="660"/>
              <a:ext cx="429" cy="379"/>
            </a:xfrm>
            <a:prstGeom prst="flowChartMerge">
              <a:avLst/>
            </a:prstGeom>
            <a:solidFill>
              <a:srgbClr val="5F5F5F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" name="AutoShape 8"/>
            <p:cNvSpPr>
              <a:spLocks noChangeArrowheads="1"/>
            </p:cNvSpPr>
            <p:nvPr/>
          </p:nvSpPr>
          <p:spPr bwMode="auto">
            <a:xfrm>
              <a:off x="937" y="1024"/>
              <a:ext cx="392" cy="300"/>
            </a:xfrm>
            <a:prstGeom prst="flowChartMerge">
              <a:avLst/>
            </a:prstGeom>
            <a:solidFill>
              <a:srgbClr val="5F5F5F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8199" name="Rectangle 2"/>
          <p:cNvSpPr>
            <a:spLocks noGrp="1"/>
          </p:cNvSpPr>
          <p:nvPr>
            <p:ph type="title"/>
          </p:nvPr>
        </p:nvSpPr>
        <p:spPr>
          <a:xfrm>
            <a:off x="2067984" y="376238"/>
            <a:ext cx="9285816" cy="841375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/>
          </p:nvPr>
        </p:nvSpPr>
        <p:spPr>
          <a:xfrm>
            <a:off x="838200" y="1552575"/>
            <a:ext cx="10515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201" name="日期占位符 4"/>
          <p:cNvSpPr>
            <a:spLocks noGrp="1"/>
          </p:cNvSpPr>
          <p:nvPr>
            <p:ph type="dt" sz="half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200" noProof="1">
                <a:solidFill>
                  <a:srgbClr val="89898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202" name="页脚占位符 5"/>
          <p:cNvSpPr>
            <a:spLocks noGrp="1"/>
          </p:cNvSpPr>
          <p:nvPr>
            <p:ph type="ftr" sz="quarte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 noProof="1">
                <a:solidFill>
                  <a:srgbClr val="89898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203" name="灯片编号占位符 6"/>
          <p:cNvSpPr>
            <a:spLocks noGrp="1"/>
          </p:cNvSpPr>
          <p:nvPr>
            <p:ph type="sldNum" sz="quarter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kern="1200">
          <a:solidFill>
            <a:srgbClr val="FC3159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lt"/>
          <a:ea typeface="+mn-ea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9.wmf"/><Relationship Id="rId2" Type="http://schemas.openxmlformats.org/officeDocument/2006/relationships/oleObject" Target="../embeddings/oleObject2.bin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6.wmf"/><Relationship Id="rId6" Type="http://schemas.openxmlformats.org/officeDocument/2006/relationships/oleObject" Target="../embeddings/oleObject4.bin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7.bin"/><Relationship Id="rId4" Type="http://schemas.openxmlformats.org/officeDocument/2006/relationships/image" Target="../media/image18.png"/><Relationship Id="rId3" Type="http://schemas.openxmlformats.org/officeDocument/2006/relationships/oleObject" Target="../embeddings/oleObject6.bin"/><Relationship Id="rId2" Type="http://schemas.openxmlformats.org/officeDocument/2006/relationships/image" Target="../media/image17.png"/><Relationship Id="rId1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1.png"/><Relationship Id="rId2" Type="http://schemas.openxmlformats.org/officeDocument/2006/relationships/tags" Target="../tags/tag3.xml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9570" name="Object 3"/>
          <p:cNvGraphicFramePr>
            <a:graphicFrameLocks noChangeAspect="1"/>
          </p:cNvGraphicFramePr>
          <p:nvPr/>
        </p:nvGraphicFramePr>
        <p:xfrm>
          <a:off x="2720340" y="1158875"/>
          <a:ext cx="7047865" cy="5075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7153275" imgH="5153025" progId="">
                  <p:embed/>
                </p:oleObj>
              </mc:Choice>
              <mc:Fallback>
                <p:oleObj name="" r:id="rId1" imgW="7153275" imgH="5153025" progId="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20340" y="1158875"/>
                        <a:ext cx="7047865" cy="50755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731260" y="120015"/>
            <a:ext cx="45034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uFillTx/>
              </a:rPr>
              <a:t>过程控制仪表的课程体系</a:t>
            </a:r>
            <a:endParaRPr lang="zh-CN" altLang="en-US" sz="280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7" name="Rectangle 2"/>
          <p:cNvSpPr/>
          <p:nvPr/>
        </p:nvSpPr>
        <p:spPr>
          <a:xfrm>
            <a:off x="3237865" y="98425"/>
            <a:ext cx="564261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5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章 智能变送器与阀门定位器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 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076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265" y="3369945"/>
            <a:ext cx="5145405" cy="30473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7" name="矩形 4099"/>
          <p:cNvSpPr/>
          <p:nvPr/>
        </p:nvSpPr>
        <p:spPr>
          <a:xfrm>
            <a:off x="1199515" y="949960"/>
            <a:ext cx="1029144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50000"/>
              </a:spcBef>
              <a:buClr>
                <a:schemeClr val="bg2"/>
              </a:buClr>
              <a:buFont typeface="Monotype Sorts" pitchFamily="2" charset="2"/>
            </a:pPr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  <a:r>
              <a:rPr lang="zh-CN" altLang="zh-CN" sz="2400" b="1" dirty="0">
                <a:latin typeface="Times New Roman" panose="02020603050405020304" pitchFamily="18" charset="0"/>
              </a:rPr>
              <a:t>、具有</a:t>
            </a:r>
            <a:r>
              <a:rPr lang="en-US" altLang="zh-CN" sz="2400" b="1" dirty="0">
                <a:latin typeface="Times New Roman" panose="02020603050405020304" pitchFamily="18" charset="0"/>
              </a:rPr>
              <a:t>HART</a:t>
            </a:r>
            <a:r>
              <a:rPr lang="zh-CN" altLang="en-US" sz="2400" b="1" dirty="0">
                <a:latin typeface="Times New Roman" panose="02020603050405020304" pitchFamily="18" charset="0"/>
              </a:rPr>
              <a:t>协议的</a:t>
            </a:r>
            <a:r>
              <a:rPr lang="zh-CN" altLang="zh-CN" sz="2400" b="1" dirty="0">
                <a:latin typeface="Times New Roman" panose="02020603050405020304" pitchFamily="18" charset="0"/>
              </a:rPr>
              <a:t>智能差压、温度变送器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eaLnBrk="0" hangingPunct="0">
              <a:spcBef>
                <a:spcPct val="50000"/>
              </a:spcBef>
              <a:buClr>
                <a:schemeClr val="bg2"/>
              </a:buClr>
              <a:buFont typeface="Monotype Sorts" pitchFamily="2" charset="2"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HART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协议特点，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变送器功能，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PC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机对变送器进行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组态、诊断及读表方法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矩形 4099"/>
          <p:cNvSpPr/>
          <p:nvPr/>
        </p:nvSpPr>
        <p:spPr>
          <a:xfrm>
            <a:off x="1199515" y="2159635"/>
            <a:ext cx="1029144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50000"/>
              </a:spcBef>
              <a:buClr>
                <a:schemeClr val="bg2"/>
              </a:buClr>
              <a:buFont typeface="Monotype Sorts" pitchFamily="2" charset="2"/>
            </a:pPr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</a:rPr>
              <a:t>、</a:t>
            </a:r>
            <a:r>
              <a:rPr lang="zh-CN" sz="2400" b="1" dirty="0">
                <a:latin typeface="Times New Roman" panose="02020603050405020304" pitchFamily="18" charset="0"/>
              </a:rPr>
              <a:t>智能阀门定位器</a:t>
            </a:r>
            <a:endParaRPr lang="zh-CN" sz="2400" b="1" dirty="0">
              <a:latin typeface="Times New Roman" panose="02020603050405020304" pitchFamily="18" charset="0"/>
            </a:endParaRPr>
          </a:p>
          <a:p>
            <a:pPr eaLnBrk="0" hangingPunct="0">
              <a:spcBef>
                <a:spcPct val="50000"/>
              </a:spcBef>
              <a:buClr>
                <a:schemeClr val="bg2"/>
              </a:buClr>
              <a:buFont typeface="Monotype Sorts" pitchFamily="2" charset="2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功能，工作原理，控制过程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b="7314"/>
          <a:stretch>
            <a:fillRect/>
          </a:stretch>
        </p:blipFill>
        <p:spPr>
          <a:xfrm>
            <a:off x="6685280" y="2851785"/>
            <a:ext cx="5169535" cy="3565525"/>
          </a:xfrm>
          <a:prstGeom prst="rect">
            <a:avLst/>
          </a:prstGeom>
        </p:spPr>
      </p:pic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7" name="Rectangle 2"/>
          <p:cNvSpPr/>
          <p:nvPr/>
        </p:nvSpPr>
        <p:spPr>
          <a:xfrm>
            <a:off x="3237865" y="98425"/>
            <a:ext cx="564261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章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可编程数字调节器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4615" y="3070225"/>
            <a:ext cx="6245860" cy="3456305"/>
          </a:xfrm>
          <a:prstGeom prst="rect">
            <a:avLst/>
          </a:prstGeom>
        </p:spPr>
      </p:pic>
      <p:sp>
        <p:nvSpPr>
          <p:cNvPr id="64516" name="矩形 32773"/>
          <p:cNvSpPr/>
          <p:nvPr/>
        </p:nvSpPr>
        <p:spPr>
          <a:xfrm>
            <a:off x="1127125" y="950595"/>
            <a:ext cx="10303510" cy="11372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根据设计要求，画出控制系统框图，选择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KMM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调节器所需要的功能模块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，画出压力控制组态图，填写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7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张组态表。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Calibri" panose="020F0502020204030204" charset="0"/>
                <a:sym typeface="+mn-ea"/>
              </a:rPr>
              <a:t>如天然气储罐压力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控制系统，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锅炉汽包液位三冲量控制系统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矩形 32773"/>
          <p:cNvSpPr/>
          <p:nvPr/>
        </p:nvSpPr>
        <p:spPr>
          <a:xfrm>
            <a:off x="1243965" y="2214880"/>
            <a:ext cx="72682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、用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F101-F130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表对功能模块与内被信号正确组态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7" name="Rectangle 2"/>
          <p:cNvSpPr/>
          <p:nvPr/>
        </p:nvSpPr>
        <p:spPr>
          <a:xfrm>
            <a:off x="3683000" y="98425"/>
            <a:ext cx="452501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章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可编程控制器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6562" name="对象 34818"/>
          <p:cNvGraphicFramePr/>
          <p:nvPr/>
        </p:nvGraphicFramePr>
        <p:xfrm>
          <a:off x="326390" y="2245360"/>
          <a:ext cx="5875020" cy="3366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1" imgW="8877300" imgH="5934075" progId="PBrush">
                  <p:embed/>
                </p:oleObj>
              </mc:Choice>
              <mc:Fallback>
                <p:oleObj name="" r:id="rId1" imgW="8877300" imgH="5934075" progId="PBrush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6390" y="2245360"/>
                        <a:ext cx="5875020" cy="33667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2773"/>
          <p:cNvSpPr/>
          <p:nvPr/>
        </p:nvSpPr>
        <p:spPr>
          <a:xfrm>
            <a:off x="1106805" y="852170"/>
            <a:ext cx="60325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A/D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D/A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功能模块功能及指令格式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24581" name="Group 5"/>
          <p:cNvGraphicFramePr>
            <a:graphicFrameLocks noGrp="1"/>
          </p:cNvGraphicFramePr>
          <p:nvPr/>
        </p:nvGraphicFramePr>
        <p:xfrm>
          <a:off x="6614160" y="1549083"/>
          <a:ext cx="5256213" cy="431800"/>
        </p:xfrm>
        <a:graphic>
          <a:graphicData uri="http://schemas.openxmlformats.org/drawingml/2006/table">
            <a:tbl>
              <a:tblPr/>
              <a:tblGrid>
                <a:gridCol w="1051978"/>
                <a:gridCol w="1049655"/>
                <a:gridCol w="1052463"/>
                <a:gridCol w="1050139"/>
                <a:gridCol w="1051978"/>
              </a:tblGrid>
              <a:tr h="4318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TO(P)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H****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5"/>
          <p:cNvGraphicFramePr>
            <a:graphicFrameLocks noGrp="1"/>
          </p:cNvGraphicFramePr>
          <p:nvPr/>
        </p:nvGraphicFramePr>
        <p:xfrm>
          <a:off x="6614160" y="2138998"/>
          <a:ext cx="5256213" cy="431800"/>
        </p:xfrm>
        <a:graphic>
          <a:graphicData uri="http://schemas.openxmlformats.org/drawingml/2006/table">
            <a:tbl>
              <a:tblPr/>
              <a:tblGrid>
                <a:gridCol w="1051978"/>
                <a:gridCol w="1049655"/>
                <a:gridCol w="1052463"/>
                <a:gridCol w="1050139"/>
                <a:gridCol w="1051978"/>
              </a:tblGrid>
              <a:tr h="62738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写指令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槽号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模块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CR#1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PLC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主机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进制数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笔数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5"/>
          <p:cNvGraphicFramePr>
            <a:graphicFrameLocks noGrp="1"/>
          </p:cNvGraphicFramePr>
          <p:nvPr/>
        </p:nvGraphicFramePr>
        <p:xfrm>
          <a:off x="6614160" y="3030538"/>
          <a:ext cx="5256213" cy="431800"/>
        </p:xfrm>
        <a:graphic>
          <a:graphicData uri="http://schemas.openxmlformats.org/drawingml/2006/table">
            <a:tbl>
              <a:tblPr/>
              <a:tblGrid>
                <a:gridCol w="1051978"/>
                <a:gridCol w="1049655"/>
                <a:gridCol w="1052463"/>
                <a:gridCol w="1050139"/>
                <a:gridCol w="1051978"/>
              </a:tblGrid>
              <a:tr h="4318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TO(P)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K**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K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或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K1~K4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5"/>
          <p:cNvGraphicFramePr>
            <a:graphicFrameLocks noGrp="1"/>
          </p:cNvGraphicFramePr>
          <p:nvPr/>
        </p:nvGraphicFramePr>
        <p:xfrm>
          <a:off x="6614160" y="3614738"/>
          <a:ext cx="5256213" cy="627380"/>
        </p:xfrm>
        <a:graphic>
          <a:graphicData uri="http://schemas.openxmlformats.org/drawingml/2006/table">
            <a:tbl>
              <a:tblPr/>
              <a:tblGrid>
                <a:gridCol w="1051978"/>
                <a:gridCol w="1049655"/>
                <a:gridCol w="1052463"/>
                <a:gridCol w="1050139"/>
                <a:gridCol w="1051978"/>
              </a:tblGrid>
              <a:tr h="62738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写指令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槽号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模块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CR#**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PLC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主机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十进制数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或寄存器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笔数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5"/>
          <p:cNvGraphicFramePr>
            <a:graphicFrameLocks noGrp="1"/>
          </p:cNvGraphicFramePr>
          <p:nvPr/>
        </p:nvGraphicFramePr>
        <p:xfrm>
          <a:off x="6614160" y="4848543"/>
          <a:ext cx="5256213" cy="431800"/>
        </p:xfrm>
        <a:graphic>
          <a:graphicData uri="http://schemas.openxmlformats.org/drawingml/2006/table">
            <a:tbl>
              <a:tblPr/>
              <a:tblGrid>
                <a:gridCol w="1051978"/>
                <a:gridCol w="1049655"/>
                <a:gridCol w="1052463"/>
                <a:gridCol w="1050139"/>
                <a:gridCol w="1051978"/>
              </a:tblGrid>
              <a:tr h="4318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FROM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K**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K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或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K1~K4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5"/>
          <p:cNvGraphicFramePr>
            <a:graphicFrameLocks noGrp="1"/>
          </p:cNvGraphicFramePr>
          <p:nvPr/>
        </p:nvGraphicFramePr>
        <p:xfrm>
          <a:off x="6614160" y="5432743"/>
          <a:ext cx="5256213" cy="627380"/>
        </p:xfrm>
        <a:graphic>
          <a:graphicData uri="http://schemas.openxmlformats.org/drawingml/2006/table">
            <a:tbl>
              <a:tblPr/>
              <a:tblGrid>
                <a:gridCol w="1051978"/>
                <a:gridCol w="1049655"/>
                <a:gridCol w="1052463"/>
                <a:gridCol w="1050139"/>
                <a:gridCol w="1051978"/>
              </a:tblGrid>
              <a:tr h="62738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读指令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槽号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模块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CR#**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PLC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主机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十进制数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或寄存器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笔数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7" name="Rectangle 2"/>
          <p:cNvSpPr/>
          <p:nvPr/>
        </p:nvSpPr>
        <p:spPr>
          <a:xfrm>
            <a:off x="3683000" y="98425"/>
            <a:ext cx="452501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章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可编程控制器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32773"/>
          <p:cNvSpPr/>
          <p:nvPr/>
        </p:nvSpPr>
        <p:spPr>
          <a:xfrm>
            <a:off x="1106805" y="852170"/>
            <a:ext cx="60325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PID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功能模块功能及指令格式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51204" name="Group 4"/>
          <p:cNvGraphicFramePr>
            <a:graphicFrameLocks noGrp="1"/>
          </p:cNvGraphicFramePr>
          <p:nvPr/>
        </p:nvGraphicFramePr>
        <p:xfrm>
          <a:off x="1566863" y="2907348"/>
          <a:ext cx="8491538" cy="473075"/>
        </p:xfrm>
        <a:graphic>
          <a:graphicData uri="http://schemas.openxmlformats.org/drawingml/2006/table">
            <a:tbl>
              <a:tblPr/>
              <a:tblGrid>
                <a:gridCol w="1357046"/>
                <a:gridCol w="1705674"/>
                <a:gridCol w="1608515"/>
                <a:gridCol w="2077163"/>
                <a:gridCol w="1743140"/>
              </a:tblGrid>
              <a:tr h="47307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功能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目标值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(SV)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现在值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(PV)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PID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参数首地址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输出值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(MV)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40" name="Rectangle 24"/>
          <p:cNvSpPr/>
          <p:nvPr/>
        </p:nvSpPr>
        <p:spPr>
          <a:xfrm>
            <a:off x="4041775" y="1970723"/>
            <a:ext cx="1223963" cy="482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SV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2241" name="Rectangle 25"/>
          <p:cNvSpPr/>
          <p:nvPr/>
        </p:nvSpPr>
        <p:spPr>
          <a:xfrm>
            <a:off x="3033713" y="1970723"/>
            <a:ext cx="1008062" cy="484187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PID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1224" name="Rectangle 26"/>
          <p:cNvSpPr/>
          <p:nvPr/>
        </p:nvSpPr>
        <p:spPr>
          <a:xfrm>
            <a:off x="5267325" y="1970723"/>
            <a:ext cx="1008063" cy="482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PV</a:t>
            </a:r>
            <a:endParaRPr kumimoji="0" lang="en-US" altLang="zh-CN" sz="2400" b="1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243" name="Rectangle 27"/>
          <p:cNvSpPr/>
          <p:nvPr/>
        </p:nvSpPr>
        <p:spPr>
          <a:xfrm>
            <a:off x="6273800" y="1970723"/>
            <a:ext cx="1008063" cy="482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S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2244" name="Rectangle 28"/>
          <p:cNvSpPr/>
          <p:nvPr/>
        </p:nvSpPr>
        <p:spPr>
          <a:xfrm>
            <a:off x="7281863" y="1970723"/>
            <a:ext cx="1008062" cy="482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MV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2245" name="Line 29"/>
          <p:cNvSpPr/>
          <p:nvPr/>
        </p:nvSpPr>
        <p:spPr>
          <a:xfrm flipH="1">
            <a:off x="2746375" y="2546985"/>
            <a:ext cx="719138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246" name="Line 30"/>
          <p:cNvSpPr/>
          <p:nvPr/>
        </p:nvSpPr>
        <p:spPr>
          <a:xfrm flipH="1">
            <a:off x="4186238" y="2546985"/>
            <a:ext cx="288925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247" name="Line 31"/>
          <p:cNvSpPr/>
          <p:nvPr/>
        </p:nvSpPr>
        <p:spPr>
          <a:xfrm flipH="1">
            <a:off x="5697538" y="2546985"/>
            <a:ext cx="73025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248" name="Line 32"/>
          <p:cNvSpPr/>
          <p:nvPr/>
        </p:nvSpPr>
        <p:spPr>
          <a:xfrm>
            <a:off x="6705600" y="2546985"/>
            <a:ext cx="288925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249" name="Line 33"/>
          <p:cNvSpPr/>
          <p:nvPr/>
        </p:nvSpPr>
        <p:spPr>
          <a:xfrm>
            <a:off x="7858125" y="2475548"/>
            <a:ext cx="1008063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矩形 32773"/>
          <p:cNvSpPr/>
          <p:nvPr/>
        </p:nvSpPr>
        <p:spPr>
          <a:xfrm>
            <a:off x="1328420" y="1414780"/>
            <a:ext cx="896874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设置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PID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参数，设定值，读取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A/D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转换结果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PV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，调用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PID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模块输出结果。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矩形 32773"/>
          <p:cNvSpPr/>
          <p:nvPr/>
        </p:nvSpPr>
        <p:spPr>
          <a:xfrm>
            <a:off x="1328420" y="3738245"/>
            <a:ext cx="9700260" cy="11372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、由反馈控制案例能够设置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A/D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D/A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及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PID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功能模块，编写功能指令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由顺序控制案例能够编写梯形图，分析梯形图功能。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如污水净化处理过程控制系统，锅炉炉温、水位过程控制系统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7" name="Rectangle 2"/>
          <p:cNvSpPr/>
          <p:nvPr/>
        </p:nvSpPr>
        <p:spPr>
          <a:xfrm>
            <a:off x="3683000" y="98425"/>
            <a:ext cx="452501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章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集散控制系统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2255" y="3865880"/>
            <a:ext cx="5905500" cy="25634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50010" y="930910"/>
            <a:ext cx="966914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1、集散型控制系统特点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危险分散，控制分散，而操作和管理集中。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50010" y="1811020"/>
            <a:ext cx="92659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cs typeface="+mn-ea"/>
                <a:sym typeface="+mn-ea"/>
              </a:rPr>
              <a:t>2</a:t>
            </a:r>
            <a:r>
              <a:rPr lang="zh-CN" altLang="en-US" sz="2400">
                <a:cs typeface="+mn-ea"/>
                <a:sym typeface="+mn-ea"/>
              </a:rPr>
              <a:t>、集散型控制系统的组成及各个环节功能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1438910" y="2271395"/>
            <a:ext cx="18713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rgbClr val="0000FF"/>
                </a:solidFill>
              </a:rPr>
              <a:t>三点一线</a:t>
            </a:r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50010" y="2670175"/>
            <a:ext cx="619950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sym typeface="+mn-ea"/>
              </a:rPr>
              <a:t>3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DCS</a:t>
            </a:r>
            <a:r>
              <a:rPr lang="zh-CN" altLang="en-US" sz="2400" dirty="0">
                <a:sym typeface="+mn-ea"/>
              </a:rPr>
              <a:t>局部网络常用的拓扑结构与控制方式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1619250" y="3244850"/>
            <a:ext cx="67678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00FF"/>
                </a:solidFill>
                <a:sym typeface="+mn-ea"/>
              </a:rPr>
              <a:t>星型（轮询）；环型（令牌）；总线型（网络侦听，令牌）</a:t>
            </a:r>
            <a:endParaRPr lang="zh-CN" altLang="en-US"/>
          </a:p>
        </p:txBody>
      </p:sp>
    </p:spTree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7" name="Rectangle 2"/>
          <p:cNvSpPr/>
          <p:nvPr/>
        </p:nvSpPr>
        <p:spPr>
          <a:xfrm>
            <a:off x="3683000" y="98425"/>
            <a:ext cx="452501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章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现场总线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控制仪表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12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7645" y="3477895"/>
            <a:ext cx="5015230" cy="23596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9"/>
          <p:cNvSpPr txBox="1"/>
          <p:nvPr/>
        </p:nvSpPr>
        <p:spPr>
          <a:xfrm>
            <a:off x="1628140" y="1032510"/>
            <a:ext cx="83947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FCS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概念，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组成结构，对现场总线仪表要求，组态方法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ext Box 29"/>
          <p:cNvSpPr txBox="1"/>
          <p:nvPr/>
        </p:nvSpPr>
        <p:spPr>
          <a:xfrm>
            <a:off x="1628140" y="1703705"/>
            <a:ext cx="9343390" cy="8604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现场变送器具有变送与调节功能；</a:t>
            </a:r>
            <a:r>
              <a:rPr lang="zh-CN" altLang="en-US" sz="2000" dirty="0">
                <a:solidFill>
                  <a:srgbClr val="0000FF"/>
                </a:solidFill>
                <a:sym typeface="+mn-ea"/>
              </a:rPr>
              <a:t>现场执行器具有调节与执行功能。</a:t>
            </a:r>
            <a:endParaRPr lang="zh-CN" altLang="en-US" sz="2000" dirty="0">
              <a:solidFill>
                <a:srgbClr val="0000FF"/>
              </a:solidFill>
              <a:sym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需要工程师站对现场总线仪表进行组态，下装组态好的功能模块。</a:t>
            </a:r>
            <a:endParaRPr lang="zh-CN" altLang="en-US" sz="200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3" name="Rectangle 2"/>
          <p:cNvSpPr/>
          <p:nvPr/>
        </p:nvSpPr>
        <p:spPr>
          <a:xfrm>
            <a:off x="3650615" y="0"/>
            <a:ext cx="4887913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过程控制仪表课程体系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0594" name="Group 3"/>
          <p:cNvGrpSpPr/>
          <p:nvPr/>
        </p:nvGrpSpPr>
        <p:grpSpPr>
          <a:xfrm>
            <a:off x="1524000" y="1984058"/>
            <a:ext cx="9644063" cy="3563937"/>
            <a:chOff x="0" y="0"/>
            <a:chExt cx="5919" cy="2245"/>
          </a:xfrm>
        </p:grpSpPr>
        <p:sp>
          <p:nvSpPr>
            <p:cNvPr id="110595" name="Text Box 4"/>
            <p:cNvSpPr txBox="1"/>
            <p:nvPr/>
          </p:nvSpPr>
          <p:spPr>
            <a:xfrm>
              <a:off x="4933" y="709"/>
              <a:ext cx="986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被控参量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10596" name="Group 5"/>
            <p:cNvGrpSpPr/>
            <p:nvPr/>
          </p:nvGrpSpPr>
          <p:grpSpPr>
            <a:xfrm>
              <a:off x="0" y="709"/>
              <a:ext cx="5662" cy="1536"/>
              <a:chOff x="0" y="0"/>
              <a:chExt cx="5280" cy="1536"/>
            </a:xfrm>
          </p:grpSpPr>
          <p:sp>
            <p:nvSpPr>
              <p:cNvPr id="110597" name="Rectangle 6"/>
              <p:cNvSpPr/>
              <p:nvPr/>
            </p:nvSpPr>
            <p:spPr>
              <a:xfrm>
                <a:off x="0" y="384"/>
                <a:ext cx="816" cy="33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给定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598" name="Rectangle 7"/>
              <p:cNvSpPr/>
              <p:nvPr/>
            </p:nvSpPr>
            <p:spPr>
              <a:xfrm>
                <a:off x="1632" y="384"/>
                <a:ext cx="816" cy="33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调节器</a:t>
                </a:r>
                <a:endParaRPr lang="zh-CN" alt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599" name="Rectangle 8"/>
              <p:cNvSpPr/>
              <p:nvPr/>
            </p:nvSpPr>
            <p:spPr>
              <a:xfrm>
                <a:off x="2784" y="384"/>
                <a:ext cx="912" cy="33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执行器</a:t>
                </a:r>
                <a:endParaRPr lang="zh-CN" alt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600" name="Rectangle 9"/>
              <p:cNvSpPr/>
              <p:nvPr/>
            </p:nvSpPr>
            <p:spPr>
              <a:xfrm>
                <a:off x="4032" y="384"/>
                <a:ext cx="864" cy="33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对象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601" name="Rectangle 10"/>
              <p:cNvSpPr/>
              <p:nvPr/>
            </p:nvSpPr>
            <p:spPr>
              <a:xfrm>
                <a:off x="2592" y="1152"/>
                <a:ext cx="1104" cy="384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变送器</a:t>
                </a:r>
                <a:endParaRPr lang="zh-CN" alt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602" name="AutoShape 11"/>
              <p:cNvSpPr/>
              <p:nvPr/>
            </p:nvSpPr>
            <p:spPr>
              <a:xfrm>
                <a:off x="1152" y="480"/>
                <a:ext cx="192" cy="192"/>
              </a:xfrm>
              <a:prstGeom prst="flowChartSummingJunction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603" name="Line 12"/>
              <p:cNvSpPr/>
              <p:nvPr/>
            </p:nvSpPr>
            <p:spPr>
              <a:xfrm>
                <a:off x="816" y="576"/>
                <a:ext cx="33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bevel/>
                <a:headEnd type="none" w="med" len="med"/>
                <a:tailEnd type="triangle" w="med" len="med"/>
              </a:ln>
            </p:spPr>
          </p:sp>
          <p:sp>
            <p:nvSpPr>
              <p:cNvPr id="110604" name="Line 13"/>
              <p:cNvSpPr/>
              <p:nvPr/>
            </p:nvSpPr>
            <p:spPr>
              <a:xfrm>
                <a:off x="1344" y="576"/>
                <a:ext cx="28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bevel/>
                <a:headEnd type="none" w="med" len="med"/>
                <a:tailEnd type="triangle" w="med" len="med"/>
              </a:ln>
            </p:spPr>
          </p:sp>
          <p:sp>
            <p:nvSpPr>
              <p:cNvPr id="110605" name="Line 14"/>
              <p:cNvSpPr/>
              <p:nvPr/>
            </p:nvSpPr>
            <p:spPr>
              <a:xfrm>
                <a:off x="2448" y="528"/>
                <a:ext cx="33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bevel/>
                <a:headEnd type="none" w="med" len="med"/>
                <a:tailEnd type="triangle" w="med" len="med"/>
              </a:ln>
            </p:spPr>
          </p:sp>
          <p:sp>
            <p:nvSpPr>
              <p:cNvPr id="110606" name="Line 15"/>
              <p:cNvSpPr/>
              <p:nvPr/>
            </p:nvSpPr>
            <p:spPr>
              <a:xfrm>
                <a:off x="3696" y="528"/>
                <a:ext cx="33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bevel/>
                <a:headEnd type="none" w="med" len="med"/>
                <a:tailEnd type="triangle" w="med" len="med"/>
              </a:ln>
            </p:spPr>
          </p:sp>
          <p:sp>
            <p:nvSpPr>
              <p:cNvPr id="110607" name="Line 16"/>
              <p:cNvSpPr/>
              <p:nvPr/>
            </p:nvSpPr>
            <p:spPr>
              <a:xfrm>
                <a:off x="4896" y="528"/>
                <a:ext cx="38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bevel/>
                <a:headEnd type="none" w="med" len="med"/>
                <a:tailEnd type="triangle" w="med" len="med"/>
              </a:ln>
            </p:spPr>
          </p:sp>
          <p:sp>
            <p:nvSpPr>
              <p:cNvPr id="110608" name="Line 17"/>
              <p:cNvSpPr/>
              <p:nvPr/>
            </p:nvSpPr>
            <p:spPr>
              <a:xfrm>
                <a:off x="5040" y="528"/>
                <a:ext cx="0" cy="86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bevel/>
                <a:headEnd type="none" w="med" len="med"/>
                <a:tailEnd type="none" w="med" len="med"/>
              </a:ln>
            </p:spPr>
          </p:sp>
          <p:sp>
            <p:nvSpPr>
              <p:cNvPr id="110609" name="Line 18"/>
              <p:cNvSpPr/>
              <p:nvPr/>
            </p:nvSpPr>
            <p:spPr>
              <a:xfrm flipH="1">
                <a:off x="3696" y="1392"/>
                <a:ext cx="13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bevel/>
                <a:headEnd type="none" w="med" len="med"/>
                <a:tailEnd type="triangle" w="med" len="med"/>
              </a:ln>
            </p:spPr>
          </p:sp>
          <p:sp>
            <p:nvSpPr>
              <p:cNvPr id="110610" name="Line 19"/>
              <p:cNvSpPr/>
              <p:nvPr/>
            </p:nvSpPr>
            <p:spPr>
              <a:xfrm flipH="1">
                <a:off x="1248" y="1392"/>
                <a:ext cx="13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bevel/>
                <a:headEnd type="none" w="med" len="med"/>
                <a:tailEnd type="none" w="med" len="med"/>
              </a:ln>
            </p:spPr>
          </p:sp>
          <p:sp>
            <p:nvSpPr>
              <p:cNvPr id="110611" name="Text Box 20"/>
              <p:cNvSpPr txBox="1"/>
              <p:nvPr/>
            </p:nvSpPr>
            <p:spPr>
              <a:xfrm>
                <a:off x="816" y="96"/>
                <a:ext cx="432" cy="3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zh-CN" altLang="en-US" sz="28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endParaRPr lang="zh-CN" altLang="en-US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612" name="Text Box 21"/>
              <p:cNvSpPr txBox="1"/>
              <p:nvPr/>
            </p:nvSpPr>
            <p:spPr>
              <a:xfrm>
                <a:off x="912" y="720"/>
                <a:ext cx="432" cy="3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 </a:t>
                </a:r>
                <a:r>
                  <a:rPr lang="zh-CN" altLang="en-US" sz="28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endParaRPr lang="zh-CN" altLang="en-US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613" name="Text Box 22"/>
              <p:cNvSpPr txBox="1"/>
              <p:nvPr/>
            </p:nvSpPr>
            <p:spPr>
              <a:xfrm>
                <a:off x="1248" y="96"/>
                <a:ext cx="432" cy="3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 </a:t>
                </a:r>
                <a:r>
                  <a:rPr lang="zh-CN" altLang="en-US" sz="28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endParaRPr lang="zh-CN" altLang="en-US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614" name="Line 23"/>
              <p:cNvSpPr/>
              <p:nvPr/>
            </p:nvSpPr>
            <p:spPr>
              <a:xfrm flipV="1">
                <a:off x="1248" y="672"/>
                <a:ext cx="0" cy="72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bevel/>
                <a:headEnd type="none" w="med" len="med"/>
                <a:tailEnd type="triangle" w="med" len="med"/>
              </a:ln>
            </p:spPr>
          </p:sp>
          <p:sp>
            <p:nvSpPr>
              <p:cNvPr id="110615" name="Line 24"/>
              <p:cNvSpPr/>
              <p:nvPr/>
            </p:nvSpPr>
            <p:spPr>
              <a:xfrm>
                <a:off x="4416" y="48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bevel/>
                <a:headEnd type="none" w="med" len="med"/>
                <a:tailEnd type="triangle" w="med" len="med"/>
              </a:ln>
            </p:spPr>
          </p:sp>
          <p:sp>
            <p:nvSpPr>
              <p:cNvPr id="110616" name="Text Box 25"/>
              <p:cNvSpPr txBox="1"/>
              <p:nvPr/>
            </p:nvSpPr>
            <p:spPr>
              <a:xfrm>
                <a:off x="3744" y="0"/>
                <a:ext cx="672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扰动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10617" name="Rectangle 26"/>
            <p:cNvSpPr/>
            <p:nvPr/>
          </p:nvSpPr>
          <p:spPr>
            <a:xfrm>
              <a:off x="684" y="0"/>
              <a:ext cx="4419" cy="592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仪表</a:t>
              </a:r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功能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、组成结构、</a:t>
              </a:r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工作原理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、</a:t>
              </a:r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电路分析</a:t>
              </a:r>
              <a:endPara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18" name="AutoShape 27"/>
            <p:cNvSpPr/>
            <p:nvPr/>
          </p:nvSpPr>
          <p:spPr>
            <a:xfrm flipV="1">
              <a:off x="2102" y="664"/>
              <a:ext cx="146" cy="408"/>
            </a:xfrm>
            <a:prstGeom prst="upArrow">
              <a:avLst>
                <a:gd name="adj1" fmla="val 50000"/>
                <a:gd name="adj2" fmla="val 69746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0619" name="AutoShape 28"/>
            <p:cNvSpPr/>
            <p:nvPr/>
          </p:nvSpPr>
          <p:spPr>
            <a:xfrm flipV="1">
              <a:off x="3366" y="664"/>
              <a:ext cx="146" cy="408"/>
            </a:xfrm>
            <a:prstGeom prst="upArrow">
              <a:avLst>
                <a:gd name="adj1" fmla="val 50000"/>
                <a:gd name="adj2" fmla="val 69746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0620" name="Text Box 29"/>
          <p:cNvSpPr txBox="1"/>
          <p:nvPr/>
        </p:nvSpPr>
        <p:spPr>
          <a:xfrm>
            <a:off x="3704590" y="979170"/>
            <a:ext cx="53784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模拟过程控制仪表（</a:t>
            </a: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章</a:t>
            </a: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en-US" sz="280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0622" name="AutoShape 28"/>
          <p:cNvSpPr/>
          <p:nvPr/>
        </p:nvSpPr>
        <p:spPr>
          <a:xfrm flipV="1">
            <a:off x="6052820" y="3038475"/>
            <a:ext cx="251460" cy="1899920"/>
          </a:xfrm>
          <a:prstGeom prst="upArrow">
            <a:avLst>
              <a:gd name="adj1" fmla="val 50000"/>
              <a:gd name="adj2" fmla="val 6961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7" name="Rectangle 2"/>
          <p:cNvSpPr/>
          <p:nvPr/>
        </p:nvSpPr>
        <p:spPr>
          <a:xfrm>
            <a:off x="3819525" y="0"/>
            <a:ext cx="4887913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过程控制仪表课程体系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1619" name="Group 4"/>
          <p:cNvGrpSpPr/>
          <p:nvPr/>
        </p:nvGrpSpPr>
        <p:grpSpPr>
          <a:xfrm>
            <a:off x="1385570" y="1923733"/>
            <a:ext cx="9555163" cy="3563937"/>
            <a:chOff x="0" y="0"/>
            <a:chExt cx="5919" cy="2245"/>
          </a:xfrm>
        </p:grpSpPr>
        <p:sp>
          <p:nvSpPr>
            <p:cNvPr id="111620" name="Text Box 5"/>
            <p:cNvSpPr txBox="1"/>
            <p:nvPr/>
          </p:nvSpPr>
          <p:spPr>
            <a:xfrm>
              <a:off x="4933" y="709"/>
              <a:ext cx="986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被控参量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11621" name="Group 6"/>
            <p:cNvGrpSpPr/>
            <p:nvPr/>
          </p:nvGrpSpPr>
          <p:grpSpPr>
            <a:xfrm>
              <a:off x="0" y="709"/>
              <a:ext cx="5662" cy="1536"/>
              <a:chOff x="0" y="0"/>
              <a:chExt cx="5280" cy="1536"/>
            </a:xfrm>
          </p:grpSpPr>
          <p:sp>
            <p:nvSpPr>
              <p:cNvPr id="111622" name="Rectangle 7"/>
              <p:cNvSpPr/>
              <p:nvPr/>
            </p:nvSpPr>
            <p:spPr>
              <a:xfrm>
                <a:off x="0" y="384"/>
                <a:ext cx="816" cy="33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给定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1623" name="Rectangle 8"/>
              <p:cNvSpPr/>
              <p:nvPr/>
            </p:nvSpPr>
            <p:spPr>
              <a:xfrm>
                <a:off x="1632" y="384"/>
                <a:ext cx="816" cy="33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调节器</a:t>
                </a:r>
                <a:endParaRPr lang="zh-CN" alt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1624" name="Rectangle 9"/>
              <p:cNvSpPr/>
              <p:nvPr/>
            </p:nvSpPr>
            <p:spPr>
              <a:xfrm>
                <a:off x="2784" y="384"/>
                <a:ext cx="912" cy="33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执行器</a:t>
                </a:r>
                <a:endParaRPr lang="zh-CN" alt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1625" name="Rectangle 10"/>
              <p:cNvSpPr/>
              <p:nvPr/>
            </p:nvSpPr>
            <p:spPr>
              <a:xfrm>
                <a:off x="4032" y="384"/>
                <a:ext cx="864" cy="33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对象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1626" name="Rectangle 11"/>
              <p:cNvSpPr/>
              <p:nvPr/>
            </p:nvSpPr>
            <p:spPr>
              <a:xfrm>
                <a:off x="2592" y="1152"/>
                <a:ext cx="1104" cy="384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变送器</a:t>
                </a:r>
                <a:endParaRPr lang="zh-CN" alt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1627" name="AutoShape 12"/>
              <p:cNvSpPr/>
              <p:nvPr/>
            </p:nvSpPr>
            <p:spPr>
              <a:xfrm>
                <a:off x="1152" y="480"/>
                <a:ext cx="192" cy="192"/>
              </a:xfrm>
              <a:prstGeom prst="flowChartSummingJunction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1628" name="Line 13"/>
              <p:cNvSpPr/>
              <p:nvPr/>
            </p:nvSpPr>
            <p:spPr>
              <a:xfrm>
                <a:off x="816" y="576"/>
                <a:ext cx="33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bevel/>
                <a:headEnd type="none" w="med" len="med"/>
                <a:tailEnd type="triangle" w="med" len="med"/>
              </a:ln>
            </p:spPr>
          </p:sp>
          <p:sp>
            <p:nvSpPr>
              <p:cNvPr id="111629" name="Line 14"/>
              <p:cNvSpPr/>
              <p:nvPr/>
            </p:nvSpPr>
            <p:spPr>
              <a:xfrm>
                <a:off x="1344" y="576"/>
                <a:ext cx="28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bevel/>
                <a:headEnd type="none" w="med" len="med"/>
                <a:tailEnd type="triangle" w="med" len="med"/>
              </a:ln>
            </p:spPr>
          </p:sp>
          <p:sp>
            <p:nvSpPr>
              <p:cNvPr id="111630" name="Line 15"/>
              <p:cNvSpPr/>
              <p:nvPr/>
            </p:nvSpPr>
            <p:spPr>
              <a:xfrm>
                <a:off x="2448" y="528"/>
                <a:ext cx="33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bevel/>
                <a:headEnd type="none" w="med" len="med"/>
                <a:tailEnd type="triangle" w="med" len="med"/>
              </a:ln>
            </p:spPr>
          </p:sp>
          <p:sp>
            <p:nvSpPr>
              <p:cNvPr id="111631" name="Line 16"/>
              <p:cNvSpPr/>
              <p:nvPr/>
            </p:nvSpPr>
            <p:spPr>
              <a:xfrm>
                <a:off x="3696" y="528"/>
                <a:ext cx="33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bevel/>
                <a:headEnd type="none" w="med" len="med"/>
                <a:tailEnd type="triangle" w="med" len="med"/>
              </a:ln>
            </p:spPr>
          </p:sp>
          <p:sp>
            <p:nvSpPr>
              <p:cNvPr id="111632" name="Line 17"/>
              <p:cNvSpPr/>
              <p:nvPr/>
            </p:nvSpPr>
            <p:spPr>
              <a:xfrm>
                <a:off x="4896" y="528"/>
                <a:ext cx="38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bevel/>
                <a:headEnd type="none" w="med" len="med"/>
                <a:tailEnd type="triangle" w="med" len="med"/>
              </a:ln>
            </p:spPr>
          </p:sp>
          <p:sp>
            <p:nvSpPr>
              <p:cNvPr id="111633" name="Line 18"/>
              <p:cNvSpPr/>
              <p:nvPr/>
            </p:nvSpPr>
            <p:spPr>
              <a:xfrm>
                <a:off x="5040" y="528"/>
                <a:ext cx="0" cy="86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bevel/>
                <a:headEnd type="none" w="med" len="med"/>
                <a:tailEnd type="none" w="med" len="med"/>
              </a:ln>
            </p:spPr>
          </p:sp>
          <p:sp>
            <p:nvSpPr>
              <p:cNvPr id="111634" name="Line 19"/>
              <p:cNvSpPr/>
              <p:nvPr/>
            </p:nvSpPr>
            <p:spPr>
              <a:xfrm flipH="1">
                <a:off x="3696" y="1392"/>
                <a:ext cx="13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bevel/>
                <a:headEnd type="none" w="med" len="med"/>
                <a:tailEnd type="triangle" w="med" len="med"/>
              </a:ln>
            </p:spPr>
          </p:sp>
          <p:sp>
            <p:nvSpPr>
              <p:cNvPr id="111635" name="Line 20"/>
              <p:cNvSpPr/>
              <p:nvPr/>
            </p:nvSpPr>
            <p:spPr>
              <a:xfrm flipH="1">
                <a:off x="1248" y="1392"/>
                <a:ext cx="13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bevel/>
                <a:headEnd type="none" w="med" len="med"/>
                <a:tailEnd type="none" w="med" len="med"/>
              </a:ln>
            </p:spPr>
          </p:sp>
          <p:sp>
            <p:nvSpPr>
              <p:cNvPr id="111636" name="Text Box 21"/>
              <p:cNvSpPr txBox="1"/>
              <p:nvPr/>
            </p:nvSpPr>
            <p:spPr>
              <a:xfrm>
                <a:off x="816" y="96"/>
                <a:ext cx="432" cy="3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zh-CN" altLang="en-US" sz="28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endParaRPr lang="zh-CN" altLang="en-US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1637" name="Text Box 22"/>
              <p:cNvSpPr txBox="1"/>
              <p:nvPr/>
            </p:nvSpPr>
            <p:spPr>
              <a:xfrm>
                <a:off x="912" y="720"/>
                <a:ext cx="432" cy="3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 </a:t>
                </a:r>
                <a:r>
                  <a:rPr lang="zh-CN" altLang="en-US" sz="28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endParaRPr lang="zh-CN" altLang="en-US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1638" name="Text Box 23"/>
              <p:cNvSpPr txBox="1"/>
              <p:nvPr/>
            </p:nvSpPr>
            <p:spPr>
              <a:xfrm>
                <a:off x="1248" y="96"/>
                <a:ext cx="432" cy="3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 </a:t>
                </a:r>
                <a:r>
                  <a:rPr lang="zh-CN" altLang="en-US" sz="28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endParaRPr lang="zh-CN" altLang="en-US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1639" name="Line 24"/>
              <p:cNvSpPr/>
              <p:nvPr/>
            </p:nvSpPr>
            <p:spPr>
              <a:xfrm flipV="1">
                <a:off x="1248" y="672"/>
                <a:ext cx="0" cy="72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bevel/>
                <a:headEnd type="none" w="med" len="med"/>
                <a:tailEnd type="triangle" w="med" len="med"/>
              </a:ln>
            </p:spPr>
          </p:sp>
          <p:sp>
            <p:nvSpPr>
              <p:cNvPr id="111640" name="Line 25"/>
              <p:cNvSpPr/>
              <p:nvPr/>
            </p:nvSpPr>
            <p:spPr>
              <a:xfrm>
                <a:off x="4416" y="48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bevel/>
                <a:headEnd type="none" w="med" len="med"/>
                <a:tailEnd type="triangle" w="med" len="med"/>
              </a:ln>
            </p:spPr>
          </p:sp>
          <p:sp>
            <p:nvSpPr>
              <p:cNvPr id="111641" name="Text Box 26"/>
              <p:cNvSpPr txBox="1"/>
              <p:nvPr/>
            </p:nvSpPr>
            <p:spPr>
              <a:xfrm>
                <a:off x="3744" y="0"/>
                <a:ext cx="672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扰动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11642" name="Rectangle 27"/>
            <p:cNvSpPr/>
            <p:nvPr/>
          </p:nvSpPr>
          <p:spPr>
            <a:xfrm>
              <a:off x="212" y="0"/>
              <a:ext cx="5244" cy="592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仪表</a:t>
              </a:r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功能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、组成结构、</a:t>
              </a:r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工作原理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、</a:t>
              </a:r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组态方法</a:t>
              </a:r>
              <a:endPara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43" name="AutoShape 28"/>
            <p:cNvSpPr/>
            <p:nvPr/>
          </p:nvSpPr>
          <p:spPr>
            <a:xfrm flipV="1">
              <a:off x="2102" y="664"/>
              <a:ext cx="146" cy="408"/>
            </a:xfrm>
            <a:prstGeom prst="upArrow">
              <a:avLst>
                <a:gd name="adj1" fmla="val 50000"/>
                <a:gd name="adj2" fmla="val 69746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1644" name="AutoShape 29"/>
            <p:cNvSpPr/>
            <p:nvPr/>
          </p:nvSpPr>
          <p:spPr>
            <a:xfrm flipV="1">
              <a:off x="3366" y="664"/>
              <a:ext cx="146" cy="408"/>
            </a:xfrm>
            <a:prstGeom prst="upArrow">
              <a:avLst>
                <a:gd name="adj1" fmla="val 50000"/>
                <a:gd name="adj2" fmla="val 69746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1645" name="AutoShape 30"/>
            <p:cNvSpPr/>
            <p:nvPr/>
          </p:nvSpPr>
          <p:spPr>
            <a:xfrm flipV="1">
              <a:off x="2790" y="600"/>
              <a:ext cx="164" cy="1222"/>
            </a:xfrm>
            <a:prstGeom prst="upArrow">
              <a:avLst>
                <a:gd name="adj1" fmla="val 50000"/>
                <a:gd name="adj2" fmla="val 18597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0620" name="Text Box 29"/>
          <p:cNvSpPr txBox="1"/>
          <p:nvPr/>
        </p:nvSpPr>
        <p:spPr>
          <a:xfrm>
            <a:off x="3380105" y="993140"/>
            <a:ext cx="54864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数字式过程控制仪表（</a:t>
            </a: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章</a:t>
            </a: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en-US" sz="280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435" name="Picture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1350" y="2559685"/>
            <a:ext cx="5274945" cy="29063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1617" name="Rectangle 2"/>
          <p:cNvSpPr/>
          <p:nvPr/>
        </p:nvSpPr>
        <p:spPr>
          <a:xfrm>
            <a:off x="3592195" y="0"/>
            <a:ext cx="4887913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过程控制仪表课程体系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0620" name="Text Box 29"/>
          <p:cNvSpPr txBox="1"/>
          <p:nvPr/>
        </p:nvSpPr>
        <p:spPr>
          <a:xfrm>
            <a:off x="3970655" y="840105"/>
            <a:ext cx="42506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网络化仪表（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 </a:t>
            </a: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章</a:t>
            </a: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en-US" sz="280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12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965" y="2964815"/>
            <a:ext cx="5035550" cy="2369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29"/>
          <p:cNvSpPr txBox="1"/>
          <p:nvPr/>
        </p:nvSpPr>
        <p:spPr>
          <a:xfrm>
            <a:off x="577215" y="1477645"/>
            <a:ext cx="473519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DCS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概念，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组成结构，三点一线功能，网络结构及数据控制技术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 Box 29"/>
          <p:cNvSpPr txBox="1"/>
          <p:nvPr/>
        </p:nvSpPr>
        <p:spPr>
          <a:xfrm>
            <a:off x="6601460" y="1477645"/>
            <a:ext cx="488505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FCS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概念，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组成结构，对现场总线仪表要求，组态方法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1225" y="5668010"/>
            <a:ext cx="102501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solidFill>
                  <a:srgbClr val="000000"/>
                </a:solidFill>
                <a:sym typeface="+mn-ea"/>
              </a:rPr>
              <a:t>掌握过程控制仪表的知识点；运用知识点解决生产中实际问题。</a:t>
            </a:r>
            <a:endParaRPr lang="zh-CN" altLang="en-US" dirty="0">
              <a:solidFill>
                <a:srgbClr val="000000"/>
              </a:solidFill>
              <a:sym typeface="+mn-ea"/>
            </a:endParaRPr>
          </a:p>
          <a:p>
            <a:r>
              <a:rPr lang="zh-CN" altLang="en-US" dirty="0">
                <a:solidFill>
                  <a:srgbClr val="000000"/>
                </a:solidFill>
                <a:sym typeface="+mn-ea"/>
              </a:rPr>
              <a:t>根据生产工艺要求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确定构建过程控制系统</a:t>
            </a:r>
            <a:r>
              <a:rPr lang="zh-CN" altLang="en-US" dirty="0">
                <a:sym typeface="+mn-ea"/>
              </a:rPr>
              <a:t>；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合理选择过程控制仪表，仪表连接及仪表组态。</a:t>
            </a:r>
            <a:endParaRPr lang="zh-CN" altLang="en-US"/>
          </a:p>
        </p:txBody>
      </p:sp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>
            <p:custDataLst>
              <p:tags r:id="rId1"/>
            </p:custDataLst>
          </p:nvPr>
        </p:nvGraphicFramePr>
        <p:xfrm>
          <a:off x="1607820" y="5085715"/>
          <a:ext cx="4799965" cy="1417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" imgW="7677150" imgH="2362200" progId="Paint.Picture">
                  <p:embed/>
                </p:oleObj>
              </mc:Choice>
              <mc:Fallback>
                <p:oleObj name="" r:id="rId2" imgW="7677150" imgH="23622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07820" y="5085715"/>
                        <a:ext cx="4799965" cy="1417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7" name="Rectangle 2"/>
          <p:cNvSpPr/>
          <p:nvPr/>
        </p:nvSpPr>
        <p:spPr>
          <a:xfrm>
            <a:off x="4798060" y="98425"/>
            <a:ext cx="33096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第</a:t>
            </a: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章  绪论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360170" y="831215"/>
            <a:ext cx="9510395" cy="1628775"/>
            <a:chOff x="2142" y="1309"/>
            <a:chExt cx="14977" cy="2565"/>
          </a:xfrm>
        </p:grpSpPr>
        <p:sp>
          <p:nvSpPr>
            <p:cNvPr id="3098" name="Text Box 27"/>
            <p:cNvSpPr txBox="1"/>
            <p:nvPr/>
          </p:nvSpPr>
          <p:spPr>
            <a:xfrm>
              <a:off x="2142" y="1309"/>
              <a:ext cx="14247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2400" dirty="0">
                  <a:latin typeface="Arial" panose="020B0604020202020204" pitchFamily="34" charset="0"/>
                  <a:ea typeface="宋体" panose="02010600030101010101" pitchFamily="2" charset="-122"/>
                </a:rPr>
                <a:t>1、各种控制规律的过程控制系统中过程控制仪表功能及要求</a:t>
              </a:r>
              <a:endParaRPr lang="zh-CN" altLang="en-US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01" name="文本框 1"/>
            <p:cNvSpPr txBox="1"/>
            <p:nvPr/>
          </p:nvSpPr>
          <p:spPr>
            <a:xfrm>
              <a:off x="2403" y="2034"/>
              <a:ext cx="14717" cy="18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根据生产工艺原理图，绘制过程控制系统框图，过程控制仪表功能，对变送器、调节器、执行器检测、调节、控制参数会计算。</a:t>
              </a:r>
              <a:endPara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保证生产过程的安全性、经济性和稳定性可靠性。</a:t>
              </a:r>
              <a:endPara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462405" y="2459990"/>
            <a:ext cx="9819640" cy="1196340"/>
            <a:chOff x="2303" y="3874"/>
            <a:chExt cx="15464" cy="1884"/>
          </a:xfrm>
        </p:grpSpPr>
        <p:sp>
          <p:nvSpPr>
            <p:cNvPr id="3099" name="Text Box 28"/>
            <p:cNvSpPr txBox="1"/>
            <p:nvPr/>
          </p:nvSpPr>
          <p:spPr>
            <a:xfrm>
              <a:off x="2303" y="3874"/>
              <a:ext cx="10247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2400" dirty="0">
                  <a:latin typeface="Arial" panose="020B0604020202020204" pitchFamily="34" charset="0"/>
                  <a:ea typeface="宋体" panose="02010600030101010101" pitchFamily="2" charset="-122"/>
                </a:rPr>
                <a:t>2、仪表间联络信号标准和信号传输方式</a:t>
              </a:r>
              <a:endParaRPr lang="zh-CN" altLang="en-US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文本框 1"/>
            <p:cNvSpPr txBox="1"/>
            <p:nvPr/>
          </p:nvSpPr>
          <p:spPr>
            <a:xfrm>
              <a:off x="2403" y="4646"/>
              <a:ext cx="15364" cy="1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III</a:t>
              </a:r>
              <a:r>
                <a:rPr lang="zh-CN" altLang="en-US" sz="2000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型仪表间传递信号标准，为何传输直流信号，信号传输为何采取两线制传输，仪表之间长短距离传输信号方式，传输误差。</a:t>
              </a:r>
              <a:endPara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462405" y="3785870"/>
            <a:ext cx="9756140" cy="1225550"/>
            <a:chOff x="2303" y="5962"/>
            <a:chExt cx="15364" cy="1930"/>
          </a:xfrm>
        </p:grpSpPr>
        <p:sp>
          <p:nvSpPr>
            <p:cNvPr id="3100" name="Text Box 29"/>
            <p:cNvSpPr txBox="1"/>
            <p:nvPr/>
          </p:nvSpPr>
          <p:spPr>
            <a:xfrm>
              <a:off x="2303" y="5962"/>
              <a:ext cx="9925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2400" dirty="0">
                  <a:latin typeface="Arial" panose="020B0604020202020204" pitchFamily="34" charset="0"/>
                  <a:ea typeface="宋体" panose="02010600030101010101" pitchFamily="2" charset="-122"/>
                </a:rPr>
                <a:t>3、易燃易爆场合防爆仪表与防爆措施</a:t>
              </a:r>
              <a:endParaRPr lang="zh-CN" altLang="en-US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文本框 1"/>
            <p:cNvSpPr txBox="1"/>
            <p:nvPr/>
          </p:nvSpPr>
          <p:spPr>
            <a:xfrm>
              <a:off x="2303" y="6780"/>
              <a:ext cx="15364" cy="1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本安防爆系统充要条件，本安防爆仪表特点，</a:t>
              </a:r>
              <a:r>
                <a:rPr lang="zh-CN" altLang="en-US" sz="2000" dirty="0">
                  <a:solidFill>
                    <a:srgbClr val="0000FF"/>
                  </a:solidFill>
                  <a:sym typeface="+mn-ea"/>
                </a:rPr>
                <a:t>本安防爆仪表标志含义，安全栅的种类及工作原理</a:t>
              </a:r>
              <a:endPara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6925" y="4703445"/>
            <a:ext cx="3954145" cy="1958340"/>
          </a:xfrm>
          <a:prstGeom prst="rect">
            <a:avLst/>
          </a:prstGeom>
        </p:spPr>
      </p:pic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7" name="Rectangle 2"/>
          <p:cNvSpPr/>
          <p:nvPr/>
        </p:nvSpPr>
        <p:spPr>
          <a:xfrm>
            <a:off x="4225290" y="98425"/>
            <a:ext cx="42875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第</a:t>
            </a: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章  模拟调节器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73" name="Text Box 38"/>
          <p:cNvSpPr txBox="1"/>
          <p:nvPr/>
        </p:nvSpPr>
        <p:spPr>
          <a:xfrm>
            <a:off x="1122045" y="992505"/>
            <a:ext cx="1007046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、调节器的运算规律（数学模型）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根据实际生产过程要求确定调节器控制规律，采用负反馈法或过程分析法确定调节器的正反作用方式。</a:t>
            </a:r>
            <a:endParaRPr lang="zh-CN" altLang="en-US" sz="20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工程测试法能确定</a:t>
            </a: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PI</a:t>
            </a:r>
            <a:r>
              <a:rPr lang="zh-CN" altLang="en-US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PD</a:t>
            </a:r>
            <a:r>
              <a:rPr lang="zh-CN" altLang="en-US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参数。</a:t>
            </a:r>
            <a:endParaRPr lang="zh-CN" altLang="en-US" sz="20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8940" y="4822825"/>
            <a:ext cx="5882005" cy="17373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98245" y="2507615"/>
            <a:ext cx="1034097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、调节器电路分析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rgbClr val="0000FF"/>
                </a:solidFill>
              </a:rPr>
              <a:t>自动电路（输入、</a:t>
            </a:r>
            <a:r>
              <a:rPr lang="en-US" altLang="zh-CN" sz="2000">
                <a:solidFill>
                  <a:srgbClr val="0000FF"/>
                </a:solidFill>
              </a:rPr>
              <a:t>PD</a:t>
            </a:r>
            <a:r>
              <a:rPr lang="zh-CN" altLang="en-US" sz="2000">
                <a:solidFill>
                  <a:srgbClr val="0000FF"/>
                </a:solidFill>
              </a:rPr>
              <a:t>、</a:t>
            </a:r>
            <a:r>
              <a:rPr lang="en-US" altLang="zh-CN" sz="2000">
                <a:solidFill>
                  <a:srgbClr val="0000FF"/>
                </a:solidFill>
              </a:rPr>
              <a:t>PI</a:t>
            </a:r>
            <a:r>
              <a:rPr lang="zh-CN" altLang="en-US" sz="2000">
                <a:solidFill>
                  <a:srgbClr val="0000FF"/>
                </a:solidFill>
              </a:rPr>
              <a:t>、输出电路）电路功能，输出表达式推导</a:t>
            </a:r>
            <a:endParaRPr lang="zh-CN" altLang="en-US" sz="2000">
              <a:solidFill>
                <a:srgbClr val="0000FF"/>
              </a:solidFill>
            </a:endParaRPr>
          </a:p>
          <a:p>
            <a:r>
              <a:rPr lang="zh-CN" altLang="en-US" sz="2000">
                <a:solidFill>
                  <a:srgbClr val="0000FF"/>
                </a:solidFill>
              </a:rPr>
              <a:t>阮手动、硬手动电路功能，表达式推导，</a:t>
            </a:r>
            <a:r>
              <a:rPr lang="en-US" altLang="zh-CN" sz="2000">
                <a:solidFill>
                  <a:srgbClr val="0000FF"/>
                </a:solidFill>
              </a:rPr>
              <a:t>A</a:t>
            </a:r>
            <a:r>
              <a:rPr lang="zh-CN" altLang="en-US" sz="2000">
                <a:solidFill>
                  <a:srgbClr val="0000FF"/>
                </a:solidFill>
              </a:rPr>
              <a:t>、</a:t>
            </a:r>
            <a:r>
              <a:rPr lang="en-US" altLang="zh-CN" sz="2000">
                <a:solidFill>
                  <a:srgbClr val="0000FF"/>
                </a:solidFill>
              </a:rPr>
              <a:t>M</a:t>
            </a:r>
            <a:r>
              <a:rPr lang="zh-CN" altLang="en-US" sz="2000">
                <a:solidFill>
                  <a:srgbClr val="0000FF"/>
                </a:solidFill>
              </a:rPr>
              <a:t>、</a:t>
            </a:r>
            <a:r>
              <a:rPr lang="en-US" altLang="zh-CN" sz="2000">
                <a:solidFill>
                  <a:srgbClr val="0000FF"/>
                </a:solidFill>
              </a:rPr>
              <a:t>H</a:t>
            </a:r>
            <a:r>
              <a:rPr lang="zh-CN" altLang="en-US" sz="2000">
                <a:solidFill>
                  <a:srgbClr val="0000FF"/>
                </a:solidFill>
              </a:rPr>
              <a:t>之间无扰动切换。</a:t>
            </a:r>
            <a:endParaRPr lang="zh-CN" altLang="en-US" sz="2000">
              <a:solidFill>
                <a:srgbClr val="0000FF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98245" y="3832860"/>
            <a:ext cx="7443470" cy="859155"/>
            <a:chOff x="2230" y="6156"/>
            <a:chExt cx="11722" cy="1353"/>
          </a:xfrm>
        </p:grpSpPr>
        <p:sp>
          <p:nvSpPr>
            <p:cNvPr id="5" name="文本框 4"/>
            <p:cNvSpPr txBox="1"/>
            <p:nvPr/>
          </p:nvSpPr>
          <p:spPr>
            <a:xfrm>
              <a:off x="2230" y="6156"/>
              <a:ext cx="5352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2400" dirty="0">
                  <a:latin typeface="宋体" panose="02010600030101010101" pitchFamily="2" charset="-122"/>
                  <a:sym typeface="+mn-ea"/>
                </a:rPr>
                <a:t>3</a:t>
              </a:r>
              <a:r>
                <a:rPr lang="zh-CN" altLang="en-US" sz="2400" dirty="0">
                  <a:latin typeface="宋体" panose="02010600030101010101" pitchFamily="2" charset="-122"/>
                  <a:sym typeface="+mn-ea"/>
                </a:rPr>
                <a:t>、</a:t>
              </a:r>
              <a:r>
                <a:rPr lang="en-US" altLang="zh-CN" sz="2400" dirty="0">
                  <a:latin typeface="宋体" panose="02010600030101010101" pitchFamily="2" charset="-122"/>
                  <a:sym typeface="+mn-ea"/>
                </a:rPr>
                <a:t>PI</a:t>
              </a:r>
              <a:r>
                <a:rPr lang="zh-CN" altLang="en-US" sz="2400" dirty="0">
                  <a:latin typeface="宋体" panose="02010600030101010101" pitchFamily="2" charset="-122"/>
                  <a:sym typeface="+mn-ea"/>
                </a:rPr>
                <a:t>调节器抗积分饱和</a:t>
              </a:r>
              <a:endParaRPr lang="zh-CN" altLang="en-US" sz="24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230" y="6881"/>
              <a:ext cx="11723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2000">
                  <a:solidFill>
                    <a:srgbClr val="0000FF"/>
                  </a:solidFill>
                </a:rPr>
                <a:t>PI</a:t>
              </a:r>
              <a:r>
                <a:rPr lang="zh-CN" altLang="en-US" sz="2000">
                  <a:solidFill>
                    <a:srgbClr val="0000FF"/>
                  </a:solidFill>
                </a:rPr>
                <a:t>积分饱和产生原因、危害、消除方法，抗积分饱和电路分析。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7" name="Rectangle 2"/>
          <p:cNvSpPr/>
          <p:nvPr/>
        </p:nvSpPr>
        <p:spPr>
          <a:xfrm>
            <a:off x="4225290" y="98425"/>
            <a:ext cx="42875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第</a:t>
            </a: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章  模拟变送器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5" name="Rectangle 4"/>
          <p:cNvSpPr/>
          <p:nvPr/>
        </p:nvSpPr>
        <p:spPr>
          <a:xfrm>
            <a:off x="775970" y="892810"/>
            <a:ext cx="7736840" cy="10388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4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变送器的功能与构成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变送器的功能，组成结构，调零、调量程方法，变送器参数计算。</a:t>
            </a:r>
            <a:endParaRPr lang="zh-CN" altLang="en-US" sz="20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240" y="1741170"/>
            <a:ext cx="3644900" cy="1797685"/>
          </a:xfrm>
          <a:prstGeom prst="rect">
            <a:avLst/>
          </a:prstGeom>
        </p:spPr>
      </p:pic>
      <p:graphicFrame>
        <p:nvGraphicFramePr>
          <p:cNvPr id="7191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10345" y="892810"/>
          <a:ext cx="164084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" imgW="1002665" imgH="419100" progId="Equation.KSEE3">
                  <p:embed/>
                </p:oleObj>
              </mc:Choice>
              <mc:Fallback>
                <p:oleObj name="" r:id="rId2" imgW="1002665" imgH="419100" progId="Equation.KSEE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10345" y="892810"/>
                        <a:ext cx="164084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05" y="3937000"/>
            <a:ext cx="5720715" cy="2921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40105" y="1931670"/>
            <a:ext cx="7430135" cy="1038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、电容式差压变送器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电容式差压变送器组成，整机表达式推导，零点、量程调整方法。</a:t>
            </a:r>
            <a:endParaRPr lang="zh-CN" altLang="en-US" sz="2000"/>
          </a:p>
        </p:txBody>
      </p:sp>
      <p:sp>
        <p:nvSpPr>
          <p:cNvPr id="9" name="文本框 8"/>
          <p:cNvSpPr txBox="1"/>
          <p:nvPr/>
        </p:nvSpPr>
        <p:spPr>
          <a:xfrm>
            <a:off x="929005" y="2970530"/>
            <a:ext cx="6807200" cy="1038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、扩散硅式差压变送器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变送器组成，整机表达式推导，零点、量程调整方法。</a:t>
            </a:r>
            <a:endParaRPr lang="zh-CN" altLang="en-US" sz="2000"/>
          </a:p>
        </p:txBody>
      </p:sp>
      <p:pic>
        <p:nvPicPr>
          <p:cNvPr id="33795" name="图片 194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2645" y="4009390"/>
            <a:ext cx="4511675" cy="256159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3797" name="对象 19461"/>
          <p:cNvGraphicFramePr>
            <a:graphicFrameLocks noChangeAspect="1"/>
          </p:cNvGraphicFramePr>
          <p:nvPr/>
        </p:nvGraphicFramePr>
        <p:xfrm>
          <a:off x="10276840" y="5454015"/>
          <a:ext cx="313690" cy="354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6" imgW="161290" imgH="187960" progId="">
                  <p:embed/>
                </p:oleObj>
              </mc:Choice>
              <mc:Fallback>
                <p:oleObj name="" r:id="rId6" imgW="161290" imgH="187960" progId="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276840" y="5454015"/>
                        <a:ext cx="313690" cy="354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7" name="Rectangle 2"/>
          <p:cNvSpPr/>
          <p:nvPr/>
        </p:nvSpPr>
        <p:spPr>
          <a:xfrm>
            <a:off x="4225290" y="98425"/>
            <a:ext cx="42875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第</a:t>
            </a: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章  模拟变送器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6970" y="887730"/>
            <a:ext cx="10104120" cy="995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、热电偶温度变送器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整机表达式推导，冷端温度补偿原理，线性化方法，零点、量程调整方法，功率放大器电路分析</a:t>
            </a:r>
            <a:endParaRPr lang="zh-CN" altLang="en-US"/>
          </a:p>
        </p:txBody>
      </p:sp>
      <p:graphicFrame>
        <p:nvGraphicFramePr>
          <p:cNvPr id="34820" name="对象 20484"/>
          <p:cNvGraphicFramePr/>
          <p:nvPr/>
        </p:nvGraphicFramePr>
        <p:xfrm>
          <a:off x="125095" y="3583940"/>
          <a:ext cx="3771900" cy="2218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7296150" imgH="3990975" progId="Paint.Picture">
                  <p:embed/>
                </p:oleObj>
              </mc:Choice>
              <mc:Fallback>
                <p:oleObj name="" r:id="rId1" imgW="7296150" imgH="3990975" progId="Paint.Picture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095" y="3583940"/>
                        <a:ext cx="3771900" cy="22180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156970" y="2082165"/>
            <a:ext cx="7693025" cy="995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、热电阻温度变送器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整机表达式推导，三线制测温原理，线性化方法，零点、量程调整方法</a:t>
            </a:r>
            <a:endParaRPr lang="zh-CN" altLang="en-US"/>
          </a:p>
        </p:txBody>
      </p:sp>
      <p:graphicFrame>
        <p:nvGraphicFramePr>
          <p:cNvPr id="36867" name="对象 22531"/>
          <p:cNvGraphicFramePr/>
          <p:nvPr/>
        </p:nvGraphicFramePr>
        <p:xfrm>
          <a:off x="7647305" y="3662680"/>
          <a:ext cx="4317365" cy="2494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" imgW="8458200" imgH="4705350" progId="Paint.Picture">
                  <p:embed/>
                </p:oleObj>
              </mc:Choice>
              <mc:Fallback>
                <p:oleObj name="" r:id="rId3" imgW="8458200" imgH="4705350" progId="Paint.Picture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47305" y="3662680"/>
                        <a:ext cx="4317365" cy="24949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对象 21508"/>
          <p:cNvGraphicFramePr/>
          <p:nvPr/>
        </p:nvGraphicFramePr>
        <p:xfrm>
          <a:off x="3989705" y="3662680"/>
          <a:ext cx="3657600" cy="2338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5" imgW="6048375" imgH="4238625" progId="PBrush">
                  <p:embed/>
                </p:oleObj>
              </mc:Choice>
              <mc:Fallback>
                <p:oleObj name="" r:id="rId5" imgW="6048375" imgH="4238625" progId="PBrush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89705" y="3662680"/>
                        <a:ext cx="3657600" cy="23380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7" name="Rectangle 2"/>
          <p:cNvSpPr/>
          <p:nvPr/>
        </p:nvSpPr>
        <p:spPr>
          <a:xfrm>
            <a:off x="4225290" y="98425"/>
            <a:ext cx="42875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第</a:t>
            </a: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章  模拟执行器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033780" y="1036320"/>
            <a:ext cx="10246360" cy="937260"/>
            <a:chOff x="1799" y="1632"/>
            <a:chExt cx="16136" cy="1476"/>
          </a:xfrm>
        </p:grpSpPr>
        <p:sp>
          <p:nvSpPr>
            <p:cNvPr id="38914" name="文本框 24577"/>
            <p:cNvSpPr txBox="1"/>
            <p:nvPr/>
          </p:nvSpPr>
          <p:spPr>
            <a:xfrm>
              <a:off x="2517" y="1632"/>
              <a:ext cx="9688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1、电动执行器的功能、组成及工作原理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15" name="矩形 6"/>
            <p:cNvSpPr/>
            <p:nvPr/>
          </p:nvSpPr>
          <p:spPr>
            <a:xfrm>
              <a:off x="1799" y="2480"/>
              <a:ext cx="16137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伺服放大器、伺服电机、减速器、位置发送器的作用，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sym typeface="+mn-ea"/>
                </a:rPr>
                <a:t>伺服放大器、位置发送器电路分析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endParaRPr>
            </a:p>
          </p:txBody>
        </p:sp>
      </p:grpSp>
      <p:sp>
        <p:nvSpPr>
          <p:cNvPr id="38937" name="矩形 29"/>
          <p:cNvSpPr/>
          <p:nvPr/>
        </p:nvSpPr>
        <p:spPr>
          <a:xfrm>
            <a:off x="1489710" y="2230755"/>
            <a:ext cx="52641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、气动阀门定位器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功能，结构组成，调较方法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780" y="4523105"/>
            <a:ext cx="5699760" cy="1655445"/>
          </a:xfrm>
          <a:prstGeom prst="rect">
            <a:avLst/>
          </a:prstGeom>
        </p:spPr>
      </p:pic>
      <p:sp>
        <p:nvSpPr>
          <p:cNvPr id="33" name="矩形 29"/>
          <p:cNvSpPr/>
          <p:nvPr/>
        </p:nvSpPr>
        <p:spPr>
          <a:xfrm>
            <a:off x="1468755" y="3256915"/>
            <a:ext cx="9594215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、调节阀流量特性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调节阀的选择原则，直线阀流量特性，等百分比阀流量特性，参数计算，适用场合。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184390" y="4260215"/>
            <a:ext cx="4228465" cy="2180590"/>
          </a:xfrm>
          <a:prstGeom prst="rect">
            <a:avLst/>
          </a:prstGeom>
        </p:spPr>
      </p:pic>
    </p:spTree>
  </p:cSld>
  <p:clrMapOvr>
    <a:masterClrMapping/>
  </p:clrMapOvr>
  <p:transition advClick="0"/>
</p:sld>
</file>

<file path=ppt/tags/tag1.xml><?xml version="1.0" encoding="utf-8"?>
<p:tagLst xmlns:p="http://schemas.openxmlformats.org/presentationml/2006/main">
  <p:tag name="KSO_WM_UNIT_PLACING_PICTURE_USER_VIEWPORT" val="{&quot;height&quot;:4157,&quot;width&quot;:10275}"/>
</p:tagLst>
</file>

<file path=ppt/tags/tag2.xml><?xml version="1.0" encoding="utf-8"?>
<p:tagLst xmlns:p="http://schemas.openxmlformats.org/presentationml/2006/main">
  <p:tag name="REFSHAPE" val="457441044"/>
  <p:tag name="KSO_WM_UNIT_PLACING_PICTURE_USER_VIEWPORT" val="{&quot;height&quot;:2945,&quot;width&quot;:9320}"/>
</p:tagLst>
</file>

<file path=ppt/tags/tag3.xml><?xml version="1.0" encoding="utf-8"?>
<p:tagLst xmlns:p="http://schemas.openxmlformats.org/presentationml/2006/main">
  <p:tag name="REFSHAPE" val="1569265876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FF3300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FC3159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">
      <a:dk1>
        <a:srgbClr val="000000"/>
      </a:dk1>
      <a:lt1>
        <a:srgbClr val="FFFFFF"/>
      </a:lt1>
      <a:dk2>
        <a:srgbClr val="FC3159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">
      <a:dk1>
        <a:srgbClr val="000000"/>
      </a:dk1>
      <a:lt1>
        <a:srgbClr val="FFFFFF"/>
      </a:lt1>
      <a:dk2>
        <a:srgbClr val="FC3159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自定义设计方案">
  <a:themeElements>
    <a:clrScheme name="">
      <a:dk1>
        <a:srgbClr val="000000"/>
      </a:dk1>
      <a:lt1>
        <a:srgbClr val="FFFFFF"/>
      </a:lt1>
      <a:dk2>
        <a:srgbClr val="FC3159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自定义设计方案">
  <a:themeElements>
    <a:clrScheme name="">
      <a:dk1>
        <a:srgbClr val="000000"/>
      </a:dk1>
      <a:lt1>
        <a:srgbClr val="FFFFFF"/>
      </a:lt1>
      <a:dk2>
        <a:srgbClr val="FC3159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5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自定义设计方案">
  <a:themeElements>
    <a:clrScheme name="">
      <a:dk1>
        <a:srgbClr val="000000"/>
      </a:dk1>
      <a:lt1>
        <a:srgbClr val="FFFFFF"/>
      </a:lt1>
      <a:dk2>
        <a:srgbClr val="FC3159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6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自定义设计方案">
  <a:themeElements>
    <a:clrScheme name="">
      <a:dk1>
        <a:srgbClr val="000000"/>
      </a:dk1>
      <a:lt1>
        <a:srgbClr val="FFFFFF"/>
      </a:lt1>
      <a:dk2>
        <a:srgbClr val="FC3159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7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1940</Words>
  <Application>WPS 演示</Application>
  <PresentationFormat>全屏显示(4:3)</PresentationFormat>
  <Paragraphs>262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8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15</vt:i4>
      </vt:variant>
    </vt:vector>
  </HeadingPairs>
  <TitlesOfParts>
    <vt:vector size="41" baseType="lpstr">
      <vt:lpstr>Arial</vt:lpstr>
      <vt:lpstr>宋体</vt:lpstr>
      <vt:lpstr>Wingdings</vt:lpstr>
      <vt:lpstr>黑体</vt:lpstr>
      <vt:lpstr>Times New Roman</vt:lpstr>
      <vt:lpstr>微软雅黑</vt:lpstr>
      <vt:lpstr>Arial Unicode MS</vt:lpstr>
      <vt:lpstr>Batang</vt:lpstr>
      <vt:lpstr>Constantia</vt:lpstr>
      <vt:lpstr>Monotype Sorts</vt:lpstr>
      <vt:lpstr>Wingdings</vt:lpstr>
      <vt:lpstr>Calibri</vt:lpstr>
      <vt:lpstr>默认设计模板</vt:lpstr>
      <vt:lpstr>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Paint.Picture</vt:lpstr>
      <vt:lpstr>Equation.KSEE3</vt:lpstr>
      <vt:lpstr>Paint.Picture</vt:lpstr>
      <vt:lpstr>Paint.Picture</vt:lpstr>
      <vt:lpstr>PBrush</vt:lpstr>
      <vt:lpstr>PBrush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59</cp:revision>
  <dcterms:created xsi:type="dcterms:W3CDTF">2018-03-05T08:00:00Z</dcterms:created>
  <dcterms:modified xsi:type="dcterms:W3CDTF">2020-05-27T12:32:13Z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