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307" r:id="rId2"/>
    <p:sldId id="661" r:id="rId3"/>
    <p:sldId id="459" r:id="rId4"/>
    <p:sldId id="927" r:id="rId5"/>
    <p:sldId id="1186" r:id="rId6"/>
    <p:sldId id="1187" r:id="rId7"/>
    <p:sldId id="1406" r:id="rId8"/>
    <p:sldId id="928" r:id="rId9"/>
    <p:sldId id="267" r:id="rId10"/>
    <p:sldId id="1133" r:id="rId11"/>
    <p:sldId id="1361" r:id="rId12"/>
    <p:sldId id="1243" r:id="rId13"/>
    <p:sldId id="460" r:id="rId14"/>
    <p:sldId id="1244" r:id="rId15"/>
    <p:sldId id="573" r:id="rId16"/>
    <p:sldId id="1407" r:id="rId17"/>
    <p:sldId id="464" r:id="rId18"/>
    <p:sldId id="475" r:id="rId19"/>
    <p:sldId id="559" r:id="rId20"/>
    <p:sldId id="1317" r:id="rId21"/>
    <p:sldId id="1325" r:id="rId22"/>
    <p:sldId id="1408" r:id="rId23"/>
    <p:sldId id="1060" r:id="rId24"/>
    <p:sldId id="520" r:id="rId25"/>
    <p:sldId id="1290" r:id="rId26"/>
    <p:sldId id="511" r:id="rId27"/>
    <p:sldId id="575" r:id="rId28"/>
    <p:sldId id="515" r:id="rId29"/>
    <p:sldId id="518" r:id="rId30"/>
    <p:sldId id="490" r:id="rId31"/>
    <p:sldId id="524" r:id="rId32"/>
    <p:sldId id="527" r:id="rId33"/>
    <p:sldId id="565" r:id="rId34"/>
    <p:sldId id="530" r:id="rId35"/>
    <p:sldId id="531" r:id="rId36"/>
    <p:sldId id="1107" r:id="rId37"/>
    <p:sldId id="534" r:id="rId38"/>
    <p:sldId id="789" r:id="rId39"/>
    <p:sldId id="1457" r:id="rId40"/>
    <p:sldId id="540" r:id="rId41"/>
    <p:sldId id="1475" r:id="rId42"/>
    <p:sldId id="1125" r:id="rId43"/>
    <p:sldId id="545" r:id="rId44"/>
    <p:sldId id="546" r:id="rId45"/>
    <p:sldId id="1291" r:id="rId46"/>
    <p:sldId id="1292" r:id="rId47"/>
    <p:sldId id="1293" r:id="rId48"/>
    <p:sldId id="1318" r:id="rId49"/>
    <p:sldId id="1321" r:id="rId50"/>
    <p:sldId id="1322" r:id="rId51"/>
    <p:sldId id="1323" r:id="rId52"/>
    <p:sldId id="1324" r:id="rId53"/>
    <p:sldId id="1319" r:id="rId54"/>
    <p:sldId id="1320" r:id="rId55"/>
    <p:sldId id="551" r:id="rId56"/>
    <p:sldId id="552" r:id="rId57"/>
    <p:sldId id="553" r:id="rId5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24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24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24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24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6">
          <p15:clr>
            <a:srgbClr val="A4A3A4"/>
          </p15:clr>
        </p15:guide>
        <p15:guide id="2" pos="38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7E6000"/>
    <a:srgbClr val="8BAC14"/>
    <a:srgbClr val="99CCFF"/>
    <a:srgbClr val="3366FF"/>
    <a:srgbClr val="33CC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0" d="100"/>
          <a:sy n="60" d="100"/>
        </p:scale>
        <p:origin x="78" y="1134"/>
      </p:cViewPr>
      <p:guideLst>
        <p:guide orient="horz" pos="2216"/>
        <p:guide pos="3801"/>
      </p:guideLst>
    </p:cSldViewPr>
  </p:slideViewPr>
  <p:notesTextViewPr>
    <p:cViewPr>
      <p:scale>
        <a:sx n="1" d="1"/>
        <a:sy n="1" d="1"/>
      </p:scale>
      <p:origin x="0" y="0"/>
    </p:cViewPr>
  </p:notesText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image" Target="../media/image16.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png"/><Relationship Id="rId1" Type="http://schemas.openxmlformats.org/officeDocument/2006/relationships/image" Target="../media/image9.png"/><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png"/><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3.wmf"/><Relationship Id="rId7" Type="http://schemas.openxmlformats.org/officeDocument/2006/relationships/image" Target="../media/image77.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1.wmf"/><Relationship Id="rId1" Type="http://schemas.openxmlformats.org/officeDocument/2006/relationships/image" Target="../media/image8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png"/><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png"/><Relationship Id="rId5" Type="http://schemas.openxmlformats.org/officeDocument/2006/relationships/image" Target="../media/image96.wmf"/><Relationship Id="rId4" Type="http://schemas.openxmlformats.org/officeDocument/2006/relationships/image" Target="../media/image95.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0.wmf"/><Relationship Id="rId7" Type="http://schemas.openxmlformats.org/officeDocument/2006/relationships/image" Target="../media/image104.wmf"/><Relationship Id="rId12" Type="http://schemas.openxmlformats.org/officeDocument/2006/relationships/image" Target="../media/image109.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wmf"/><Relationship Id="rId11" Type="http://schemas.openxmlformats.org/officeDocument/2006/relationships/image" Target="../media/image108.wmf"/><Relationship Id="rId5" Type="http://schemas.openxmlformats.org/officeDocument/2006/relationships/image" Target="../media/image102.wmf"/><Relationship Id="rId10" Type="http://schemas.openxmlformats.org/officeDocument/2006/relationships/image" Target="../media/image107.wmf"/><Relationship Id="rId4" Type="http://schemas.openxmlformats.org/officeDocument/2006/relationships/image" Target="../media/image101.wmf"/><Relationship Id="rId9" Type="http://schemas.openxmlformats.org/officeDocument/2006/relationships/image" Target="../media/image10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5" Type="http://schemas.openxmlformats.org/officeDocument/2006/relationships/image" Target="../media/image115.wmf"/><Relationship Id="rId4" Type="http://schemas.openxmlformats.org/officeDocument/2006/relationships/image" Target="../media/image11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png"/><Relationship Id="rId1" Type="http://schemas.openxmlformats.org/officeDocument/2006/relationships/image" Target="../media/image117.png"/><Relationship Id="rId5" Type="http://schemas.openxmlformats.org/officeDocument/2006/relationships/image" Target="../media/image121.wmf"/><Relationship Id="rId4" Type="http://schemas.openxmlformats.org/officeDocument/2006/relationships/image" Target="../media/image12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4" Type="http://schemas.openxmlformats.org/officeDocument/2006/relationships/image" Target="../media/image13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wmf"/><Relationship Id="rId1" Type="http://schemas.openxmlformats.org/officeDocument/2006/relationships/image" Target="../media/image13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3.wmf"/><Relationship Id="rId7" Type="http://schemas.openxmlformats.org/officeDocument/2006/relationships/image" Target="../media/image147.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image" Target="../media/image161.wmf"/><Relationship Id="rId3" Type="http://schemas.openxmlformats.org/officeDocument/2006/relationships/image" Target="../media/image151.wmf"/><Relationship Id="rId7" Type="http://schemas.openxmlformats.org/officeDocument/2006/relationships/image" Target="../media/image155.wmf"/><Relationship Id="rId12" Type="http://schemas.openxmlformats.org/officeDocument/2006/relationships/image" Target="../media/image160.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11" Type="http://schemas.openxmlformats.org/officeDocument/2006/relationships/image" Target="../media/image159.wmf"/><Relationship Id="rId5" Type="http://schemas.openxmlformats.org/officeDocument/2006/relationships/image" Target="../media/image153.wmf"/><Relationship Id="rId10" Type="http://schemas.openxmlformats.org/officeDocument/2006/relationships/image" Target="../media/image158.wmf"/><Relationship Id="rId4" Type="http://schemas.openxmlformats.org/officeDocument/2006/relationships/image" Target="../media/image152.wmf"/><Relationship Id="rId9" Type="http://schemas.openxmlformats.org/officeDocument/2006/relationships/image" Target="../media/image157.wmf"/><Relationship Id="rId14" Type="http://schemas.openxmlformats.org/officeDocument/2006/relationships/image" Target="../media/image162.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image" Target="../media/image166.wmf"/><Relationship Id="rId7" Type="http://schemas.openxmlformats.org/officeDocument/2006/relationships/image" Target="../media/image170.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69.wmf"/><Relationship Id="rId5" Type="http://schemas.openxmlformats.org/officeDocument/2006/relationships/image" Target="../media/image168.wmf"/><Relationship Id="rId4" Type="http://schemas.openxmlformats.org/officeDocument/2006/relationships/image" Target="../media/image167.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image" Target="../media/image174.wmf"/><Relationship Id="rId7" Type="http://schemas.openxmlformats.org/officeDocument/2006/relationships/image" Target="../media/image178.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8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 Id="rId4" Type="http://schemas.openxmlformats.org/officeDocument/2006/relationships/image" Target="../media/image18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 Id="rId4" Type="http://schemas.openxmlformats.org/officeDocument/2006/relationships/image" Target="../media/image186.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86.wmf"/><Relationship Id="rId5" Type="http://schemas.openxmlformats.org/officeDocument/2006/relationships/image" Target="../media/image196.wmf"/><Relationship Id="rId4" Type="http://schemas.openxmlformats.org/officeDocument/2006/relationships/image" Target="../media/image195.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99.wmf"/><Relationship Id="rId1" Type="http://schemas.openxmlformats.org/officeDocument/2006/relationships/image" Target="../media/image198.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202.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0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latin typeface="Times New Roman" panose="02020603050405020304" pitchFamily="18"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
        <p:nvSpPr>
          <p:cNvPr id="1331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单击此处编辑母版文本样式</a:t>
            </a: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第二级</a:t>
            </a: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第三级</a:t>
            </a: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第四级</a:t>
            </a: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buChar char="•"/>
            </a:pPr>
            <a:fld id="{9A0DB2DC-4C9A-4742-B13C-FB6460FD3503}" type="slidenum">
              <a:rPr lang="en-US" altLang="en-US" sz="1200" strike="noStrike" noProof="1" dirty="0">
                <a:latin typeface="Times New Roman" panose="02020603050405020304" pitchFamily="18" charset="0"/>
                <a:ea typeface="宋体" panose="02010600030101010101" pitchFamily="2" charset="-122"/>
                <a:cs typeface="+mn-ea"/>
              </a:rPr>
              <a:t>‹#›</a:t>
            </a:fld>
            <a:endParaRPr lang="en-US" altLang="en-US" sz="1200"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文本占位符 2"/>
          <p:cNvSpPr>
            <a:spLocks noGrp="1"/>
          </p:cNvSpPr>
          <p:nvPr>
            <p:ph type="body"/>
          </p:nvPr>
        </p:nvSpPr>
        <p:spPr/>
        <p:txBody>
          <a:bodyPr wrap="square" lIns="91440" tIns="45720" rIns="91440" bIns="45720" anchor="t"/>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p:nvPr>
        </p:nvSpPr>
        <p:spPr/>
        <p:txBody>
          <a:bodyPr wrap="square" lIns="91440" tIns="45720" rIns="91440" bIns="45720" anchor="t"/>
          <a:lstStyle/>
          <a:p>
            <a:pPr lvl="0"/>
            <a:endParaRPr lang="zh-CN" altLang="en-US" dirty="0"/>
          </a:p>
        </p:txBody>
      </p:sp>
      <p:sp>
        <p:nvSpPr>
          <p:cNvPr id="7577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0" hangingPunct="0">
              <a:buFont typeface="Arial" panose="020B0604020202020204" pitchFamily="34" charset="0"/>
              <a:buChar char="•"/>
            </a:pPr>
            <a:fld id="{9A0DB2DC-4C9A-4742-B13C-FB6460FD3503}" type="slidenum">
              <a:rPr lang="en-US" altLang="zh-CN" sz="1200" dirty="0">
                <a:latin typeface="Times New Roman" panose="02020603050405020304" pitchFamily="18" charset="0"/>
                <a:ea typeface="宋体" panose="02010600030101010101" pitchFamily="2" charset="-122"/>
              </a:rPr>
              <a:t>55</a:t>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50" name="Rectangle 6"/>
          <p:cNvSpPr>
            <a:spLocks noGrp="1"/>
          </p:cNvSpPr>
          <p:nvPr>
            <p:ph type="dt" sz="half" idx="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lstStyle/>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t>‹#›</a:t>
            </a:fld>
            <a:endParaRPr lang="en-US" altLang="en-US" sz="1400" b="0" strike="noStrike" noProof="1"/>
          </a:p>
        </p:txBody>
      </p:sp>
    </p:spTree>
  </p:cSld>
  <p:clrMapOvr>
    <a:masterClrMapping/>
  </p:clrMapOvr>
  <p:transition spd="slow" advClick="0">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0" name="Rectangle 6"/>
          <p:cNvSpPr>
            <a:spLocks noGrp="1"/>
          </p:cNvSpPr>
          <p:nvPr>
            <p:ph type="dt" sz="half" idx="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lstStyle/>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t>‹#›</a:t>
            </a:fld>
            <a:endParaRPr lang="en-US" altLang="en-US" sz="1400" b="0" strike="noStrike" noProof="1"/>
          </a:p>
        </p:txBody>
      </p:sp>
    </p:spTree>
  </p:cSld>
  <p:clrMapOvr>
    <a:masterClrMapping/>
  </p:clrMapOvr>
  <p:transition spd="slow" advClick="0">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9267" y="260350"/>
            <a:ext cx="2743200" cy="55610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719667" y="260350"/>
            <a:ext cx="8070573" cy="556101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0" name="Rectangle 6"/>
          <p:cNvSpPr>
            <a:spLocks noGrp="1"/>
          </p:cNvSpPr>
          <p:nvPr>
            <p:ph type="dt" sz="half" idx="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lstStyle/>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t>‹#›</a:t>
            </a:fld>
            <a:endParaRPr lang="en-US" altLang="en-US" sz="1400" b="0" strike="noStrike" noProof="1"/>
          </a:p>
        </p:txBody>
      </p:sp>
    </p:spTree>
  </p:cSld>
  <p:clrMapOvr>
    <a:masterClrMapping/>
  </p:clrMapOvr>
  <p:transition spd="slow" advClick="0">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0" name="Rectangle 6"/>
          <p:cNvSpPr>
            <a:spLocks noGrp="1"/>
          </p:cNvSpPr>
          <p:nvPr>
            <p:ph type="dt" sz="half" idx="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lstStyle/>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t>‹#›</a:t>
            </a:fld>
            <a:endParaRPr lang="en-US" altLang="en-US" sz="1400" b="0" strike="noStrike" noProof="1"/>
          </a:p>
        </p:txBody>
      </p:sp>
    </p:spTree>
  </p:cSld>
  <p:clrMapOvr>
    <a:masterClrMapping/>
  </p:clrMapOvr>
  <p:transition spd="slow" advClick="0">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50" name="Rectangle 6"/>
          <p:cNvSpPr>
            <a:spLocks noGrp="1"/>
          </p:cNvSpPr>
          <p:nvPr>
            <p:ph type="dt" sz="half" idx="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lstStyle/>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t>‹#›</a:t>
            </a:fld>
            <a:endParaRPr lang="en-US" altLang="en-US" sz="1400" b="0" strike="noStrike" noProof="1"/>
          </a:p>
        </p:txBody>
      </p:sp>
    </p:spTree>
  </p:cSld>
  <p:clrMapOvr>
    <a:masterClrMapping/>
  </p:clrMapOvr>
  <p:transition spd="slow" advClick="0">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719667" y="1628775"/>
            <a:ext cx="5376672" cy="4192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315795" y="1628775"/>
            <a:ext cx="5376672" cy="4192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0" name="Rectangle 6"/>
          <p:cNvSpPr>
            <a:spLocks noGrp="1"/>
          </p:cNvSpPr>
          <p:nvPr>
            <p:ph type="dt" sz="half" idx="1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lstStyle/>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t>‹#›</a:t>
            </a:fld>
            <a:endParaRPr lang="en-US" altLang="en-US" sz="1400" b="0" strike="noStrike" noProof="1"/>
          </a:p>
        </p:txBody>
      </p:sp>
    </p:spTree>
  </p:cSld>
  <p:clrMapOvr>
    <a:masterClrMapping/>
  </p:clrMapOvr>
  <p:transition spd="slow" advClick="0">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1186775" y="1778438"/>
            <a:ext cx="4873575"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256939"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0" name="Rectangle 6"/>
          <p:cNvSpPr>
            <a:spLocks noGrp="1"/>
          </p:cNvSpPr>
          <p:nvPr>
            <p:ph type="dt" sz="half" idx="1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14"/>
          </p:nvPr>
        </p:nvSpPr>
        <p:spPr>
          <a:xfrm>
            <a:off x="9347200" y="6381750"/>
            <a:ext cx="2844800" cy="476250"/>
          </a:xfrm>
          <a:prstGeom prst="rect">
            <a:avLst/>
          </a:prstGeom>
          <a:noFill/>
          <a:ln w="9525">
            <a:noFill/>
            <a:miter/>
          </a:ln>
        </p:spPr>
        <p:txBody>
          <a:bodyPr vert="horz" wrap="square" lIns="91440" tIns="45720" rIns="91440" bIns="45720" numCol="1" anchor="t" anchorCtr="0" compatLnSpc="1"/>
          <a:lstStyle/>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t>‹#›</a:t>
            </a:fld>
            <a:endParaRPr lang="en-US" altLang="en-US" sz="1400" b="0" strike="noStrike" noProof="1"/>
          </a:p>
        </p:txBody>
      </p:sp>
    </p:spTree>
  </p:cSld>
  <p:clrMapOvr>
    <a:masterClrMapping/>
  </p:clrMapOvr>
  <p:transition spd="slow" advClick="0">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50" name="Rectangle 6"/>
          <p:cNvSpPr>
            <a:spLocks noGrp="1"/>
          </p:cNvSpPr>
          <p:nvPr>
            <p:ph type="dt" sz="half" idx="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lstStyle/>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t>‹#›</a:t>
            </a:fld>
            <a:endParaRPr lang="en-US" altLang="en-US" sz="1400" b="0" strike="noStrike" noProof="1"/>
          </a:p>
        </p:txBody>
      </p:sp>
    </p:spTree>
  </p:cSld>
  <p:clrMapOvr>
    <a:masterClrMapping/>
  </p:clrMapOvr>
  <p:transition spd="slow" advClick="0">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50" name="Rectangle 6"/>
          <p:cNvSpPr>
            <a:spLocks noGrp="1"/>
          </p:cNvSpPr>
          <p:nvPr>
            <p:ph type="dt" sz="half" idx="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lstStyle/>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t>‹#›</a:t>
            </a:fld>
            <a:endParaRPr lang="en-US" altLang="en-US" sz="1400" b="0" strike="noStrike" noProof="1"/>
          </a:p>
        </p:txBody>
      </p:sp>
    </p:spTree>
  </p:cSld>
  <p:clrMapOvr>
    <a:masterClrMapping/>
  </p:clrMapOvr>
  <p:transition spd="slow" advClick="0">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0" name="Rectangle 6"/>
          <p:cNvSpPr>
            <a:spLocks noGrp="1"/>
          </p:cNvSpPr>
          <p:nvPr>
            <p:ph type="dt" sz="half" idx="1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lstStyle/>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t>‹#›</a:t>
            </a:fld>
            <a:endParaRPr lang="en-US" altLang="en-US" sz="1400" b="0" strike="noStrike" noProof="1"/>
          </a:p>
        </p:txBody>
      </p:sp>
    </p:spTree>
  </p:cSld>
  <p:clrMapOvr>
    <a:masterClrMapping/>
  </p:clrMapOvr>
  <p:transition spd="slow" advClick="0">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0" name="Rectangle 6"/>
          <p:cNvSpPr>
            <a:spLocks noGrp="1"/>
          </p:cNvSpPr>
          <p:nvPr>
            <p:ph type="dt" sz="half" idx="1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lstStyle/>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t>‹#›</a:t>
            </a:fld>
            <a:endParaRPr lang="en-US" altLang="en-US" sz="1400" b="0" strike="noStrike" noProof="1"/>
          </a:p>
        </p:txBody>
      </p:sp>
    </p:spTree>
  </p:cSld>
  <p:clrMapOvr>
    <a:masterClrMapping/>
  </p:clrMapOvr>
  <p:transition spd="slow" advClick="0">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图片1"/>
          <p:cNvPicPr>
            <a:picLocks noChangeAspect="1"/>
          </p:cNvPicPr>
          <p:nvPr userDrawn="1"/>
        </p:nvPicPr>
        <p:blipFill>
          <a:blip r:embed="rId13">
            <a:lum bright="12000"/>
          </a:blip>
          <a:srcRect t="22249" b="6903"/>
          <a:stretch>
            <a:fillRect/>
          </a:stretch>
        </p:blipFill>
        <p:spPr>
          <a:xfrm>
            <a:off x="0" y="476250"/>
            <a:ext cx="12192000" cy="5976938"/>
          </a:xfrm>
          <a:prstGeom prst="rect">
            <a:avLst/>
          </a:prstGeom>
          <a:noFill/>
          <a:ln w="9525">
            <a:noFill/>
          </a:ln>
        </p:spPr>
      </p:pic>
      <p:pic>
        <p:nvPicPr>
          <p:cNvPr id="1027" name="Picture 3"/>
          <p:cNvPicPr>
            <a:picLocks noChangeAspect="1"/>
          </p:cNvPicPr>
          <p:nvPr userDrawn="1"/>
        </p:nvPicPr>
        <p:blipFill>
          <a:blip r:embed="rId14"/>
          <a:srcRect l="19189" t="96094" r="14372"/>
          <a:stretch>
            <a:fillRect/>
          </a:stretch>
        </p:blipFill>
        <p:spPr>
          <a:xfrm>
            <a:off x="0" y="6453188"/>
            <a:ext cx="12192000" cy="404812"/>
          </a:xfrm>
          <a:prstGeom prst="rect">
            <a:avLst/>
          </a:prstGeom>
          <a:noFill/>
          <a:ln w="9525">
            <a:noFill/>
          </a:ln>
        </p:spPr>
      </p:pic>
      <p:grpSp>
        <p:nvGrpSpPr>
          <p:cNvPr id="1028" name="Text Box 4"/>
          <p:cNvGrpSpPr/>
          <p:nvPr userDrawn="1"/>
        </p:nvGrpSpPr>
        <p:grpSpPr>
          <a:xfrm>
            <a:off x="-6350" y="-6350"/>
            <a:ext cx="12208933" cy="712788"/>
            <a:chOff x="0" y="0"/>
            <a:chExt cx="5768" cy="449"/>
          </a:xfrm>
        </p:grpSpPr>
        <p:pic>
          <p:nvPicPr>
            <p:cNvPr id="1029" name="Text Box 4"/>
            <p:cNvPicPr/>
            <p:nvPr/>
          </p:nvPicPr>
          <p:blipFill>
            <a:blip r:embed="rId15"/>
            <a:stretch>
              <a:fillRect/>
            </a:stretch>
          </p:blipFill>
          <p:spPr>
            <a:xfrm>
              <a:off x="0" y="0"/>
              <a:ext cx="5768" cy="449"/>
            </a:xfrm>
            <a:prstGeom prst="rect">
              <a:avLst/>
            </a:prstGeom>
            <a:noFill/>
            <a:ln w="9525">
              <a:noFill/>
            </a:ln>
          </p:spPr>
        </p:pic>
        <p:sp>
          <p:nvSpPr>
            <p:cNvPr id="1073" name="文本框 1029"/>
            <p:cNvSpPr txBox="1">
              <a:spLocks noChangeArrowheads="1"/>
            </p:cNvSpPr>
            <p:nvPr/>
          </p:nvSpPr>
          <p:spPr bwMode="auto">
            <a:xfrm>
              <a:off x="4" y="4"/>
              <a:ext cx="5760" cy="445"/>
            </a:xfrm>
            <a:prstGeom prst="rect">
              <a:avLst/>
            </a:prstGeom>
            <a:noFill/>
            <a:ln>
              <a:noFill/>
            </a:ln>
          </p:spPr>
          <p:txBody>
            <a:bodyPr>
              <a:spAutoFit/>
            </a:bodyP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31" name="Rectangle 5"/>
          <p:cNvSpPr>
            <a:spLocks noGrp="1"/>
          </p:cNvSpPr>
          <p:nvPr>
            <p:ph type="body"/>
          </p:nvPr>
        </p:nvSpPr>
        <p:spPr>
          <a:xfrm>
            <a:off x="719667" y="1628775"/>
            <a:ext cx="10972800" cy="4192588"/>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32" name="Rectangle 6"/>
          <p:cNvSpPr>
            <a:spLocks noGrp="1"/>
          </p:cNvSpPr>
          <p:nvPr>
            <p:ph type="dt" sz="half" idx="2"/>
          </p:nvPr>
        </p:nvSpPr>
        <p:spPr>
          <a:xfrm>
            <a:off x="0" y="6381750"/>
            <a:ext cx="2844800" cy="476250"/>
          </a:xfrm>
          <a:prstGeom prst="rect">
            <a:avLst/>
          </a:prstGeom>
          <a:noFill/>
          <a:ln w="9525">
            <a:noFill/>
            <a:miter/>
          </a:ln>
        </p:spPr>
        <p:txBody>
          <a:bodyPr/>
          <a:lstStyle>
            <a:lvl1pPr eaLnBrk="1" hangingPunct="1">
              <a:buFont typeface="Arial" panose="020B0604020202020204" pitchFamily="34" charset="0"/>
              <a:buNone/>
              <a:defRPr sz="1400" b="0" noProof="1">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lstStyle/>
          <a:p>
            <a:pPr lvl="0"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t>‹#›</a:t>
            </a:fld>
            <a:endParaRPr lang="en-US" altLang="en-US" sz="1400" b="0" strike="noStrike" noProof="1"/>
          </a:p>
        </p:txBody>
      </p:sp>
      <p:sp>
        <p:nvSpPr>
          <p:cNvPr id="2" name="Line 8"/>
          <p:cNvSpPr>
            <a:spLocks noChangeShapeType="1"/>
          </p:cNvSpPr>
          <p:nvPr/>
        </p:nvSpPr>
        <p:spPr bwMode="auto">
          <a:xfrm>
            <a:off x="0" y="6858000"/>
            <a:ext cx="12192000" cy="0"/>
          </a:xfrm>
          <a:prstGeom prst="line">
            <a:avLst/>
          </a:prstGeom>
          <a:noFill/>
          <a:ln w="3175">
            <a:solidFill>
              <a:schemeClr val="bg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Line 9"/>
          <p:cNvSpPr>
            <a:spLocks noChangeShapeType="1"/>
          </p:cNvSpPr>
          <p:nvPr/>
        </p:nvSpPr>
        <p:spPr bwMode="auto">
          <a:xfrm>
            <a:off x="0" y="0"/>
            <a:ext cx="12192000" cy="0"/>
          </a:xfrm>
          <a:prstGeom prst="line">
            <a:avLst/>
          </a:prstGeom>
          <a:noFill/>
          <a:ln w="57150" cmpd="thinThick">
            <a:solidFill>
              <a:srgbClr val="3399FF"/>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Line 10"/>
          <p:cNvSpPr>
            <a:spLocks noChangeShapeType="1"/>
          </p:cNvSpPr>
          <p:nvPr/>
        </p:nvSpPr>
        <p:spPr bwMode="auto">
          <a:xfrm>
            <a:off x="0" y="6851650"/>
            <a:ext cx="12192000" cy="6350"/>
          </a:xfrm>
          <a:prstGeom prst="line">
            <a:avLst/>
          </a:prstGeom>
          <a:noFill/>
          <a:ln w="57150" cmpd="thinThick">
            <a:solidFill>
              <a:srgbClr val="3399FF"/>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Line 11"/>
          <p:cNvSpPr>
            <a:spLocks noChangeShapeType="1"/>
          </p:cNvSpPr>
          <p:nvPr/>
        </p:nvSpPr>
        <p:spPr bwMode="auto">
          <a:xfrm>
            <a:off x="-35983" y="765175"/>
            <a:ext cx="12227984" cy="0"/>
          </a:xfrm>
          <a:prstGeom prst="line">
            <a:avLst/>
          </a:prstGeom>
          <a:noFill/>
          <a:ln w="101600">
            <a:solidFill>
              <a:srgbClr val="FFCC00">
                <a:alpha val="65881"/>
              </a:srgbClr>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Line 12"/>
          <p:cNvSpPr>
            <a:spLocks noChangeShapeType="1"/>
          </p:cNvSpPr>
          <p:nvPr/>
        </p:nvSpPr>
        <p:spPr bwMode="auto">
          <a:xfrm flipV="1">
            <a:off x="-35983" y="692150"/>
            <a:ext cx="12227984" cy="1588"/>
          </a:xfrm>
          <a:prstGeom prst="line">
            <a:avLst/>
          </a:prstGeom>
          <a:noFill/>
          <a:ln w="57150" cmpd="thinThick">
            <a:solidFill>
              <a:srgbClr val="3399FF"/>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Rectangle 13"/>
          <p:cNvSpPr>
            <a:spLocks noGrp="1"/>
          </p:cNvSpPr>
          <p:nvPr>
            <p:ph type="title"/>
          </p:nvPr>
        </p:nvSpPr>
        <p:spPr>
          <a:xfrm>
            <a:off x="1678517" y="260350"/>
            <a:ext cx="8257116" cy="358775"/>
          </a:xfrm>
          <a:prstGeom prst="rect">
            <a:avLst/>
          </a:prstGeom>
          <a:gradFill rotWithShape="1">
            <a:gsLst>
              <a:gs pos="0">
                <a:srgbClr val="3399FF"/>
              </a:gs>
              <a:gs pos="100000">
                <a:srgbClr val="0000FF"/>
              </a:gs>
            </a:gsLst>
            <a:lin ang="5400000" scaled="1"/>
            <a:tileRect/>
          </a:gradFill>
          <a:ln w="9525">
            <a:noFill/>
          </a:ln>
        </p:spPr>
        <p:txBody>
          <a:bodyPr anchor="ctr"/>
          <a:lstStyle/>
          <a:p>
            <a:pPr lvl="0"/>
            <a:r>
              <a:rPr lang="zh-CN" altLang="en-US" dirty="0"/>
              <a:t>单击此处编辑母版标题样式</a:t>
            </a:r>
          </a:p>
        </p:txBody>
      </p:sp>
      <p:grpSp>
        <p:nvGrpSpPr>
          <p:cNvPr id="1040" name="Group 14"/>
          <p:cNvGrpSpPr/>
          <p:nvPr userDrawn="1"/>
        </p:nvGrpSpPr>
        <p:grpSpPr>
          <a:xfrm>
            <a:off x="-82549" y="1196975"/>
            <a:ext cx="12274549" cy="647700"/>
            <a:chOff x="0" y="0"/>
            <a:chExt cx="5805" cy="408"/>
          </a:xfrm>
        </p:grpSpPr>
        <p:sp>
          <p:nvSpPr>
            <p:cNvPr id="1067" name="Line 15"/>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8" name="Line 16"/>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9" name="Line 17"/>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0" name="Line 18"/>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1" name="Line 19"/>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 name="Line 20"/>
          <p:cNvSpPr>
            <a:spLocks noChangeShapeType="1"/>
          </p:cNvSpPr>
          <p:nvPr/>
        </p:nvSpPr>
        <p:spPr bwMode="auto">
          <a:xfrm>
            <a:off x="46567" y="2205038"/>
            <a:ext cx="1219200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Line 21"/>
          <p:cNvSpPr>
            <a:spLocks noChangeShapeType="1"/>
          </p:cNvSpPr>
          <p:nvPr/>
        </p:nvSpPr>
        <p:spPr bwMode="auto">
          <a:xfrm>
            <a:off x="-35983" y="2708275"/>
            <a:ext cx="1217930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48" name="Group 22"/>
          <p:cNvGrpSpPr/>
          <p:nvPr userDrawn="1"/>
        </p:nvGrpSpPr>
        <p:grpSpPr>
          <a:xfrm>
            <a:off x="-35983" y="2925763"/>
            <a:ext cx="12274549" cy="647700"/>
            <a:chOff x="0" y="0"/>
            <a:chExt cx="5805" cy="408"/>
          </a:xfrm>
        </p:grpSpPr>
        <p:sp>
          <p:nvSpPr>
            <p:cNvPr id="1062" name="Line 23"/>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Line 24"/>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4" name="Line 25"/>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5" name="Line 26"/>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6" name="Line 27"/>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54" name="Group 28"/>
          <p:cNvGrpSpPr/>
          <p:nvPr userDrawn="1"/>
        </p:nvGrpSpPr>
        <p:grpSpPr>
          <a:xfrm>
            <a:off x="-33867" y="3789363"/>
            <a:ext cx="12274551" cy="647700"/>
            <a:chOff x="0" y="0"/>
            <a:chExt cx="5805" cy="408"/>
          </a:xfrm>
        </p:grpSpPr>
        <p:sp>
          <p:nvSpPr>
            <p:cNvPr id="1057" name="Line 29"/>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Line 30"/>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Line 31"/>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Line 32"/>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Line 33"/>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6" name="Group 34"/>
          <p:cNvGrpSpPr/>
          <p:nvPr userDrawn="1"/>
        </p:nvGrpSpPr>
        <p:grpSpPr>
          <a:xfrm>
            <a:off x="-33867" y="5013325"/>
            <a:ext cx="12274551" cy="647700"/>
            <a:chOff x="0" y="0"/>
            <a:chExt cx="5805" cy="408"/>
          </a:xfrm>
        </p:grpSpPr>
        <p:sp>
          <p:nvSpPr>
            <p:cNvPr id="1052" name="Line 35"/>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Line 36"/>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Line 37"/>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Line 38"/>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Line 39"/>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8" name="Group 40"/>
          <p:cNvGrpSpPr/>
          <p:nvPr userDrawn="1"/>
        </p:nvGrpSpPr>
        <p:grpSpPr>
          <a:xfrm>
            <a:off x="-82549" y="5661025"/>
            <a:ext cx="12274549" cy="647700"/>
            <a:chOff x="0" y="0"/>
            <a:chExt cx="5805" cy="408"/>
          </a:xfrm>
        </p:grpSpPr>
        <p:sp>
          <p:nvSpPr>
            <p:cNvPr id="1047" name="Line 41"/>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Line 42"/>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Line 43"/>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Line 44"/>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Line 45"/>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45" name="Line 46"/>
          <p:cNvSpPr>
            <a:spLocks noChangeShapeType="1"/>
          </p:cNvSpPr>
          <p:nvPr/>
        </p:nvSpPr>
        <p:spPr bwMode="auto">
          <a:xfrm>
            <a:off x="0" y="6453188"/>
            <a:ext cx="12192000" cy="0"/>
          </a:xfrm>
          <a:prstGeom prst="line">
            <a:avLst/>
          </a:prstGeom>
          <a:noFill/>
          <a:ln w="101600">
            <a:solidFill>
              <a:srgbClr val="FFCC00">
                <a:alpha val="65881"/>
              </a:srgbClr>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0" name="Picture 47" descr="banner01"/>
          <p:cNvPicPr>
            <a:picLocks noChangeAspect="1"/>
          </p:cNvPicPr>
          <p:nvPr userDrawn="1"/>
        </p:nvPicPr>
        <p:blipFill>
          <a:blip r:embed="rId16">
            <a:lum bright="91998" contrast="41999"/>
          </a:blip>
          <a:srcRect l="2313" t="-11906" r="80125"/>
          <a:stretch>
            <a:fillRect/>
          </a:stretch>
        </p:blipFill>
        <p:spPr>
          <a:xfrm>
            <a:off x="0" y="5178425"/>
            <a:ext cx="2063751" cy="11858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wedge/>
  </p:transition>
  <p:hf sldNum="0" hdr="0" ftr="0" dt="0"/>
  <p:txStyles>
    <p:title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7.png"/><Relationship Id="rId5" Type="http://schemas.openxmlformats.org/officeDocument/2006/relationships/oleObject" Target="../embeddings/oleObject20.bin"/><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7.png"/><Relationship Id="rId5" Type="http://schemas.openxmlformats.org/officeDocument/2006/relationships/oleObject" Target="../embeddings/oleObject23.bin"/><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7.png"/><Relationship Id="rId5" Type="http://schemas.openxmlformats.org/officeDocument/2006/relationships/oleObject" Target="../embeddings/oleObject26.bin"/><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22.wmf"/><Relationship Id="rId2" Type="http://schemas.openxmlformats.org/officeDocument/2006/relationships/slideLayout" Target="../slideLayouts/slideLayout7.xml"/><Relationship Id="rId16" Type="http://schemas.openxmlformats.org/officeDocument/2006/relationships/image" Target="../media/image24.wmf"/><Relationship Id="rId1" Type="http://schemas.openxmlformats.org/officeDocument/2006/relationships/vmlDrawing" Target="../drawings/vmlDrawing12.vml"/><Relationship Id="rId6" Type="http://schemas.openxmlformats.org/officeDocument/2006/relationships/image" Target="../media/image19.png"/><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21.wmf"/><Relationship Id="rId4" Type="http://schemas.openxmlformats.org/officeDocument/2006/relationships/image" Target="../media/image9.png"/><Relationship Id="rId9" Type="http://schemas.openxmlformats.org/officeDocument/2006/relationships/oleObject" Target="../embeddings/oleObject31.bin"/><Relationship Id="rId14" Type="http://schemas.openxmlformats.org/officeDocument/2006/relationships/image" Target="../media/image23.w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oleObject" Target="../embeddings/oleObject35.bin"/><Relationship Id="rId7"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6.wmf"/><Relationship Id="rId5" Type="http://schemas.openxmlformats.org/officeDocument/2006/relationships/oleObject" Target="../embeddings/oleObject36.bin"/><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0.wmf"/><Relationship Id="rId5" Type="http://schemas.openxmlformats.org/officeDocument/2006/relationships/oleObject" Target="../embeddings/oleObject38.bin"/><Relationship Id="rId4" Type="http://schemas.openxmlformats.org/officeDocument/2006/relationships/image" Target="../media/image29.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oleObject" Target="../embeddings/oleObject40.bin"/><Relationship Id="rId7" Type="http://schemas.openxmlformats.org/officeDocument/2006/relationships/image" Target="../media/image36.png"/><Relationship Id="rId12"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3.wmf"/><Relationship Id="rId11" Type="http://schemas.openxmlformats.org/officeDocument/2006/relationships/image" Target="../media/image35.wmf"/><Relationship Id="rId5" Type="http://schemas.openxmlformats.org/officeDocument/2006/relationships/oleObject" Target="../embeddings/oleObject41.bin"/><Relationship Id="rId10" Type="http://schemas.openxmlformats.org/officeDocument/2006/relationships/oleObject" Target="../embeddings/oleObject43.bin"/><Relationship Id="rId4" Type="http://schemas.openxmlformats.org/officeDocument/2006/relationships/image" Target="../media/image32.wmf"/><Relationship Id="rId9" Type="http://schemas.openxmlformats.org/officeDocument/2006/relationships/image" Target="../media/image34.wmf"/></Relationships>
</file>

<file path=ppt/slides/_rels/slide18.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48.bin"/><Relationship Id="rId3" Type="http://schemas.openxmlformats.org/officeDocument/2006/relationships/oleObject" Target="../embeddings/oleObject44.bin"/><Relationship Id="rId7" Type="http://schemas.openxmlformats.org/officeDocument/2006/relationships/oleObject" Target="../embeddings/oleObject45.bin"/><Relationship Id="rId12"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4.png"/><Relationship Id="rId11" Type="http://schemas.openxmlformats.org/officeDocument/2006/relationships/oleObject" Target="../embeddings/oleObject47.bin"/><Relationship Id="rId5" Type="http://schemas.openxmlformats.org/officeDocument/2006/relationships/image" Target="../media/image43.png"/><Relationship Id="rId10" Type="http://schemas.openxmlformats.org/officeDocument/2006/relationships/image" Target="../media/image40.wmf"/><Relationship Id="rId4" Type="http://schemas.openxmlformats.org/officeDocument/2006/relationships/image" Target="../media/image38.wmf"/><Relationship Id="rId9" Type="http://schemas.openxmlformats.org/officeDocument/2006/relationships/oleObject" Target="../embeddings/oleObject46.bin"/><Relationship Id="rId14" Type="http://schemas.openxmlformats.org/officeDocument/2006/relationships/image" Target="../media/image42.wmf"/></Relationships>
</file>

<file path=ppt/slides/_rels/slide19.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54.bin"/><Relationship Id="rId18" Type="http://schemas.openxmlformats.org/officeDocument/2006/relationships/image" Target="../media/image52.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49.wmf"/><Relationship Id="rId17" Type="http://schemas.openxmlformats.org/officeDocument/2006/relationships/oleObject" Target="../embeddings/oleObject56.bin"/><Relationship Id="rId2" Type="http://schemas.openxmlformats.org/officeDocument/2006/relationships/slideLayout" Target="../slideLayouts/slideLayout7.xml"/><Relationship Id="rId16" Type="http://schemas.openxmlformats.org/officeDocument/2006/relationships/image" Target="../media/image51.wmf"/><Relationship Id="rId1" Type="http://schemas.openxmlformats.org/officeDocument/2006/relationships/vmlDrawing" Target="../drawings/vmlDrawing17.vml"/><Relationship Id="rId6" Type="http://schemas.openxmlformats.org/officeDocument/2006/relationships/image" Target="../media/image46.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52.bin"/><Relationship Id="rId14" Type="http://schemas.openxmlformats.org/officeDocument/2006/relationships/image" Target="../media/image50.wmf"/></Relationships>
</file>

<file path=ppt/slides/_rels/slide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7.xml"/><Relationship Id="rId5" Type="http://schemas.openxmlformats.org/officeDocument/2006/relationships/image" Target="../media/image56.jpeg"/><Relationship Id="rId4" Type="http://schemas.openxmlformats.org/officeDocument/2006/relationships/image" Target="../media/image55.jpeg"/></Relationships>
</file>

<file path=ppt/slides/_rels/slide21.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8.wmf"/><Relationship Id="rId5" Type="http://schemas.openxmlformats.org/officeDocument/2006/relationships/oleObject" Target="../embeddings/oleObject58.bin"/><Relationship Id="rId4" Type="http://schemas.openxmlformats.org/officeDocument/2006/relationships/image" Target="../media/image5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1.wmf"/><Relationship Id="rId5" Type="http://schemas.openxmlformats.org/officeDocument/2006/relationships/oleObject" Target="../embeddings/oleObject61.bin"/><Relationship Id="rId4" Type="http://schemas.openxmlformats.org/officeDocument/2006/relationships/image" Target="../media/image60.wmf"/></Relationships>
</file>

<file path=ppt/slides/_rels/slide2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7.wmf"/><Relationship Id="rId3" Type="http://schemas.openxmlformats.org/officeDocument/2006/relationships/image" Target="../media/image70.png"/><Relationship Id="rId7" Type="http://schemas.openxmlformats.org/officeDocument/2006/relationships/image" Target="../media/image64.wmf"/><Relationship Id="rId12" Type="http://schemas.openxmlformats.org/officeDocument/2006/relationships/oleObject" Target="../embeddings/oleObject66.bin"/><Relationship Id="rId17" Type="http://schemas.openxmlformats.org/officeDocument/2006/relationships/image" Target="../media/image69.wmf"/><Relationship Id="rId2" Type="http://schemas.openxmlformats.org/officeDocument/2006/relationships/slideLayout" Target="../slideLayouts/slideLayout7.xml"/><Relationship Id="rId16" Type="http://schemas.openxmlformats.org/officeDocument/2006/relationships/oleObject" Target="../embeddings/oleObject68.bin"/><Relationship Id="rId1" Type="http://schemas.openxmlformats.org/officeDocument/2006/relationships/vmlDrawing" Target="../drawings/vmlDrawing20.vml"/><Relationship Id="rId6" Type="http://schemas.openxmlformats.org/officeDocument/2006/relationships/oleObject" Target="../embeddings/oleObject63.bin"/><Relationship Id="rId11" Type="http://schemas.openxmlformats.org/officeDocument/2006/relationships/image" Target="../media/image66.wmf"/><Relationship Id="rId5" Type="http://schemas.openxmlformats.org/officeDocument/2006/relationships/image" Target="../media/image63.wmf"/><Relationship Id="rId15" Type="http://schemas.openxmlformats.org/officeDocument/2006/relationships/image" Target="../media/image68.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65.wmf"/><Relationship Id="rId14" Type="http://schemas.openxmlformats.org/officeDocument/2006/relationships/oleObject" Target="../embeddings/oleObject67.bin"/></Relationships>
</file>

<file path=ppt/slides/_rels/slide25.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75.wmf"/><Relationship Id="rId2" Type="http://schemas.openxmlformats.org/officeDocument/2006/relationships/slideLayout" Target="../slideLayouts/slideLayout7.xml"/><Relationship Id="rId16" Type="http://schemas.openxmlformats.org/officeDocument/2006/relationships/image" Target="../media/image77.wmf"/><Relationship Id="rId1" Type="http://schemas.openxmlformats.org/officeDocument/2006/relationships/vmlDrawing" Target="../drawings/vmlDrawing21.vml"/><Relationship Id="rId6" Type="http://schemas.openxmlformats.org/officeDocument/2006/relationships/image" Target="../media/image72.wmf"/><Relationship Id="rId11" Type="http://schemas.openxmlformats.org/officeDocument/2006/relationships/oleObject" Target="../embeddings/oleObject73.bin"/><Relationship Id="rId5" Type="http://schemas.openxmlformats.org/officeDocument/2006/relationships/oleObject" Target="../embeddings/oleObject70.bin"/><Relationship Id="rId15" Type="http://schemas.openxmlformats.org/officeDocument/2006/relationships/oleObject" Target="../embeddings/oleObject75.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72.bin"/><Relationship Id="rId14" Type="http://schemas.openxmlformats.org/officeDocument/2006/relationships/image" Target="../media/image76.wmf"/></Relationships>
</file>

<file path=ppt/slides/_rels/slide26.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81.bin"/><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82.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9.wmf"/><Relationship Id="rId11" Type="http://schemas.openxmlformats.org/officeDocument/2006/relationships/oleObject" Target="../embeddings/oleObject80.bin"/><Relationship Id="rId5" Type="http://schemas.openxmlformats.org/officeDocument/2006/relationships/oleObject" Target="../embeddings/oleObject77.bin"/><Relationship Id="rId15" Type="http://schemas.openxmlformats.org/officeDocument/2006/relationships/oleObject" Target="../embeddings/oleObject82.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79.bin"/><Relationship Id="rId14" Type="http://schemas.openxmlformats.org/officeDocument/2006/relationships/image" Target="../media/image83.wmf"/></Relationships>
</file>

<file path=ppt/slides/_rels/slide27.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81.wmf"/><Relationship Id="rId5" Type="http://schemas.openxmlformats.org/officeDocument/2006/relationships/oleObject" Target="../embeddings/oleObject84.bin"/><Relationship Id="rId4" Type="http://schemas.openxmlformats.org/officeDocument/2006/relationships/image" Target="../media/image80.wmf"/></Relationships>
</file>

<file path=ppt/slides/_rels/slide28.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89.wmf"/><Relationship Id="rId2" Type="http://schemas.openxmlformats.org/officeDocument/2006/relationships/slideLayout" Target="../slideLayouts/slideLayout7.xml"/><Relationship Id="rId16" Type="http://schemas.openxmlformats.org/officeDocument/2006/relationships/image" Target="../media/image91.wmf"/><Relationship Id="rId1" Type="http://schemas.openxmlformats.org/officeDocument/2006/relationships/vmlDrawing" Target="../drawings/vmlDrawing24.vml"/><Relationship Id="rId6" Type="http://schemas.openxmlformats.org/officeDocument/2006/relationships/image" Target="../media/image86.w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10" Type="http://schemas.openxmlformats.org/officeDocument/2006/relationships/image" Target="../media/image88.wmf"/><Relationship Id="rId4" Type="http://schemas.openxmlformats.org/officeDocument/2006/relationships/image" Target="../media/image85.png"/><Relationship Id="rId9" Type="http://schemas.openxmlformats.org/officeDocument/2006/relationships/oleObject" Target="../embeddings/oleObject89.bin"/><Relationship Id="rId14" Type="http://schemas.openxmlformats.org/officeDocument/2006/relationships/image" Target="../media/image90.wmf"/></Relationships>
</file>

<file path=ppt/slides/_rels/slide29.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image" Target="../media/image96.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93.wmf"/><Relationship Id="rId11" Type="http://schemas.openxmlformats.org/officeDocument/2006/relationships/image" Target="../media/image97.png"/><Relationship Id="rId5" Type="http://schemas.openxmlformats.org/officeDocument/2006/relationships/oleObject" Target="../embeddings/oleObject94.bin"/><Relationship Id="rId10" Type="http://schemas.openxmlformats.org/officeDocument/2006/relationships/image" Target="../media/image95.wmf"/><Relationship Id="rId4" Type="http://schemas.openxmlformats.org/officeDocument/2006/relationships/image" Target="../media/image92.png"/><Relationship Id="rId9" Type="http://schemas.openxmlformats.org/officeDocument/2006/relationships/oleObject" Target="../embeddings/oleObject96.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5.bin"/><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2.wmf"/><Relationship Id="rId5" Type="http://schemas.openxmlformats.org/officeDocument/2006/relationships/image" Target="../media/image13.png"/><Relationship Id="rId10" Type="http://schemas.openxmlformats.org/officeDocument/2006/relationships/oleObject" Target="../embeddings/oleObject8.bin"/><Relationship Id="rId4" Type="http://schemas.openxmlformats.org/officeDocument/2006/relationships/image" Target="../media/image9.png"/><Relationship Id="rId9" Type="http://schemas.openxmlformats.org/officeDocument/2006/relationships/image" Target="../media/image11.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102.wmf"/><Relationship Id="rId18" Type="http://schemas.openxmlformats.org/officeDocument/2006/relationships/oleObject" Target="../embeddings/oleObject105.bin"/><Relationship Id="rId26" Type="http://schemas.openxmlformats.org/officeDocument/2006/relationships/oleObject" Target="../embeddings/oleObject109.bin"/><Relationship Id="rId3" Type="http://schemas.openxmlformats.org/officeDocument/2006/relationships/oleObject" Target="../embeddings/oleObject98.bin"/><Relationship Id="rId21" Type="http://schemas.openxmlformats.org/officeDocument/2006/relationships/image" Target="../media/image106.wmf"/><Relationship Id="rId7" Type="http://schemas.openxmlformats.org/officeDocument/2006/relationships/image" Target="../media/image99.wmf"/><Relationship Id="rId12" Type="http://schemas.openxmlformats.org/officeDocument/2006/relationships/oleObject" Target="../embeddings/oleObject102.bin"/><Relationship Id="rId17" Type="http://schemas.openxmlformats.org/officeDocument/2006/relationships/image" Target="../media/image104.wmf"/><Relationship Id="rId25" Type="http://schemas.openxmlformats.org/officeDocument/2006/relationships/image" Target="../media/image108.wmf"/><Relationship Id="rId2" Type="http://schemas.openxmlformats.org/officeDocument/2006/relationships/slideLayout" Target="../slideLayouts/slideLayout7.xml"/><Relationship Id="rId16" Type="http://schemas.openxmlformats.org/officeDocument/2006/relationships/oleObject" Target="../embeddings/oleObject104.bin"/><Relationship Id="rId20" Type="http://schemas.openxmlformats.org/officeDocument/2006/relationships/oleObject" Target="../embeddings/oleObject106.bin"/><Relationship Id="rId1" Type="http://schemas.openxmlformats.org/officeDocument/2006/relationships/vmlDrawing" Target="../drawings/vmlDrawing26.vml"/><Relationship Id="rId6" Type="http://schemas.openxmlformats.org/officeDocument/2006/relationships/oleObject" Target="../embeddings/oleObject99.bin"/><Relationship Id="rId11" Type="http://schemas.openxmlformats.org/officeDocument/2006/relationships/image" Target="../media/image101.wmf"/><Relationship Id="rId24" Type="http://schemas.openxmlformats.org/officeDocument/2006/relationships/oleObject" Target="../embeddings/oleObject108.bin"/><Relationship Id="rId5" Type="http://schemas.openxmlformats.org/officeDocument/2006/relationships/image" Target="../media/image110.png"/><Relationship Id="rId15" Type="http://schemas.openxmlformats.org/officeDocument/2006/relationships/image" Target="../media/image103.wmf"/><Relationship Id="rId23" Type="http://schemas.openxmlformats.org/officeDocument/2006/relationships/image" Target="../media/image107.wmf"/><Relationship Id="rId10" Type="http://schemas.openxmlformats.org/officeDocument/2006/relationships/oleObject" Target="../embeddings/oleObject101.bin"/><Relationship Id="rId19" Type="http://schemas.openxmlformats.org/officeDocument/2006/relationships/image" Target="../media/image105.wmf"/><Relationship Id="rId4" Type="http://schemas.openxmlformats.org/officeDocument/2006/relationships/image" Target="../media/image98.wmf"/><Relationship Id="rId9" Type="http://schemas.openxmlformats.org/officeDocument/2006/relationships/image" Target="../media/image100.wmf"/><Relationship Id="rId14" Type="http://schemas.openxmlformats.org/officeDocument/2006/relationships/oleObject" Target="../embeddings/oleObject103.bin"/><Relationship Id="rId22" Type="http://schemas.openxmlformats.org/officeDocument/2006/relationships/oleObject" Target="../embeddings/oleObject107.bin"/><Relationship Id="rId27" Type="http://schemas.openxmlformats.org/officeDocument/2006/relationships/image" Target="../media/image109.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image" Target="../media/image115.wmf"/><Relationship Id="rId3" Type="http://schemas.openxmlformats.org/officeDocument/2006/relationships/image" Target="../media/image116.png"/><Relationship Id="rId7" Type="http://schemas.openxmlformats.org/officeDocument/2006/relationships/image" Target="../media/image112.wmf"/><Relationship Id="rId12"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11.bin"/><Relationship Id="rId11" Type="http://schemas.openxmlformats.org/officeDocument/2006/relationships/image" Target="../media/image114.wmf"/><Relationship Id="rId5" Type="http://schemas.openxmlformats.org/officeDocument/2006/relationships/image" Target="../media/image111.wmf"/><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113.wmf"/></Relationships>
</file>

<file path=ppt/slides/_rels/slide32.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oleObject" Target="../embeddings/oleObject119.bin"/><Relationship Id="rId3" Type="http://schemas.openxmlformats.org/officeDocument/2006/relationships/image" Target="../media/image122.png"/><Relationship Id="rId7" Type="http://schemas.openxmlformats.org/officeDocument/2006/relationships/oleObject" Target="../embeddings/oleObject116.bin"/><Relationship Id="rId12" Type="http://schemas.openxmlformats.org/officeDocument/2006/relationships/image" Target="../media/image120.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17.png"/><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119.wmf"/><Relationship Id="rId4" Type="http://schemas.openxmlformats.org/officeDocument/2006/relationships/image" Target="../media/image123.png"/><Relationship Id="rId9" Type="http://schemas.openxmlformats.org/officeDocument/2006/relationships/oleObject" Target="../embeddings/oleObject117.bin"/><Relationship Id="rId14" Type="http://schemas.openxmlformats.org/officeDocument/2006/relationships/image" Target="../media/image121.wmf"/></Relationships>
</file>

<file path=ppt/slides/_rels/slide33.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6.png"/><Relationship Id="rId7"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24.wmf"/><Relationship Id="rId5" Type="http://schemas.openxmlformats.org/officeDocument/2006/relationships/oleObject" Target="../embeddings/oleObject120.bin"/><Relationship Id="rId4" Type="http://schemas.openxmlformats.org/officeDocument/2006/relationships/image" Target="../media/image127.png"/></Relationships>
</file>

<file path=ppt/slides/_rels/slide34.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29.wmf"/><Relationship Id="rId5" Type="http://schemas.openxmlformats.org/officeDocument/2006/relationships/oleObject" Target="../embeddings/oleObject123.bin"/><Relationship Id="rId4" Type="http://schemas.openxmlformats.org/officeDocument/2006/relationships/image" Target="../media/image128.wmf"/></Relationships>
</file>

<file path=ppt/slides/_rels/slide35.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32.wmf"/><Relationship Id="rId5" Type="http://schemas.openxmlformats.org/officeDocument/2006/relationships/oleObject" Target="../embeddings/oleObject126.bin"/><Relationship Id="rId4" Type="http://schemas.openxmlformats.org/officeDocument/2006/relationships/image" Target="../media/image131.wmf"/></Relationships>
</file>

<file path=ppt/slides/_rels/slide36.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35.wmf"/><Relationship Id="rId5" Type="http://schemas.openxmlformats.org/officeDocument/2006/relationships/oleObject" Target="../embeddings/oleObject129.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31.bin"/></Relationships>
</file>

<file path=ppt/slides/_rels/slide37.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39.wmf"/><Relationship Id="rId5" Type="http://schemas.openxmlformats.org/officeDocument/2006/relationships/oleObject" Target="../embeddings/oleObject133.bin"/><Relationship Id="rId4" Type="http://schemas.openxmlformats.org/officeDocument/2006/relationships/image" Target="../media/image138.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37.bin"/><Relationship Id="rId13" Type="http://schemas.openxmlformats.org/officeDocument/2006/relationships/image" Target="../media/image145.wmf"/><Relationship Id="rId3" Type="http://schemas.openxmlformats.org/officeDocument/2006/relationships/image" Target="../media/image148.png"/><Relationship Id="rId7" Type="http://schemas.openxmlformats.org/officeDocument/2006/relationships/image" Target="../media/image142.wmf"/><Relationship Id="rId12" Type="http://schemas.openxmlformats.org/officeDocument/2006/relationships/oleObject" Target="../embeddings/oleObject139.bin"/><Relationship Id="rId17" Type="http://schemas.openxmlformats.org/officeDocument/2006/relationships/image" Target="../media/image147.wmf"/><Relationship Id="rId2" Type="http://schemas.openxmlformats.org/officeDocument/2006/relationships/slideLayout" Target="../slideLayouts/slideLayout7.xml"/><Relationship Id="rId16" Type="http://schemas.openxmlformats.org/officeDocument/2006/relationships/oleObject" Target="../embeddings/oleObject141.bin"/><Relationship Id="rId1" Type="http://schemas.openxmlformats.org/officeDocument/2006/relationships/vmlDrawing" Target="../drawings/vmlDrawing34.vml"/><Relationship Id="rId6" Type="http://schemas.openxmlformats.org/officeDocument/2006/relationships/oleObject" Target="../embeddings/oleObject136.bin"/><Relationship Id="rId11" Type="http://schemas.openxmlformats.org/officeDocument/2006/relationships/image" Target="../media/image144.wmf"/><Relationship Id="rId5" Type="http://schemas.openxmlformats.org/officeDocument/2006/relationships/image" Target="../media/image141.wmf"/><Relationship Id="rId15" Type="http://schemas.openxmlformats.org/officeDocument/2006/relationships/image" Target="../media/image146.wmf"/><Relationship Id="rId10" Type="http://schemas.openxmlformats.org/officeDocument/2006/relationships/oleObject" Target="../embeddings/oleObject138.bin"/><Relationship Id="rId4" Type="http://schemas.openxmlformats.org/officeDocument/2006/relationships/oleObject" Target="../embeddings/oleObject135.bin"/><Relationship Id="rId9" Type="http://schemas.openxmlformats.org/officeDocument/2006/relationships/image" Target="../media/image143.wmf"/><Relationship Id="rId14" Type="http://schemas.openxmlformats.org/officeDocument/2006/relationships/oleObject" Target="../embeddings/oleObject140.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image" Target="../media/image148.png"/><Relationship Id="rId7" Type="http://schemas.openxmlformats.org/officeDocument/2006/relationships/image" Target="../media/image142.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43.bin"/><Relationship Id="rId5" Type="http://schemas.openxmlformats.org/officeDocument/2006/relationships/image" Target="../media/image141.wmf"/><Relationship Id="rId4" Type="http://schemas.openxmlformats.org/officeDocument/2006/relationships/oleObject" Target="../embeddings/oleObject142.bin"/><Relationship Id="rId9" Type="http://schemas.openxmlformats.org/officeDocument/2006/relationships/image" Target="../media/image143.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oleObject" Target="../embeddings/oleObject9.bin"/></Relationships>
</file>

<file path=ppt/slides/_rels/slide40.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oleObject" Target="../embeddings/oleObject150.bin"/><Relationship Id="rId18" Type="http://schemas.openxmlformats.org/officeDocument/2006/relationships/image" Target="../media/image156.wmf"/><Relationship Id="rId26" Type="http://schemas.openxmlformats.org/officeDocument/2006/relationships/oleObject" Target="../embeddings/oleObject156.bin"/><Relationship Id="rId3" Type="http://schemas.openxmlformats.org/officeDocument/2006/relationships/oleObject" Target="../embeddings/oleObject145.bin"/><Relationship Id="rId21" Type="http://schemas.openxmlformats.org/officeDocument/2006/relationships/image" Target="../media/image163.png"/><Relationship Id="rId7" Type="http://schemas.openxmlformats.org/officeDocument/2006/relationships/oleObject" Target="../embeddings/oleObject147.bin"/><Relationship Id="rId12" Type="http://schemas.openxmlformats.org/officeDocument/2006/relationships/image" Target="../media/image153.wmf"/><Relationship Id="rId17" Type="http://schemas.openxmlformats.org/officeDocument/2006/relationships/oleObject" Target="../embeddings/oleObject152.bin"/><Relationship Id="rId25" Type="http://schemas.openxmlformats.org/officeDocument/2006/relationships/image" Target="../media/image159.wmf"/><Relationship Id="rId2" Type="http://schemas.openxmlformats.org/officeDocument/2006/relationships/slideLayout" Target="../slideLayouts/slideLayout7.xml"/><Relationship Id="rId16" Type="http://schemas.openxmlformats.org/officeDocument/2006/relationships/image" Target="../media/image155.wmf"/><Relationship Id="rId20" Type="http://schemas.openxmlformats.org/officeDocument/2006/relationships/image" Target="../media/image157.wmf"/><Relationship Id="rId29" Type="http://schemas.openxmlformats.org/officeDocument/2006/relationships/image" Target="../media/image161.wmf"/><Relationship Id="rId1" Type="http://schemas.openxmlformats.org/officeDocument/2006/relationships/vmlDrawing" Target="../drawings/vmlDrawing36.vml"/><Relationship Id="rId6" Type="http://schemas.openxmlformats.org/officeDocument/2006/relationships/image" Target="../media/image150.wmf"/><Relationship Id="rId11" Type="http://schemas.openxmlformats.org/officeDocument/2006/relationships/oleObject" Target="../embeddings/oleObject149.bin"/><Relationship Id="rId24" Type="http://schemas.openxmlformats.org/officeDocument/2006/relationships/oleObject" Target="../embeddings/oleObject155.bin"/><Relationship Id="rId5" Type="http://schemas.openxmlformats.org/officeDocument/2006/relationships/oleObject" Target="../embeddings/oleObject146.bin"/><Relationship Id="rId15" Type="http://schemas.openxmlformats.org/officeDocument/2006/relationships/oleObject" Target="../embeddings/oleObject151.bin"/><Relationship Id="rId23" Type="http://schemas.openxmlformats.org/officeDocument/2006/relationships/image" Target="../media/image158.wmf"/><Relationship Id="rId28" Type="http://schemas.openxmlformats.org/officeDocument/2006/relationships/oleObject" Target="../embeddings/oleObject157.bin"/><Relationship Id="rId10" Type="http://schemas.openxmlformats.org/officeDocument/2006/relationships/image" Target="../media/image152.wmf"/><Relationship Id="rId19" Type="http://schemas.openxmlformats.org/officeDocument/2006/relationships/oleObject" Target="../embeddings/oleObject153.bin"/><Relationship Id="rId31" Type="http://schemas.openxmlformats.org/officeDocument/2006/relationships/image" Target="../media/image162.wmf"/><Relationship Id="rId4" Type="http://schemas.openxmlformats.org/officeDocument/2006/relationships/image" Target="../media/image149.wmf"/><Relationship Id="rId9" Type="http://schemas.openxmlformats.org/officeDocument/2006/relationships/oleObject" Target="../embeddings/oleObject148.bin"/><Relationship Id="rId14" Type="http://schemas.openxmlformats.org/officeDocument/2006/relationships/image" Target="../media/image154.wmf"/><Relationship Id="rId22" Type="http://schemas.openxmlformats.org/officeDocument/2006/relationships/oleObject" Target="../embeddings/oleObject154.bin"/><Relationship Id="rId27" Type="http://schemas.openxmlformats.org/officeDocument/2006/relationships/image" Target="../media/image160.wmf"/><Relationship Id="rId30" Type="http://schemas.openxmlformats.org/officeDocument/2006/relationships/oleObject" Target="../embeddings/oleObject158.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62.bin"/><Relationship Id="rId13" Type="http://schemas.openxmlformats.org/officeDocument/2006/relationships/image" Target="../media/image168.wmf"/><Relationship Id="rId18" Type="http://schemas.openxmlformats.org/officeDocument/2006/relationships/image" Target="../media/image170.wmf"/><Relationship Id="rId3" Type="http://schemas.openxmlformats.org/officeDocument/2006/relationships/oleObject" Target="../embeddings/oleObject159.bin"/><Relationship Id="rId7" Type="http://schemas.openxmlformats.org/officeDocument/2006/relationships/image" Target="../media/image165.wmf"/><Relationship Id="rId12" Type="http://schemas.openxmlformats.org/officeDocument/2006/relationships/oleObject" Target="../embeddings/oleObject164.bin"/><Relationship Id="rId17" Type="http://schemas.openxmlformats.org/officeDocument/2006/relationships/oleObject" Target="../embeddings/oleObject167.bin"/><Relationship Id="rId2" Type="http://schemas.openxmlformats.org/officeDocument/2006/relationships/slideLayout" Target="../slideLayouts/slideLayout7.xml"/><Relationship Id="rId16" Type="http://schemas.openxmlformats.org/officeDocument/2006/relationships/oleObject" Target="../embeddings/oleObject166.bin"/><Relationship Id="rId20" Type="http://schemas.openxmlformats.org/officeDocument/2006/relationships/image" Target="../media/image171.wmf"/><Relationship Id="rId1" Type="http://schemas.openxmlformats.org/officeDocument/2006/relationships/vmlDrawing" Target="../drawings/vmlDrawing37.vml"/><Relationship Id="rId6" Type="http://schemas.openxmlformats.org/officeDocument/2006/relationships/oleObject" Target="../embeddings/oleObject161.bin"/><Relationship Id="rId11" Type="http://schemas.openxmlformats.org/officeDocument/2006/relationships/image" Target="../media/image167.wmf"/><Relationship Id="rId5" Type="http://schemas.openxmlformats.org/officeDocument/2006/relationships/oleObject" Target="../embeddings/oleObject160.bin"/><Relationship Id="rId15" Type="http://schemas.openxmlformats.org/officeDocument/2006/relationships/image" Target="../media/image169.wmf"/><Relationship Id="rId10" Type="http://schemas.openxmlformats.org/officeDocument/2006/relationships/oleObject" Target="../embeddings/oleObject163.bin"/><Relationship Id="rId19" Type="http://schemas.openxmlformats.org/officeDocument/2006/relationships/oleObject" Target="../embeddings/oleObject168.bin"/><Relationship Id="rId4" Type="http://schemas.openxmlformats.org/officeDocument/2006/relationships/image" Target="../media/image164.wmf"/><Relationship Id="rId9" Type="http://schemas.openxmlformats.org/officeDocument/2006/relationships/image" Target="../media/image166.wmf"/><Relationship Id="rId14" Type="http://schemas.openxmlformats.org/officeDocument/2006/relationships/oleObject" Target="../embeddings/oleObject165.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71.bin"/><Relationship Id="rId13" Type="http://schemas.openxmlformats.org/officeDocument/2006/relationships/image" Target="../media/image176.wmf"/><Relationship Id="rId18" Type="http://schemas.openxmlformats.org/officeDocument/2006/relationships/oleObject" Target="../embeddings/oleObject176.bin"/><Relationship Id="rId3" Type="http://schemas.openxmlformats.org/officeDocument/2006/relationships/image" Target="../media/image180.png"/><Relationship Id="rId7" Type="http://schemas.openxmlformats.org/officeDocument/2006/relationships/image" Target="../media/image173.wmf"/><Relationship Id="rId12" Type="http://schemas.openxmlformats.org/officeDocument/2006/relationships/oleObject" Target="../embeddings/oleObject173.bin"/><Relationship Id="rId17" Type="http://schemas.openxmlformats.org/officeDocument/2006/relationships/image" Target="../media/image178.wmf"/><Relationship Id="rId2" Type="http://schemas.openxmlformats.org/officeDocument/2006/relationships/slideLayout" Target="../slideLayouts/slideLayout7.xml"/><Relationship Id="rId16" Type="http://schemas.openxmlformats.org/officeDocument/2006/relationships/oleObject" Target="../embeddings/oleObject175.bin"/><Relationship Id="rId1" Type="http://schemas.openxmlformats.org/officeDocument/2006/relationships/vmlDrawing" Target="../drawings/vmlDrawing38.vml"/><Relationship Id="rId6" Type="http://schemas.openxmlformats.org/officeDocument/2006/relationships/oleObject" Target="../embeddings/oleObject170.bin"/><Relationship Id="rId11" Type="http://schemas.openxmlformats.org/officeDocument/2006/relationships/image" Target="../media/image175.wmf"/><Relationship Id="rId5" Type="http://schemas.openxmlformats.org/officeDocument/2006/relationships/image" Target="../media/image172.wmf"/><Relationship Id="rId15" Type="http://schemas.openxmlformats.org/officeDocument/2006/relationships/image" Target="../media/image177.wmf"/><Relationship Id="rId10" Type="http://schemas.openxmlformats.org/officeDocument/2006/relationships/oleObject" Target="../embeddings/oleObject172.bin"/><Relationship Id="rId19" Type="http://schemas.openxmlformats.org/officeDocument/2006/relationships/image" Target="../media/image179.wmf"/><Relationship Id="rId4" Type="http://schemas.openxmlformats.org/officeDocument/2006/relationships/oleObject" Target="../embeddings/oleObject169.bin"/><Relationship Id="rId9" Type="http://schemas.openxmlformats.org/officeDocument/2006/relationships/image" Target="../media/image174.wmf"/><Relationship Id="rId14" Type="http://schemas.openxmlformats.org/officeDocument/2006/relationships/oleObject" Target="../embeddings/oleObject174.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181.e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80.bin"/><Relationship Id="rId3" Type="http://schemas.openxmlformats.org/officeDocument/2006/relationships/image" Target="../media/image185.png"/><Relationship Id="rId7" Type="http://schemas.openxmlformats.org/officeDocument/2006/relationships/image" Target="../media/image183.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79.bin"/><Relationship Id="rId5" Type="http://schemas.openxmlformats.org/officeDocument/2006/relationships/image" Target="../media/image182.wmf"/><Relationship Id="rId4" Type="http://schemas.openxmlformats.org/officeDocument/2006/relationships/oleObject" Target="../embeddings/oleObject178.bin"/><Relationship Id="rId9" Type="http://schemas.openxmlformats.org/officeDocument/2006/relationships/image" Target="../media/image184.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83.bin"/><Relationship Id="rId3" Type="http://schemas.openxmlformats.org/officeDocument/2006/relationships/image" Target="../media/image185.png"/><Relationship Id="rId7" Type="http://schemas.openxmlformats.org/officeDocument/2006/relationships/image" Target="../media/image187.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82.bin"/><Relationship Id="rId11" Type="http://schemas.openxmlformats.org/officeDocument/2006/relationships/image" Target="../media/image189.wmf"/><Relationship Id="rId5" Type="http://schemas.openxmlformats.org/officeDocument/2006/relationships/image" Target="../media/image186.wmf"/><Relationship Id="rId10" Type="http://schemas.openxmlformats.org/officeDocument/2006/relationships/oleObject" Target="../embeddings/oleObject184.bin"/><Relationship Id="rId4" Type="http://schemas.openxmlformats.org/officeDocument/2006/relationships/oleObject" Target="../embeddings/oleObject181.bin"/><Relationship Id="rId9" Type="http://schemas.openxmlformats.org/officeDocument/2006/relationships/image" Target="../media/image188.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87.bin"/><Relationship Id="rId3" Type="http://schemas.openxmlformats.org/officeDocument/2006/relationships/oleObject" Target="../embeddings/oleObject185.bin"/><Relationship Id="rId7" Type="http://schemas.openxmlformats.org/officeDocument/2006/relationships/image" Target="../media/image191.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186.bin"/><Relationship Id="rId11" Type="http://schemas.openxmlformats.org/officeDocument/2006/relationships/image" Target="../media/image186.wmf"/><Relationship Id="rId5" Type="http://schemas.openxmlformats.org/officeDocument/2006/relationships/image" Target="../media/image185.png"/><Relationship Id="rId10" Type="http://schemas.openxmlformats.org/officeDocument/2006/relationships/oleObject" Target="../embeddings/oleObject188.bin"/><Relationship Id="rId4" Type="http://schemas.openxmlformats.org/officeDocument/2006/relationships/image" Target="../media/image190.wmf"/><Relationship Id="rId9" Type="http://schemas.openxmlformats.org/officeDocument/2006/relationships/image" Target="../media/image192.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91.bin"/><Relationship Id="rId13" Type="http://schemas.openxmlformats.org/officeDocument/2006/relationships/image" Target="../media/image196.wmf"/><Relationship Id="rId3" Type="http://schemas.openxmlformats.org/officeDocument/2006/relationships/image" Target="../media/image185.png"/><Relationship Id="rId7" Type="http://schemas.openxmlformats.org/officeDocument/2006/relationships/image" Target="../media/image193.wmf"/><Relationship Id="rId12" Type="http://schemas.openxmlformats.org/officeDocument/2006/relationships/oleObject" Target="../embeddings/oleObject193.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90.bin"/><Relationship Id="rId11" Type="http://schemas.openxmlformats.org/officeDocument/2006/relationships/image" Target="../media/image195.wmf"/><Relationship Id="rId5" Type="http://schemas.openxmlformats.org/officeDocument/2006/relationships/image" Target="../media/image186.wmf"/><Relationship Id="rId10" Type="http://schemas.openxmlformats.org/officeDocument/2006/relationships/oleObject" Target="../embeddings/oleObject192.bin"/><Relationship Id="rId4" Type="http://schemas.openxmlformats.org/officeDocument/2006/relationships/oleObject" Target="../embeddings/oleObject189.bin"/><Relationship Id="rId9" Type="http://schemas.openxmlformats.org/officeDocument/2006/relationships/image" Target="../media/image194.wmf"/></Relationships>
</file>

<file path=ppt/slides/_rels/slide48.xml.rels><?xml version="1.0" encoding="UTF-8" standalone="yes"?>
<Relationships xmlns="http://schemas.openxmlformats.org/package/2006/relationships"><Relationship Id="rId2" Type="http://schemas.openxmlformats.org/officeDocument/2006/relationships/image" Target="../media/image197.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97.jpeg"/><Relationship Id="rId7" Type="http://schemas.openxmlformats.org/officeDocument/2006/relationships/image" Target="../media/image199.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195.bin"/><Relationship Id="rId5" Type="http://schemas.openxmlformats.org/officeDocument/2006/relationships/image" Target="../media/image198.wmf"/><Relationship Id="rId4" Type="http://schemas.openxmlformats.org/officeDocument/2006/relationships/oleObject" Target="../embeddings/oleObject194.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vmlDrawing" Target="../drawings/vmlDrawing4.v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oleObject" Target="../embeddings/oleObject10.bin"/></Relationships>
</file>

<file path=ppt/slides/_rels/slide50.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7.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97.jpeg"/><Relationship Id="rId7" Type="http://schemas.openxmlformats.org/officeDocument/2006/relationships/image" Target="../media/image131.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197.bin"/><Relationship Id="rId5" Type="http://schemas.openxmlformats.org/officeDocument/2006/relationships/image" Target="../media/image202.wmf"/><Relationship Id="rId4" Type="http://schemas.openxmlformats.org/officeDocument/2006/relationships/oleObject" Target="../embeddings/oleObject196.bin"/></Relationships>
</file>

<file path=ppt/slides/_rels/slide52.xml.rels><?xml version="1.0" encoding="UTF-8" standalone="yes"?>
<Relationships xmlns="http://schemas.openxmlformats.org/package/2006/relationships"><Relationship Id="rId3" Type="http://schemas.openxmlformats.org/officeDocument/2006/relationships/image" Target="../media/image197.jpeg"/><Relationship Id="rId2" Type="http://schemas.openxmlformats.org/officeDocument/2006/relationships/slideLayout" Target="../slideLayouts/slideLayout7.xml"/><Relationship Id="rId1" Type="http://schemas.openxmlformats.org/officeDocument/2006/relationships/vmlDrawing" Target="../drawings/vmlDrawing46.vml"/><Relationship Id="rId5" Type="http://schemas.openxmlformats.org/officeDocument/2006/relationships/image" Target="../media/image203.wmf"/><Relationship Id="rId4" Type="http://schemas.openxmlformats.org/officeDocument/2006/relationships/oleObject" Target="../embeddings/oleObject198.bin"/></Relationships>
</file>

<file path=ppt/slides/_rels/slide53.xml.rels><?xml version="1.0" encoding="UTF-8" standalone="yes"?>
<Relationships xmlns="http://schemas.openxmlformats.org/package/2006/relationships"><Relationship Id="rId2" Type="http://schemas.openxmlformats.org/officeDocument/2006/relationships/image" Target="../media/image197.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97.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vmlDrawing" Target="../drawings/vmlDrawing5.v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13.png"/><Relationship Id="rId4" Type="http://schemas.openxmlformats.org/officeDocument/2006/relationships/tags" Target="../tags/tag4.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8.xml"/><Relationship Id="rId7"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13.png"/><Relationship Id="rId4" Type="http://schemas.openxmlformats.org/officeDocument/2006/relationships/tags" Target="../tags/tag9.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3.bin"/><Relationship Id="rId7"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7.png"/><Relationship Id="rId5" Type="http://schemas.openxmlformats.org/officeDocument/2006/relationships/oleObject" Target="../embeddings/oleObject17.bin"/><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2"/>
          <p:cNvSpPr txBox="1"/>
          <p:nvPr/>
        </p:nvSpPr>
        <p:spPr>
          <a:xfrm>
            <a:off x="3937000" y="3502025"/>
            <a:ext cx="4606925" cy="460375"/>
          </a:xfrm>
          <a:prstGeom prst="rect">
            <a:avLst/>
          </a:prstGeom>
          <a:noFill/>
          <a:ln w="9525">
            <a:noFill/>
          </a:ln>
        </p:spPr>
        <p:txBody>
          <a:bodyPr anchor="t">
            <a:spAutoFit/>
          </a:bodyPr>
          <a:lstStyle/>
          <a:p>
            <a:pPr algn="ctr">
              <a:spcBef>
                <a:spcPct val="50000"/>
              </a:spcBef>
            </a:pPr>
            <a:r>
              <a:rPr lang="zh-CN" altLang="en-US" dirty="0">
                <a:latin typeface="Arial" panose="020B0604020202020204" pitchFamily="34" charset="0"/>
                <a:ea typeface="宋体" panose="02010600030101010101" pitchFamily="2" charset="-122"/>
              </a:rPr>
              <a:t> 单回路控制系统方框图</a:t>
            </a:r>
          </a:p>
        </p:txBody>
      </p:sp>
      <p:sp>
        <p:nvSpPr>
          <p:cNvPr id="14338" name="Rectangle 3"/>
          <p:cNvSpPr/>
          <p:nvPr/>
        </p:nvSpPr>
        <p:spPr>
          <a:xfrm>
            <a:off x="4295775" y="26035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grpSp>
        <p:nvGrpSpPr>
          <p:cNvPr id="14340" name="Group 5"/>
          <p:cNvGrpSpPr/>
          <p:nvPr/>
        </p:nvGrpSpPr>
        <p:grpSpPr>
          <a:xfrm>
            <a:off x="2063750" y="865188"/>
            <a:ext cx="8353425" cy="2454275"/>
            <a:chOff x="0" y="0"/>
            <a:chExt cx="4737" cy="1501"/>
          </a:xfrm>
        </p:grpSpPr>
        <p:sp>
          <p:nvSpPr>
            <p:cNvPr id="14341" name="Line 6"/>
            <p:cNvSpPr/>
            <p:nvPr/>
          </p:nvSpPr>
          <p:spPr>
            <a:xfrm>
              <a:off x="388" y="602"/>
              <a:ext cx="304" cy="0"/>
            </a:xfrm>
            <a:prstGeom prst="line">
              <a:avLst/>
            </a:prstGeom>
            <a:ln w="9525" cap="flat" cmpd="sng">
              <a:solidFill>
                <a:schemeClr val="tx1"/>
              </a:solidFill>
              <a:prstDash val="solid"/>
              <a:round/>
              <a:headEnd type="none" w="med" len="med"/>
              <a:tailEnd type="triangle" w="med" len="med"/>
            </a:ln>
          </p:spPr>
        </p:sp>
        <p:sp>
          <p:nvSpPr>
            <p:cNvPr id="14342" name="Oval 7"/>
            <p:cNvSpPr/>
            <p:nvPr/>
          </p:nvSpPr>
          <p:spPr>
            <a:xfrm>
              <a:off x="679" y="555"/>
              <a:ext cx="91" cy="91"/>
            </a:xfrm>
            <a:prstGeom prst="ellipse">
              <a:avLst/>
            </a:prstGeom>
            <a:noFill/>
            <a:ln w="9525" cap="flat" cmpd="sng">
              <a:solidFill>
                <a:schemeClr val="tx1"/>
              </a:solidFill>
              <a:prstDash val="solid"/>
              <a:round/>
              <a:headEnd type="none" w="med" len="med"/>
              <a:tailEnd type="none" w="med" len="med"/>
            </a:ln>
          </p:spPr>
          <p:txBody>
            <a:bodyPr wrap="none" anchor="ctr"/>
            <a:lstStyle/>
            <a:p>
              <a:pPr algn="ctr"/>
              <a:endParaRPr lang="zh-CN" altLang="en-US" sz="2000" dirty="0">
                <a:latin typeface="Arial" panose="020B0604020202020204" pitchFamily="34" charset="0"/>
                <a:ea typeface="宋体" panose="02010600030101010101" pitchFamily="2" charset="-122"/>
              </a:endParaRPr>
            </a:p>
          </p:txBody>
        </p:sp>
        <p:sp>
          <p:nvSpPr>
            <p:cNvPr id="14343" name="Line 8"/>
            <p:cNvSpPr/>
            <p:nvPr/>
          </p:nvSpPr>
          <p:spPr>
            <a:xfrm flipV="1">
              <a:off x="775" y="590"/>
              <a:ext cx="541" cy="0"/>
            </a:xfrm>
            <a:prstGeom prst="line">
              <a:avLst/>
            </a:prstGeom>
            <a:ln w="9525" cap="flat" cmpd="sng">
              <a:solidFill>
                <a:schemeClr val="tx1"/>
              </a:solidFill>
              <a:prstDash val="solid"/>
              <a:round/>
              <a:headEnd type="none" w="med" len="med"/>
              <a:tailEnd type="triangle" w="med" len="med"/>
            </a:ln>
          </p:spPr>
        </p:sp>
        <p:sp>
          <p:nvSpPr>
            <p:cNvPr id="14344" name="Rectangle 9"/>
            <p:cNvSpPr/>
            <p:nvPr/>
          </p:nvSpPr>
          <p:spPr>
            <a:xfrm>
              <a:off x="1305" y="409"/>
              <a:ext cx="606" cy="41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000" dirty="0">
                  <a:solidFill>
                    <a:srgbClr val="CC0000"/>
                  </a:solidFill>
                  <a:latin typeface="Arial" panose="020B0604020202020204" pitchFamily="34" charset="0"/>
                  <a:ea typeface="宋体" panose="02010600030101010101" pitchFamily="2" charset="-122"/>
                </a:rPr>
                <a:t>调节器</a:t>
              </a:r>
            </a:p>
          </p:txBody>
        </p:sp>
        <p:sp>
          <p:nvSpPr>
            <p:cNvPr id="14345" name="Rectangle 10"/>
            <p:cNvSpPr/>
            <p:nvPr/>
          </p:nvSpPr>
          <p:spPr>
            <a:xfrm>
              <a:off x="3357" y="408"/>
              <a:ext cx="606" cy="41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000" dirty="0">
                  <a:latin typeface="Arial" panose="020B0604020202020204" pitchFamily="34" charset="0"/>
                  <a:ea typeface="宋体" panose="02010600030101010101" pitchFamily="2" charset="-122"/>
                </a:rPr>
                <a:t>对象</a:t>
              </a:r>
            </a:p>
          </p:txBody>
        </p:sp>
        <p:sp>
          <p:nvSpPr>
            <p:cNvPr id="14346" name="Rectangle 11"/>
            <p:cNvSpPr/>
            <p:nvPr/>
          </p:nvSpPr>
          <p:spPr>
            <a:xfrm>
              <a:off x="1831" y="1089"/>
              <a:ext cx="606" cy="41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000" dirty="0">
                  <a:latin typeface="Arial" panose="020B0604020202020204" pitchFamily="34" charset="0"/>
                  <a:ea typeface="宋体" panose="02010600030101010101" pitchFamily="2" charset="-122"/>
                </a:rPr>
                <a:t>变送器</a:t>
              </a:r>
            </a:p>
          </p:txBody>
        </p:sp>
        <p:sp>
          <p:nvSpPr>
            <p:cNvPr id="14347" name="Line 12"/>
            <p:cNvSpPr/>
            <p:nvPr/>
          </p:nvSpPr>
          <p:spPr>
            <a:xfrm>
              <a:off x="3629" y="0"/>
              <a:ext cx="0" cy="414"/>
            </a:xfrm>
            <a:prstGeom prst="line">
              <a:avLst/>
            </a:prstGeom>
            <a:ln w="9525" cap="flat" cmpd="sng">
              <a:solidFill>
                <a:schemeClr val="tx1"/>
              </a:solidFill>
              <a:prstDash val="solid"/>
              <a:round/>
              <a:headEnd type="none" w="med" len="med"/>
              <a:tailEnd type="triangle" w="med" len="med"/>
            </a:ln>
          </p:spPr>
        </p:sp>
        <p:sp>
          <p:nvSpPr>
            <p:cNvPr id="14348" name="Line 13"/>
            <p:cNvSpPr/>
            <p:nvPr/>
          </p:nvSpPr>
          <p:spPr>
            <a:xfrm>
              <a:off x="3992" y="590"/>
              <a:ext cx="606" cy="0"/>
            </a:xfrm>
            <a:prstGeom prst="line">
              <a:avLst/>
            </a:prstGeom>
            <a:ln w="9525" cap="flat" cmpd="sng">
              <a:solidFill>
                <a:schemeClr val="tx1"/>
              </a:solidFill>
              <a:prstDash val="solid"/>
              <a:round/>
              <a:headEnd type="none" w="med" len="med"/>
              <a:tailEnd type="triangle" w="med" len="med"/>
            </a:ln>
          </p:spPr>
        </p:sp>
        <p:sp>
          <p:nvSpPr>
            <p:cNvPr id="14349" name="Line 14"/>
            <p:cNvSpPr/>
            <p:nvPr/>
          </p:nvSpPr>
          <p:spPr>
            <a:xfrm flipV="1">
              <a:off x="739" y="661"/>
              <a:ext cx="0" cy="635"/>
            </a:xfrm>
            <a:prstGeom prst="line">
              <a:avLst/>
            </a:prstGeom>
            <a:ln w="9525" cap="flat" cmpd="sng">
              <a:solidFill>
                <a:schemeClr val="tx1"/>
              </a:solidFill>
              <a:prstDash val="solid"/>
              <a:round/>
              <a:headEnd type="none" w="med" len="med"/>
              <a:tailEnd type="triangle" w="med" len="med"/>
            </a:ln>
          </p:spPr>
        </p:sp>
        <p:sp>
          <p:nvSpPr>
            <p:cNvPr id="14350" name="Line 15"/>
            <p:cNvSpPr/>
            <p:nvPr/>
          </p:nvSpPr>
          <p:spPr>
            <a:xfrm>
              <a:off x="739" y="1299"/>
              <a:ext cx="1081" cy="0"/>
            </a:xfrm>
            <a:prstGeom prst="line">
              <a:avLst/>
            </a:prstGeom>
            <a:ln w="9525" cap="flat" cmpd="sng">
              <a:solidFill>
                <a:schemeClr val="tx1"/>
              </a:solidFill>
              <a:prstDash val="solid"/>
              <a:round/>
              <a:headEnd type="none" w="med" len="med"/>
              <a:tailEnd type="none" w="med" len="med"/>
            </a:ln>
          </p:spPr>
        </p:sp>
        <p:sp>
          <p:nvSpPr>
            <p:cNvPr id="14351" name="Line 16"/>
            <p:cNvSpPr/>
            <p:nvPr/>
          </p:nvSpPr>
          <p:spPr>
            <a:xfrm flipH="1">
              <a:off x="4264" y="590"/>
              <a:ext cx="0" cy="680"/>
            </a:xfrm>
            <a:prstGeom prst="line">
              <a:avLst/>
            </a:prstGeom>
            <a:ln w="9525" cap="flat" cmpd="sng">
              <a:solidFill>
                <a:schemeClr val="tx1"/>
              </a:solidFill>
              <a:prstDash val="solid"/>
              <a:round/>
              <a:headEnd type="none" w="med" len="med"/>
              <a:tailEnd type="none" w="med" len="med"/>
            </a:ln>
          </p:spPr>
        </p:sp>
        <p:sp>
          <p:nvSpPr>
            <p:cNvPr id="14352" name="Text Box 17"/>
            <p:cNvSpPr txBox="1"/>
            <p:nvPr/>
          </p:nvSpPr>
          <p:spPr>
            <a:xfrm>
              <a:off x="0" y="409"/>
              <a:ext cx="546" cy="150"/>
            </a:xfrm>
            <a:prstGeom prst="rect">
              <a:avLst/>
            </a:prstGeom>
            <a:noFill/>
            <a:ln w="9525">
              <a:noFill/>
            </a:ln>
          </p:spPr>
          <p:txBody>
            <a:bodyPr lIns="0" tIns="0" rIns="0" bIns="0" anchor="t">
              <a:spAutoFit/>
            </a:bodyPr>
            <a:lstStyle/>
            <a:p>
              <a:pPr algn="ctr">
                <a:lnSpc>
                  <a:spcPct val="80000"/>
                </a:lnSpc>
              </a:pPr>
              <a:r>
                <a:rPr lang="zh-CN" altLang="en-US" sz="2000" dirty="0">
                  <a:latin typeface="Arial" panose="020B0604020202020204" pitchFamily="34" charset="0"/>
                  <a:ea typeface="宋体" panose="02010600030101010101" pitchFamily="2" charset="-122"/>
                </a:rPr>
                <a:t>给定值</a:t>
              </a:r>
              <a:endParaRPr lang="zh-CN" altLang="en-US" sz="2000" dirty="0">
                <a:latin typeface="Times New Roman" panose="02020603050405020304" pitchFamily="18" charset="0"/>
                <a:ea typeface="宋体" panose="02010600030101010101" pitchFamily="2" charset="-122"/>
              </a:endParaRPr>
            </a:p>
          </p:txBody>
        </p:sp>
        <p:sp>
          <p:nvSpPr>
            <p:cNvPr id="14353" name="Text Box 18"/>
            <p:cNvSpPr txBox="1"/>
            <p:nvPr/>
          </p:nvSpPr>
          <p:spPr>
            <a:xfrm>
              <a:off x="726" y="397"/>
              <a:ext cx="325" cy="150"/>
            </a:xfrm>
            <a:prstGeom prst="rect">
              <a:avLst/>
            </a:prstGeom>
            <a:noFill/>
            <a:ln w="9525">
              <a:noFill/>
            </a:ln>
          </p:spPr>
          <p:txBody>
            <a:bodyPr lIns="0" tIns="0" rIns="0" bIns="0" anchor="t">
              <a:spAutoFit/>
            </a:bodyPr>
            <a:lstStyle/>
            <a:p>
              <a:pPr algn="ctr">
                <a:lnSpc>
                  <a:spcPct val="80000"/>
                </a:lnSpc>
              </a:pPr>
              <a:r>
                <a:rPr lang="zh-CN" altLang="en-US" sz="2000" dirty="0">
                  <a:latin typeface="Arial" panose="020B0604020202020204" pitchFamily="34" charset="0"/>
                  <a:ea typeface="宋体" panose="02010600030101010101" pitchFamily="2" charset="-122"/>
                </a:rPr>
                <a:t>偏差</a:t>
              </a:r>
              <a:endParaRPr lang="el-GR" altLang="en-US" sz="2000" i="1" dirty="0">
                <a:latin typeface="Arial" panose="020B0604020202020204" pitchFamily="34" charset="0"/>
                <a:ea typeface="Arial" panose="020B0604020202020204" pitchFamily="34" charset="0"/>
              </a:endParaRPr>
            </a:p>
          </p:txBody>
        </p:sp>
        <p:sp>
          <p:nvSpPr>
            <p:cNvPr id="14354" name="Text Box 19"/>
            <p:cNvSpPr txBox="1"/>
            <p:nvPr/>
          </p:nvSpPr>
          <p:spPr>
            <a:xfrm>
              <a:off x="195" y="725"/>
              <a:ext cx="548" cy="188"/>
            </a:xfrm>
            <a:prstGeom prst="rect">
              <a:avLst/>
            </a:prstGeom>
            <a:noFill/>
            <a:ln w="9525">
              <a:noFill/>
            </a:ln>
          </p:spPr>
          <p:txBody>
            <a:bodyPr lIns="0" tIns="0" rIns="0" bIns="0" anchor="t">
              <a:spAutoFit/>
            </a:bodyPr>
            <a:lstStyle/>
            <a:p>
              <a:pPr algn="ctr"/>
              <a:r>
                <a:rPr lang="zh-CN" altLang="en-US" sz="2000" dirty="0">
                  <a:latin typeface="Arial" panose="020B0604020202020204" pitchFamily="34" charset="0"/>
                  <a:ea typeface="宋体" panose="02010600030101010101" pitchFamily="2" charset="-122"/>
                </a:rPr>
                <a:t>测量值</a:t>
              </a:r>
            </a:p>
          </p:txBody>
        </p:sp>
        <p:sp>
          <p:nvSpPr>
            <p:cNvPr id="14355" name="Text Box 20"/>
            <p:cNvSpPr txBox="1"/>
            <p:nvPr/>
          </p:nvSpPr>
          <p:spPr>
            <a:xfrm>
              <a:off x="3947" y="363"/>
              <a:ext cx="790" cy="150"/>
            </a:xfrm>
            <a:prstGeom prst="rect">
              <a:avLst/>
            </a:prstGeom>
            <a:noFill/>
            <a:ln w="9525">
              <a:noFill/>
            </a:ln>
          </p:spPr>
          <p:txBody>
            <a:bodyPr lIns="0" tIns="0" rIns="0" bIns="0" anchor="t">
              <a:spAutoFit/>
            </a:bodyPr>
            <a:lstStyle/>
            <a:p>
              <a:pPr algn="ctr">
                <a:lnSpc>
                  <a:spcPct val="80000"/>
                </a:lnSpc>
              </a:pPr>
              <a:r>
                <a:rPr lang="zh-CN" altLang="en-US" sz="2000" dirty="0">
                  <a:latin typeface="Arial" panose="020B0604020202020204" pitchFamily="34" charset="0"/>
                  <a:ea typeface="宋体" panose="02010600030101010101" pitchFamily="2" charset="-122"/>
                </a:rPr>
                <a:t>被控变量</a:t>
              </a:r>
              <a:endParaRPr lang="zh-CN" altLang="en-US" sz="2000" dirty="0">
                <a:latin typeface="Times New Roman" panose="02020603050405020304" pitchFamily="18" charset="0"/>
                <a:ea typeface="宋体" panose="02010600030101010101" pitchFamily="2" charset="-122"/>
              </a:endParaRPr>
            </a:p>
          </p:txBody>
        </p:sp>
        <p:sp>
          <p:nvSpPr>
            <p:cNvPr id="14356" name="Text Box 21"/>
            <p:cNvSpPr txBox="1"/>
            <p:nvPr/>
          </p:nvSpPr>
          <p:spPr>
            <a:xfrm>
              <a:off x="3765" y="45"/>
              <a:ext cx="326" cy="150"/>
            </a:xfrm>
            <a:prstGeom prst="rect">
              <a:avLst/>
            </a:prstGeom>
            <a:noFill/>
            <a:ln w="9525">
              <a:noFill/>
            </a:ln>
          </p:spPr>
          <p:txBody>
            <a:bodyPr lIns="0" tIns="0" rIns="0" bIns="0" anchor="t">
              <a:spAutoFit/>
            </a:bodyPr>
            <a:lstStyle/>
            <a:p>
              <a:pPr algn="ctr">
                <a:lnSpc>
                  <a:spcPct val="80000"/>
                </a:lnSpc>
              </a:pPr>
              <a:r>
                <a:rPr lang="zh-CN" altLang="en-US" sz="2000" dirty="0">
                  <a:latin typeface="Arial" panose="020B0604020202020204" pitchFamily="34" charset="0"/>
                  <a:ea typeface="宋体" panose="02010600030101010101" pitchFamily="2" charset="-122"/>
                </a:rPr>
                <a:t>扰动</a:t>
              </a:r>
              <a:endParaRPr lang="el-GR" altLang="en-US" sz="2000" dirty="0">
                <a:latin typeface="Arial" panose="020B0604020202020204" pitchFamily="34" charset="0"/>
                <a:ea typeface="宋体" panose="02010600030101010101" pitchFamily="2" charset="-122"/>
              </a:endParaRPr>
            </a:p>
          </p:txBody>
        </p:sp>
        <p:grpSp>
          <p:nvGrpSpPr>
            <p:cNvPr id="14357" name="Group 22"/>
            <p:cNvGrpSpPr/>
            <p:nvPr/>
          </p:nvGrpSpPr>
          <p:grpSpPr>
            <a:xfrm>
              <a:off x="532" y="331"/>
              <a:ext cx="165" cy="254"/>
              <a:chOff x="0" y="0"/>
              <a:chExt cx="165" cy="254"/>
            </a:xfrm>
          </p:grpSpPr>
          <p:sp>
            <p:nvSpPr>
              <p:cNvPr id="14358" name="Text Box 23"/>
              <p:cNvSpPr txBox="1"/>
              <p:nvPr/>
            </p:nvSpPr>
            <p:spPr>
              <a:xfrm>
                <a:off x="0" y="0"/>
                <a:ext cx="91" cy="226"/>
              </a:xfrm>
              <a:prstGeom prst="rect">
                <a:avLst/>
              </a:prstGeom>
              <a:noFill/>
              <a:ln w="9525">
                <a:noFill/>
              </a:ln>
            </p:spPr>
            <p:txBody>
              <a:bodyPr lIns="0" tIns="0" rIns="0" bIns="0" anchor="t">
                <a:spAutoFit/>
              </a:bodyPr>
              <a:lstStyle/>
              <a:p>
                <a:pPr>
                  <a:spcBef>
                    <a:spcPct val="50000"/>
                  </a:spcBef>
                </a:pPr>
                <a:r>
                  <a:rPr lang="zh-CN" altLang="en-US" i="1" dirty="0">
                    <a:latin typeface="Times New Roman" panose="02020603050405020304" pitchFamily="18" charset="0"/>
                    <a:ea typeface="宋体" panose="02010600030101010101" pitchFamily="2" charset="-122"/>
                  </a:rPr>
                  <a:t>x</a:t>
                </a:r>
              </a:p>
            </p:txBody>
          </p:sp>
          <p:sp>
            <p:nvSpPr>
              <p:cNvPr id="14359" name="Text Box 24"/>
              <p:cNvSpPr txBox="1"/>
              <p:nvPr/>
            </p:nvSpPr>
            <p:spPr>
              <a:xfrm>
                <a:off x="74" y="66"/>
                <a:ext cx="91" cy="188"/>
              </a:xfrm>
              <a:prstGeom prst="rect">
                <a:avLst/>
              </a:prstGeom>
              <a:noFill/>
              <a:ln w="9525">
                <a:noFill/>
              </a:ln>
            </p:spPr>
            <p:txBody>
              <a:bodyPr lIns="0" tIns="0" rIns="0" bIns="0" anchor="t">
                <a:spAutoFit/>
              </a:bodyPr>
              <a:lstStyle/>
              <a:p>
                <a:pPr>
                  <a:spcBef>
                    <a:spcPct val="50000"/>
                  </a:spcBef>
                </a:pPr>
                <a:r>
                  <a:rPr lang="zh-CN" altLang="en-US" sz="2000" dirty="0">
                    <a:latin typeface="Times New Roman" panose="02020603050405020304" pitchFamily="18" charset="0"/>
                    <a:ea typeface="宋体" panose="02010600030101010101" pitchFamily="2" charset="-122"/>
                  </a:rPr>
                  <a:t>s</a:t>
                </a:r>
              </a:p>
            </p:txBody>
          </p:sp>
        </p:grpSp>
        <p:grpSp>
          <p:nvGrpSpPr>
            <p:cNvPr id="14360" name="Group 25"/>
            <p:cNvGrpSpPr/>
            <p:nvPr/>
          </p:nvGrpSpPr>
          <p:grpSpPr>
            <a:xfrm>
              <a:off x="1034" y="307"/>
              <a:ext cx="273" cy="237"/>
              <a:chOff x="0" y="0"/>
              <a:chExt cx="273" cy="237"/>
            </a:xfrm>
          </p:grpSpPr>
          <p:sp>
            <p:nvSpPr>
              <p:cNvPr id="14361" name="Text Box 26"/>
              <p:cNvSpPr txBox="1"/>
              <p:nvPr/>
            </p:nvSpPr>
            <p:spPr>
              <a:xfrm>
                <a:off x="0" y="11"/>
                <a:ext cx="91" cy="226"/>
              </a:xfrm>
              <a:prstGeom prst="rect">
                <a:avLst/>
              </a:prstGeom>
              <a:noFill/>
              <a:ln w="9525">
                <a:noFill/>
              </a:ln>
            </p:spPr>
            <p:txBody>
              <a:bodyPr lIns="0" tIns="0" rIns="0" bIns="0" anchor="t">
                <a:spAutoFit/>
              </a:bodyPr>
              <a:lstStyle/>
              <a:p>
                <a:pPr>
                  <a:spcBef>
                    <a:spcPct val="50000"/>
                  </a:spcBef>
                </a:pPr>
                <a:endParaRPr lang="zh-CN" altLang="en-US" i="1" dirty="0">
                  <a:latin typeface="Times New Roman" panose="02020603050405020304" pitchFamily="18" charset="0"/>
                  <a:ea typeface="Times New Roman" panose="02020603050405020304" pitchFamily="18" charset="0"/>
                </a:endParaRPr>
              </a:p>
            </p:txBody>
          </p:sp>
          <p:sp>
            <p:nvSpPr>
              <p:cNvPr id="14362" name="Text Box 27"/>
              <p:cNvSpPr txBox="1"/>
              <p:nvPr/>
            </p:nvSpPr>
            <p:spPr>
              <a:xfrm>
                <a:off x="112" y="0"/>
                <a:ext cx="161" cy="229"/>
              </a:xfrm>
              <a:prstGeom prst="rect">
                <a:avLst/>
              </a:prstGeom>
              <a:noFill/>
              <a:ln w="9525">
                <a:noFill/>
              </a:ln>
            </p:spPr>
            <p:txBody>
              <a:bodyPr lIns="0" tIns="0" rIns="0" bIns="0" anchor="t">
                <a:spAutoFit/>
              </a:bodyPr>
              <a:lstStyle/>
              <a:p>
                <a:pPr>
                  <a:spcBef>
                    <a:spcPct val="50000"/>
                  </a:spcBef>
                </a:pPr>
                <a:r>
                  <a:rPr lang="el-GR" altLang="en-US" i="1" dirty="0">
                    <a:latin typeface="Times New Roman" panose="02020603050405020304" pitchFamily="18" charset="0"/>
                    <a:ea typeface="Batang" panose="02030600000101010101" pitchFamily="18" charset="-127"/>
                  </a:rPr>
                  <a:t>ε</a:t>
                </a:r>
              </a:p>
            </p:txBody>
          </p:sp>
        </p:grpSp>
        <p:grpSp>
          <p:nvGrpSpPr>
            <p:cNvPr id="14363" name="Group 28"/>
            <p:cNvGrpSpPr/>
            <p:nvPr/>
          </p:nvGrpSpPr>
          <p:grpSpPr>
            <a:xfrm>
              <a:off x="407" y="841"/>
              <a:ext cx="187" cy="254"/>
              <a:chOff x="0" y="0"/>
              <a:chExt cx="187" cy="254"/>
            </a:xfrm>
          </p:grpSpPr>
          <p:sp>
            <p:nvSpPr>
              <p:cNvPr id="14364" name="Text Box 29"/>
              <p:cNvSpPr txBox="1"/>
              <p:nvPr/>
            </p:nvSpPr>
            <p:spPr>
              <a:xfrm>
                <a:off x="0" y="0"/>
                <a:ext cx="91" cy="226"/>
              </a:xfrm>
              <a:prstGeom prst="rect">
                <a:avLst/>
              </a:prstGeom>
              <a:noFill/>
              <a:ln w="9525">
                <a:noFill/>
              </a:ln>
            </p:spPr>
            <p:txBody>
              <a:bodyPr lIns="0" tIns="0" rIns="0" bIns="0" anchor="t">
                <a:spAutoFit/>
              </a:bodyPr>
              <a:lstStyle/>
              <a:p>
                <a:pPr>
                  <a:spcBef>
                    <a:spcPct val="50000"/>
                  </a:spcBef>
                </a:pPr>
                <a:r>
                  <a:rPr lang="zh-CN" altLang="en-US" i="1" dirty="0">
                    <a:latin typeface="Times New Roman" panose="02020603050405020304" pitchFamily="18" charset="0"/>
                    <a:ea typeface="宋体" panose="02010600030101010101" pitchFamily="2" charset="-122"/>
                  </a:rPr>
                  <a:t>x</a:t>
                </a:r>
              </a:p>
            </p:txBody>
          </p:sp>
          <p:sp>
            <p:nvSpPr>
              <p:cNvPr id="14365" name="Text Box 30"/>
              <p:cNvSpPr txBox="1"/>
              <p:nvPr/>
            </p:nvSpPr>
            <p:spPr>
              <a:xfrm>
                <a:off x="96" y="66"/>
                <a:ext cx="91" cy="188"/>
              </a:xfrm>
              <a:prstGeom prst="rect">
                <a:avLst/>
              </a:prstGeom>
              <a:noFill/>
              <a:ln w="9525">
                <a:noFill/>
              </a:ln>
            </p:spPr>
            <p:txBody>
              <a:bodyPr lIns="0" tIns="0" rIns="0" bIns="0" anchor="t">
                <a:spAutoFit/>
              </a:bodyPr>
              <a:lstStyle/>
              <a:p>
                <a:pPr>
                  <a:spcBef>
                    <a:spcPct val="50000"/>
                  </a:spcBef>
                </a:pPr>
                <a:r>
                  <a:rPr lang="zh-CN" altLang="en-US" sz="2000" dirty="0">
                    <a:latin typeface="Times New Roman" panose="02020603050405020304" pitchFamily="18" charset="0"/>
                    <a:ea typeface="宋体" panose="02010600030101010101" pitchFamily="2" charset="-122"/>
                  </a:rPr>
                  <a:t>i</a:t>
                </a:r>
              </a:p>
            </p:txBody>
          </p:sp>
        </p:grpSp>
        <p:grpSp>
          <p:nvGrpSpPr>
            <p:cNvPr id="14366" name="Group 31"/>
            <p:cNvGrpSpPr/>
            <p:nvPr/>
          </p:nvGrpSpPr>
          <p:grpSpPr>
            <a:xfrm>
              <a:off x="2068" y="305"/>
              <a:ext cx="272" cy="237"/>
              <a:chOff x="0" y="0"/>
              <a:chExt cx="302" cy="254"/>
            </a:xfrm>
          </p:grpSpPr>
          <p:sp>
            <p:nvSpPr>
              <p:cNvPr id="14367" name="Text Box 32"/>
              <p:cNvSpPr txBox="1"/>
              <p:nvPr/>
            </p:nvSpPr>
            <p:spPr>
              <a:xfrm>
                <a:off x="0" y="12"/>
                <a:ext cx="91" cy="242"/>
              </a:xfrm>
              <a:prstGeom prst="rect">
                <a:avLst/>
              </a:prstGeom>
              <a:noFill/>
              <a:ln w="9525">
                <a:noFill/>
              </a:ln>
            </p:spPr>
            <p:txBody>
              <a:bodyPr lIns="0" tIns="0" rIns="0" bIns="0" anchor="t">
                <a:spAutoFit/>
              </a:bodyPr>
              <a:lstStyle/>
              <a:p>
                <a:pPr>
                  <a:spcBef>
                    <a:spcPct val="50000"/>
                  </a:spcBef>
                </a:pPr>
                <a:r>
                  <a:rPr lang="zh-CN" altLang="en-US" i="1" dirty="0">
                    <a:latin typeface="Times New Roman" panose="02020603050405020304" pitchFamily="18" charset="0"/>
                    <a:ea typeface="宋体" panose="02010600030101010101" pitchFamily="2" charset="-122"/>
                  </a:rPr>
                  <a:t>∆</a:t>
                </a:r>
                <a:endParaRPr lang="zh-CN" altLang="en-US" i="1" dirty="0">
                  <a:latin typeface="Times New Roman" panose="02020603050405020304" pitchFamily="18" charset="0"/>
                  <a:ea typeface="Times New Roman" panose="02020603050405020304" pitchFamily="18" charset="0"/>
                </a:endParaRPr>
              </a:p>
            </p:txBody>
          </p:sp>
          <p:sp>
            <p:nvSpPr>
              <p:cNvPr id="14368" name="Text Box 33"/>
              <p:cNvSpPr txBox="1"/>
              <p:nvPr/>
            </p:nvSpPr>
            <p:spPr>
              <a:xfrm>
                <a:off x="141" y="0"/>
                <a:ext cx="161" cy="244"/>
              </a:xfrm>
              <a:prstGeom prst="rect">
                <a:avLst/>
              </a:prstGeom>
              <a:noFill/>
              <a:ln w="9525">
                <a:noFill/>
              </a:ln>
            </p:spPr>
            <p:txBody>
              <a:bodyPr lIns="0" tIns="0" rIns="0" bIns="0" anchor="t">
                <a:spAutoFit/>
              </a:bodyPr>
              <a:lstStyle/>
              <a:p>
                <a:pPr>
                  <a:spcBef>
                    <a:spcPct val="50000"/>
                  </a:spcBef>
                </a:pPr>
                <a:r>
                  <a:rPr lang="zh-CN" altLang="en-US" i="1" dirty="0">
                    <a:latin typeface="Times New Roman" panose="02020603050405020304" pitchFamily="18" charset="0"/>
                    <a:ea typeface="Batang" panose="02030600000101010101" pitchFamily="18" charset="-127"/>
                  </a:rPr>
                  <a:t>y</a:t>
                </a:r>
                <a:endParaRPr lang="el-GR" altLang="en-US" i="1" dirty="0">
                  <a:latin typeface="Times New Roman" panose="02020603050405020304" pitchFamily="18" charset="0"/>
                  <a:ea typeface="Batang" panose="02030600000101010101" pitchFamily="18" charset="-127"/>
                </a:endParaRPr>
              </a:p>
            </p:txBody>
          </p:sp>
        </p:grpSp>
        <p:sp>
          <p:nvSpPr>
            <p:cNvPr id="14369" name="Line 34"/>
            <p:cNvSpPr/>
            <p:nvPr/>
          </p:nvSpPr>
          <p:spPr>
            <a:xfrm flipH="1">
              <a:off x="2450" y="1270"/>
              <a:ext cx="1814" cy="0"/>
            </a:xfrm>
            <a:prstGeom prst="line">
              <a:avLst/>
            </a:prstGeom>
            <a:ln w="9525" cap="flat" cmpd="sng">
              <a:solidFill>
                <a:schemeClr val="tx1"/>
              </a:solidFill>
              <a:prstDash val="solid"/>
              <a:round/>
              <a:headEnd type="none" w="med" len="med"/>
              <a:tailEnd type="triangle" w="med" len="med"/>
            </a:ln>
          </p:spPr>
        </p:sp>
        <p:sp>
          <p:nvSpPr>
            <p:cNvPr id="14370" name="Rectangle 35"/>
            <p:cNvSpPr/>
            <p:nvPr/>
          </p:nvSpPr>
          <p:spPr>
            <a:xfrm>
              <a:off x="2314" y="408"/>
              <a:ext cx="606" cy="41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000" dirty="0">
                  <a:latin typeface="Arial" panose="020B0604020202020204" pitchFamily="34" charset="0"/>
                  <a:ea typeface="宋体" panose="02010600030101010101" pitchFamily="2" charset="-122"/>
                </a:rPr>
                <a:t>执行器</a:t>
              </a:r>
            </a:p>
          </p:txBody>
        </p:sp>
        <p:sp>
          <p:nvSpPr>
            <p:cNvPr id="14371" name="Line 36"/>
            <p:cNvSpPr/>
            <p:nvPr/>
          </p:nvSpPr>
          <p:spPr>
            <a:xfrm>
              <a:off x="1905" y="590"/>
              <a:ext cx="409" cy="0"/>
            </a:xfrm>
            <a:prstGeom prst="line">
              <a:avLst/>
            </a:prstGeom>
            <a:ln w="9525" cap="flat" cmpd="sng">
              <a:solidFill>
                <a:schemeClr val="tx1"/>
              </a:solidFill>
              <a:prstDash val="solid"/>
              <a:round/>
              <a:headEnd type="none" w="med" len="med"/>
              <a:tailEnd type="triangle" w="med" len="med"/>
            </a:ln>
          </p:spPr>
        </p:sp>
        <p:sp>
          <p:nvSpPr>
            <p:cNvPr id="14372" name="Line 37"/>
            <p:cNvSpPr/>
            <p:nvPr/>
          </p:nvSpPr>
          <p:spPr>
            <a:xfrm>
              <a:off x="2949" y="590"/>
              <a:ext cx="408" cy="0"/>
            </a:xfrm>
            <a:prstGeom prst="line">
              <a:avLst/>
            </a:prstGeom>
            <a:ln w="9525" cap="flat" cmpd="sng">
              <a:solidFill>
                <a:schemeClr val="tx1"/>
              </a:solidFill>
              <a:prstDash val="solid"/>
              <a:round/>
              <a:headEnd type="none" w="med" len="med"/>
              <a:tailEnd type="triangle" w="med" len="med"/>
            </a:ln>
          </p:spPr>
        </p:sp>
      </p:grpSp>
      <p:sp>
        <p:nvSpPr>
          <p:cNvPr id="14373" name="Text Box 38"/>
          <p:cNvSpPr txBox="1"/>
          <p:nvPr/>
        </p:nvSpPr>
        <p:spPr>
          <a:xfrm>
            <a:off x="2249805" y="4134485"/>
            <a:ext cx="7692390" cy="1568450"/>
          </a:xfrm>
          <a:prstGeom prst="rect">
            <a:avLst/>
          </a:prstGeom>
          <a:noFill/>
          <a:ln w="9525">
            <a:noFill/>
          </a:ln>
        </p:spPr>
        <p:txBody>
          <a:bodyPr wrap="square" anchor="t">
            <a:spAutoFit/>
          </a:bodyPr>
          <a:lstStyle/>
          <a:p>
            <a:r>
              <a:rPr lang="zh-CN" altLang="en-US" dirty="0">
                <a:latin typeface="宋体" panose="02010600030101010101" pitchFamily="2" charset="-122"/>
                <a:ea typeface="宋体" panose="02010600030101010101" pitchFamily="2" charset="-122"/>
              </a:rPr>
              <a:t>恒值控制调节器的功能及作用方式</a:t>
            </a:r>
          </a:p>
          <a:p>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PI</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PD</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PID</a:t>
            </a:r>
            <a:r>
              <a:rPr lang="zh-CN" altLang="en-US" dirty="0">
                <a:latin typeface="宋体" panose="02010600030101010101" pitchFamily="2" charset="-122"/>
                <a:ea typeface="宋体" panose="02010600030101010101" pitchFamily="2" charset="-122"/>
              </a:rPr>
              <a:t>控制特点及参数确定方法</a:t>
            </a:r>
          </a:p>
          <a:p>
            <a:r>
              <a:rPr lang="en-US" altLang="zh-CN" dirty="0">
                <a:latin typeface="宋体" panose="02010600030101010101" pitchFamily="2" charset="-122"/>
                <a:ea typeface="宋体" panose="02010600030101010101" pitchFamily="2" charset="-122"/>
              </a:rPr>
              <a:t>DDZ-III</a:t>
            </a:r>
            <a:r>
              <a:rPr lang="zh-CN" altLang="en-US" dirty="0">
                <a:latin typeface="宋体" panose="02010600030101010101" pitchFamily="2" charset="-122"/>
                <a:ea typeface="宋体" panose="02010600030101010101" pitchFamily="2" charset="-122"/>
              </a:rPr>
              <a:t>调节器（电路分析，工作原理及原理式推导）</a:t>
            </a:r>
          </a:p>
          <a:p>
            <a:r>
              <a:rPr lang="en-US" altLang="zh-CN" dirty="0">
                <a:latin typeface="宋体" panose="02010600030101010101" pitchFamily="2" charset="-122"/>
                <a:ea typeface="宋体" panose="02010600030101010101" pitchFamily="2" charset="-122"/>
              </a:rPr>
              <a:t>PI</a:t>
            </a:r>
            <a:r>
              <a:rPr lang="zh-CN" altLang="en-US" dirty="0">
                <a:latin typeface="宋体" panose="02010600030101010101" pitchFamily="2" charset="-122"/>
                <a:ea typeface="宋体" panose="02010600030101010101" pitchFamily="2" charset="-122"/>
              </a:rPr>
              <a:t>调节器抗积分饱和现象及抗积分饱和</a:t>
            </a:r>
          </a:p>
        </p:txBody>
      </p:sp>
      <p:sp>
        <p:nvSpPr>
          <p:cNvPr id="2" name="矩形 1">
            <a:extLst>
              <a:ext uri="{FF2B5EF4-FFF2-40B4-BE49-F238E27FC236}">
                <a16:creationId xmlns:a16="http://schemas.microsoft.com/office/drawing/2014/main" id="{9465F45C-AA37-4453-BB5C-72FDD275E375}"/>
              </a:ext>
            </a:extLst>
          </p:cNvPr>
          <p:cNvSpPr/>
          <p:nvPr/>
        </p:nvSpPr>
        <p:spPr>
          <a:xfrm>
            <a:off x="84105" y="628103"/>
            <a:ext cx="954107"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13</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advClick="0">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
        <p:nvSpPr>
          <p:cNvPr id="22533" name="文本框 1"/>
          <p:cNvSpPr txBox="1"/>
          <p:nvPr/>
        </p:nvSpPr>
        <p:spPr>
          <a:xfrm>
            <a:off x="1599565" y="4092575"/>
            <a:ext cx="10042525" cy="460375"/>
          </a:xfrm>
          <a:prstGeom prst="rect">
            <a:avLst/>
          </a:prstGeom>
          <a:noFill/>
          <a:ln w="9525">
            <a:noFill/>
          </a:ln>
        </p:spPr>
        <p:txBody>
          <a:bodyPr wrap="square" anchor="t">
            <a:spAutoFit/>
          </a:bodyPr>
          <a:lstStyle/>
          <a:p>
            <a:pPr>
              <a:spcBef>
                <a:spcPct val="50000"/>
              </a:spcBef>
            </a:pPr>
            <a:r>
              <a:rPr lang="zh-CN" altLang="en-US" dirty="0">
                <a:latin typeface="Times New Roman" panose="02020603050405020304" pitchFamily="18" charset="0"/>
                <a:ea typeface="宋体" panose="02010600030101010101" pitchFamily="2" charset="-122"/>
              </a:rPr>
              <a:t>蒸汽流量一定，调节冷水水量来控制水箱温度，调节器的作用方式。</a:t>
            </a:r>
            <a:endParaRPr lang="zh-CN" altLang="en-US">
              <a:latin typeface="Arial" panose="020B0604020202020204" pitchFamily="34" charset="0"/>
              <a:ea typeface="宋体" panose="02010600030101010101" pitchFamily="2" charset="-122"/>
            </a:endParaRPr>
          </a:p>
        </p:txBody>
      </p:sp>
      <p:sp>
        <p:nvSpPr>
          <p:cNvPr id="3" name="Text Box 5"/>
          <p:cNvSpPr txBox="1"/>
          <p:nvPr/>
        </p:nvSpPr>
        <p:spPr>
          <a:xfrm>
            <a:off x="1398270" y="5443220"/>
            <a:ext cx="8373110" cy="460375"/>
          </a:xfrm>
          <a:prstGeom prst="rect">
            <a:avLst/>
          </a:prstGeom>
          <a:noFill/>
          <a:ln w="9525">
            <a:noFill/>
          </a:ln>
        </p:spPr>
        <p:txBody>
          <a:bodyPr wrap="square" anchor="t">
            <a:spAutoFit/>
          </a:bodyPr>
          <a:lstStyle/>
          <a:p>
            <a:pPr>
              <a:spcBef>
                <a:spcPct val="50000"/>
              </a:spcBef>
            </a:pPr>
            <a:r>
              <a:rPr lang="zh-CN" altLang="en-US" dirty="0">
                <a:solidFill>
                  <a:srgbClr val="FF0000"/>
                </a:solidFill>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B</a:t>
            </a:r>
            <a:r>
              <a:rPr lang="zh-CN" altLang="en-US" dirty="0">
                <a:solidFill>
                  <a:srgbClr val="FF0000"/>
                </a:solidFill>
                <a:latin typeface="Times New Roman" panose="02020603050405020304" pitchFamily="18" charset="0"/>
                <a:ea typeface="宋体" panose="02010600030101010101" pitchFamily="2" charset="-122"/>
              </a:rPr>
              <a:t>、温度变送器</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，冷水阀</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，锅炉</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，控制器</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，反作用。</a:t>
            </a:r>
          </a:p>
        </p:txBody>
      </p:sp>
      <p:sp>
        <p:nvSpPr>
          <p:cNvPr id="6" name="文本框 5"/>
          <p:cNvSpPr txBox="1"/>
          <p:nvPr/>
        </p:nvSpPr>
        <p:spPr>
          <a:xfrm>
            <a:off x="2095500" y="3529330"/>
            <a:ext cx="1407160" cy="460375"/>
          </a:xfrm>
          <a:prstGeom prst="rect">
            <a:avLst/>
          </a:prstGeom>
          <a:noFill/>
        </p:spPr>
        <p:txBody>
          <a:bodyPr wrap="none" rtlCol="0" anchor="t">
            <a:spAutoFit/>
          </a:bodyPr>
          <a:lstStyle/>
          <a:p>
            <a:pPr>
              <a:spcBef>
                <a:spcPct val="50000"/>
              </a:spcBef>
            </a:pPr>
            <a:r>
              <a:rPr lang="zh-CN" altLang="en-US" dirty="0">
                <a:solidFill>
                  <a:srgbClr val="0000FF"/>
                </a:solidFill>
                <a:latin typeface="Times New Roman" panose="02020603050405020304" pitchFamily="18" charset="0"/>
                <a:sym typeface="宋体" panose="02010600030101010101" pitchFamily="2" charset="-122"/>
              </a:rPr>
              <a:t>负反馈法</a:t>
            </a:r>
            <a:endParaRPr lang="zh-CN" altLang="en-US"/>
          </a:p>
        </p:txBody>
      </p:sp>
      <p:graphicFrame>
        <p:nvGraphicFramePr>
          <p:cNvPr id="21507" name="Object 7"/>
          <p:cNvGraphicFramePr/>
          <p:nvPr/>
        </p:nvGraphicFramePr>
        <p:xfrm>
          <a:off x="931545" y="1049655"/>
          <a:ext cx="5231130" cy="2479040"/>
        </p:xfrm>
        <a:graphic>
          <a:graphicData uri="http://schemas.openxmlformats.org/presentationml/2006/ole">
            <mc:AlternateContent xmlns:mc="http://schemas.openxmlformats.org/markup-compatibility/2006">
              <mc:Choice xmlns:v="urn:schemas-microsoft-com:vml" Requires="v">
                <p:oleObj spid="_x0000_s10253" r:id="rId3" imgW="8315325" imgH="2667000" progId="PBrush">
                  <p:embed/>
                </p:oleObj>
              </mc:Choice>
              <mc:Fallback>
                <p:oleObj r:id="rId3" imgW="8315325" imgH="2667000" progId="PBrush">
                  <p:embed/>
                  <p:pic>
                    <p:nvPicPr>
                      <p:cNvPr id="0" name="图片 3091"/>
                      <p:cNvPicPr/>
                      <p:nvPr/>
                    </p:nvPicPr>
                    <p:blipFill>
                      <a:blip r:embed="rId4"/>
                      <a:stretch>
                        <a:fillRect/>
                      </a:stretch>
                    </p:blipFill>
                    <p:spPr>
                      <a:xfrm>
                        <a:off x="931545" y="1049655"/>
                        <a:ext cx="5231130" cy="2479040"/>
                      </a:xfrm>
                      <a:prstGeom prst="rect">
                        <a:avLst/>
                      </a:prstGeom>
                      <a:noFill/>
                      <a:ln w="38100">
                        <a:noFill/>
                        <a:miter/>
                      </a:ln>
                    </p:spPr>
                  </p:pic>
                </p:oleObj>
              </mc:Fallback>
            </mc:AlternateContent>
          </a:graphicData>
        </a:graphic>
      </p:graphicFrame>
      <p:graphicFrame>
        <p:nvGraphicFramePr>
          <p:cNvPr id="21508" name="Object 8"/>
          <p:cNvGraphicFramePr/>
          <p:nvPr/>
        </p:nvGraphicFramePr>
        <p:xfrm>
          <a:off x="6635115" y="956945"/>
          <a:ext cx="5006975" cy="2663825"/>
        </p:xfrm>
        <a:graphic>
          <a:graphicData uri="http://schemas.openxmlformats.org/presentationml/2006/ole">
            <mc:AlternateContent xmlns:mc="http://schemas.openxmlformats.org/markup-compatibility/2006">
              <mc:Choice xmlns:v="urn:schemas-microsoft-com:vml" Requires="v">
                <p:oleObj spid="_x0000_s10254" r:id="rId5" imgW="4876800" imgH="3362325" progId="PBrush">
                  <p:embed/>
                </p:oleObj>
              </mc:Choice>
              <mc:Fallback>
                <p:oleObj r:id="rId5" imgW="4876800" imgH="3362325" progId="PBrush">
                  <p:embed/>
                  <p:pic>
                    <p:nvPicPr>
                      <p:cNvPr id="0" name="图片 3095"/>
                      <p:cNvPicPr/>
                      <p:nvPr/>
                    </p:nvPicPr>
                    <p:blipFill>
                      <a:blip r:embed="rId6"/>
                      <a:stretch>
                        <a:fillRect/>
                      </a:stretch>
                    </p:blipFill>
                    <p:spPr>
                      <a:xfrm>
                        <a:off x="6635115" y="956945"/>
                        <a:ext cx="5006975" cy="2663825"/>
                      </a:xfrm>
                      <a:prstGeom prst="rect">
                        <a:avLst/>
                      </a:prstGeom>
                      <a:noFill/>
                      <a:ln w="38100">
                        <a:noFill/>
                        <a:miter/>
                      </a:ln>
                    </p:spPr>
                  </p:pic>
                </p:oleObj>
              </mc:Fallback>
            </mc:AlternateContent>
          </a:graphicData>
        </a:graphic>
      </p:graphicFrame>
      <p:graphicFrame>
        <p:nvGraphicFramePr>
          <p:cNvPr id="21509" name="对象 7170"/>
          <p:cNvGraphicFramePr>
            <a:graphicFrameLocks noChangeAspect="1"/>
          </p:cNvGraphicFramePr>
          <p:nvPr/>
        </p:nvGraphicFramePr>
        <p:xfrm>
          <a:off x="4775200" y="1370013"/>
          <a:ext cx="276225" cy="355600"/>
        </p:xfrm>
        <a:graphic>
          <a:graphicData uri="http://schemas.openxmlformats.org/presentationml/2006/ole">
            <mc:AlternateContent xmlns:mc="http://schemas.openxmlformats.org/markup-compatibility/2006">
              <mc:Choice xmlns:v="urn:schemas-microsoft-com:vml" Requires="v">
                <p:oleObj spid="_x0000_s10255" r:id="rId7" imgW="119380" imgH="159385" progId="">
                  <p:embed/>
                </p:oleObj>
              </mc:Choice>
              <mc:Fallback>
                <p:oleObj r:id="rId7" imgW="119380" imgH="159385" progId="">
                  <p:embed/>
                  <p:pic>
                    <p:nvPicPr>
                      <p:cNvPr id="0" name="图片 3096"/>
                      <p:cNvPicPr/>
                      <p:nvPr/>
                    </p:nvPicPr>
                    <p:blipFill>
                      <a:blip r:embed="rId8"/>
                      <a:stretch>
                        <a:fillRect/>
                      </a:stretch>
                    </p:blipFill>
                    <p:spPr>
                      <a:xfrm>
                        <a:off x="4775200" y="1370013"/>
                        <a:ext cx="276225" cy="355600"/>
                      </a:xfrm>
                      <a:prstGeom prst="rect">
                        <a:avLst/>
                      </a:prstGeom>
                      <a:noFill/>
                      <a:ln w="38100">
                        <a:noFill/>
                        <a:miter/>
                      </a:ln>
                    </p:spPr>
                  </p:pic>
                </p:oleObj>
              </mc:Fallback>
            </mc:AlternateContent>
          </a:graphicData>
        </a:graphic>
      </p:graphicFrame>
      <p:sp>
        <p:nvSpPr>
          <p:cNvPr id="2" name="Text Box 5"/>
          <p:cNvSpPr txBox="1"/>
          <p:nvPr/>
        </p:nvSpPr>
        <p:spPr>
          <a:xfrm>
            <a:off x="1398270" y="4767580"/>
            <a:ext cx="8373110" cy="460375"/>
          </a:xfrm>
          <a:prstGeom prst="rect">
            <a:avLst/>
          </a:prstGeom>
          <a:noFill/>
          <a:ln w="9525">
            <a:noFill/>
          </a:ln>
        </p:spPr>
        <p:txBody>
          <a:bodyPr wrap="square" anchor="t">
            <a:spAutoFit/>
          </a:bodyPr>
          <a:lstStyle/>
          <a:p>
            <a:pPr>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、温度变送器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，冷水阀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，锅炉</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，控制器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a:t>
            </a:r>
            <a:r>
              <a:rPr lang="zh-CN" altLang="en-US" dirty="0">
                <a:solidFill>
                  <a:schemeClr val="accent6"/>
                </a:solidFill>
                <a:latin typeface="Times New Roman" panose="02020603050405020304" pitchFamily="18" charset="0"/>
                <a:ea typeface="宋体" panose="02010600030101010101" pitchFamily="2" charset="-122"/>
              </a:rPr>
              <a:t>正作</a:t>
            </a:r>
            <a:r>
              <a:rPr lang="zh-CN" altLang="en-US" dirty="0">
                <a:solidFill>
                  <a:srgbClr val="0000FF"/>
                </a:solidFill>
                <a:latin typeface="Times New Roman" panose="02020603050405020304" pitchFamily="18" charset="0"/>
                <a:ea typeface="宋体" panose="02010600030101010101" pitchFamily="2" charset="-122"/>
              </a:rPr>
              <a:t>用</a:t>
            </a:r>
            <a:r>
              <a:rPr lang="zh-CN" altLang="en-US" dirty="0">
                <a:latin typeface="Times New Roman" panose="02020603050405020304" pitchFamily="18" charset="0"/>
                <a:ea typeface="宋体" panose="02010600030101010101" pitchFamily="2" charset="-122"/>
              </a:rPr>
              <a:t>。</a:t>
            </a:r>
          </a:p>
        </p:txBody>
      </p:sp>
    </p:spTree>
  </p:cSld>
  <p:clrMapOvr>
    <a:masterClrMapping/>
  </p:clrMapOvr>
  <p:transition spd="slow" advClick="0">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
        <p:nvSpPr>
          <p:cNvPr id="4" name="文本框 3"/>
          <p:cNvSpPr txBox="1"/>
          <p:nvPr/>
        </p:nvSpPr>
        <p:spPr>
          <a:xfrm>
            <a:off x="1092200" y="4210685"/>
            <a:ext cx="10100310" cy="460375"/>
          </a:xfrm>
          <a:prstGeom prst="rect">
            <a:avLst/>
          </a:prstGeom>
          <a:noFill/>
          <a:ln w="9525">
            <a:noFill/>
          </a:ln>
        </p:spPr>
        <p:txBody>
          <a:bodyPr wrap="square" anchor="t">
            <a:spAutoFit/>
          </a:bodyPr>
          <a:lstStyle/>
          <a:p>
            <a:pPr>
              <a:spcBef>
                <a:spcPct val="50000"/>
              </a:spcBef>
            </a:pPr>
            <a:r>
              <a:rPr lang="zh-CN" altLang="en-US" dirty="0">
                <a:latin typeface="Times New Roman" panose="02020603050405020304" pitchFamily="18" charset="0"/>
                <a:ea typeface="宋体" panose="02010600030101010101" pitchFamily="2" charset="-122"/>
              </a:rPr>
              <a:t>冷水流量一定，调节管道蒸汽流量来控制锅炉温度，调节器的作用方式。</a:t>
            </a:r>
            <a:endParaRPr lang="zh-CN" altLang="en-US">
              <a:latin typeface="Arial" panose="020B0604020202020204" pitchFamily="34" charset="0"/>
              <a:ea typeface="宋体" panose="02010600030101010101" pitchFamily="2" charset="-122"/>
            </a:endParaRPr>
          </a:p>
        </p:txBody>
      </p:sp>
      <p:sp>
        <p:nvSpPr>
          <p:cNvPr id="5" name="Text Box 5"/>
          <p:cNvSpPr txBox="1"/>
          <p:nvPr/>
        </p:nvSpPr>
        <p:spPr>
          <a:xfrm>
            <a:off x="1091883" y="4947285"/>
            <a:ext cx="8040687" cy="460375"/>
          </a:xfrm>
          <a:prstGeom prst="rect">
            <a:avLst/>
          </a:prstGeom>
          <a:noFill/>
          <a:ln w="9525">
            <a:noFill/>
          </a:ln>
        </p:spPr>
        <p:txBody>
          <a:bodyPr wrap="square" anchor="t">
            <a:spAutoFit/>
          </a:bodyPr>
          <a:lstStyle/>
          <a:p>
            <a:pPr>
              <a:spcBef>
                <a:spcPct val="50000"/>
              </a:spcBef>
            </a:pPr>
            <a:r>
              <a:rPr lang="zh-CN" altLang="en-US" dirty="0">
                <a:solidFill>
                  <a:srgbClr val="FF0000"/>
                </a:solidFill>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A</a:t>
            </a:r>
            <a:r>
              <a:rPr lang="zh-CN" altLang="en-US" dirty="0">
                <a:solidFill>
                  <a:srgbClr val="FF0000"/>
                </a:solidFill>
                <a:latin typeface="Times New Roman" panose="02020603050405020304" pitchFamily="18" charset="0"/>
                <a:ea typeface="宋体" panose="02010600030101010101" pitchFamily="2" charset="-122"/>
              </a:rPr>
              <a:t>、温度变送器</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，蒸汽阀</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，锅炉</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，控制器</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，反作用。</a:t>
            </a:r>
          </a:p>
        </p:txBody>
      </p:sp>
      <p:graphicFrame>
        <p:nvGraphicFramePr>
          <p:cNvPr id="21507" name="Object 7"/>
          <p:cNvGraphicFramePr/>
          <p:nvPr/>
        </p:nvGraphicFramePr>
        <p:xfrm>
          <a:off x="847725" y="1725930"/>
          <a:ext cx="5116195" cy="1941195"/>
        </p:xfrm>
        <a:graphic>
          <a:graphicData uri="http://schemas.openxmlformats.org/presentationml/2006/ole">
            <mc:AlternateContent xmlns:mc="http://schemas.openxmlformats.org/markup-compatibility/2006">
              <mc:Choice xmlns:v="urn:schemas-microsoft-com:vml" Requires="v">
                <p:oleObj spid="_x0000_s11277" r:id="rId3" imgW="8315325" imgH="2667000" progId="PBrush">
                  <p:embed/>
                </p:oleObj>
              </mc:Choice>
              <mc:Fallback>
                <p:oleObj r:id="rId3" imgW="8315325" imgH="2667000" progId="PBrush">
                  <p:embed/>
                  <p:pic>
                    <p:nvPicPr>
                      <p:cNvPr id="0" name="图片 3091"/>
                      <p:cNvPicPr/>
                      <p:nvPr/>
                    </p:nvPicPr>
                    <p:blipFill>
                      <a:blip r:embed="rId4"/>
                      <a:stretch>
                        <a:fillRect/>
                      </a:stretch>
                    </p:blipFill>
                    <p:spPr>
                      <a:xfrm>
                        <a:off x="847725" y="1725930"/>
                        <a:ext cx="5116195" cy="1941195"/>
                      </a:xfrm>
                      <a:prstGeom prst="rect">
                        <a:avLst/>
                      </a:prstGeom>
                      <a:noFill/>
                      <a:ln w="38100">
                        <a:noFill/>
                        <a:miter/>
                      </a:ln>
                    </p:spPr>
                  </p:pic>
                </p:oleObj>
              </mc:Fallback>
            </mc:AlternateContent>
          </a:graphicData>
        </a:graphic>
      </p:graphicFrame>
      <p:graphicFrame>
        <p:nvGraphicFramePr>
          <p:cNvPr id="21508" name="Object 8"/>
          <p:cNvGraphicFramePr/>
          <p:nvPr/>
        </p:nvGraphicFramePr>
        <p:xfrm>
          <a:off x="6386830" y="865505"/>
          <a:ext cx="5056505" cy="2974975"/>
        </p:xfrm>
        <a:graphic>
          <a:graphicData uri="http://schemas.openxmlformats.org/presentationml/2006/ole">
            <mc:AlternateContent xmlns:mc="http://schemas.openxmlformats.org/markup-compatibility/2006">
              <mc:Choice xmlns:v="urn:schemas-microsoft-com:vml" Requires="v">
                <p:oleObj spid="_x0000_s11278" r:id="rId5" imgW="4876800" imgH="3362325" progId="PBrush">
                  <p:embed/>
                </p:oleObj>
              </mc:Choice>
              <mc:Fallback>
                <p:oleObj r:id="rId5" imgW="4876800" imgH="3362325" progId="PBrush">
                  <p:embed/>
                  <p:pic>
                    <p:nvPicPr>
                      <p:cNvPr id="0" name="图片 3095"/>
                      <p:cNvPicPr/>
                      <p:nvPr/>
                    </p:nvPicPr>
                    <p:blipFill>
                      <a:blip r:embed="rId6"/>
                      <a:stretch>
                        <a:fillRect/>
                      </a:stretch>
                    </p:blipFill>
                    <p:spPr>
                      <a:xfrm>
                        <a:off x="6386830" y="865505"/>
                        <a:ext cx="5056505" cy="2974975"/>
                      </a:xfrm>
                      <a:prstGeom prst="rect">
                        <a:avLst/>
                      </a:prstGeom>
                      <a:noFill/>
                      <a:ln w="38100">
                        <a:noFill/>
                        <a:miter/>
                      </a:ln>
                    </p:spPr>
                  </p:pic>
                </p:oleObj>
              </mc:Fallback>
            </mc:AlternateContent>
          </a:graphicData>
        </a:graphic>
      </p:graphicFrame>
      <p:graphicFrame>
        <p:nvGraphicFramePr>
          <p:cNvPr id="21509" name="对象 7170"/>
          <p:cNvGraphicFramePr>
            <a:graphicFrameLocks noChangeAspect="1"/>
          </p:cNvGraphicFramePr>
          <p:nvPr/>
        </p:nvGraphicFramePr>
        <p:xfrm>
          <a:off x="4775200" y="1370013"/>
          <a:ext cx="276225" cy="355600"/>
        </p:xfrm>
        <a:graphic>
          <a:graphicData uri="http://schemas.openxmlformats.org/presentationml/2006/ole">
            <mc:AlternateContent xmlns:mc="http://schemas.openxmlformats.org/markup-compatibility/2006">
              <mc:Choice xmlns:v="urn:schemas-microsoft-com:vml" Requires="v">
                <p:oleObj spid="_x0000_s11279" r:id="rId7" imgW="119380" imgH="159385" progId="">
                  <p:embed/>
                </p:oleObj>
              </mc:Choice>
              <mc:Fallback>
                <p:oleObj r:id="rId7" imgW="119380" imgH="159385" progId="">
                  <p:embed/>
                  <p:pic>
                    <p:nvPicPr>
                      <p:cNvPr id="0" name="图片 3096"/>
                      <p:cNvPicPr/>
                      <p:nvPr/>
                    </p:nvPicPr>
                    <p:blipFill>
                      <a:blip r:embed="rId8"/>
                      <a:stretch>
                        <a:fillRect/>
                      </a:stretch>
                    </p:blipFill>
                    <p:spPr>
                      <a:xfrm>
                        <a:off x="4775200" y="1370013"/>
                        <a:ext cx="276225" cy="355600"/>
                      </a:xfrm>
                      <a:prstGeom prst="rect">
                        <a:avLst/>
                      </a:prstGeom>
                      <a:noFill/>
                      <a:ln w="38100">
                        <a:noFill/>
                        <a:miter/>
                      </a:ln>
                    </p:spPr>
                  </p:pic>
                </p:oleObj>
              </mc:Fallback>
            </mc:AlternateContent>
          </a:graphicData>
        </a:graphic>
      </p:graphicFrame>
      <p:sp>
        <p:nvSpPr>
          <p:cNvPr id="2" name="Text Box 5"/>
          <p:cNvSpPr txBox="1"/>
          <p:nvPr/>
        </p:nvSpPr>
        <p:spPr>
          <a:xfrm>
            <a:off x="1091883" y="5620385"/>
            <a:ext cx="8040687" cy="460375"/>
          </a:xfrm>
          <a:prstGeom prst="rect">
            <a:avLst/>
          </a:prstGeom>
          <a:noFill/>
          <a:ln w="9525">
            <a:noFill/>
          </a:ln>
        </p:spPr>
        <p:txBody>
          <a:bodyPr wrap="square" anchor="t">
            <a:spAutoFit/>
          </a:bodyPr>
          <a:lstStyle/>
          <a:p>
            <a:pPr>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、温度变送器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，蒸汽阀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，锅炉</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，控制器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，正</a:t>
            </a:r>
            <a:r>
              <a:rPr lang="zh-CN" altLang="en-US" dirty="0">
                <a:solidFill>
                  <a:srgbClr val="0000FF"/>
                </a:solidFill>
                <a:latin typeface="Times New Roman" panose="02020603050405020304" pitchFamily="18" charset="0"/>
                <a:ea typeface="宋体" panose="02010600030101010101" pitchFamily="2" charset="-122"/>
              </a:rPr>
              <a:t>作用</a:t>
            </a:r>
            <a:r>
              <a:rPr lang="zh-CN" altLang="en-US" dirty="0">
                <a:latin typeface="Times New Roman" panose="02020603050405020304" pitchFamily="18" charset="0"/>
                <a:ea typeface="宋体" panose="02010600030101010101" pitchFamily="2" charset="-122"/>
              </a:rPr>
              <a:t>。</a:t>
            </a:r>
          </a:p>
        </p:txBody>
      </p:sp>
    </p:spTree>
  </p:cSld>
  <p:clrMapOvr>
    <a:masterClrMapping/>
  </p:clrMapOvr>
  <p:transition spd="slow" advClick="0">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
        <p:nvSpPr>
          <p:cNvPr id="2" name="文本框 1"/>
          <p:cNvSpPr txBox="1"/>
          <p:nvPr/>
        </p:nvSpPr>
        <p:spPr>
          <a:xfrm>
            <a:off x="2015490" y="3602355"/>
            <a:ext cx="1713230" cy="460375"/>
          </a:xfrm>
          <a:prstGeom prst="rect">
            <a:avLst/>
          </a:prstGeom>
          <a:noFill/>
        </p:spPr>
        <p:txBody>
          <a:bodyPr wrap="none" rtlCol="0" anchor="t">
            <a:spAutoFit/>
          </a:bodyPr>
          <a:lstStyle/>
          <a:p>
            <a:pPr>
              <a:spcBef>
                <a:spcPct val="50000"/>
              </a:spcBef>
            </a:pPr>
            <a:r>
              <a:rPr lang="zh-CN" altLang="en-US" dirty="0">
                <a:solidFill>
                  <a:srgbClr val="0000FF"/>
                </a:solidFill>
                <a:latin typeface="Times New Roman" panose="02020603050405020304" pitchFamily="18" charset="0"/>
                <a:sym typeface="宋体" panose="02010600030101010101" pitchFamily="2" charset="-122"/>
              </a:rPr>
              <a:t>过程分析法</a:t>
            </a:r>
            <a:endParaRPr lang="zh-CN" altLang="en-US"/>
          </a:p>
        </p:txBody>
      </p:sp>
      <p:sp>
        <p:nvSpPr>
          <p:cNvPr id="23557" name="文本框 1"/>
          <p:cNvSpPr txBox="1"/>
          <p:nvPr/>
        </p:nvSpPr>
        <p:spPr>
          <a:xfrm>
            <a:off x="2015490" y="4160520"/>
            <a:ext cx="8440738" cy="398780"/>
          </a:xfrm>
          <a:prstGeom prst="rect">
            <a:avLst/>
          </a:prstGeom>
          <a:noFill/>
          <a:ln w="9525">
            <a:noFill/>
          </a:ln>
        </p:spPr>
        <p:txBody>
          <a:bodyPr wrap="square" anchor="t">
            <a:spAutoFit/>
          </a:bodyPr>
          <a:lstStyle/>
          <a:p>
            <a:pPr>
              <a:spcBef>
                <a:spcPct val="50000"/>
              </a:spcBef>
            </a:pPr>
            <a:r>
              <a:rPr lang="zh-CN" altLang="en-US" sz="2000" dirty="0">
                <a:latin typeface="Times New Roman" panose="02020603050405020304" pitchFamily="18" charset="0"/>
                <a:ea typeface="宋体" panose="02010600030101010101" pitchFamily="2" charset="-122"/>
                <a:sym typeface="宋体" panose="02010600030101010101" pitchFamily="2" charset="-122"/>
              </a:rPr>
              <a:t>蒸汽流量一定，调节冷水水量来控制水箱温度，调节器的作用方式。</a:t>
            </a:r>
            <a:endParaRPr lang="zh-CN" altLang="en-US" sz="2000">
              <a:latin typeface="Arial" panose="020B0604020202020204" pitchFamily="34" charset="0"/>
              <a:ea typeface="宋体" panose="02010600030101010101" pitchFamily="2" charset="-122"/>
            </a:endParaRPr>
          </a:p>
        </p:txBody>
      </p:sp>
      <p:sp>
        <p:nvSpPr>
          <p:cNvPr id="7" name="文本框 6"/>
          <p:cNvSpPr txBox="1"/>
          <p:nvPr/>
        </p:nvSpPr>
        <p:spPr>
          <a:xfrm>
            <a:off x="2015173" y="5289868"/>
            <a:ext cx="8120062" cy="398780"/>
          </a:xfrm>
          <a:prstGeom prst="rect">
            <a:avLst/>
          </a:prstGeom>
          <a:noFill/>
          <a:ln w="9525">
            <a:noFill/>
          </a:ln>
        </p:spPr>
        <p:txBody>
          <a:bodyPr wrap="square" anchor="t">
            <a:spAutoFit/>
          </a:bodyPr>
          <a:lstStyle/>
          <a:p>
            <a:pPr>
              <a:spcBef>
                <a:spcPct val="50000"/>
              </a:spcBef>
            </a:pPr>
            <a:r>
              <a:rPr lang="zh-CN" altLang="en-US" sz="2000" dirty="0">
                <a:latin typeface="Times New Roman" panose="02020603050405020304" pitchFamily="18" charset="0"/>
                <a:ea typeface="宋体" panose="02010600030101010101" pitchFamily="2" charset="-122"/>
                <a:sym typeface="宋体" panose="02010600030101010101" pitchFamily="2" charset="-122"/>
              </a:rPr>
              <a:t>冷水流量一定，调节管道蒸汽流量来控制锅炉温度，调节器的作用方式。</a:t>
            </a:r>
            <a:endParaRPr lang="zh-CN" altLang="en-US" sz="2000">
              <a:latin typeface="Arial" panose="020B0604020202020204" pitchFamily="34" charset="0"/>
              <a:ea typeface="宋体" panose="02010600030101010101" pitchFamily="2" charset="-122"/>
            </a:endParaRPr>
          </a:p>
        </p:txBody>
      </p:sp>
      <p:sp>
        <p:nvSpPr>
          <p:cNvPr id="8" name="文本框 7"/>
          <p:cNvSpPr txBox="1"/>
          <p:nvPr/>
        </p:nvSpPr>
        <p:spPr>
          <a:xfrm>
            <a:off x="1999933" y="5787390"/>
            <a:ext cx="7867650" cy="398780"/>
          </a:xfrm>
          <a:prstGeom prst="rect">
            <a:avLst/>
          </a:prstGeom>
          <a:noFill/>
          <a:ln w="9525">
            <a:noFill/>
          </a:ln>
        </p:spPr>
        <p:txBody>
          <a:bodyPr wrap="square" anchor="t">
            <a:spAutoFit/>
          </a:bodyPr>
          <a:lstStyle/>
          <a:p>
            <a:r>
              <a:rPr lang="zh-CN" altLang="en-US" sz="2000" dirty="0">
                <a:latin typeface="Times New Roman" panose="02020603050405020304" pitchFamily="18" charset="0"/>
                <a:ea typeface="宋体" panose="02010600030101010101" pitchFamily="2" charset="-122"/>
                <a:sym typeface="宋体" panose="02010600030101010101" pitchFamily="2" charset="-122"/>
              </a:rPr>
              <a:t>偏差</a:t>
            </a:r>
            <a:r>
              <a:rPr lang="en-US" altLang="zh-CN" sz="2000" dirty="0">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宋体" panose="02010600030101010101" pitchFamily="2" charset="-122"/>
              </a:rPr>
              <a:t>，电开阀</a:t>
            </a:r>
            <a:r>
              <a:rPr lang="en-US" altLang="zh-CN" sz="2000" dirty="0">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宋体" panose="02010600030101010101" pitchFamily="2" charset="-122"/>
              </a:rPr>
              <a:t>，开大阀门，控制器输出为正。反作用。</a:t>
            </a:r>
          </a:p>
        </p:txBody>
      </p:sp>
      <p:sp>
        <p:nvSpPr>
          <p:cNvPr id="9" name="文本框 8"/>
          <p:cNvSpPr txBox="1"/>
          <p:nvPr/>
        </p:nvSpPr>
        <p:spPr>
          <a:xfrm>
            <a:off x="2020253" y="4737735"/>
            <a:ext cx="7867650" cy="398780"/>
          </a:xfrm>
          <a:prstGeom prst="rect">
            <a:avLst/>
          </a:prstGeom>
          <a:noFill/>
          <a:ln w="9525">
            <a:noFill/>
          </a:ln>
        </p:spPr>
        <p:txBody>
          <a:bodyPr wrap="square" anchor="t">
            <a:spAutoFit/>
          </a:bodyPr>
          <a:lstStyle/>
          <a:p>
            <a:r>
              <a:rPr lang="zh-CN" altLang="en-US" sz="2000" dirty="0">
                <a:latin typeface="Times New Roman" panose="02020603050405020304" pitchFamily="18" charset="0"/>
                <a:ea typeface="宋体" panose="02010600030101010101" pitchFamily="2" charset="-122"/>
                <a:sym typeface="宋体" panose="02010600030101010101" pitchFamily="2" charset="-122"/>
              </a:rPr>
              <a:t>偏差</a:t>
            </a:r>
            <a:r>
              <a:rPr lang="en-US" altLang="zh-CN" sz="2000" dirty="0">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宋体" panose="02010600030101010101" pitchFamily="2" charset="-122"/>
              </a:rPr>
              <a:t>，电关阀</a:t>
            </a:r>
            <a:r>
              <a:rPr lang="en-US" altLang="zh-CN" sz="2000" dirty="0">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宋体" panose="02010600030101010101" pitchFamily="2" charset="-122"/>
              </a:rPr>
              <a:t>，关小阀门，控制器输出为正。反作用。</a:t>
            </a:r>
          </a:p>
        </p:txBody>
      </p:sp>
      <p:graphicFrame>
        <p:nvGraphicFramePr>
          <p:cNvPr id="21507" name="Object 7"/>
          <p:cNvGraphicFramePr/>
          <p:nvPr/>
        </p:nvGraphicFramePr>
        <p:xfrm>
          <a:off x="1625600" y="1049338"/>
          <a:ext cx="4537075" cy="1693862"/>
        </p:xfrm>
        <a:graphic>
          <a:graphicData uri="http://schemas.openxmlformats.org/presentationml/2006/ole">
            <mc:AlternateContent xmlns:mc="http://schemas.openxmlformats.org/markup-compatibility/2006">
              <mc:Choice xmlns:v="urn:schemas-microsoft-com:vml" Requires="v">
                <p:oleObj spid="_x0000_s12301" r:id="rId3" imgW="8315325" imgH="2667000" progId="PBrush">
                  <p:embed/>
                </p:oleObj>
              </mc:Choice>
              <mc:Fallback>
                <p:oleObj r:id="rId3" imgW="8315325" imgH="2667000" progId="PBrush">
                  <p:embed/>
                  <p:pic>
                    <p:nvPicPr>
                      <p:cNvPr id="0" name="图片 3091"/>
                      <p:cNvPicPr/>
                      <p:nvPr/>
                    </p:nvPicPr>
                    <p:blipFill>
                      <a:blip r:embed="rId4"/>
                      <a:stretch>
                        <a:fillRect/>
                      </a:stretch>
                    </p:blipFill>
                    <p:spPr>
                      <a:xfrm>
                        <a:off x="1625600" y="1049338"/>
                        <a:ext cx="4537075" cy="1693862"/>
                      </a:xfrm>
                      <a:prstGeom prst="rect">
                        <a:avLst/>
                      </a:prstGeom>
                      <a:noFill/>
                      <a:ln w="38100">
                        <a:noFill/>
                        <a:miter/>
                      </a:ln>
                    </p:spPr>
                  </p:pic>
                </p:oleObj>
              </mc:Fallback>
            </mc:AlternateContent>
          </a:graphicData>
        </a:graphic>
      </p:graphicFrame>
      <p:graphicFrame>
        <p:nvGraphicFramePr>
          <p:cNvPr id="21508" name="Object 8"/>
          <p:cNvGraphicFramePr/>
          <p:nvPr/>
        </p:nvGraphicFramePr>
        <p:xfrm>
          <a:off x="6386830" y="865505"/>
          <a:ext cx="3982085" cy="2446655"/>
        </p:xfrm>
        <a:graphic>
          <a:graphicData uri="http://schemas.openxmlformats.org/presentationml/2006/ole">
            <mc:AlternateContent xmlns:mc="http://schemas.openxmlformats.org/markup-compatibility/2006">
              <mc:Choice xmlns:v="urn:schemas-microsoft-com:vml" Requires="v">
                <p:oleObj spid="_x0000_s12302" r:id="rId5" imgW="4876800" imgH="3362325" progId="PBrush">
                  <p:embed/>
                </p:oleObj>
              </mc:Choice>
              <mc:Fallback>
                <p:oleObj r:id="rId5" imgW="4876800" imgH="3362325" progId="PBrush">
                  <p:embed/>
                  <p:pic>
                    <p:nvPicPr>
                      <p:cNvPr id="0" name="图片 3095"/>
                      <p:cNvPicPr/>
                      <p:nvPr/>
                    </p:nvPicPr>
                    <p:blipFill>
                      <a:blip r:embed="rId6"/>
                      <a:stretch>
                        <a:fillRect/>
                      </a:stretch>
                    </p:blipFill>
                    <p:spPr>
                      <a:xfrm>
                        <a:off x="6386830" y="865505"/>
                        <a:ext cx="3982085" cy="2446655"/>
                      </a:xfrm>
                      <a:prstGeom prst="rect">
                        <a:avLst/>
                      </a:prstGeom>
                      <a:noFill/>
                      <a:ln w="38100">
                        <a:noFill/>
                        <a:miter/>
                      </a:ln>
                    </p:spPr>
                  </p:pic>
                </p:oleObj>
              </mc:Fallback>
            </mc:AlternateContent>
          </a:graphicData>
        </a:graphic>
      </p:graphicFrame>
      <p:graphicFrame>
        <p:nvGraphicFramePr>
          <p:cNvPr id="21509" name="对象 7170"/>
          <p:cNvGraphicFramePr>
            <a:graphicFrameLocks noChangeAspect="1"/>
          </p:cNvGraphicFramePr>
          <p:nvPr/>
        </p:nvGraphicFramePr>
        <p:xfrm>
          <a:off x="4775200" y="1370013"/>
          <a:ext cx="276225" cy="355600"/>
        </p:xfrm>
        <a:graphic>
          <a:graphicData uri="http://schemas.openxmlformats.org/presentationml/2006/ole">
            <mc:AlternateContent xmlns:mc="http://schemas.openxmlformats.org/markup-compatibility/2006">
              <mc:Choice xmlns:v="urn:schemas-microsoft-com:vml" Requires="v">
                <p:oleObj spid="_x0000_s12303" r:id="rId7" imgW="119380" imgH="159385" progId="">
                  <p:embed/>
                </p:oleObj>
              </mc:Choice>
              <mc:Fallback>
                <p:oleObj r:id="rId7" imgW="119380" imgH="159385" progId="">
                  <p:embed/>
                  <p:pic>
                    <p:nvPicPr>
                      <p:cNvPr id="0" name="图片 3096"/>
                      <p:cNvPicPr/>
                      <p:nvPr/>
                    </p:nvPicPr>
                    <p:blipFill>
                      <a:blip r:embed="rId8"/>
                      <a:stretch>
                        <a:fillRect/>
                      </a:stretch>
                    </p:blipFill>
                    <p:spPr>
                      <a:xfrm>
                        <a:off x="4775200" y="1370013"/>
                        <a:ext cx="276225" cy="355600"/>
                      </a:xfrm>
                      <a:prstGeom prst="rect">
                        <a:avLst/>
                      </a:prstGeom>
                      <a:noFill/>
                      <a:ln w="38100">
                        <a:noFill/>
                        <a:miter/>
                      </a:ln>
                    </p:spPr>
                  </p:pic>
                </p:oleObj>
              </mc:Fallback>
            </mc:AlternateContent>
          </a:graphicData>
        </a:graphic>
      </p:graphicFrame>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5"/>
          <p:cNvSpPr txBox="1"/>
          <p:nvPr/>
        </p:nvSpPr>
        <p:spPr>
          <a:xfrm>
            <a:off x="2219960" y="865505"/>
            <a:ext cx="5134610" cy="460375"/>
          </a:xfrm>
          <a:prstGeom prst="rect">
            <a:avLst/>
          </a:prstGeom>
          <a:noFill/>
          <a:ln w="9525">
            <a:noFill/>
          </a:ln>
        </p:spPr>
        <p:txBody>
          <a:bodyPr wrap="square" anchor="t">
            <a:spAutoFit/>
          </a:bodyPr>
          <a:lstStyle/>
          <a:p>
            <a:pPr>
              <a:spcBef>
                <a:spcPct val="50000"/>
              </a:spcBef>
            </a:pPr>
            <a:r>
              <a:rPr lang="en-US" altLang="zh-CN" dirty="0">
                <a:solidFill>
                  <a:schemeClr val="tx2"/>
                </a:solidFill>
                <a:latin typeface="宋体" panose="02010600030101010101" pitchFamily="2" charset="-122"/>
                <a:ea typeface="宋体" panose="02010600030101010101" pitchFamily="2" charset="-122"/>
              </a:rPr>
              <a:t>2</a:t>
            </a:r>
            <a:r>
              <a:rPr lang="zh-CN" altLang="en-US" dirty="0">
                <a:solidFill>
                  <a:schemeClr val="tx2"/>
                </a:solidFill>
                <a:latin typeface="宋体" panose="02010600030101010101" pitchFamily="2" charset="-122"/>
                <a:ea typeface="宋体" panose="02010600030101010101" pitchFamily="2" charset="-122"/>
              </a:rPr>
              <a:t>、</a:t>
            </a:r>
            <a:r>
              <a:rPr lang="zh-CN" dirty="0">
                <a:solidFill>
                  <a:schemeClr val="tx2"/>
                </a:solidFill>
                <a:latin typeface="宋体" panose="02010600030101010101" pitchFamily="2" charset="-122"/>
                <a:ea typeface="宋体" panose="02010600030101010101" pitchFamily="2" charset="-122"/>
              </a:rPr>
              <a:t>调节规律及其参数确定</a:t>
            </a:r>
          </a:p>
        </p:txBody>
      </p:sp>
      <p:graphicFrame>
        <p:nvGraphicFramePr>
          <p:cNvPr id="24580" name="Object 9"/>
          <p:cNvGraphicFramePr/>
          <p:nvPr/>
        </p:nvGraphicFramePr>
        <p:xfrm>
          <a:off x="7719695" y="229870"/>
          <a:ext cx="4220845" cy="3105785"/>
        </p:xfrm>
        <a:graphic>
          <a:graphicData uri="http://schemas.openxmlformats.org/presentationml/2006/ole">
            <mc:AlternateContent xmlns:mc="http://schemas.openxmlformats.org/markup-compatibility/2006">
              <mc:Choice xmlns:v="urn:schemas-microsoft-com:vml" Requires="v">
                <p:oleObj spid="_x0000_s13341" r:id="rId3" imgW="8153400" imgH="5000625" progId="PBrush">
                  <p:embed/>
                </p:oleObj>
              </mc:Choice>
              <mc:Fallback>
                <p:oleObj r:id="rId3" imgW="8153400" imgH="5000625" progId="PBrush">
                  <p:embed/>
                  <p:pic>
                    <p:nvPicPr>
                      <p:cNvPr id="0" name="图片 3084"/>
                      <p:cNvPicPr/>
                      <p:nvPr/>
                    </p:nvPicPr>
                    <p:blipFill>
                      <a:blip r:embed="rId4"/>
                      <a:stretch>
                        <a:fillRect/>
                      </a:stretch>
                    </p:blipFill>
                    <p:spPr>
                      <a:xfrm>
                        <a:off x="7719695" y="229870"/>
                        <a:ext cx="4220845" cy="3105785"/>
                      </a:xfrm>
                      <a:prstGeom prst="rect">
                        <a:avLst/>
                      </a:prstGeom>
                      <a:noFill/>
                      <a:ln w="38100">
                        <a:noFill/>
                        <a:miter/>
                      </a:ln>
                    </p:spPr>
                  </p:pic>
                </p:oleObj>
              </mc:Fallback>
            </mc:AlternateContent>
          </a:graphicData>
        </a:graphic>
      </p:graphicFrame>
      <p:graphicFrame>
        <p:nvGraphicFramePr>
          <p:cNvPr id="24585" name="对象 2"/>
          <p:cNvGraphicFramePr/>
          <p:nvPr/>
        </p:nvGraphicFramePr>
        <p:xfrm>
          <a:off x="7464425" y="3403600"/>
          <a:ext cx="4613275" cy="2393950"/>
        </p:xfrm>
        <a:graphic>
          <a:graphicData uri="http://schemas.openxmlformats.org/presentationml/2006/ole">
            <mc:AlternateContent xmlns:mc="http://schemas.openxmlformats.org/markup-compatibility/2006">
              <mc:Choice xmlns:v="urn:schemas-microsoft-com:vml" Requires="v">
                <p:oleObj spid="_x0000_s13342" r:id="rId5" imgW="3105150" imgH="1943100" progId="Paint.Picture">
                  <p:embed/>
                </p:oleObj>
              </mc:Choice>
              <mc:Fallback>
                <p:oleObj r:id="rId5" imgW="3105150" imgH="1943100" progId="Paint.Picture">
                  <p:embed/>
                  <p:pic>
                    <p:nvPicPr>
                      <p:cNvPr id="0" name="图片 3082"/>
                      <p:cNvPicPr/>
                      <p:nvPr/>
                    </p:nvPicPr>
                    <p:blipFill>
                      <a:blip r:embed="rId6"/>
                      <a:stretch>
                        <a:fillRect/>
                      </a:stretch>
                    </p:blipFill>
                    <p:spPr>
                      <a:xfrm>
                        <a:off x="7464425" y="3403600"/>
                        <a:ext cx="4613275" cy="2393950"/>
                      </a:xfrm>
                      <a:prstGeom prst="rect">
                        <a:avLst/>
                      </a:prstGeom>
                      <a:noFill/>
                      <a:ln w="38100">
                        <a:noFill/>
                        <a:miter/>
                      </a:ln>
                    </p:spPr>
                  </p:pic>
                </p:oleObj>
              </mc:Fallback>
            </mc:AlternateContent>
          </a:graphicData>
        </a:graphic>
      </p:graphicFrame>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
        <p:nvSpPr>
          <p:cNvPr id="8" name="Text Box 5"/>
          <p:cNvSpPr txBox="1"/>
          <p:nvPr/>
        </p:nvSpPr>
        <p:spPr>
          <a:xfrm>
            <a:off x="2080260" y="1325880"/>
            <a:ext cx="5134610" cy="460375"/>
          </a:xfrm>
          <a:prstGeom prst="rect">
            <a:avLst/>
          </a:prstGeom>
          <a:noFill/>
          <a:ln w="9525">
            <a:noFill/>
          </a:ln>
        </p:spPr>
        <p:txBody>
          <a:bodyPr wrap="square" anchor="t">
            <a:spAutoFit/>
          </a:bodyPr>
          <a:lstStyle/>
          <a:p>
            <a:pPr>
              <a:spcBef>
                <a:spcPct val="50000"/>
              </a:spcBef>
            </a:pPr>
            <a:r>
              <a:rPr lang="zh-CN" dirty="0">
                <a:solidFill>
                  <a:schemeClr val="tx2"/>
                </a:solidFill>
                <a:latin typeface="宋体" panose="02010600030101010101" pitchFamily="2" charset="-122"/>
                <a:ea typeface="宋体" panose="02010600030101010101" pitchFamily="2" charset="-122"/>
              </a:rPr>
              <a:t>（</a:t>
            </a:r>
            <a:r>
              <a:rPr lang="en-US" altLang="zh-CN" dirty="0">
                <a:solidFill>
                  <a:schemeClr val="tx2"/>
                </a:solidFill>
                <a:latin typeface="宋体" panose="02010600030101010101" pitchFamily="2" charset="-122"/>
                <a:ea typeface="宋体" panose="02010600030101010101" pitchFamily="2" charset="-122"/>
              </a:rPr>
              <a:t>1</a:t>
            </a:r>
            <a:r>
              <a:rPr lang="zh-CN" dirty="0">
                <a:solidFill>
                  <a:schemeClr val="tx2"/>
                </a:solidFill>
                <a:latin typeface="宋体" panose="02010600030101010101" pitchFamily="2" charset="-122"/>
                <a:ea typeface="宋体" panose="02010600030101010101" pitchFamily="2" charset="-122"/>
              </a:rPr>
              <a:t>）调节规律及其应用场合</a:t>
            </a:r>
          </a:p>
        </p:txBody>
      </p:sp>
      <p:sp>
        <p:nvSpPr>
          <p:cNvPr id="3" name="Text Box 2"/>
          <p:cNvSpPr txBox="1"/>
          <p:nvPr/>
        </p:nvSpPr>
        <p:spPr>
          <a:xfrm>
            <a:off x="8525510" y="5950585"/>
            <a:ext cx="2609215" cy="398780"/>
          </a:xfrm>
          <a:prstGeom prst="rect">
            <a:avLst/>
          </a:prstGeom>
          <a:noFill/>
          <a:ln w="9525">
            <a:noFill/>
          </a:ln>
        </p:spPr>
        <p:txBody>
          <a:bodyPr wrap="square" anchor="t">
            <a:spAutoFit/>
          </a:bodyPr>
          <a:lstStyle/>
          <a:p>
            <a:r>
              <a:rPr lang="zh-CN" altLang="en-US"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5</a:t>
            </a:r>
            <a:r>
              <a:rPr lang="zh-CN" altLang="en-US" sz="2000" dirty="0">
                <a:latin typeface="Times New Roman" panose="02020603050405020304" pitchFamily="18" charset="0"/>
                <a:ea typeface="宋体" panose="02010600030101010101" pitchFamily="2" charset="-122"/>
              </a:rPr>
              <a:t>液位控制系统</a:t>
            </a:r>
          </a:p>
        </p:txBody>
      </p:sp>
      <p:grpSp>
        <p:nvGrpSpPr>
          <p:cNvPr id="11" name="组合 10"/>
          <p:cNvGrpSpPr/>
          <p:nvPr/>
        </p:nvGrpSpPr>
        <p:grpSpPr>
          <a:xfrm>
            <a:off x="967740" y="3270250"/>
            <a:ext cx="5457190" cy="978535"/>
            <a:chOff x="1524" y="5150"/>
            <a:chExt cx="8594" cy="1541"/>
          </a:xfrm>
        </p:grpSpPr>
        <p:grpSp>
          <p:nvGrpSpPr>
            <p:cNvPr id="2" name="组合 1"/>
            <p:cNvGrpSpPr/>
            <p:nvPr/>
          </p:nvGrpSpPr>
          <p:grpSpPr>
            <a:xfrm>
              <a:off x="3642" y="5150"/>
              <a:ext cx="6476" cy="1095"/>
              <a:chOff x="1831" y="5972"/>
              <a:chExt cx="7255" cy="1414"/>
            </a:xfrm>
          </p:grpSpPr>
          <p:graphicFrame>
            <p:nvGraphicFramePr>
              <p:cNvPr id="24582" name="对象 8198">
                <a:hlinkClick r:id="" action="ppaction://ole?verb=0"/>
              </p:cNvPr>
              <p:cNvGraphicFramePr>
                <a:graphicFrameLocks noChangeAspect="1"/>
              </p:cNvGraphicFramePr>
              <p:nvPr/>
            </p:nvGraphicFramePr>
            <p:xfrm>
              <a:off x="1831" y="6106"/>
              <a:ext cx="2484" cy="851"/>
            </p:xfrm>
            <a:graphic>
              <a:graphicData uri="http://schemas.openxmlformats.org/presentationml/2006/ole">
                <mc:AlternateContent xmlns:mc="http://schemas.openxmlformats.org/markup-compatibility/2006">
                  <mc:Choice xmlns:v="urn:schemas-microsoft-com:vml" Requires="v">
                    <p:oleObj spid="_x0000_s13343" r:id="rId7" imgW="596900" imgH="228600" progId="Equation.3">
                      <p:embed/>
                    </p:oleObj>
                  </mc:Choice>
                  <mc:Fallback>
                    <p:oleObj r:id="rId7" imgW="596900" imgH="228600" progId="Equation.3">
                      <p:embed/>
                      <p:pic>
                        <p:nvPicPr>
                          <p:cNvPr id="0" name="图片 3083"/>
                          <p:cNvPicPr/>
                          <p:nvPr/>
                        </p:nvPicPr>
                        <p:blipFill>
                          <a:blip r:embed="rId8"/>
                          <a:stretch>
                            <a:fillRect/>
                          </a:stretch>
                        </p:blipFill>
                        <p:spPr>
                          <a:xfrm>
                            <a:off x="1831" y="6106"/>
                            <a:ext cx="2484" cy="851"/>
                          </a:xfrm>
                          <a:prstGeom prst="rect">
                            <a:avLst/>
                          </a:prstGeom>
                          <a:noFill/>
                          <a:ln w="38100">
                            <a:noFill/>
                            <a:miter/>
                          </a:ln>
                        </p:spPr>
                      </p:pic>
                    </p:oleObj>
                  </mc:Fallback>
                </mc:AlternateContent>
              </a:graphicData>
            </a:graphic>
          </p:graphicFrame>
          <p:graphicFrame>
            <p:nvGraphicFramePr>
              <p:cNvPr id="24583" name="对象 8201">
                <a:hlinkClick r:id="" action="ppaction://ole?verb=0"/>
              </p:cNvPr>
              <p:cNvGraphicFramePr>
                <a:graphicFrameLocks noChangeAspect="1"/>
              </p:cNvGraphicFramePr>
              <p:nvPr/>
            </p:nvGraphicFramePr>
            <p:xfrm>
              <a:off x="4636" y="5972"/>
              <a:ext cx="4450" cy="1414"/>
            </p:xfrm>
            <a:graphic>
              <a:graphicData uri="http://schemas.openxmlformats.org/presentationml/2006/ole">
                <mc:AlternateContent xmlns:mc="http://schemas.openxmlformats.org/markup-compatibility/2006">
                  <mc:Choice xmlns:v="urn:schemas-microsoft-com:vml" Requires="v">
                    <p:oleObj spid="_x0000_s13344" r:id="rId9" imgW="1397000" imgH="444500" progId="Equations">
                      <p:embed/>
                    </p:oleObj>
                  </mc:Choice>
                  <mc:Fallback>
                    <p:oleObj r:id="rId9" imgW="1397000" imgH="444500" progId="Equations">
                      <p:embed/>
                      <p:pic>
                        <p:nvPicPr>
                          <p:cNvPr id="0" name="图片 3081"/>
                          <p:cNvPicPr/>
                          <p:nvPr/>
                        </p:nvPicPr>
                        <p:blipFill>
                          <a:blip r:embed="rId10"/>
                          <a:stretch>
                            <a:fillRect/>
                          </a:stretch>
                        </p:blipFill>
                        <p:spPr>
                          <a:xfrm>
                            <a:off x="4636" y="5972"/>
                            <a:ext cx="4450" cy="1414"/>
                          </a:xfrm>
                          <a:prstGeom prst="rect">
                            <a:avLst/>
                          </a:prstGeom>
                          <a:noFill/>
                          <a:ln w="38100">
                            <a:noFill/>
                            <a:miter/>
                          </a:ln>
                        </p:spPr>
                      </p:pic>
                    </p:oleObj>
                  </mc:Fallback>
                </mc:AlternateContent>
              </a:graphicData>
            </a:graphic>
          </p:graphicFrame>
        </p:grpSp>
        <p:sp>
          <p:nvSpPr>
            <p:cNvPr id="6" name="文本框 5"/>
            <p:cNvSpPr txBox="1"/>
            <p:nvPr/>
          </p:nvSpPr>
          <p:spPr>
            <a:xfrm>
              <a:off x="3642" y="6063"/>
              <a:ext cx="4521" cy="628"/>
            </a:xfrm>
            <a:prstGeom prst="rect">
              <a:avLst/>
            </a:prstGeom>
            <a:noFill/>
          </p:spPr>
          <p:txBody>
            <a:bodyPr wrap="square" rtlCol="0" anchor="t">
              <a:spAutoFit/>
            </a:bodyPr>
            <a:lstStyle/>
            <a:p>
              <a:pPr>
                <a:spcBef>
                  <a:spcPct val="50000"/>
                </a:spcBef>
              </a:pPr>
              <a:r>
                <a:rPr lang="zh-CN" altLang="en-US" sz="2000" b="0" dirty="0">
                  <a:solidFill>
                    <a:srgbClr val="0000FF"/>
                  </a:solidFill>
                  <a:latin typeface="黑体" panose="02010609060101010101" pitchFamily="49" charset="-122"/>
                  <a:ea typeface="黑体" panose="02010609060101010101" pitchFamily="49" charset="-122"/>
                  <a:sym typeface="+mn-ea"/>
                </a:rPr>
                <a:t>快速有余差。</a:t>
              </a:r>
              <a:endParaRPr lang="zh-CN" altLang="en-US" sz="2000"/>
            </a:p>
          </p:txBody>
        </p:sp>
        <p:sp>
          <p:nvSpPr>
            <p:cNvPr id="4" name="文本框 3"/>
            <p:cNvSpPr txBox="1"/>
            <p:nvPr/>
          </p:nvSpPr>
          <p:spPr>
            <a:xfrm>
              <a:off x="1524" y="5285"/>
              <a:ext cx="2118" cy="628"/>
            </a:xfrm>
            <a:prstGeom prst="rect">
              <a:avLst/>
            </a:prstGeom>
            <a:noFill/>
          </p:spPr>
          <p:txBody>
            <a:bodyPr wrap="square" rtlCol="0">
              <a:spAutoFit/>
            </a:bodyPr>
            <a:lstStyle/>
            <a:p>
              <a:r>
                <a:rPr lang="en-US" altLang="zh-CN" sz="2000" dirty="0"/>
                <a:t>P</a:t>
              </a:r>
              <a:r>
                <a:rPr lang="zh-CN" altLang="en-US" sz="2000" dirty="0"/>
                <a:t>调节</a:t>
              </a:r>
            </a:p>
          </p:txBody>
        </p:sp>
      </p:grpSp>
      <p:grpSp>
        <p:nvGrpSpPr>
          <p:cNvPr id="12" name="组合 11"/>
          <p:cNvGrpSpPr/>
          <p:nvPr/>
        </p:nvGrpSpPr>
        <p:grpSpPr>
          <a:xfrm>
            <a:off x="967740" y="4248785"/>
            <a:ext cx="6450965" cy="1278255"/>
            <a:chOff x="1524" y="6691"/>
            <a:chExt cx="10159" cy="2013"/>
          </a:xfrm>
        </p:grpSpPr>
        <p:graphicFrame>
          <p:nvGraphicFramePr>
            <p:cNvPr id="26629" name="Object 12"/>
            <p:cNvGraphicFramePr/>
            <p:nvPr/>
          </p:nvGraphicFramePr>
          <p:xfrm>
            <a:off x="3724" y="6691"/>
            <a:ext cx="4439" cy="1099"/>
          </p:xfrm>
          <a:graphic>
            <a:graphicData uri="http://schemas.openxmlformats.org/presentationml/2006/ole">
              <mc:AlternateContent xmlns:mc="http://schemas.openxmlformats.org/markup-compatibility/2006">
                <mc:Choice xmlns:v="urn:schemas-microsoft-com:vml" Requires="v">
                  <p:oleObj spid="_x0000_s13345" r:id="rId11" imgW="1370965" imgH="431800" progId="Equations">
                    <p:embed/>
                  </p:oleObj>
                </mc:Choice>
                <mc:Fallback>
                  <p:oleObj r:id="rId11" imgW="1370965" imgH="431800" progId="Equations">
                    <p:embed/>
                    <p:pic>
                      <p:nvPicPr>
                        <p:cNvPr id="0" name="图片 3126"/>
                        <p:cNvPicPr/>
                        <p:nvPr/>
                      </p:nvPicPr>
                      <p:blipFill>
                        <a:blip r:embed="rId12"/>
                        <a:stretch>
                          <a:fillRect/>
                        </a:stretch>
                      </p:blipFill>
                      <p:spPr>
                        <a:xfrm>
                          <a:off x="3724" y="6691"/>
                          <a:ext cx="4439" cy="1099"/>
                        </a:xfrm>
                        <a:prstGeom prst="rect">
                          <a:avLst/>
                        </a:prstGeom>
                        <a:noFill/>
                        <a:ln w="38100">
                          <a:noFill/>
                          <a:miter/>
                        </a:ln>
                      </p:spPr>
                    </p:pic>
                  </p:oleObj>
                </mc:Fallback>
              </mc:AlternateContent>
            </a:graphicData>
          </a:graphic>
        </p:graphicFrame>
        <p:sp>
          <p:nvSpPr>
            <p:cNvPr id="5" name="文本框 4"/>
            <p:cNvSpPr txBox="1"/>
            <p:nvPr/>
          </p:nvSpPr>
          <p:spPr>
            <a:xfrm>
              <a:off x="3395" y="8076"/>
              <a:ext cx="8288" cy="628"/>
            </a:xfrm>
            <a:prstGeom prst="rect">
              <a:avLst/>
            </a:prstGeom>
            <a:noFill/>
          </p:spPr>
          <p:txBody>
            <a:bodyPr wrap="none" rtlCol="0" anchor="t">
              <a:spAutoFit/>
            </a:bodyPr>
            <a:lstStyle/>
            <a:p>
              <a:pPr>
                <a:spcBef>
                  <a:spcPct val="50000"/>
                </a:spcBef>
              </a:pPr>
              <a:r>
                <a:rPr lang="zh-CN" altLang="en-US" sz="2000" b="0" dirty="0">
                  <a:solidFill>
                    <a:srgbClr val="0000FF"/>
                  </a:solidFill>
                  <a:latin typeface="黑体" panose="02010609060101010101" pitchFamily="49" charset="-122"/>
                  <a:ea typeface="黑体" panose="02010609060101010101" pitchFamily="49" charset="-122"/>
                  <a:sym typeface="+mn-ea"/>
                </a:rPr>
                <a:t>能消除余差，调节速度较快。可能产生超调。</a:t>
              </a:r>
              <a:endParaRPr lang="zh-CN" altLang="en-US" sz="2000"/>
            </a:p>
          </p:txBody>
        </p:sp>
        <p:sp>
          <p:nvSpPr>
            <p:cNvPr id="9" name="文本框 8"/>
            <p:cNvSpPr txBox="1"/>
            <p:nvPr/>
          </p:nvSpPr>
          <p:spPr>
            <a:xfrm>
              <a:off x="1524" y="6926"/>
              <a:ext cx="2118" cy="628"/>
            </a:xfrm>
            <a:prstGeom prst="rect">
              <a:avLst/>
            </a:prstGeom>
            <a:noFill/>
          </p:spPr>
          <p:txBody>
            <a:bodyPr wrap="square" rtlCol="0">
              <a:spAutoFit/>
            </a:bodyPr>
            <a:lstStyle/>
            <a:p>
              <a:r>
                <a:rPr lang="en-US" altLang="zh-CN" sz="2000"/>
                <a:t>PI</a:t>
              </a:r>
              <a:r>
                <a:rPr lang="zh-CN" altLang="en-US" sz="2000"/>
                <a:t>调节</a:t>
              </a:r>
            </a:p>
          </p:txBody>
        </p:sp>
      </p:grpSp>
      <p:grpSp>
        <p:nvGrpSpPr>
          <p:cNvPr id="13" name="组合 12"/>
          <p:cNvGrpSpPr/>
          <p:nvPr/>
        </p:nvGrpSpPr>
        <p:grpSpPr>
          <a:xfrm>
            <a:off x="1019810" y="5527040"/>
            <a:ext cx="5608320" cy="1003935"/>
            <a:chOff x="1606" y="8704"/>
            <a:chExt cx="8832" cy="1581"/>
          </a:xfrm>
        </p:grpSpPr>
        <p:graphicFrame>
          <p:nvGraphicFramePr>
            <p:cNvPr id="32817" name="Object 50"/>
            <p:cNvGraphicFramePr/>
            <p:nvPr/>
          </p:nvGraphicFramePr>
          <p:xfrm>
            <a:off x="3724" y="8704"/>
            <a:ext cx="5958" cy="953"/>
          </p:xfrm>
          <a:graphic>
            <a:graphicData uri="http://schemas.openxmlformats.org/presentationml/2006/ole">
              <mc:AlternateContent xmlns:mc="http://schemas.openxmlformats.org/markup-compatibility/2006">
                <mc:Choice xmlns:v="urn:schemas-microsoft-com:vml" Requires="v">
                  <p:oleObj spid="_x0000_s13346" r:id="rId13" imgW="1651000" imgH="355600" progId="Equations">
                    <p:embed/>
                  </p:oleObj>
                </mc:Choice>
                <mc:Fallback>
                  <p:oleObj r:id="rId13" imgW="1651000" imgH="355600" progId="Equations">
                    <p:embed/>
                    <p:pic>
                      <p:nvPicPr>
                        <p:cNvPr id="0" name="图片 3154"/>
                        <p:cNvPicPr/>
                        <p:nvPr/>
                      </p:nvPicPr>
                      <p:blipFill>
                        <a:blip r:embed="rId14"/>
                        <a:stretch>
                          <a:fillRect/>
                        </a:stretch>
                      </p:blipFill>
                      <p:spPr>
                        <a:xfrm>
                          <a:off x="3724" y="8704"/>
                          <a:ext cx="5958" cy="953"/>
                        </a:xfrm>
                        <a:prstGeom prst="rect">
                          <a:avLst/>
                        </a:prstGeom>
                        <a:noFill/>
                        <a:ln w="38100">
                          <a:noFill/>
                          <a:miter/>
                        </a:ln>
                      </p:spPr>
                    </p:pic>
                  </p:oleObj>
                </mc:Fallback>
              </mc:AlternateContent>
            </a:graphicData>
          </a:graphic>
        </p:graphicFrame>
        <p:sp>
          <p:nvSpPr>
            <p:cNvPr id="7" name="文本框 6"/>
            <p:cNvSpPr txBox="1"/>
            <p:nvPr/>
          </p:nvSpPr>
          <p:spPr>
            <a:xfrm>
              <a:off x="3496" y="9657"/>
              <a:ext cx="6943" cy="628"/>
            </a:xfrm>
            <a:prstGeom prst="rect">
              <a:avLst/>
            </a:prstGeom>
            <a:noFill/>
          </p:spPr>
          <p:txBody>
            <a:bodyPr wrap="square" rtlCol="0" anchor="t">
              <a:spAutoFit/>
            </a:bodyPr>
            <a:lstStyle/>
            <a:p>
              <a:pPr>
                <a:spcBef>
                  <a:spcPct val="50000"/>
                </a:spcBef>
              </a:pPr>
              <a:r>
                <a:rPr lang="zh-CN" altLang="en-US" sz="2000" b="0" dirty="0">
                  <a:solidFill>
                    <a:srgbClr val="0000FF"/>
                  </a:solidFill>
                  <a:latin typeface="黑体" panose="02010609060101010101" pitchFamily="49" charset="-122"/>
                  <a:ea typeface="黑体" panose="02010609060101010101" pitchFamily="49" charset="-122"/>
                  <a:sym typeface="+mn-ea"/>
                </a:rPr>
                <a:t>超前调节，减小超调。</a:t>
              </a:r>
              <a:endParaRPr lang="zh-CN" altLang="en-US" sz="2000"/>
            </a:p>
          </p:txBody>
        </p:sp>
        <p:sp>
          <p:nvSpPr>
            <p:cNvPr id="10" name="文本框 9"/>
            <p:cNvSpPr txBox="1"/>
            <p:nvPr/>
          </p:nvSpPr>
          <p:spPr>
            <a:xfrm>
              <a:off x="1606" y="9029"/>
              <a:ext cx="2118" cy="628"/>
            </a:xfrm>
            <a:prstGeom prst="rect">
              <a:avLst/>
            </a:prstGeom>
            <a:noFill/>
          </p:spPr>
          <p:txBody>
            <a:bodyPr wrap="square" rtlCol="0">
              <a:spAutoFit/>
            </a:bodyPr>
            <a:lstStyle/>
            <a:p>
              <a:r>
                <a:rPr lang="en-US" altLang="zh-CN" sz="2000"/>
                <a:t>PD</a:t>
              </a:r>
              <a:r>
                <a:rPr lang="zh-CN" altLang="en-US" sz="2000"/>
                <a:t>调节</a:t>
              </a:r>
            </a:p>
          </p:txBody>
        </p:sp>
      </p:grpSp>
      <p:graphicFrame>
        <p:nvGraphicFramePr>
          <p:cNvPr id="14" name="对象 13"/>
          <p:cNvGraphicFramePr/>
          <p:nvPr/>
        </p:nvGraphicFramePr>
        <p:xfrm>
          <a:off x="1489710" y="1764665"/>
          <a:ext cx="4935220" cy="1505585"/>
        </p:xfrm>
        <a:graphic>
          <a:graphicData uri="http://schemas.openxmlformats.org/presentationml/2006/ole">
            <mc:AlternateContent xmlns:mc="http://schemas.openxmlformats.org/markup-compatibility/2006">
              <mc:Choice xmlns:v="urn:schemas-microsoft-com:vml" Requires="v">
                <p:oleObj spid="_x0000_s13347" r:id="rId15" imgW="5238750" imgH="1504950" progId="Paint.Picture">
                  <p:embed/>
                </p:oleObj>
              </mc:Choice>
              <mc:Fallback>
                <p:oleObj r:id="rId15" imgW="5238750" imgH="1504950" progId="Paint.Picture">
                  <p:embed/>
                  <p:pic>
                    <p:nvPicPr>
                      <p:cNvPr id="0" name="图片 14"/>
                      <p:cNvPicPr/>
                      <p:nvPr/>
                    </p:nvPicPr>
                    <p:blipFill>
                      <a:blip r:embed="rId16"/>
                      <a:stretch>
                        <a:fillRect/>
                      </a:stretch>
                    </p:blipFill>
                    <p:spPr>
                      <a:xfrm>
                        <a:off x="1489710" y="1764665"/>
                        <a:ext cx="4935220" cy="1505585"/>
                      </a:xfrm>
                      <a:prstGeom prst="rect">
                        <a:avLst/>
                      </a:prstGeom>
                    </p:spPr>
                  </p:pic>
                </p:oleObj>
              </mc:Fallback>
            </mc:AlternateContent>
          </a:graphicData>
        </a:graphic>
      </p:graphicFrame>
    </p:spTree>
  </p:cSld>
  <p:clrMapOvr>
    <a:masterClrMapping/>
  </p:clrMapOvr>
  <p:transition spd="slow" advClick="0">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graphicFrame>
        <p:nvGraphicFramePr>
          <p:cNvPr id="76803" name="表格 76802"/>
          <p:cNvGraphicFramePr/>
          <p:nvPr>
            <p:custDataLst>
              <p:tags r:id="rId1"/>
            </p:custDataLst>
          </p:nvPr>
        </p:nvGraphicFramePr>
        <p:xfrm>
          <a:off x="1919288" y="1072833"/>
          <a:ext cx="8447405" cy="5254308"/>
        </p:xfrm>
        <a:graphic>
          <a:graphicData uri="http://schemas.openxmlformats.org/drawingml/2006/table">
            <a:tbl>
              <a:tblPr/>
              <a:tblGrid>
                <a:gridCol w="2089150">
                  <a:extLst>
                    <a:ext uri="{9D8B030D-6E8A-4147-A177-3AD203B41FA5}">
                      <a16:colId xmlns:a16="http://schemas.microsoft.com/office/drawing/2014/main" val="20000"/>
                    </a:ext>
                  </a:extLst>
                </a:gridCol>
                <a:gridCol w="2087880">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gridCol w="2470150">
                  <a:extLst>
                    <a:ext uri="{9D8B030D-6E8A-4147-A177-3AD203B41FA5}">
                      <a16:colId xmlns:a16="http://schemas.microsoft.com/office/drawing/2014/main" val="20003"/>
                    </a:ext>
                  </a:extLst>
                </a:gridCol>
              </a:tblGrid>
              <a:tr h="607695">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控制规律</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特点</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对象特性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应用场合</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4887">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P</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快速有差</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负荷变化不大，工艺要求不高</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气罐压力，贮槽液位</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4888">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PI</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消除余差</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负荷变化不大，对象滞后较小</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压力、流量、液位</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5975">
                <a:tc>
                  <a:txBody>
                    <a:bodyPr/>
                    <a:lstStyle/>
                    <a:p>
                      <a:pPr lvl="0" algn="ctr" eaLnBrk="1" hangingPunct="1">
                        <a:spcBef>
                          <a:spcPct val="20000"/>
                        </a:spcBef>
                        <a:buFont typeface="Arial" panose="020B0604020202020204" pitchFamily="34" charset="0"/>
                        <a:buNone/>
                      </a:pPr>
                      <a:r>
                        <a:rPr lang="en-US" altLang="zh-CN" sz="2000" dirty="0">
                          <a:latin typeface="Arial" panose="020B0604020202020204" pitchFamily="34" charset="0"/>
                          <a:ea typeface="宋体" panose="02010600030101010101" pitchFamily="2" charset="-122"/>
                        </a:rPr>
                        <a:t>PD</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PID</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sym typeface="+mn-ea"/>
                        </a:rPr>
                        <a:t>超前调节</a:t>
                      </a:r>
                    </a:p>
                    <a:p>
                      <a:pPr lvl="0" algn="ctr" eaLnBrk="1" hangingPunct="1">
                        <a:spcBef>
                          <a:spcPct val="20000"/>
                        </a:spcBef>
                        <a:buFont typeface="Arial" panose="020B0604020202020204" pitchFamily="34" charset="0"/>
                        <a:buNone/>
                      </a:pP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实时性要求高</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无人机、智能车等</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5975">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PID</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超前调节</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负荷变化较大，对象滞后较大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换热器、冷凝器</a:t>
                      </a:r>
                    </a:p>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蒸汽温度等</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04888">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模糊控制，神经网络等复杂控制</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融入专家知识</a:t>
                      </a:r>
                    </a:p>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经验等</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负荷变化很大，对象滞后很大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模型不确定</a:t>
                      </a:r>
                    </a:p>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反应釜温度</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slow" advClick="0">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p:nvPr/>
        </p:nvSpPr>
        <p:spPr>
          <a:xfrm>
            <a:off x="2553970" y="4653280"/>
            <a:ext cx="8992235" cy="398780"/>
          </a:xfrm>
          <a:prstGeom prst="rect">
            <a:avLst/>
          </a:prstGeom>
          <a:noFill/>
          <a:ln w="9525">
            <a:noFill/>
          </a:ln>
        </p:spPr>
        <p:txBody>
          <a:bodyPr wrap="square" anchor="t">
            <a:spAutoFit/>
          </a:bodyPr>
          <a:lstStyle/>
          <a:p>
            <a:pPr>
              <a:spcBef>
                <a:spcPct val="50000"/>
              </a:spcBef>
            </a:pPr>
            <a:r>
              <a:rPr lang="zh-CN" altLang="en-US" sz="2000" dirty="0">
                <a:latin typeface="Times New Roman" panose="02020603050405020304" pitchFamily="18" charset="0"/>
                <a:ea typeface="宋体" panose="02010600030101010101" pitchFamily="2" charset="-122"/>
              </a:rPr>
              <a:t>4~20mA 比例调节器，输入从4 ~</a:t>
            </a:r>
            <a:r>
              <a:rPr lang="en-US" altLang="zh-CN" sz="2000" dirty="0">
                <a:latin typeface="Times New Roman" panose="02020603050405020304" pitchFamily="18" charset="0"/>
                <a:ea typeface="宋体" panose="02010600030101010101" pitchFamily="2" charset="-122"/>
              </a:rPr>
              <a:t>5</a:t>
            </a:r>
            <a:r>
              <a:rPr lang="zh-CN" altLang="en-US" sz="2000" dirty="0">
                <a:latin typeface="Times New Roman" panose="02020603050405020304" pitchFamily="18" charset="0"/>
                <a:ea typeface="宋体" panose="02010600030101010101" pitchFamily="2" charset="-122"/>
              </a:rPr>
              <a:t>mA 变化，输出从 4 ~</a:t>
            </a:r>
            <a:r>
              <a:rPr lang="en-US" altLang="zh-CN" sz="2000" dirty="0">
                <a:latin typeface="Times New Roman" panose="02020603050405020304" pitchFamily="18" charset="0"/>
                <a:ea typeface="宋体" panose="02010600030101010101" pitchFamily="2" charset="-122"/>
              </a:rPr>
              <a:t>6</a:t>
            </a:r>
            <a:r>
              <a:rPr lang="zh-CN" altLang="en-US" sz="2000" dirty="0">
                <a:latin typeface="Times New Roman" panose="02020603050405020304" pitchFamily="18" charset="0"/>
                <a:ea typeface="宋体" panose="02010600030101010101" pitchFamily="2" charset="-122"/>
              </a:rPr>
              <a:t>mA 变化， </a:t>
            </a:r>
            <a:r>
              <a:rPr lang="el-GR" altLang="en-US" sz="2000" dirty="0">
                <a:latin typeface="Arial" panose="020B0604020202020204" pitchFamily="34" charset="0"/>
                <a:ea typeface="宋体" panose="02010600030101010101" pitchFamily="2" charset="-122"/>
              </a:rPr>
              <a:t>δ</a:t>
            </a:r>
            <a:r>
              <a:rPr lang="zh-CN" altLang="en-US" sz="2000" dirty="0">
                <a:latin typeface="Arial" panose="020B0604020202020204" pitchFamily="34"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 </a:t>
            </a:r>
            <a:endParaRPr lang="zh-CN" altLang="en-US" sz="2000" dirty="0">
              <a:latin typeface="Times New Roman" panose="02020603050405020304" pitchFamily="18" charset="0"/>
              <a:ea typeface="Times New Roman" panose="02020603050405020304" pitchFamily="18" charset="0"/>
            </a:endParaRPr>
          </a:p>
        </p:txBody>
      </p:sp>
      <p:sp>
        <p:nvSpPr>
          <p:cNvPr id="25602" name="文本框 1"/>
          <p:cNvSpPr txBox="1"/>
          <p:nvPr/>
        </p:nvSpPr>
        <p:spPr>
          <a:xfrm>
            <a:off x="2271395" y="910590"/>
            <a:ext cx="7472363" cy="460375"/>
          </a:xfrm>
          <a:prstGeom prst="rect">
            <a:avLst/>
          </a:prstGeom>
          <a:noFill/>
          <a:ln w="9525">
            <a:noFill/>
          </a:ln>
        </p:spPr>
        <p:txBody>
          <a:bodyPr wrap="square" anchor="t">
            <a:spAutoFit/>
          </a:bodyPr>
          <a:lstStyle/>
          <a:p>
            <a:pPr>
              <a:spcBef>
                <a:spcPct val="50000"/>
              </a:spcBef>
            </a:pPr>
            <a:r>
              <a:rPr lang="zh-CN" dirty="0">
                <a:latin typeface="Times New Roman" panose="02020603050405020304" pitchFamily="18" charset="0"/>
                <a:ea typeface="宋体" panose="02010600030101010101" pitchFamily="2" charset="-122"/>
                <a:sym typeface="宋体" panose="02010600030101010101" pitchFamily="2" charset="-122"/>
              </a:rPr>
              <a:t>（</a:t>
            </a:r>
            <a:r>
              <a:rPr lang="en-US" altLang="zh-CN" dirty="0">
                <a:latin typeface="Times New Roman" panose="02020603050405020304" pitchFamily="18" charset="0"/>
                <a:ea typeface="宋体" panose="02010600030101010101" pitchFamily="2" charset="-122"/>
                <a:sym typeface="宋体" panose="02010600030101010101" pitchFamily="2" charset="-122"/>
              </a:rPr>
              <a:t>2</a:t>
            </a:r>
            <a:r>
              <a:rPr lang="zh-CN" dirty="0">
                <a:latin typeface="Times New Roman" panose="02020603050405020304" pitchFamily="18" charset="0"/>
                <a:ea typeface="宋体" panose="02010600030101010101" pitchFamily="2" charset="-122"/>
                <a:sym typeface="宋体" panose="02010600030101010101" pitchFamily="2" charset="-122"/>
              </a:rPr>
              <a:t>）调节器参数确定方法</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工程测试法</a:t>
            </a:r>
          </a:p>
        </p:txBody>
      </p:sp>
      <p:graphicFrame>
        <p:nvGraphicFramePr>
          <p:cNvPr id="3" name="对象 2">
            <a:hlinkClick r:id="" action="ppaction://ole?verb=0"/>
          </p:cNvPr>
          <p:cNvGraphicFramePr>
            <a:graphicFrameLocks noChangeAspect="1"/>
          </p:cNvGraphicFramePr>
          <p:nvPr/>
        </p:nvGraphicFramePr>
        <p:xfrm>
          <a:off x="6914515" y="3513455"/>
          <a:ext cx="4792345" cy="756920"/>
        </p:xfrm>
        <a:graphic>
          <a:graphicData uri="http://schemas.openxmlformats.org/presentationml/2006/ole">
            <mc:AlternateContent xmlns:mc="http://schemas.openxmlformats.org/markup-compatibility/2006">
              <mc:Choice xmlns:v="urn:schemas-microsoft-com:vml" Requires="v">
                <p:oleObj spid="_x0000_s14345" r:id="rId3" imgW="2654300" imgH="419100" progId="Equation.KSEE3">
                  <p:embed/>
                </p:oleObj>
              </mc:Choice>
              <mc:Fallback>
                <p:oleObj r:id="rId3" imgW="2654300" imgH="419100" progId="Equation.KSEE3">
                  <p:embed/>
                  <p:pic>
                    <p:nvPicPr>
                      <p:cNvPr id="0" name="图片 3124"/>
                      <p:cNvPicPr/>
                      <p:nvPr/>
                    </p:nvPicPr>
                    <p:blipFill>
                      <a:blip r:embed="rId4"/>
                      <a:stretch>
                        <a:fillRect/>
                      </a:stretch>
                    </p:blipFill>
                    <p:spPr>
                      <a:xfrm>
                        <a:off x="6914515" y="3513455"/>
                        <a:ext cx="4792345" cy="756920"/>
                      </a:xfrm>
                      <a:prstGeom prst="rect">
                        <a:avLst/>
                      </a:prstGeom>
                      <a:noFill/>
                      <a:ln w="38100">
                        <a:noFill/>
                        <a:miter/>
                      </a:ln>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2685415" y="5387340"/>
          <a:ext cx="4437380" cy="701675"/>
        </p:xfrm>
        <a:graphic>
          <a:graphicData uri="http://schemas.openxmlformats.org/presentationml/2006/ole">
            <mc:AlternateContent xmlns:mc="http://schemas.openxmlformats.org/markup-compatibility/2006">
              <mc:Choice xmlns:v="urn:schemas-microsoft-com:vml" Requires="v">
                <p:oleObj spid="_x0000_s14346" r:id="rId5" imgW="2654300" imgH="419100" progId="Equation.KSEE3">
                  <p:embed/>
                </p:oleObj>
              </mc:Choice>
              <mc:Fallback>
                <p:oleObj r:id="rId5" imgW="2654300" imgH="419100" progId="Equation.KSEE3">
                  <p:embed/>
                  <p:pic>
                    <p:nvPicPr>
                      <p:cNvPr id="0" name="图片 3127"/>
                      <p:cNvPicPr/>
                      <p:nvPr/>
                    </p:nvPicPr>
                    <p:blipFill>
                      <a:blip r:embed="rId6"/>
                      <a:stretch>
                        <a:fillRect/>
                      </a:stretch>
                    </p:blipFill>
                    <p:spPr>
                      <a:xfrm>
                        <a:off x="2685415" y="5387340"/>
                        <a:ext cx="4437380" cy="701675"/>
                      </a:xfrm>
                      <a:prstGeom prst="rect">
                        <a:avLst/>
                      </a:prstGeom>
                      <a:noFill/>
                      <a:ln w="38100">
                        <a:noFill/>
                        <a:miter/>
                      </a:ln>
                    </p:spPr>
                  </p:pic>
                </p:oleObj>
              </mc:Fallback>
            </mc:AlternateContent>
          </a:graphicData>
        </a:graphic>
      </p:graphicFrame>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
        <p:nvSpPr>
          <p:cNvPr id="2" name="文本框 1"/>
          <p:cNvSpPr txBox="1"/>
          <p:nvPr/>
        </p:nvSpPr>
        <p:spPr>
          <a:xfrm>
            <a:off x="2389505" y="1492885"/>
            <a:ext cx="2388235" cy="460375"/>
          </a:xfrm>
          <a:prstGeom prst="rect">
            <a:avLst/>
          </a:prstGeom>
          <a:noFill/>
        </p:spPr>
        <p:txBody>
          <a:bodyPr wrap="square" rtlCol="0" anchor="t">
            <a:spAutoFit/>
          </a:bodyPr>
          <a:lstStyle/>
          <a:p>
            <a:r>
              <a:rPr lang="zh-CN" altLang="en-US" dirty="0">
                <a:latin typeface="Calibri" panose="020F0502020204030204" charset="0"/>
              </a:rPr>
              <a:t>① </a:t>
            </a:r>
            <a:r>
              <a:rPr lang="en-US" altLang="zh-CN" dirty="0">
                <a:latin typeface="Calibri" panose="020F0502020204030204" charset="0"/>
              </a:rPr>
              <a:t>P </a:t>
            </a:r>
            <a:r>
              <a:rPr lang="zh-CN" altLang="en-US" dirty="0">
                <a:latin typeface="Calibri" panose="020F0502020204030204" charset="0"/>
              </a:rPr>
              <a:t>参数确定</a:t>
            </a:r>
          </a:p>
        </p:txBody>
      </p:sp>
      <p:pic>
        <p:nvPicPr>
          <p:cNvPr id="24578" name="Picture 6"/>
          <p:cNvPicPr>
            <a:picLocks noChangeAspect="1"/>
          </p:cNvPicPr>
          <p:nvPr/>
        </p:nvPicPr>
        <p:blipFill>
          <a:blip r:embed="rId7"/>
          <a:stretch>
            <a:fillRect/>
          </a:stretch>
        </p:blipFill>
        <p:spPr>
          <a:xfrm>
            <a:off x="2553970" y="1953260"/>
            <a:ext cx="4843145" cy="1348740"/>
          </a:xfrm>
          <a:prstGeom prst="rect">
            <a:avLst/>
          </a:prstGeom>
          <a:noFill/>
          <a:ln w="9525">
            <a:noFill/>
          </a:ln>
        </p:spPr>
      </p:pic>
      <p:pic>
        <p:nvPicPr>
          <p:cNvPr id="5" name="图片 4"/>
          <p:cNvPicPr>
            <a:picLocks noChangeAspect="1"/>
          </p:cNvPicPr>
          <p:nvPr/>
        </p:nvPicPr>
        <p:blipFill>
          <a:blip r:embed="rId8"/>
          <a:stretch>
            <a:fillRect/>
          </a:stretch>
        </p:blipFill>
        <p:spPr>
          <a:xfrm>
            <a:off x="2685415" y="3302000"/>
            <a:ext cx="3580130" cy="1179195"/>
          </a:xfrm>
          <a:prstGeom prst="rect">
            <a:avLst/>
          </a:prstGeom>
        </p:spPr>
      </p:pic>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blinds(horizontal)">
                                      <p:cBhvr>
                                        <p:cTn id="12" dur="500"/>
                                        <p:tgtEl>
                                          <p:spTgt spid="92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
        <p:nvSpPr>
          <p:cNvPr id="100" name="文本框 99"/>
          <p:cNvSpPr txBox="1"/>
          <p:nvPr/>
        </p:nvSpPr>
        <p:spPr>
          <a:xfrm>
            <a:off x="1322705" y="1091565"/>
            <a:ext cx="9679305" cy="460375"/>
          </a:xfrm>
          <a:prstGeom prst="rect">
            <a:avLst/>
          </a:prstGeom>
          <a:noFill/>
          <a:ln w="9525">
            <a:noFill/>
          </a:ln>
        </p:spPr>
        <p:txBody>
          <a:bodyPr wrap="square">
            <a:spAutoFit/>
          </a:bodyPr>
          <a:lstStyle/>
          <a:p>
            <a:r>
              <a:rPr lang="en-US">
                <a:latin typeface="Calibri" panose="020F0502020204030204" charset="0"/>
                <a:ea typeface="宋体" panose="02010600030101010101" pitchFamily="2" charset="-122"/>
                <a:cs typeface="Times New Roman" panose="02020603050405020304" pitchFamily="18" charset="0"/>
              </a:rPr>
              <a:t>DDZ-III</a:t>
            </a:r>
            <a:r>
              <a:rPr lang="zh-CN">
                <a:latin typeface="Calibri" panose="020F0502020204030204" charset="0"/>
                <a:ea typeface="宋体" panose="02010600030101010101" pitchFamily="2" charset="-122"/>
              </a:rPr>
              <a:t>型比例调节器，输入增加</a:t>
            </a:r>
            <a:r>
              <a:rPr lang="en-US">
                <a:latin typeface="Calibri" panose="020F0502020204030204" charset="0"/>
                <a:ea typeface="宋体" panose="02010600030101010101" pitchFamily="2" charset="-122"/>
              </a:rPr>
              <a:t>1mA</a:t>
            </a:r>
            <a:r>
              <a:rPr lang="zh-CN">
                <a:latin typeface="Calibri" panose="020F0502020204030204" charset="0"/>
                <a:ea typeface="宋体" panose="02010600030101010101" pitchFamily="2" charset="-122"/>
              </a:rPr>
              <a:t>，输出增加</a:t>
            </a:r>
            <a:r>
              <a:rPr lang="en-US">
                <a:latin typeface="Calibri" panose="020F0502020204030204" charset="0"/>
                <a:ea typeface="宋体" panose="02010600030101010101" pitchFamily="2" charset="-122"/>
              </a:rPr>
              <a:t>0.25V</a:t>
            </a:r>
            <a:r>
              <a:rPr lang="zh-CN">
                <a:latin typeface="Calibri" panose="020F0502020204030204" charset="0"/>
                <a:ea typeface="宋体" panose="02010600030101010101" pitchFamily="2" charset="-122"/>
              </a:rPr>
              <a:t>， δ </a:t>
            </a:r>
            <a:r>
              <a:rPr lang="en-US">
                <a:latin typeface="Calibri" panose="020F0502020204030204" charset="0"/>
                <a:ea typeface="宋体" panose="02010600030101010101" pitchFamily="2" charset="-122"/>
              </a:rPr>
              <a:t>=</a:t>
            </a:r>
            <a:r>
              <a:rPr lang="zh-CN">
                <a:latin typeface="Calibri" panose="020F0502020204030204" charset="0"/>
                <a:ea typeface="宋体" panose="02010600030101010101" pitchFamily="2" charset="-122"/>
              </a:rPr>
              <a:t>？</a:t>
            </a:r>
            <a:endParaRPr lang="zh-CN" altLang="en-US"/>
          </a:p>
        </p:txBody>
      </p:sp>
      <p:grpSp>
        <p:nvGrpSpPr>
          <p:cNvPr id="7" name="组合 6"/>
          <p:cNvGrpSpPr/>
          <p:nvPr/>
        </p:nvGrpSpPr>
        <p:grpSpPr>
          <a:xfrm>
            <a:off x="1322705" y="1731645"/>
            <a:ext cx="6592570" cy="2550160"/>
            <a:chOff x="2083" y="2727"/>
            <a:chExt cx="10382" cy="4016"/>
          </a:xfrm>
        </p:grpSpPr>
        <p:graphicFrame>
          <p:nvGraphicFramePr>
            <p:cNvPr id="2" name="对象 -2147482621"/>
            <p:cNvGraphicFramePr>
              <a:graphicFrameLocks noChangeAspect="1"/>
            </p:cNvGraphicFramePr>
            <p:nvPr/>
          </p:nvGraphicFramePr>
          <p:xfrm>
            <a:off x="2083" y="3715"/>
            <a:ext cx="10382" cy="1450"/>
          </p:xfrm>
          <a:graphic>
            <a:graphicData uri="http://schemas.openxmlformats.org/presentationml/2006/ole">
              <mc:AlternateContent xmlns:mc="http://schemas.openxmlformats.org/markup-compatibility/2006">
                <mc:Choice xmlns:v="urn:schemas-microsoft-com:vml" Requires="v">
                  <p:oleObj spid="_x0000_s15373" r:id="rId3" imgW="2908300" imgH="406400" progId="Equation.3">
                    <p:embed/>
                  </p:oleObj>
                </mc:Choice>
                <mc:Fallback>
                  <p:oleObj r:id="rId3" imgW="2908300" imgH="406400" progId="Equation.3">
                    <p:embed/>
                    <p:pic>
                      <p:nvPicPr>
                        <p:cNvPr id="0" name="图片 3075"/>
                        <p:cNvPicPr/>
                        <p:nvPr/>
                      </p:nvPicPr>
                      <p:blipFill>
                        <a:blip r:embed="rId4"/>
                        <a:stretch>
                          <a:fillRect/>
                        </a:stretch>
                      </p:blipFill>
                      <p:spPr>
                        <a:xfrm>
                          <a:off x="2083" y="3715"/>
                          <a:ext cx="10382" cy="1450"/>
                        </a:xfrm>
                        <a:prstGeom prst="rect">
                          <a:avLst/>
                        </a:prstGeom>
                        <a:noFill/>
                        <a:ln w="38100">
                          <a:noFill/>
                          <a:miter/>
                        </a:ln>
                      </p:spPr>
                    </p:pic>
                  </p:oleObj>
                </mc:Fallback>
              </mc:AlternateContent>
            </a:graphicData>
          </a:graphic>
        </p:graphicFrame>
        <p:sp>
          <p:nvSpPr>
            <p:cNvPr id="3" name="文本框 2"/>
            <p:cNvSpPr txBox="1"/>
            <p:nvPr/>
          </p:nvSpPr>
          <p:spPr>
            <a:xfrm>
              <a:off x="2083" y="2727"/>
              <a:ext cx="2300" cy="725"/>
            </a:xfrm>
            <a:prstGeom prst="rect">
              <a:avLst/>
            </a:prstGeom>
            <a:noFill/>
            <a:ln w="9525">
              <a:noFill/>
            </a:ln>
          </p:spPr>
          <p:txBody>
            <a:bodyPr wrap="square">
              <a:spAutoFit/>
            </a:bodyPr>
            <a:lstStyle/>
            <a:p>
              <a:r>
                <a:rPr lang="zh-CN" altLang="en-US"/>
                <a:t>方法</a:t>
              </a:r>
              <a:r>
                <a:rPr lang="en-US" altLang="zh-CN"/>
                <a:t>1</a:t>
              </a:r>
            </a:p>
          </p:txBody>
        </p:sp>
        <p:graphicFrame>
          <p:nvGraphicFramePr>
            <p:cNvPr id="4" name="对象 -2147482603"/>
            <p:cNvGraphicFramePr>
              <a:graphicFrameLocks noChangeAspect="1"/>
            </p:cNvGraphicFramePr>
            <p:nvPr/>
          </p:nvGraphicFramePr>
          <p:xfrm>
            <a:off x="2083" y="5165"/>
            <a:ext cx="8807" cy="1578"/>
          </p:xfrm>
          <a:graphic>
            <a:graphicData uri="http://schemas.openxmlformats.org/presentationml/2006/ole">
              <mc:AlternateContent xmlns:mc="http://schemas.openxmlformats.org/markup-compatibility/2006">
                <mc:Choice xmlns:v="urn:schemas-microsoft-com:vml" Requires="v">
                  <p:oleObj spid="_x0000_s15374" r:id="rId5" imgW="2413000" imgH="431800" progId="Equation.3">
                    <p:embed/>
                  </p:oleObj>
                </mc:Choice>
                <mc:Fallback>
                  <p:oleObj r:id="rId5" imgW="2413000" imgH="431800" progId="Equation.3">
                    <p:embed/>
                    <p:pic>
                      <p:nvPicPr>
                        <p:cNvPr id="0" name="图片 2"/>
                        <p:cNvPicPr/>
                        <p:nvPr/>
                      </p:nvPicPr>
                      <p:blipFill>
                        <a:blip r:embed="rId6"/>
                        <a:stretch>
                          <a:fillRect/>
                        </a:stretch>
                      </p:blipFill>
                      <p:spPr>
                        <a:xfrm>
                          <a:off x="2083" y="5165"/>
                          <a:ext cx="8807" cy="1578"/>
                        </a:xfrm>
                        <a:prstGeom prst="rect">
                          <a:avLst/>
                        </a:prstGeom>
                        <a:noFill/>
                        <a:ln w="38100">
                          <a:noFill/>
                          <a:miter/>
                        </a:ln>
                      </p:spPr>
                    </p:pic>
                  </p:oleObj>
                </mc:Fallback>
              </mc:AlternateContent>
            </a:graphicData>
          </a:graphic>
        </p:graphicFrame>
      </p:grpSp>
      <p:grpSp>
        <p:nvGrpSpPr>
          <p:cNvPr id="8" name="组合 7"/>
          <p:cNvGrpSpPr/>
          <p:nvPr/>
        </p:nvGrpSpPr>
        <p:grpSpPr>
          <a:xfrm>
            <a:off x="1036955" y="4546600"/>
            <a:ext cx="6225540" cy="1702435"/>
            <a:chOff x="1633" y="7160"/>
            <a:chExt cx="9804" cy="2681"/>
          </a:xfrm>
        </p:grpSpPr>
        <p:sp>
          <p:nvSpPr>
            <p:cNvPr id="6" name="文本框 5"/>
            <p:cNvSpPr txBox="1"/>
            <p:nvPr/>
          </p:nvSpPr>
          <p:spPr>
            <a:xfrm>
              <a:off x="1892" y="7160"/>
              <a:ext cx="2300" cy="725"/>
            </a:xfrm>
            <a:prstGeom prst="rect">
              <a:avLst/>
            </a:prstGeom>
            <a:noFill/>
            <a:ln w="9525">
              <a:noFill/>
            </a:ln>
          </p:spPr>
          <p:txBody>
            <a:bodyPr wrap="square">
              <a:spAutoFit/>
            </a:bodyPr>
            <a:lstStyle/>
            <a:p>
              <a:r>
                <a:rPr lang="zh-CN" altLang="en-US"/>
                <a:t>方法</a:t>
              </a:r>
              <a:r>
                <a:rPr lang="en-US" altLang="zh-CN"/>
                <a:t>2</a:t>
              </a:r>
            </a:p>
          </p:txBody>
        </p:sp>
        <p:graphicFrame>
          <p:nvGraphicFramePr>
            <p:cNvPr id="9" name="对象 -2147482619"/>
            <p:cNvGraphicFramePr>
              <a:graphicFrameLocks noChangeAspect="1"/>
            </p:cNvGraphicFramePr>
            <p:nvPr/>
          </p:nvGraphicFramePr>
          <p:xfrm>
            <a:off x="1633" y="8303"/>
            <a:ext cx="9805" cy="1538"/>
          </p:xfrm>
          <a:graphic>
            <a:graphicData uri="http://schemas.openxmlformats.org/presentationml/2006/ole">
              <mc:AlternateContent xmlns:mc="http://schemas.openxmlformats.org/markup-compatibility/2006">
                <mc:Choice xmlns:v="urn:schemas-microsoft-com:vml" Requires="v">
                  <p:oleObj spid="_x0000_s15375" r:id="rId7" imgW="2755900" imgH="431800" progId="Equation.3">
                    <p:embed/>
                  </p:oleObj>
                </mc:Choice>
                <mc:Fallback>
                  <p:oleObj r:id="rId7" imgW="2755900" imgH="431800" progId="Equation.3">
                    <p:embed/>
                    <p:pic>
                      <p:nvPicPr>
                        <p:cNvPr id="0" name="图片 5"/>
                        <p:cNvPicPr/>
                        <p:nvPr/>
                      </p:nvPicPr>
                      <p:blipFill>
                        <a:blip r:embed="rId8"/>
                        <a:stretch>
                          <a:fillRect/>
                        </a:stretch>
                      </p:blipFill>
                      <p:spPr>
                        <a:xfrm>
                          <a:off x="1633" y="8303"/>
                          <a:ext cx="9805" cy="1538"/>
                        </a:xfrm>
                        <a:prstGeom prst="rect">
                          <a:avLst/>
                        </a:prstGeom>
                        <a:noFill/>
                        <a:ln w="38100">
                          <a:noFill/>
                          <a:miter/>
                        </a:ln>
                      </p:spPr>
                    </p:pic>
                  </p:oleObj>
                </mc:Fallback>
              </mc:AlternateContent>
            </a:graphicData>
          </a:graphic>
        </p:graphicFrame>
      </p:grpSp>
    </p:spTree>
  </p:cSld>
  <p:clrMapOvr>
    <a:masterClrMapping/>
  </p:clrMapOvr>
  <p:transition spd="slow" advClick="0">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86" name="Object 44"/>
          <p:cNvGraphicFramePr/>
          <p:nvPr/>
        </p:nvGraphicFramePr>
        <p:xfrm>
          <a:off x="2234565" y="1456055"/>
          <a:ext cx="3171825" cy="714375"/>
        </p:xfrm>
        <a:graphic>
          <a:graphicData uri="http://schemas.openxmlformats.org/presentationml/2006/ole">
            <mc:AlternateContent xmlns:mc="http://schemas.openxmlformats.org/markup-compatibility/2006">
              <mc:Choice xmlns:v="urn:schemas-microsoft-com:vml" Requires="v">
                <p:oleObj spid="_x0000_s16405" r:id="rId3" imgW="1371600" imgH="431800" progId="Equations">
                  <p:embed/>
                </p:oleObj>
              </mc:Choice>
              <mc:Fallback>
                <p:oleObj r:id="rId3" imgW="1371600" imgH="431800" progId="Equations">
                  <p:embed/>
                  <p:pic>
                    <p:nvPicPr>
                      <p:cNvPr id="0" name="图片 3132"/>
                      <p:cNvPicPr/>
                      <p:nvPr/>
                    </p:nvPicPr>
                    <p:blipFill>
                      <a:blip r:embed="rId4"/>
                      <a:stretch>
                        <a:fillRect/>
                      </a:stretch>
                    </p:blipFill>
                    <p:spPr>
                      <a:xfrm>
                        <a:off x="2234565" y="1456055"/>
                        <a:ext cx="3171825" cy="714375"/>
                      </a:xfrm>
                      <a:prstGeom prst="rect">
                        <a:avLst/>
                      </a:prstGeom>
                      <a:noFill/>
                      <a:ln w="38100">
                        <a:noFill/>
                        <a:miter/>
                      </a:ln>
                    </p:spPr>
                  </p:pic>
                </p:oleObj>
              </mc:Fallback>
            </mc:AlternateContent>
          </a:graphicData>
        </a:graphic>
      </p:graphicFrame>
      <p:sp>
        <p:nvSpPr>
          <p:cNvPr id="2" name="文本框 1"/>
          <p:cNvSpPr txBox="1"/>
          <p:nvPr/>
        </p:nvSpPr>
        <p:spPr>
          <a:xfrm>
            <a:off x="2235200" y="874395"/>
            <a:ext cx="2388235" cy="460375"/>
          </a:xfrm>
          <a:prstGeom prst="rect">
            <a:avLst/>
          </a:prstGeom>
          <a:noFill/>
        </p:spPr>
        <p:txBody>
          <a:bodyPr wrap="square" rtlCol="0" anchor="t">
            <a:spAutoFit/>
          </a:bodyPr>
          <a:lstStyle/>
          <a:p>
            <a:r>
              <a:rPr lang="zh-CN" altLang="en-US" dirty="0">
                <a:latin typeface="Calibri" panose="020F0502020204030204" charset="0"/>
              </a:rPr>
              <a:t>②  </a:t>
            </a:r>
            <a:r>
              <a:rPr lang="en-US" altLang="zh-CN" dirty="0">
                <a:latin typeface="Calibri" panose="020F0502020204030204" charset="0"/>
              </a:rPr>
              <a:t>PI </a:t>
            </a:r>
            <a:r>
              <a:rPr lang="zh-CN" altLang="en-US" dirty="0">
                <a:latin typeface="Calibri" panose="020F0502020204030204" charset="0"/>
              </a:rPr>
              <a:t>参数确定</a:t>
            </a:r>
          </a:p>
        </p:txBody>
      </p:sp>
      <p:graphicFrame>
        <p:nvGraphicFramePr>
          <p:cNvPr id="4" name="Object 44"/>
          <p:cNvGraphicFramePr/>
          <p:nvPr/>
        </p:nvGraphicFramePr>
        <p:xfrm>
          <a:off x="5746750" y="1636713"/>
          <a:ext cx="3317875" cy="387350"/>
        </p:xfrm>
        <a:graphic>
          <a:graphicData uri="http://schemas.openxmlformats.org/presentationml/2006/ole">
            <mc:AlternateContent xmlns:mc="http://schemas.openxmlformats.org/markup-compatibility/2006">
              <mc:Choice xmlns:v="urn:schemas-microsoft-com:vml" Requires="v">
                <p:oleObj spid="_x0000_s16406" r:id="rId5" imgW="1473200" imgH="228600" progId="Equations">
                  <p:embed/>
                </p:oleObj>
              </mc:Choice>
              <mc:Fallback>
                <p:oleObj r:id="rId5" imgW="1473200" imgH="228600" progId="Equations">
                  <p:embed/>
                  <p:pic>
                    <p:nvPicPr>
                      <p:cNvPr id="0" name="图片 3132"/>
                      <p:cNvPicPr/>
                      <p:nvPr/>
                    </p:nvPicPr>
                    <p:blipFill>
                      <a:blip r:embed="rId6"/>
                      <a:stretch>
                        <a:fillRect/>
                      </a:stretch>
                    </p:blipFill>
                    <p:spPr>
                      <a:xfrm>
                        <a:off x="5746750" y="1636713"/>
                        <a:ext cx="3317875" cy="387350"/>
                      </a:xfrm>
                      <a:prstGeom prst="rect">
                        <a:avLst/>
                      </a:prstGeom>
                      <a:noFill/>
                      <a:ln w="38100">
                        <a:noFill/>
                        <a:miter/>
                      </a:ln>
                    </p:spPr>
                  </p:pic>
                </p:oleObj>
              </mc:Fallback>
            </mc:AlternateContent>
          </a:graphicData>
        </a:graphic>
      </p:graphicFrame>
      <p:pic>
        <p:nvPicPr>
          <p:cNvPr id="6" name="图片 5"/>
          <p:cNvPicPr>
            <a:picLocks noChangeAspect="1"/>
          </p:cNvPicPr>
          <p:nvPr/>
        </p:nvPicPr>
        <p:blipFill>
          <a:blip r:embed="rId7"/>
          <a:stretch>
            <a:fillRect/>
          </a:stretch>
        </p:blipFill>
        <p:spPr>
          <a:xfrm>
            <a:off x="7483475" y="2170430"/>
            <a:ext cx="2992755" cy="3364230"/>
          </a:xfrm>
          <a:prstGeom prst="rect">
            <a:avLst/>
          </a:prstGeom>
        </p:spPr>
      </p:pic>
      <p:graphicFrame>
        <p:nvGraphicFramePr>
          <p:cNvPr id="7" name="Object 44"/>
          <p:cNvGraphicFramePr/>
          <p:nvPr/>
        </p:nvGraphicFramePr>
        <p:xfrm>
          <a:off x="1923415" y="4097655"/>
          <a:ext cx="1480185" cy="734695"/>
        </p:xfrm>
        <a:graphic>
          <a:graphicData uri="http://schemas.openxmlformats.org/presentationml/2006/ole">
            <mc:AlternateContent xmlns:mc="http://schemas.openxmlformats.org/markup-compatibility/2006">
              <mc:Choice xmlns:v="urn:schemas-microsoft-com:vml" Requires="v">
                <p:oleObj spid="_x0000_s16407" r:id="rId8" imgW="673100" imgH="419100" progId="Equations">
                  <p:embed/>
                </p:oleObj>
              </mc:Choice>
              <mc:Fallback>
                <p:oleObj r:id="rId8" imgW="673100" imgH="419100" progId="Equations">
                  <p:embed/>
                  <p:pic>
                    <p:nvPicPr>
                      <p:cNvPr id="0" name="图片 3132"/>
                      <p:cNvPicPr/>
                      <p:nvPr/>
                    </p:nvPicPr>
                    <p:blipFill>
                      <a:blip r:embed="rId9"/>
                      <a:stretch>
                        <a:fillRect/>
                      </a:stretch>
                    </p:blipFill>
                    <p:spPr>
                      <a:xfrm>
                        <a:off x="1923415" y="4097655"/>
                        <a:ext cx="1480185" cy="734695"/>
                      </a:xfrm>
                      <a:prstGeom prst="rect">
                        <a:avLst/>
                      </a:prstGeom>
                      <a:noFill/>
                      <a:ln w="38100">
                        <a:noFill/>
                        <a:miter/>
                      </a:ln>
                    </p:spPr>
                  </p:pic>
                </p:oleObj>
              </mc:Fallback>
            </mc:AlternateContent>
          </a:graphicData>
        </a:graphic>
      </p:graphicFrame>
      <p:graphicFrame>
        <p:nvGraphicFramePr>
          <p:cNvPr id="9" name="Object 44"/>
          <p:cNvGraphicFramePr/>
          <p:nvPr/>
        </p:nvGraphicFramePr>
        <p:xfrm>
          <a:off x="4276725" y="4247515"/>
          <a:ext cx="2333625" cy="469265"/>
        </p:xfrm>
        <a:graphic>
          <a:graphicData uri="http://schemas.openxmlformats.org/presentationml/2006/ole">
            <mc:AlternateContent xmlns:mc="http://schemas.openxmlformats.org/markup-compatibility/2006">
              <mc:Choice xmlns:v="urn:schemas-microsoft-com:vml" Requires="v">
                <p:oleObj spid="_x0000_s16408" r:id="rId10" imgW="1168400" imgH="215900" progId="Equations">
                  <p:embed/>
                </p:oleObj>
              </mc:Choice>
              <mc:Fallback>
                <p:oleObj r:id="rId10" imgW="1168400" imgH="215900" progId="Equations">
                  <p:embed/>
                  <p:pic>
                    <p:nvPicPr>
                      <p:cNvPr id="0" name="图片 3132"/>
                      <p:cNvPicPr/>
                      <p:nvPr/>
                    </p:nvPicPr>
                    <p:blipFill>
                      <a:blip r:embed="rId11"/>
                      <a:stretch>
                        <a:fillRect/>
                      </a:stretch>
                    </p:blipFill>
                    <p:spPr>
                      <a:xfrm>
                        <a:off x="4276725" y="4247515"/>
                        <a:ext cx="2333625" cy="469265"/>
                      </a:xfrm>
                      <a:prstGeom prst="rect">
                        <a:avLst/>
                      </a:prstGeom>
                      <a:noFill/>
                      <a:ln w="38100">
                        <a:noFill/>
                        <a:miter/>
                      </a:ln>
                    </p:spPr>
                  </p:pic>
                </p:oleObj>
              </mc:Fallback>
            </mc:AlternateContent>
          </a:graphicData>
        </a:graphic>
      </p:graphicFrame>
      <p:sp>
        <p:nvSpPr>
          <p:cNvPr id="12" name="文本框 11"/>
          <p:cNvSpPr txBox="1"/>
          <p:nvPr/>
        </p:nvSpPr>
        <p:spPr>
          <a:xfrm>
            <a:off x="2346325" y="3637280"/>
            <a:ext cx="2388235" cy="460375"/>
          </a:xfrm>
          <a:prstGeom prst="rect">
            <a:avLst/>
          </a:prstGeom>
          <a:noFill/>
        </p:spPr>
        <p:txBody>
          <a:bodyPr wrap="square" rtlCol="0" anchor="t">
            <a:spAutoFit/>
          </a:bodyPr>
          <a:lstStyle/>
          <a:p>
            <a:r>
              <a:rPr lang="zh-CN">
                <a:latin typeface="Calibri" panose="020F0502020204030204" charset="0"/>
              </a:rPr>
              <a:t>工程测试法</a:t>
            </a:r>
          </a:p>
        </p:txBody>
      </p:sp>
      <p:sp>
        <p:nvSpPr>
          <p:cNvPr id="16386" name="Text Box 2"/>
          <p:cNvSpPr txBox="1"/>
          <p:nvPr/>
        </p:nvSpPr>
        <p:spPr>
          <a:xfrm>
            <a:off x="2046605" y="4984750"/>
            <a:ext cx="5632450" cy="1014730"/>
          </a:xfrm>
          <a:prstGeom prst="rect">
            <a:avLst/>
          </a:prstGeom>
          <a:noFill/>
          <a:ln w="9525">
            <a:noFill/>
          </a:ln>
        </p:spPr>
        <p:txBody>
          <a:bodyPr wrap="square" anchor="t">
            <a:spAutoFit/>
          </a:bodyPr>
          <a:lstStyle/>
          <a:p>
            <a:pPr>
              <a:spcBef>
                <a:spcPct val="50000"/>
              </a:spcBef>
            </a:pPr>
            <a:r>
              <a:rPr lang="zh-CN" altLang="en-US" sz="2000" dirty="0">
                <a:latin typeface="Times New Roman" panose="02020603050405020304" pitchFamily="18" charset="0"/>
                <a:ea typeface="宋体" panose="02010600030101010101" pitchFamily="2" charset="-122"/>
              </a:rPr>
              <a:t>PI调节器，测量值阶跃变化1mA时，输出变化</a:t>
            </a:r>
            <a:r>
              <a:rPr lang="en-US" altLang="zh-CN" sz="2000" dirty="0">
                <a:latin typeface="Times New Roman" panose="02020603050405020304" pitchFamily="18" charset="0"/>
                <a:ea typeface="宋体" panose="02010600030101010101" pitchFamily="2" charset="-122"/>
              </a:rPr>
              <a:t>1</a:t>
            </a:r>
            <a:r>
              <a:rPr lang="zh-CN" altLang="en-US" sz="2000" dirty="0">
                <a:latin typeface="Times New Roman" panose="02020603050405020304" pitchFamily="18" charset="0"/>
                <a:ea typeface="宋体" panose="02010600030101010101" pitchFamily="2" charset="-122"/>
              </a:rPr>
              <a:t>mA，随后随时间均匀上升，输出变化</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mA时需要</a:t>
            </a:r>
            <a:r>
              <a:rPr lang="en-US" altLang="zh-CN" sz="2000" dirty="0">
                <a:latin typeface="Times New Roman" panose="02020603050405020304" pitchFamily="18" charset="0"/>
                <a:ea typeface="宋体" panose="02010600030101010101" pitchFamily="2" charset="-122"/>
              </a:rPr>
              <a:t>30</a:t>
            </a:r>
            <a:r>
              <a:rPr lang="zh-CN" altLang="en-US" sz="2000" dirty="0">
                <a:latin typeface="Times New Roman" panose="02020603050405020304" pitchFamily="18" charset="0"/>
                <a:ea typeface="宋体" panose="02010600030101010101" pitchFamily="2" charset="-122"/>
              </a:rPr>
              <a:t>S，调节器的</a:t>
            </a:r>
            <a:r>
              <a:rPr lang="el-GR" altLang="en-US" sz="2000" dirty="0">
                <a:latin typeface="Times New Roman" panose="02020603050405020304" pitchFamily="18" charset="0"/>
                <a:ea typeface="宋体" panose="02010600030101010101" pitchFamily="2" charset="-122"/>
              </a:rPr>
              <a:t>δ</a:t>
            </a:r>
            <a:r>
              <a:rPr lang="zh-CN" altLang="en-US" sz="2000" dirty="0">
                <a:latin typeface="Times New Roman" panose="02020603050405020304" pitchFamily="18" charset="0"/>
                <a:ea typeface="宋体" panose="02010600030101010101" pitchFamily="2" charset="-122"/>
              </a:rPr>
              <a:t>和T</a:t>
            </a:r>
            <a:r>
              <a:rPr lang="zh-CN" altLang="en-US" sz="2000" baseline="-25000" dirty="0">
                <a:latin typeface="Times New Roman" panose="02020603050405020304" pitchFamily="18" charset="0"/>
                <a:ea typeface="宋体" panose="02010600030101010101" pitchFamily="2" charset="-122"/>
              </a:rPr>
              <a:t>I</a:t>
            </a:r>
            <a:r>
              <a:rPr lang="zh-CN" altLang="en-US" sz="2000" dirty="0">
                <a:latin typeface="Times New Roman" panose="02020603050405020304" pitchFamily="18" charset="0"/>
                <a:ea typeface="宋体" panose="02010600030101010101" pitchFamily="2" charset="-122"/>
              </a:rPr>
              <a:t>为多少？</a:t>
            </a:r>
          </a:p>
        </p:txBody>
      </p:sp>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pic>
        <p:nvPicPr>
          <p:cNvPr id="13" name="Picture 10"/>
          <p:cNvPicPr>
            <a:picLocks noChangeAspect="1"/>
          </p:cNvPicPr>
          <p:nvPr/>
        </p:nvPicPr>
        <p:blipFill>
          <a:blip r:embed="rId12"/>
          <a:stretch>
            <a:fillRect/>
          </a:stretch>
        </p:blipFill>
        <p:spPr>
          <a:xfrm>
            <a:off x="2346325" y="2170430"/>
            <a:ext cx="4502785" cy="1403350"/>
          </a:xfrm>
          <a:prstGeom prst="rect">
            <a:avLst/>
          </a:prstGeom>
          <a:noFill/>
          <a:ln w="9525">
            <a:noFill/>
          </a:ln>
        </p:spPr>
      </p:pic>
    </p:spTree>
  </p:cSld>
  <p:clrMapOvr>
    <a:masterClrMapping/>
  </p:clrMapOvr>
  <p:transition spd="slow" advClick="0">
    <p:wedg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5200" y="874395"/>
            <a:ext cx="2388235" cy="460375"/>
          </a:xfrm>
          <a:prstGeom prst="rect">
            <a:avLst/>
          </a:prstGeom>
          <a:noFill/>
        </p:spPr>
        <p:txBody>
          <a:bodyPr wrap="square" rtlCol="0" anchor="t">
            <a:spAutoFit/>
          </a:bodyPr>
          <a:lstStyle/>
          <a:p>
            <a:r>
              <a:rPr lang="zh-CN" altLang="en-US" dirty="0">
                <a:latin typeface="Calibri" panose="020F0502020204030204" charset="0"/>
              </a:rPr>
              <a:t>③  </a:t>
            </a:r>
            <a:r>
              <a:rPr lang="en-US" altLang="zh-CN" dirty="0">
                <a:latin typeface="Calibri" panose="020F0502020204030204" charset="0"/>
              </a:rPr>
              <a:t>PD </a:t>
            </a:r>
            <a:r>
              <a:rPr lang="zh-CN" altLang="en-US" dirty="0">
                <a:latin typeface="Calibri" panose="020F0502020204030204" charset="0"/>
              </a:rPr>
              <a:t>参数确定</a:t>
            </a:r>
          </a:p>
        </p:txBody>
      </p:sp>
      <p:graphicFrame>
        <p:nvGraphicFramePr>
          <p:cNvPr id="33802" name="Object 31"/>
          <p:cNvGraphicFramePr/>
          <p:nvPr/>
        </p:nvGraphicFramePr>
        <p:xfrm>
          <a:off x="2355215" y="1334770"/>
          <a:ext cx="3444875" cy="722630"/>
        </p:xfrm>
        <a:graphic>
          <a:graphicData uri="http://schemas.openxmlformats.org/presentationml/2006/ole">
            <mc:AlternateContent xmlns:mc="http://schemas.openxmlformats.org/markup-compatibility/2006">
              <mc:Choice xmlns:v="urn:schemas-microsoft-com:vml" Requires="v">
                <p:oleObj spid="_x0000_s17434" r:id="rId3" imgW="1651000" imgH="355600" progId="Equations">
                  <p:embed/>
                </p:oleObj>
              </mc:Choice>
              <mc:Fallback>
                <p:oleObj r:id="rId3" imgW="1651000" imgH="355600" progId="Equations">
                  <p:embed/>
                  <p:pic>
                    <p:nvPicPr>
                      <p:cNvPr id="0" name="图片 3156"/>
                      <p:cNvPicPr/>
                      <p:nvPr/>
                    </p:nvPicPr>
                    <p:blipFill>
                      <a:blip r:embed="rId4"/>
                      <a:stretch>
                        <a:fillRect/>
                      </a:stretch>
                    </p:blipFill>
                    <p:spPr>
                      <a:xfrm>
                        <a:off x="2355215" y="1334770"/>
                        <a:ext cx="3444875" cy="722630"/>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5"/>
          <a:stretch>
            <a:fillRect/>
          </a:stretch>
        </p:blipFill>
        <p:spPr>
          <a:xfrm>
            <a:off x="7727950" y="1968567"/>
            <a:ext cx="2290445" cy="1517650"/>
          </a:xfrm>
          <a:prstGeom prst="rect">
            <a:avLst/>
          </a:prstGeom>
        </p:spPr>
      </p:pic>
      <p:pic>
        <p:nvPicPr>
          <p:cNvPr id="4" name="图片 3"/>
          <p:cNvPicPr>
            <a:picLocks noChangeAspect="1"/>
          </p:cNvPicPr>
          <p:nvPr/>
        </p:nvPicPr>
        <p:blipFill>
          <a:blip r:embed="rId6"/>
          <a:stretch>
            <a:fillRect/>
          </a:stretch>
        </p:blipFill>
        <p:spPr>
          <a:xfrm>
            <a:off x="7154545" y="3589020"/>
            <a:ext cx="3513455" cy="1990725"/>
          </a:xfrm>
          <a:prstGeom prst="rect">
            <a:avLst/>
          </a:prstGeom>
        </p:spPr>
      </p:pic>
      <p:graphicFrame>
        <p:nvGraphicFramePr>
          <p:cNvPr id="5" name="Object 32"/>
          <p:cNvGraphicFramePr/>
          <p:nvPr/>
        </p:nvGraphicFramePr>
        <p:xfrm>
          <a:off x="2123440" y="3746500"/>
          <a:ext cx="1727200" cy="837565"/>
        </p:xfrm>
        <a:graphic>
          <a:graphicData uri="http://schemas.openxmlformats.org/presentationml/2006/ole">
            <mc:AlternateContent xmlns:mc="http://schemas.openxmlformats.org/markup-compatibility/2006">
              <mc:Choice xmlns:v="urn:schemas-microsoft-com:vml" Requires="v">
                <p:oleObj spid="_x0000_s17435" r:id="rId7" imgW="800100" imgH="393700" progId="Equations">
                  <p:embed/>
                </p:oleObj>
              </mc:Choice>
              <mc:Fallback>
                <p:oleObj r:id="rId7" imgW="800100" imgH="393700" progId="Equations">
                  <p:embed/>
                  <p:pic>
                    <p:nvPicPr>
                      <p:cNvPr id="0" name="图片 3158"/>
                      <p:cNvPicPr/>
                      <p:nvPr/>
                    </p:nvPicPr>
                    <p:blipFill>
                      <a:blip r:embed="rId8"/>
                      <a:stretch>
                        <a:fillRect/>
                      </a:stretch>
                    </p:blipFill>
                    <p:spPr>
                      <a:xfrm>
                        <a:off x="2123440" y="3746500"/>
                        <a:ext cx="1727200" cy="837565"/>
                      </a:xfrm>
                      <a:prstGeom prst="rect">
                        <a:avLst/>
                      </a:prstGeom>
                      <a:noFill/>
                      <a:ln w="38100">
                        <a:noFill/>
                        <a:miter/>
                      </a:ln>
                    </p:spPr>
                  </p:pic>
                </p:oleObj>
              </mc:Fallback>
            </mc:AlternateContent>
          </a:graphicData>
        </a:graphic>
      </p:graphicFrame>
      <p:graphicFrame>
        <p:nvGraphicFramePr>
          <p:cNvPr id="6" name="Object 32"/>
          <p:cNvGraphicFramePr/>
          <p:nvPr/>
        </p:nvGraphicFramePr>
        <p:xfrm>
          <a:off x="4623435" y="3746500"/>
          <a:ext cx="1459865" cy="836930"/>
        </p:xfrm>
        <a:graphic>
          <a:graphicData uri="http://schemas.openxmlformats.org/presentationml/2006/ole">
            <mc:AlternateContent xmlns:mc="http://schemas.openxmlformats.org/markup-compatibility/2006">
              <mc:Choice xmlns:v="urn:schemas-microsoft-com:vml" Requires="v">
                <p:oleObj spid="_x0000_s17436" r:id="rId9" imgW="812800" imgH="419100" progId="Equations">
                  <p:embed/>
                </p:oleObj>
              </mc:Choice>
              <mc:Fallback>
                <p:oleObj r:id="rId9" imgW="812800" imgH="419100" progId="Equations">
                  <p:embed/>
                  <p:pic>
                    <p:nvPicPr>
                      <p:cNvPr id="0" name="图片 3157"/>
                      <p:cNvPicPr/>
                      <p:nvPr/>
                    </p:nvPicPr>
                    <p:blipFill>
                      <a:blip r:embed="rId10"/>
                      <a:stretch>
                        <a:fillRect/>
                      </a:stretch>
                    </p:blipFill>
                    <p:spPr>
                      <a:xfrm>
                        <a:off x="4623435" y="3746500"/>
                        <a:ext cx="1459865" cy="836930"/>
                      </a:xfrm>
                      <a:prstGeom prst="rect">
                        <a:avLst/>
                      </a:prstGeom>
                      <a:noFill/>
                      <a:ln w="38100">
                        <a:noFill/>
                        <a:miter/>
                      </a:ln>
                    </p:spPr>
                  </p:pic>
                </p:oleObj>
              </mc:Fallback>
            </mc:AlternateContent>
          </a:graphicData>
        </a:graphic>
      </p:graphicFrame>
      <p:graphicFrame>
        <p:nvGraphicFramePr>
          <p:cNvPr id="7" name="对象 21531"/>
          <p:cNvGraphicFramePr>
            <a:graphicFrameLocks noChangeAspect="1"/>
          </p:cNvGraphicFramePr>
          <p:nvPr/>
        </p:nvGraphicFramePr>
        <p:xfrm>
          <a:off x="2076450" y="4995863"/>
          <a:ext cx="3722688" cy="1047750"/>
        </p:xfrm>
        <a:graphic>
          <a:graphicData uri="http://schemas.openxmlformats.org/presentationml/2006/ole">
            <mc:AlternateContent xmlns:mc="http://schemas.openxmlformats.org/markup-compatibility/2006">
              <mc:Choice xmlns:v="urn:schemas-microsoft-com:vml" Requires="v">
                <p:oleObj spid="_x0000_s17437" r:id="rId11" imgW="1625600" imgH="457200" progId="Equation.3">
                  <p:embed/>
                </p:oleObj>
              </mc:Choice>
              <mc:Fallback>
                <p:oleObj r:id="rId11" imgW="1625600" imgH="457200" progId="Equation.3">
                  <p:embed/>
                  <p:pic>
                    <p:nvPicPr>
                      <p:cNvPr id="0" name="图片 3159"/>
                      <p:cNvPicPr/>
                      <p:nvPr/>
                    </p:nvPicPr>
                    <p:blipFill>
                      <a:blip r:embed="rId12"/>
                      <a:stretch>
                        <a:fillRect/>
                      </a:stretch>
                    </p:blipFill>
                    <p:spPr>
                      <a:xfrm>
                        <a:off x="2076450" y="4995863"/>
                        <a:ext cx="3722688" cy="1047750"/>
                      </a:xfrm>
                      <a:prstGeom prst="rect">
                        <a:avLst/>
                      </a:prstGeom>
                      <a:noFill/>
                      <a:ln w="38100">
                        <a:noFill/>
                        <a:miter/>
                      </a:ln>
                    </p:spPr>
                  </p:pic>
                </p:oleObj>
              </mc:Fallback>
            </mc:AlternateContent>
          </a:graphicData>
        </a:graphic>
      </p:graphicFrame>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graphicFrame>
        <p:nvGraphicFramePr>
          <p:cNvPr id="8" name="对象 7"/>
          <p:cNvGraphicFramePr/>
          <p:nvPr/>
        </p:nvGraphicFramePr>
        <p:xfrm>
          <a:off x="1703705" y="2207260"/>
          <a:ext cx="4747260" cy="1381760"/>
        </p:xfrm>
        <a:graphic>
          <a:graphicData uri="http://schemas.openxmlformats.org/presentationml/2006/ole">
            <mc:AlternateContent xmlns:mc="http://schemas.openxmlformats.org/markup-compatibility/2006">
              <mc:Choice xmlns:v="urn:schemas-microsoft-com:vml" Requires="v">
                <p:oleObj spid="_x0000_s17438" r:id="rId13" imgW="4743450" imgH="1381125" progId="Paint.Picture">
                  <p:embed/>
                </p:oleObj>
              </mc:Choice>
              <mc:Fallback>
                <p:oleObj r:id="rId13" imgW="4743450" imgH="1381125" progId="Paint.Picture">
                  <p:embed/>
                  <p:pic>
                    <p:nvPicPr>
                      <p:cNvPr id="0" name="图片 8"/>
                      <p:cNvPicPr/>
                      <p:nvPr/>
                    </p:nvPicPr>
                    <p:blipFill>
                      <a:blip r:embed="rId14"/>
                      <a:stretch>
                        <a:fillRect/>
                      </a:stretch>
                    </p:blipFill>
                    <p:spPr>
                      <a:xfrm>
                        <a:off x="1703705" y="2207260"/>
                        <a:ext cx="4747260" cy="1381760"/>
                      </a:xfrm>
                      <a:prstGeom prst="rect">
                        <a:avLst/>
                      </a:prstGeom>
                    </p:spPr>
                  </p:pic>
                </p:oleObj>
              </mc:Fallback>
            </mc:AlternateContent>
          </a:graphicData>
        </a:graphic>
      </p:graphicFrame>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2"/>
          <p:cNvSpPr txBox="1"/>
          <p:nvPr/>
        </p:nvSpPr>
        <p:spPr>
          <a:xfrm>
            <a:off x="2147888" y="984250"/>
            <a:ext cx="3636962" cy="829945"/>
          </a:xfrm>
          <a:prstGeom prst="rect">
            <a:avLst/>
          </a:prstGeom>
          <a:noFill/>
          <a:ln w="9525">
            <a:noFill/>
          </a:ln>
        </p:spPr>
        <p:txBody>
          <a:bodyPr wrap="square" anchor="t">
            <a:spAutoFit/>
          </a:bodyPr>
          <a:lstStyle/>
          <a:p>
            <a:pPr>
              <a:spcBef>
                <a:spcPct val="50000"/>
              </a:spcBef>
            </a:pPr>
            <a:r>
              <a:rPr lang="en-US" altLang="zh-CN" dirty="0">
                <a:latin typeface="Times New Roman" panose="02020603050405020304" pitchFamily="18" charset="0"/>
                <a:ea typeface="宋体" panose="02010600030101010101" pitchFamily="2" charset="-122"/>
              </a:rPr>
              <a:t>PD</a:t>
            </a:r>
            <a:r>
              <a:rPr lang="zh-CN" altLang="en-US" dirty="0">
                <a:latin typeface="Times New Roman" panose="02020603050405020304" pitchFamily="18" charset="0"/>
                <a:ea typeface="宋体" panose="02010600030101010101" pitchFamily="2" charset="-122"/>
              </a:rPr>
              <a:t>作用开始到微分部分输出的</a:t>
            </a:r>
            <a:r>
              <a:rPr lang="en-US" altLang="zh-CN" dirty="0">
                <a:latin typeface="Times New Roman" panose="02020603050405020304" pitchFamily="18" charset="0"/>
                <a:ea typeface="宋体" panose="02010600030101010101" pitchFamily="2" charset="-122"/>
              </a:rPr>
              <a:t>37%</a:t>
            </a:r>
            <a:r>
              <a:rPr lang="zh-CN" altLang="en-US" dirty="0">
                <a:latin typeface="Times New Roman" panose="02020603050405020304" pitchFamily="18" charset="0"/>
                <a:ea typeface="宋体" panose="02010600030101010101" pitchFamily="2" charset="-122"/>
              </a:rPr>
              <a:t>所经历的时间。</a:t>
            </a:r>
          </a:p>
        </p:txBody>
      </p:sp>
      <p:grpSp>
        <p:nvGrpSpPr>
          <p:cNvPr id="34818" name="Group 5"/>
          <p:cNvGrpSpPr/>
          <p:nvPr/>
        </p:nvGrpSpPr>
        <p:grpSpPr>
          <a:xfrm>
            <a:off x="6238875" y="865188"/>
            <a:ext cx="4429125" cy="2513012"/>
            <a:chOff x="0" y="0"/>
            <a:chExt cx="2830" cy="1597"/>
          </a:xfrm>
        </p:grpSpPr>
        <p:sp>
          <p:nvSpPr>
            <p:cNvPr id="34819" name="Line 6"/>
            <p:cNvSpPr/>
            <p:nvPr/>
          </p:nvSpPr>
          <p:spPr>
            <a:xfrm flipH="1" flipV="1">
              <a:off x="755" y="56"/>
              <a:ext cx="0" cy="1215"/>
            </a:xfrm>
            <a:prstGeom prst="line">
              <a:avLst/>
            </a:prstGeom>
            <a:ln w="9525" cap="flat" cmpd="sng">
              <a:solidFill>
                <a:schemeClr val="tx1"/>
              </a:solidFill>
              <a:prstDash val="solid"/>
              <a:round/>
              <a:headEnd type="none" w="med" len="med"/>
              <a:tailEnd type="triangle" w="med" len="med"/>
            </a:ln>
          </p:spPr>
        </p:sp>
        <p:sp>
          <p:nvSpPr>
            <p:cNvPr id="34820" name="Line 7"/>
            <p:cNvSpPr/>
            <p:nvPr/>
          </p:nvSpPr>
          <p:spPr>
            <a:xfrm>
              <a:off x="768" y="1271"/>
              <a:ext cx="1431" cy="1"/>
            </a:xfrm>
            <a:prstGeom prst="line">
              <a:avLst/>
            </a:prstGeom>
            <a:ln w="9525" cap="flat" cmpd="sng">
              <a:solidFill>
                <a:schemeClr val="tx1"/>
              </a:solidFill>
              <a:prstDash val="solid"/>
              <a:round/>
              <a:headEnd type="none" w="med" len="med"/>
              <a:tailEnd type="triangle" w="med" len="med"/>
            </a:ln>
          </p:spPr>
        </p:sp>
        <p:sp>
          <p:nvSpPr>
            <p:cNvPr id="34821" name="Line 8"/>
            <p:cNvSpPr/>
            <p:nvPr/>
          </p:nvSpPr>
          <p:spPr>
            <a:xfrm>
              <a:off x="778" y="985"/>
              <a:ext cx="1292" cy="0"/>
            </a:xfrm>
            <a:prstGeom prst="line">
              <a:avLst/>
            </a:prstGeom>
            <a:ln w="9525" cap="flat" cmpd="sng">
              <a:solidFill>
                <a:schemeClr val="tx1"/>
              </a:solidFill>
              <a:prstDash val="dash"/>
              <a:round/>
              <a:headEnd type="none" w="med" len="med"/>
              <a:tailEnd type="none" w="med" len="med"/>
            </a:ln>
          </p:spPr>
        </p:sp>
        <p:sp>
          <p:nvSpPr>
            <p:cNvPr id="34822" name="Text Box 9"/>
            <p:cNvSpPr txBox="1"/>
            <p:nvPr/>
          </p:nvSpPr>
          <p:spPr>
            <a:xfrm>
              <a:off x="2230" y="1146"/>
              <a:ext cx="159" cy="238"/>
            </a:xfrm>
            <a:prstGeom prst="rect">
              <a:avLst/>
            </a:prstGeom>
            <a:noFill/>
            <a:ln w="9525">
              <a:noFill/>
            </a:ln>
          </p:spPr>
          <p:txBody>
            <a:bodyPr lIns="0" tIns="0" rIns="0" bIns="0" anchor="t"/>
            <a:lstStyle/>
            <a:p>
              <a:pPr algn="just"/>
              <a:r>
                <a:rPr lang="en-US" altLang="zh-CN" sz="2800" i="1" dirty="0">
                  <a:latin typeface="Times New Roman" panose="02020603050405020304" pitchFamily="18" charset="0"/>
                  <a:ea typeface="宋体" panose="02010600030101010101" pitchFamily="2" charset="-122"/>
                </a:rPr>
                <a:t>t</a:t>
              </a:r>
              <a:endParaRPr lang="en-US" altLang="zh-CN" sz="2800" dirty="0">
                <a:latin typeface="Arial" panose="020B0604020202020204" pitchFamily="34" charset="0"/>
                <a:ea typeface="宋体" panose="02010600030101010101" pitchFamily="2" charset="-122"/>
              </a:endParaRPr>
            </a:p>
          </p:txBody>
        </p:sp>
        <p:sp>
          <p:nvSpPr>
            <p:cNvPr id="34823" name="Text Box 10"/>
            <p:cNvSpPr txBox="1"/>
            <p:nvPr/>
          </p:nvSpPr>
          <p:spPr>
            <a:xfrm>
              <a:off x="648" y="1225"/>
              <a:ext cx="159" cy="238"/>
            </a:xfrm>
            <a:prstGeom prst="rect">
              <a:avLst/>
            </a:prstGeom>
            <a:noFill/>
            <a:ln w="9525">
              <a:noFill/>
            </a:ln>
          </p:spPr>
          <p:txBody>
            <a:bodyPr lIns="0" tIns="0" rIns="0" bIns="0" anchor="t"/>
            <a:lstStyle/>
            <a:p>
              <a:pPr algn="just"/>
              <a:r>
                <a:rPr lang="en-US" altLang="zh-CN" sz="2000" dirty="0">
                  <a:latin typeface="Times New Roman" panose="02020603050405020304" pitchFamily="18" charset="0"/>
                  <a:ea typeface="宋体" panose="02010600030101010101" pitchFamily="2" charset="-122"/>
                </a:rPr>
                <a:t>0</a:t>
              </a:r>
              <a:endParaRPr lang="en-US" altLang="zh-CN" sz="2000" dirty="0">
                <a:latin typeface="Arial" panose="020B0604020202020204" pitchFamily="34" charset="0"/>
                <a:ea typeface="宋体" panose="02010600030101010101" pitchFamily="2" charset="-122"/>
              </a:endParaRPr>
            </a:p>
          </p:txBody>
        </p:sp>
        <p:sp>
          <p:nvSpPr>
            <p:cNvPr id="34824" name="Text Box 11"/>
            <p:cNvSpPr txBox="1"/>
            <p:nvPr/>
          </p:nvSpPr>
          <p:spPr>
            <a:xfrm>
              <a:off x="497" y="0"/>
              <a:ext cx="212" cy="283"/>
            </a:xfrm>
            <a:prstGeom prst="rect">
              <a:avLst/>
            </a:prstGeom>
            <a:noFill/>
            <a:ln w="9525">
              <a:noFill/>
            </a:ln>
          </p:spPr>
          <p:txBody>
            <a:bodyPr lIns="0" tIns="0" rIns="0" bIns="0" anchor="t"/>
            <a:lstStyle/>
            <a:p>
              <a:pPr algn="just"/>
              <a:r>
                <a:rPr lang="zh-CN" altLang="en-US" i="1"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y</a:t>
              </a:r>
              <a:endParaRPr lang="en-US" altLang="zh-CN" dirty="0">
                <a:latin typeface="Times New Roman" panose="02020603050405020304" pitchFamily="18" charset="0"/>
                <a:ea typeface="宋体" panose="02010600030101010101" pitchFamily="2" charset="-122"/>
              </a:endParaRPr>
            </a:p>
          </p:txBody>
        </p:sp>
        <p:sp>
          <p:nvSpPr>
            <p:cNvPr id="34825" name="Line 12"/>
            <p:cNvSpPr/>
            <p:nvPr/>
          </p:nvSpPr>
          <p:spPr>
            <a:xfrm>
              <a:off x="2025" y="972"/>
              <a:ext cx="0" cy="318"/>
            </a:xfrm>
            <a:prstGeom prst="line">
              <a:avLst/>
            </a:prstGeom>
            <a:ln w="9525" cap="rnd" cmpd="sng">
              <a:solidFill>
                <a:schemeClr val="tx1"/>
              </a:solidFill>
              <a:prstDash val="solid"/>
              <a:round/>
              <a:headEnd type="triangle" w="med" len="med"/>
              <a:tailEnd type="triangle" w="med" len="med"/>
            </a:ln>
          </p:spPr>
        </p:sp>
        <p:sp>
          <p:nvSpPr>
            <p:cNvPr id="34826" name="Text Box 13"/>
            <p:cNvSpPr txBox="1"/>
            <p:nvPr/>
          </p:nvSpPr>
          <p:spPr>
            <a:xfrm>
              <a:off x="2211" y="1085"/>
              <a:ext cx="116" cy="371"/>
            </a:xfrm>
            <a:prstGeom prst="rect">
              <a:avLst/>
            </a:prstGeom>
            <a:noFill/>
            <a:ln w="9525">
              <a:noFill/>
            </a:ln>
          </p:spPr>
          <p:txBody>
            <a:bodyPr anchor="t">
              <a:spAutoFit/>
            </a:bodyPr>
            <a:lstStyle/>
            <a:p>
              <a:endParaRPr lang="zh-CN" altLang="en-US" sz="3200" dirty="0">
                <a:solidFill>
                  <a:schemeClr val="tx2"/>
                </a:solidFill>
                <a:latin typeface="Arial" panose="020B0604020202020204" pitchFamily="34" charset="0"/>
                <a:ea typeface="宋体" panose="02010600030101010101" pitchFamily="2" charset="-122"/>
              </a:endParaRPr>
            </a:p>
          </p:txBody>
        </p:sp>
        <p:sp>
          <p:nvSpPr>
            <p:cNvPr id="34827" name="Line 14"/>
            <p:cNvSpPr/>
            <p:nvPr/>
          </p:nvSpPr>
          <p:spPr>
            <a:xfrm flipH="1">
              <a:off x="756" y="419"/>
              <a:ext cx="1406" cy="0"/>
            </a:xfrm>
            <a:prstGeom prst="line">
              <a:avLst/>
            </a:prstGeom>
            <a:ln w="9525" cap="flat" cmpd="sng">
              <a:solidFill>
                <a:schemeClr val="tx1"/>
              </a:solidFill>
              <a:prstDash val="dash"/>
              <a:round/>
              <a:headEnd type="none" w="med" len="med"/>
              <a:tailEnd type="none" w="med" len="med"/>
            </a:ln>
          </p:spPr>
        </p:sp>
        <p:sp>
          <p:nvSpPr>
            <p:cNvPr id="34828" name="Arc 15"/>
            <p:cNvSpPr/>
            <p:nvPr/>
          </p:nvSpPr>
          <p:spPr>
            <a:xfrm flipH="1" flipV="1">
              <a:off x="755" y="383"/>
              <a:ext cx="1270" cy="589"/>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rnd" cmpd="sng">
              <a:solidFill>
                <a:schemeClr val="tx1"/>
              </a:solidFill>
              <a:prstDash val="solid"/>
              <a:miter/>
              <a:headEnd type="none" w="med" len="med"/>
              <a:tailEnd type="none" w="med" len="med"/>
            </a:ln>
          </p:spPr>
          <p:txBody>
            <a:bodyPr/>
            <a:lstStyle/>
            <a:p>
              <a:endParaRPr lang="zh-CN" altLang="en-US"/>
            </a:p>
          </p:txBody>
        </p:sp>
        <p:sp>
          <p:nvSpPr>
            <p:cNvPr id="34829" name="Line 16"/>
            <p:cNvSpPr/>
            <p:nvPr/>
          </p:nvSpPr>
          <p:spPr>
            <a:xfrm>
              <a:off x="2025" y="408"/>
              <a:ext cx="0" cy="564"/>
            </a:xfrm>
            <a:prstGeom prst="line">
              <a:avLst/>
            </a:prstGeom>
            <a:ln w="9525" cap="rnd" cmpd="sng">
              <a:solidFill>
                <a:schemeClr val="tx1"/>
              </a:solidFill>
              <a:prstDash val="solid"/>
              <a:round/>
              <a:headEnd type="triangle" w="med" len="med"/>
              <a:tailEnd type="triangle" w="med" len="med"/>
            </a:ln>
          </p:spPr>
        </p:sp>
        <p:graphicFrame>
          <p:nvGraphicFramePr>
            <p:cNvPr id="34830" name="对象 21520"/>
            <p:cNvGraphicFramePr>
              <a:graphicFrameLocks noChangeAspect="1"/>
            </p:cNvGraphicFramePr>
            <p:nvPr/>
          </p:nvGraphicFramePr>
          <p:xfrm>
            <a:off x="1393" y="529"/>
            <a:ext cx="1437" cy="268"/>
          </p:xfrm>
          <a:graphic>
            <a:graphicData uri="http://schemas.openxmlformats.org/presentationml/2006/ole">
              <mc:AlternateContent xmlns:mc="http://schemas.openxmlformats.org/markup-compatibility/2006">
                <mc:Choice xmlns:v="urn:schemas-microsoft-com:vml" Requires="v">
                  <p:oleObj spid="_x0000_s18473" r:id="rId3" imgW="1155700" imgH="215900" progId="Equations">
                    <p:embed/>
                  </p:oleObj>
                </mc:Choice>
                <mc:Fallback>
                  <p:oleObj r:id="rId3" imgW="1155700" imgH="215900" progId="Equations">
                    <p:embed/>
                    <p:pic>
                      <p:nvPicPr>
                        <p:cNvPr id="0" name="图片 3163"/>
                        <p:cNvPicPr/>
                        <p:nvPr/>
                      </p:nvPicPr>
                      <p:blipFill>
                        <a:blip r:embed="rId4"/>
                        <a:stretch>
                          <a:fillRect/>
                        </a:stretch>
                      </p:blipFill>
                      <p:spPr>
                        <a:xfrm>
                          <a:off x="1393" y="529"/>
                          <a:ext cx="1437" cy="268"/>
                        </a:xfrm>
                        <a:prstGeom prst="rect">
                          <a:avLst/>
                        </a:prstGeom>
                        <a:noFill/>
                        <a:ln w="38100">
                          <a:noFill/>
                          <a:miter/>
                        </a:ln>
                      </p:spPr>
                    </p:pic>
                  </p:oleObj>
                </mc:Fallback>
              </mc:AlternateContent>
            </a:graphicData>
          </a:graphic>
        </p:graphicFrame>
        <p:graphicFrame>
          <p:nvGraphicFramePr>
            <p:cNvPr id="34831" name="对象 21521"/>
            <p:cNvGraphicFramePr>
              <a:graphicFrameLocks noChangeAspect="1"/>
            </p:cNvGraphicFramePr>
            <p:nvPr/>
          </p:nvGraphicFramePr>
          <p:xfrm>
            <a:off x="2025" y="973"/>
            <a:ext cx="410" cy="279"/>
          </p:xfrm>
          <a:graphic>
            <a:graphicData uri="http://schemas.openxmlformats.org/presentationml/2006/ole">
              <mc:AlternateContent xmlns:mc="http://schemas.openxmlformats.org/markup-compatibility/2006">
                <mc:Choice xmlns:v="urn:schemas-microsoft-com:vml" Requires="v">
                  <p:oleObj spid="_x0000_s18474" r:id="rId5" imgW="323850" imgH="220345" progId="Equations">
                    <p:embed/>
                  </p:oleObj>
                </mc:Choice>
                <mc:Fallback>
                  <p:oleObj r:id="rId5" imgW="323850" imgH="220345" progId="Equations">
                    <p:embed/>
                    <p:pic>
                      <p:nvPicPr>
                        <p:cNvPr id="0" name="图片 3164"/>
                        <p:cNvPicPr/>
                        <p:nvPr/>
                      </p:nvPicPr>
                      <p:blipFill>
                        <a:blip r:embed="rId6"/>
                        <a:stretch>
                          <a:fillRect/>
                        </a:stretch>
                      </p:blipFill>
                      <p:spPr>
                        <a:xfrm>
                          <a:off x="2025" y="973"/>
                          <a:ext cx="410" cy="279"/>
                        </a:xfrm>
                        <a:prstGeom prst="rect">
                          <a:avLst/>
                        </a:prstGeom>
                        <a:noFill/>
                        <a:ln w="38100">
                          <a:noFill/>
                          <a:miter/>
                        </a:ln>
                      </p:spPr>
                    </p:pic>
                  </p:oleObj>
                </mc:Fallback>
              </mc:AlternateContent>
            </a:graphicData>
          </a:graphic>
        </p:graphicFrame>
        <p:sp>
          <p:nvSpPr>
            <p:cNvPr id="34832" name="Line 19"/>
            <p:cNvSpPr/>
            <p:nvPr/>
          </p:nvSpPr>
          <p:spPr>
            <a:xfrm>
              <a:off x="1254" y="837"/>
              <a:ext cx="0" cy="635"/>
            </a:xfrm>
            <a:prstGeom prst="line">
              <a:avLst/>
            </a:prstGeom>
            <a:ln w="9525" cap="flat" cmpd="sng">
              <a:solidFill>
                <a:schemeClr val="tx1"/>
              </a:solidFill>
              <a:prstDash val="solid"/>
              <a:round/>
              <a:headEnd type="none" w="med" len="med"/>
              <a:tailEnd type="none" w="med" len="med"/>
            </a:ln>
          </p:spPr>
        </p:sp>
        <p:sp>
          <p:nvSpPr>
            <p:cNvPr id="34833" name="Line 20"/>
            <p:cNvSpPr/>
            <p:nvPr/>
          </p:nvSpPr>
          <p:spPr>
            <a:xfrm>
              <a:off x="1254" y="837"/>
              <a:ext cx="408" cy="0"/>
            </a:xfrm>
            <a:prstGeom prst="line">
              <a:avLst/>
            </a:prstGeom>
            <a:ln w="9525" cap="flat" cmpd="sng">
              <a:solidFill>
                <a:schemeClr val="tx1"/>
              </a:solidFill>
              <a:prstDash val="solid"/>
              <a:round/>
              <a:headEnd type="none" w="med" len="med"/>
              <a:tailEnd type="none" w="med" len="med"/>
            </a:ln>
          </p:spPr>
        </p:sp>
        <p:sp>
          <p:nvSpPr>
            <p:cNvPr id="34834" name="Line 21"/>
            <p:cNvSpPr/>
            <p:nvPr/>
          </p:nvSpPr>
          <p:spPr>
            <a:xfrm>
              <a:off x="1345" y="610"/>
              <a:ext cx="0" cy="227"/>
            </a:xfrm>
            <a:prstGeom prst="line">
              <a:avLst/>
            </a:prstGeom>
            <a:ln w="9525" cap="flat" cmpd="sng">
              <a:solidFill>
                <a:schemeClr val="tx1"/>
              </a:solidFill>
              <a:prstDash val="solid"/>
              <a:round/>
              <a:headEnd type="none" w="med" len="med"/>
              <a:tailEnd type="triangle" w="med" len="med"/>
            </a:ln>
          </p:spPr>
        </p:sp>
        <p:sp>
          <p:nvSpPr>
            <p:cNvPr id="34835" name="Line 22"/>
            <p:cNvSpPr/>
            <p:nvPr/>
          </p:nvSpPr>
          <p:spPr>
            <a:xfrm flipV="1">
              <a:off x="1345" y="429"/>
              <a:ext cx="0" cy="227"/>
            </a:xfrm>
            <a:prstGeom prst="line">
              <a:avLst/>
            </a:prstGeom>
            <a:ln w="9525" cap="flat" cmpd="sng">
              <a:solidFill>
                <a:schemeClr val="tx1"/>
              </a:solidFill>
              <a:prstDash val="solid"/>
              <a:round/>
              <a:headEnd type="none" w="med" len="med"/>
              <a:tailEnd type="triangle" w="med" len="med"/>
            </a:ln>
          </p:spPr>
        </p:sp>
        <p:graphicFrame>
          <p:nvGraphicFramePr>
            <p:cNvPr id="34836" name="对象 21526"/>
            <p:cNvGraphicFramePr>
              <a:graphicFrameLocks noChangeAspect="1"/>
            </p:cNvGraphicFramePr>
            <p:nvPr/>
          </p:nvGraphicFramePr>
          <p:xfrm>
            <a:off x="891" y="1245"/>
            <a:ext cx="267" cy="352"/>
          </p:xfrm>
          <a:graphic>
            <a:graphicData uri="http://schemas.openxmlformats.org/presentationml/2006/ole">
              <mc:AlternateContent xmlns:mc="http://schemas.openxmlformats.org/markup-compatibility/2006">
                <mc:Choice xmlns:v="urn:schemas-microsoft-com:vml" Requires="v">
                  <p:oleObj spid="_x0000_s18475" r:id="rId7" imgW="171450" imgH="197485" progId="">
                    <p:embed/>
                  </p:oleObj>
                </mc:Choice>
                <mc:Fallback>
                  <p:oleObj r:id="rId7" imgW="171450" imgH="197485" progId="">
                    <p:embed/>
                    <p:pic>
                      <p:nvPicPr>
                        <p:cNvPr id="0" name="图片 3168"/>
                        <p:cNvPicPr/>
                        <p:nvPr/>
                      </p:nvPicPr>
                      <p:blipFill>
                        <a:blip r:embed="rId8"/>
                        <a:stretch>
                          <a:fillRect/>
                        </a:stretch>
                      </p:blipFill>
                      <p:spPr>
                        <a:xfrm>
                          <a:off x="891" y="1245"/>
                          <a:ext cx="267" cy="352"/>
                        </a:xfrm>
                        <a:prstGeom prst="rect">
                          <a:avLst/>
                        </a:prstGeom>
                        <a:noFill/>
                        <a:ln w="38100">
                          <a:noFill/>
                          <a:miter/>
                        </a:ln>
                      </p:spPr>
                    </p:pic>
                  </p:oleObj>
                </mc:Fallback>
              </mc:AlternateContent>
            </a:graphicData>
          </a:graphic>
        </p:graphicFrame>
        <p:sp>
          <p:nvSpPr>
            <p:cNvPr id="34837" name="Line 24"/>
            <p:cNvSpPr/>
            <p:nvPr/>
          </p:nvSpPr>
          <p:spPr>
            <a:xfrm>
              <a:off x="1073" y="1427"/>
              <a:ext cx="181" cy="0"/>
            </a:xfrm>
            <a:prstGeom prst="line">
              <a:avLst/>
            </a:prstGeom>
            <a:ln w="9525" cap="flat" cmpd="sng">
              <a:solidFill>
                <a:schemeClr val="tx1"/>
              </a:solidFill>
              <a:prstDash val="solid"/>
              <a:round/>
              <a:headEnd type="none" w="med" len="med"/>
              <a:tailEnd type="triangle" w="med" len="med"/>
            </a:ln>
          </p:spPr>
        </p:sp>
        <p:sp>
          <p:nvSpPr>
            <p:cNvPr id="34838" name="Line 25"/>
            <p:cNvSpPr/>
            <p:nvPr/>
          </p:nvSpPr>
          <p:spPr>
            <a:xfrm flipH="1">
              <a:off x="755" y="1427"/>
              <a:ext cx="182" cy="0"/>
            </a:xfrm>
            <a:prstGeom prst="line">
              <a:avLst/>
            </a:prstGeom>
            <a:ln w="9525" cap="flat" cmpd="sng">
              <a:solidFill>
                <a:schemeClr val="tx1"/>
              </a:solidFill>
              <a:prstDash val="solid"/>
              <a:round/>
              <a:headEnd type="none" w="med" len="med"/>
              <a:tailEnd type="triangle" w="med" len="med"/>
            </a:ln>
          </p:spPr>
        </p:sp>
        <p:sp>
          <p:nvSpPr>
            <p:cNvPr id="34839" name="Line 26"/>
            <p:cNvSpPr/>
            <p:nvPr/>
          </p:nvSpPr>
          <p:spPr>
            <a:xfrm>
              <a:off x="755" y="1245"/>
              <a:ext cx="0" cy="226"/>
            </a:xfrm>
            <a:prstGeom prst="line">
              <a:avLst/>
            </a:prstGeom>
            <a:ln w="9525" cap="flat" cmpd="sng">
              <a:solidFill>
                <a:schemeClr val="tx1"/>
              </a:solidFill>
              <a:prstDash val="solid"/>
              <a:round/>
              <a:headEnd type="none" w="med" len="med"/>
              <a:tailEnd type="none" w="med" len="med"/>
            </a:ln>
          </p:spPr>
        </p:sp>
        <p:graphicFrame>
          <p:nvGraphicFramePr>
            <p:cNvPr id="34840" name="对象 21530"/>
            <p:cNvGraphicFramePr>
              <a:graphicFrameLocks noChangeAspect="1"/>
            </p:cNvGraphicFramePr>
            <p:nvPr/>
          </p:nvGraphicFramePr>
          <p:xfrm>
            <a:off x="0" y="247"/>
            <a:ext cx="657" cy="279"/>
          </p:xfrm>
          <a:graphic>
            <a:graphicData uri="http://schemas.openxmlformats.org/presentationml/2006/ole">
              <mc:AlternateContent xmlns:mc="http://schemas.openxmlformats.org/markup-compatibility/2006">
                <mc:Choice xmlns:v="urn:schemas-microsoft-com:vml" Requires="v">
                  <p:oleObj spid="_x0000_s18476" r:id="rId9" imgW="513080" imgH="217805" progId="Equations">
                    <p:embed/>
                  </p:oleObj>
                </mc:Choice>
                <mc:Fallback>
                  <p:oleObj r:id="rId9" imgW="513080" imgH="217805" progId="Equations">
                    <p:embed/>
                    <p:pic>
                      <p:nvPicPr>
                        <p:cNvPr id="0" name="图片 3171"/>
                        <p:cNvPicPr/>
                        <p:nvPr/>
                      </p:nvPicPr>
                      <p:blipFill>
                        <a:blip r:embed="rId10"/>
                        <a:stretch>
                          <a:fillRect/>
                        </a:stretch>
                      </p:blipFill>
                      <p:spPr>
                        <a:xfrm>
                          <a:off x="0" y="247"/>
                          <a:ext cx="657" cy="279"/>
                        </a:xfrm>
                        <a:prstGeom prst="rect">
                          <a:avLst/>
                        </a:prstGeom>
                        <a:noFill/>
                        <a:ln w="38100">
                          <a:noFill/>
                          <a:miter/>
                        </a:ln>
                      </p:spPr>
                    </p:pic>
                  </p:oleObj>
                </mc:Fallback>
              </mc:AlternateContent>
            </a:graphicData>
          </a:graphic>
        </p:graphicFrame>
      </p:grpSp>
      <p:graphicFrame>
        <p:nvGraphicFramePr>
          <p:cNvPr id="34841" name="对象 22534"/>
          <p:cNvGraphicFramePr>
            <a:graphicFrameLocks noChangeAspect="1"/>
          </p:cNvGraphicFramePr>
          <p:nvPr/>
        </p:nvGraphicFramePr>
        <p:xfrm>
          <a:off x="2190750" y="2072005"/>
          <a:ext cx="4726305" cy="969645"/>
        </p:xfrm>
        <a:graphic>
          <a:graphicData uri="http://schemas.openxmlformats.org/presentationml/2006/ole">
            <mc:AlternateContent xmlns:mc="http://schemas.openxmlformats.org/markup-compatibility/2006">
              <mc:Choice xmlns:v="urn:schemas-microsoft-com:vml" Requires="v">
                <p:oleObj spid="_x0000_s18477" r:id="rId11" imgW="2070100" imgH="457200" progId="Equations">
                  <p:embed/>
                </p:oleObj>
              </mc:Choice>
              <mc:Fallback>
                <p:oleObj r:id="rId11" imgW="2070100" imgH="457200" progId="Equations">
                  <p:embed/>
                  <p:pic>
                    <p:nvPicPr>
                      <p:cNvPr id="0" name="图片 3170"/>
                      <p:cNvPicPr/>
                      <p:nvPr/>
                    </p:nvPicPr>
                    <p:blipFill>
                      <a:blip r:embed="rId12"/>
                      <a:stretch>
                        <a:fillRect/>
                      </a:stretch>
                    </p:blipFill>
                    <p:spPr>
                      <a:xfrm>
                        <a:off x="2190750" y="2072005"/>
                        <a:ext cx="4726305" cy="969645"/>
                      </a:xfrm>
                      <a:prstGeom prst="rect">
                        <a:avLst/>
                      </a:prstGeom>
                      <a:noFill/>
                      <a:ln w="38100">
                        <a:noFill/>
                        <a:miter/>
                      </a:ln>
                    </p:spPr>
                  </p:pic>
                </p:oleObj>
              </mc:Fallback>
            </mc:AlternateContent>
          </a:graphicData>
        </a:graphic>
      </p:graphicFrame>
      <p:graphicFrame>
        <p:nvGraphicFramePr>
          <p:cNvPr id="34" name="对象 33"/>
          <p:cNvGraphicFramePr/>
          <p:nvPr/>
        </p:nvGraphicFramePr>
        <p:xfrm>
          <a:off x="2209800" y="3211830"/>
          <a:ext cx="4029075" cy="751205"/>
        </p:xfrm>
        <a:graphic>
          <a:graphicData uri="http://schemas.openxmlformats.org/presentationml/2006/ole">
            <mc:AlternateContent xmlns:mc="http://schemas.openxmlformats.org/markup-compatibility/2006">
              <mc:Choice xmlns:v="urn:schemas-microsoft-com:vml" Requires="v">
                <p:oleObj spid="_x0000_s18478" r:id="rId13" imgW="3359785" imgH="969645" progId="Equation.3">
                  <p:embed/>
                </p:oleObj>
              </mc:Choice>
              <mc:Fallback>
                <p:oleObj r:id="rId13" imgW="3359785" imgH="969645" progId="Equation.3">
                  <p:embed/>
                  <p:pic>
                    <p:nvPicPr>
                      <p:cNvPr id="0" name="图片 3167"/>
                      <p:cNvPicPr/>
                      <p:nvPr/>
                    </p:nvPicPr>
                    <p:blipFill>
                      <a:blip r:embed="rId14"/>
                      <a:stretch>
                        <a:fillRect/>
                      </a:stretch>
                    </p:blipFill>
                    <p:spPr>
                      <a:xfrm>
                        <a:off x="2209800" y="3211830"/>
                        <a:ext cx="4029075" cy="751205"/>
                      </a:xfrm>
                      <a:prstGeom prst="rect">
                        <a:avLst/>
                      </a:prstGeom>
                      <a:noFill/>
                      <a:ln w="38100">
                        <a:noFill/>
                        <a:miter/>
                      </a:ln>
                    </p:spPr>
                  </p:pic>
                </p:oleObj>
              </mc:Fallback>
            </mc:AlternateContent>
          </a:graphicData>
        </a:graphic>
      </p:graphicFrame>
      <p:grpSp>
        <p:nvGrpSpPr>
          <p:cNvPr id="35" name="组合 8"/>
          <p:cNvGrpSpPr/>
          <p:nvPr/>
        </p:nvGrpSpPr>
        <p:grpSpPr>
          <a:xfrm>
            <a:off x="2190750" y="4291648"/>
            <a:ext cx="7431088" cy="496433"/>
            <a:chOff x="510" y="6421"/>
            <a:chExt cx="12230" cy="1093"/>
          </a:xfrm>
        </p:grpSpPr>
        <p:sp>
          <p:nvSpPr>
            <p:cNvPr id="34844" name="Text Box 32"/>
            <p:cNvSpPr txBox="1"/>
            <p:nvPr/>
          </p:nvSpPr>
          <p:spPr>
            <a:xfrm>
              <a:off x="11038" y="6500"/>
              <a:ext cx="1702" cy="1014"/>
            </a:xfrm>
            <a:prstGeom prst="rect">
              <a:avLst/>
            </a:prstGeom>
            <a:noFill/>
            <a:ln w="9525">
              <a:noFill/>
            </a:ln>
          </p:spPr>
          <p:txBody>
            <a:bodyPr anchor="t">
              <a:spAutoFit/>
            </a:bodyPr>
            <a:lstStyle/>
            <a:p>
              <a:pPr>
                <a:spcBef>
                  <a:spcPct val="50000"/>
                </a:spcBef>
              </a:pPr>
              <a:r>
                <a:rPr lang="en-US" altLang="zh-CN" dirty="0">
                  <a:solidFill>
                    <a:srgbClr val="CC0000"/>
                  </a:solidFill>
                  <a:latin typeface="Arial" panose="020B0604020202020204" pitchFamily="34" charset="0"/>
                  <a:ea typeface="宋体" panose="02010600030101010101" pitchFamily="2" charset="-122"/>
                </a:rPr>
                <a:t>D</a:t>
              </a:r>
              <a:r>
                <a:rPr lang="zh-CN" altLang="en-US" dirty="0">
                  <a:solidFill>
                    <a:srgbClr val="CC0000"/>
                  </a:solidFill>
                  <a:latin typeface="Arial" panose="020B0604020202020204" pitchFamily="34" charset="0"/>
                  <a:ea typeface="宋体" panose="02010600030101010101" pitchFamily="2" charset="-122"/>
                </a:rPr>
                <a:t>基准</a:t>
              </a:r>
            </a:p>
          </p:txBody>
        </p:sp>
        <p:graphicFrame>
          <p:nvGraphicFramePr>
            <p:cNvPr id="34845" name="对象 6"/>
            <p:cNvGraphicFramePr/>
            <p:nvPr/>
          </p:nvGraphicFramePr>
          <p:xfrm>
            <a:off x="510" y="6421"/>
            <a:ext cx="8856" cy="997"/>
          </p:xfrm>
          <a:graphic>
            <a:graphicData uri="http://schemas.openxmlformats.org/presentationml/2006/ole">
              <mc:AlternateContent xmlns:mc="http://schemas.openxmlformats.org/markup-compatibility/2006">
                <mc:Choice xmlns:v="urn:schemas-microsoft-com:vml" Requires="v">
                  <p:oleObj spid="_x0000_s18479" r:id="rId15" imgW="6040120" imgH="633095" progId="Equation.KSEE3">
                    <p:embed/>
                  </p:oleObj>
                </mc:Choice>
                <mc:Fallback>
                  <p:oleObj r:id="rId15" imgW="6040120" imgH="633095" progId="Equation.KSEE3">
                    <p:embed/>
                    <p:pic>
                      <p:nvPicPr>
                        <p:cNvPr id="0" name="图片 3172"/>
                        <p:cNvPicPr/>
                        <p:nvPr/>
                      </p:nvPicPr>
                      <p:blipFill>
                        <a:blip r:embed="rId16"/>
                        <a:stretch>
                          <a:fillRect/>
                        </a:stretch>
                      </p:blipFill>
                      <p:spPr>
                        <a:xfrm>
                          <a:off x="510" y="6421"/>
                          <a:ext cx="8856" cy="997"/>
                        </a:xfrm>
                        <a:prstGeom prst="rect">
                          <a:avLst/>
                        </a:prstGeom>
                        <a:noFill/>
                        <a:ln w="38100">
                          <a:noFill/>
                          <a:miter/>
                        </a:ln>
                      </p:spPr>
                    </p:pic>
                  </p:oleObj>
                </mc:Fallback>
              </mc:AlternateContent>
            </a:graphicData>
          </a:graphic>
        </p:graphicFrame>
      </p:grpSp>
      <p:grpSp>
        <p:nvGrpSpPr>
          <p:cNvPr id="36" name="组合 35"/>
          <p:cNvGrpSpPr/>
          <p:nvPr/>
        </p:nvGrpSpPr>
        <p:grpSpPr>
          <a:xfrm>
            <a:off x="2147888" y="5073650"/>
            <a:ext cx="7829550" cy="1200148"/>
            <a:chOff x="983" y="7989"/>
            <a:chExt cx="12330" cy="1891"/>
          </a:xfrm>
        </p:grpSpPr>
        <p:graphicFrame>
          <p:nvGraphicFramePr>
            <p:cNvPr id="34847" name="对象 22529"/>
            <p:cNvGraphicFramePr>
              <a:graphicFrameLocks noChangeAspect="1"/>
            </p:cNvGraphicFramePr>
            <p:nvPr/>
          </p:nvGraphicFramePr>
          <p:xfrm>
            <a:off x="983" y="7989"/>
            <a:ext cx="12159" cy="918"/>
          </p:xfrm>
          <a:graphic>
            <a:graphicData uri="http://schemas.openxmlformats.org/presentationml/2006/ole">
              <mc:AlternateContent xmlns:mc="http://schemas.openxmlformats.org/markup-compatibility/2006">
                <mc:Choice xmlns:v="urn:schemas-microsoft-com:vml" Requires="v">
                  <p:oleObj spid="_x0000_s18480" r:id="rId17" imgW="3200400" imgH="241300" progId="Equation.3">
                    <p:embed/>
                  </p:oleObj>
                </mc:Choice>
                <mc:Fallback>
                  <p:oleObj r:id="rId17" imgW="3200400" imgH="241300" progId="Equation.3">
                    <p:embed/>
                    <p:pic>
                      <p:nvPicPr>
                        <p:cNvPr id="0" name="图片 3169"/>
                        <p:cNvPicPr/>
                        <p:nvPr/>
                      </p:nvPicPr>
                      <p:blipFill>
                        <a:blip r:embed="rId18"/>
                        <a:stretch>
                          <a:fillRect/>
                        </a:stretch>
                      </p:blipFill>
                      <p:spPr>
                        <a:xfrm>
                          <a:off x="983" y="7989"/>
                          <a:ext cx="12159" cy="918"/>
                        </a:xfrm>
                        <a:prstGeom prst="rect">
                          <a:avLst/>
                        </a:prstGeom>
                        <a:noFill/>
                        <a:ln w="38100">
                          <a:noFill/>
                          <a:miter/>
                        </a:ln>
                      </p:spPr>
                    </p:pic>
                  </p:oleObj>
                </mc:Fallback>
              </mc:AlternateContent>
            </a:graphicData>
          </a:graphic>
        </p:graphicFrame>
        <p:sp>
          <p:nvSpPr>
            <p:cNvPr id="34848" name="Text Box 32"/>
            <p:cNvSpPr txBox="1"/>
            <p:nvPr/>
          </p:nvSpPr>
          <p:spPr>
            <a:xfrm>
              <a:off x="11163" y="9155"/>
              <a:ext cx="2150" cy="725"/>
            </a:xfrm>
            <a:prstGeom prst="rect">
              <a:avLst/>
            </a:prstGeom>
            <a:noFill/>
            <a:ln w="9525">
              <a:noFill/>
            </a:ln>
          </p:spPr>
          <p:txBody>
            <a:bodyPr anchor="t">
              <a:spAutoFit/>
            </a:bodyPr>
            <a:lstStyle/>
            <a:p>
              <a:pPr>
                <a:spcBef>
                  <a:spcPct val="50000"/>
                </a:spcBef>
              </a:pPr>
              <a:r>
                <a:rPr lang="en-US" altLang="zh-CN" dirty="0">
                  <a:solidFill>
                    <a:srgbClr val="CC0000"/>
                  </a:solidFill>
                  <a:latin typeface="Arial" panose="020B0604020202020204" pitchFamily="34" charset="0"/>
                  <a:ea typeface="宋体" panose="02010600030101010101" pitchFamily="2" charset="-122"/>
                </a:rPr>
                <a:t>PD</a:t>
              </a:r>
              <a:r>
                <a:rPr lang="zh-CN" altLang="en-US" dirty="0">
                  <a:solidFill>
                    <a:srgbClr val="CC0000"/>
                  </a:solidFill>
                  <a:latin typeface="Arial" panose="020B0604020202020204" pitchFamily="34" charset="0"/>
                  <a:ea typeface="宋体" panose="02010600030101010101" pitchFamily="2" charset="-122"/>
                </a:rPr>
                <a:t>基准</a:t>
              </a:r>
            </a:p>
          </p:txBody>
        </p:sp>
      </p:grpSp>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97" name="对象 1">
            <a:hlinkClick r:id="" action="ppaction://ole?verb=0"/>
          </p:cNvPr>
          <p:cNvGraphicFramePr>
            <a:graphicFrameLocks noChangeAspect="1"/>
          </p:cNvGraphicFramePr>
          <p:nvPr/>
        </p:nvGraphicFramePr>
        <p:xfrm>
          <a:off x="2487930" y="2056765"/>
          <a:ext cx="4714240" cy="610870"/>
        </p:xfrm>
        <a:graphic>
          <a:graphicData uri="http://schemas.openxmlformats.org/presentationml/2006/ole">
            <mc:AlternateContent xmlns:mc="http://schemas.openxmlformats.org/markup-compatibility/2006">
              <mc:Choice xmlns:v="urn:schemas-microsoft-com:vml" Requires="v">
                <p:oleObj spid="_x0000_s3115" r:id="rId3" imgW="2451100" imgH="316865" progId="Equation.KSEE3">
                  <p:embed/>
                </p:oleObj>
              </mc:Choice>
              <mc:Fallback>
                <p:oleObj r:id="rId3" imgW="2451100" imgH="316865" progId="Equation.KSEE3">
                  <p:embed/>
                  <p:pic>
                    <p:nvPicPr>
                      <p:cNvPr id="0" name="图片 3097"/>
                      <p:cNvPicPr/>
                      <p:nvPr/>
                    </p:nvPicPr>
                    <p:blipFill>
                      <a:blip r:embed="rId4"/>
                      <a:stretch>
                        <a:fillRect/>
                      </a:stretch>
                    </p:blipFill>
                    <p:spPr>
                      <a:xfrm>
                        <a:off x="2487930" y="2056765"/>
                        <a:ext cx="4714240" cy="610870"/>
                      </a:xfrm>
                      <a:prstGeom prst="rect">
                        <a:avLst/>
                      </a:prstGeom>
                      <a:noFill/>
                      <a:ln w="38100">
                        <a:noFill/>
                        <a:miter/>
                      </a:ln>
                    </p:spPr>
                  </p:pic>
                </p:oleObj>
              </mc:Fallback>
            </mc:AlternateContent>
          </a:graphicData>
        </a:graphic>
      </p:graphicFrame>
      <p:graphicFrame>
        <p:nvGraphicFramePr>
          <p:cNvPr id="15399" name="对象 4">
            <a:hlinkClick r:id="" action="ppaction://ole?verb=0"/>
          </p:cNvPr>
          <p:cNvGraphicFramePr>
            <a:graphicFrameLocks noChangeAspect="1"/>
          </p:cNvGraphicFramePr>
          <p:nvPr/>
        </p:nvGraphicFramePr>
        <p:xfrm>
          <a:off x="8108315" y="2211705"/>
          <a:ext cx="1393190" cy="455930"/>
        </p:xfrm>
        <a:graphic>
          <a:graphicData uri="http://schemas.openxmlformats.org/presentationml/2006/ole">
            <mc:AlternateContent xmlns:mc="http://schemas.openxmlformats.org/markup-compatibility/2006">
              <mc:Choice xmlns:v="urn:schemas-microsoft-com:vml" Requires="v">
                <p:oleObj spid="_x0000_s3116" r:id="rId5" imgW="698500" imgH="228600" progId="Equation.KSEE3">
                  <p:embed/>
                </p:oleObj>
              </mc:Choice>
              <mc:Fallback>
                <p:oleObj r:id="rId5" imgW="698500" imgH="228600" progId="Equation.KSEE3">
                  <p:embed/>
                  <p:pic>
                    <p:nvPicPr>
                      <p:cNvPr id="0" name="图片 3098"/>
                      <p:cNvPicPr/>
                      <p:nvPr/>
                    </p:nvPicPr>
                    <p:blipFill>
                      <a:blip r:embed="rId6"/>
                      <a:stretch>
                        <a:fillRect/>
                      </a:stretch>
                    </p:blipFill>
                    <p:spPr>
                      <a:xfrm>
                        <a:off x="8108315" y="2211705"/>
                        <a:ext cx="1393190" cy="455930"/>
                      </a:xfrm>
                      <a:prstGeom prst="rect">
                        <a:avLst/>
                      </a:prstGeom>
                      <a:noFill/>
                      <a:ln w="38100">
                        <a:noFill/>
                        <a:miter/>
                      </a:ln>
                    </p:spPr>
                  </p:pic>
                </p:oleObj>
              </mc:Fallback>
            </mc:AlternateContent>
          </a:graphicData>
        </a:graphic>
      </p:graphicFrame>
      <p:sp>
        <p:nvSpPr>
          <p:cNvPr id="14338" name="Rectangle 3"/>
          <p:cNvSpPr/>
          <p:nvPr/>
        </p:nvSpPr>
        <p:spPr>
          <a:xfrm>
            <a:off x="4304030" y="193675"/>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
        <p:nvSpPr>
          <p:cNvPr id="2" name="文本框 1"/>
          <p:cNvSpPr txBox="1"/>
          <p:nvPr/>
        </p:nvSpPr>
        <p:spPr>
          <a:xfrm>
            <a:off x="2487930" y="972820"/>
            <a:ext cx="6082665" cy="521970"/>
          </a:xfrm>
          <a:prstGeom prst="rect">
            <a:avLst/>
          </a:prstGeom>
          <a:noFill/>
        </p:spPr>
        <p:txBody>
          <a:bodyPr wrap="none" rtlCol="0" anchor="t">
            <a:spAutoFit/>
          </a:bodyPr>
          <a:lstStyle/>
          <a:p>
            <a:r>
              <a:rPr lang="en-US" altLang="zh-CN" sz="2800" dirty="0">
                <a:latin typeface="宋体" panose="02010600030101010101" pitchFamily="2" charset="-122"/>
                <a:sym typeface="+mn-ea"/>
              </a:rPr>
              <a:t>1</a:t>
            </a:r>
            <a:r>
              <a:rPr lang="zh-CN" altLang="en-US" sz="2800" dirty="0">
                <a:latin typeface="宋体" panose="02010600030101010101" pitchFamily="2" charset="-122"/>
                <a:sym typeface="+mn-ea"/>
              </a:rPr>
              <a:t>、恒值控制调节器的功能及作用方式</a:t>
            </a:r>
            <a:endParaRPr lang="zh-CN" altLang="en-US" sz="2800" dirty="0"/>
          </a:p>
        </p:txBody>
      </p:sp>
      <p:sp>
        <p:nvSpPr>
          <p:cNvPr id="3" name="文本框 2"/>
          <p:cNvSpPr txBox="1"/>
          <p:nvPr/>
        </p:nvSpPr>
        <p:spPr>
          <a:xfrm>
            <a:off x="2487930" y="2828925"/>
            <a:ext cx="4832985" cy="460375"/>
          </a:xfrm>
          <a:prstGeom prst="rect">
            <a:avLst/>
          </a:prstGeom>
          <a:noFill/>
        </p:spPr>
        <p:txBody>
          <a:bodyPr wrap="square" rtlCol="0" anchor="t">
            <a:spAutoFit/>
          </a:bodyPr>
          <a:lstStyle/>
          <a:p>
            <a:pPr>
              <a:spcBef>
                <a:spcPct val="50000"/>
              </a:spcBef>
            </a:pPr>
            <a:r>
              <a:rPr lang="zh-CN" altLang="en-US" dirty="0">
                <a:solidFill>
                  <a:schemeClr val="accent2"/>
                </a:solidFill>
                <a:latin typeface="Times New Roman" panose="02020603050405020304" pitchFamily="18" charset="0"/>
                <a:sym typeface="+mn-ea"/>
              </a:rPr>
              <a:t>调节规律P、PI、PD、PID。</a:t>
            </a:r>
            <a:endParaRPr lang="zh-CN" altLang="en-US" dirty="0"/>
          </a:p>
        </p:txBody>
      </p:sp>
      <p:sp>
        <p:nvSpPr>
          <p:cNvPr id="4" name="文本框 3"/>
          <p:cNvSpPr txBox="1"/>
          <p:nvPr/>
        </p:nvSpPr>
        <p:spPr>
          <a:xfrm>
            <a:off x="2266315" y="1534795"/>
            <a:ext cx="3222625" cy="521970"/>
          </a:xfrm>
          <a:prstGeom prst="rect">
            <a:avLst/>
          </a:prstGeom>
          <a:noFill/>
        </p:spPr>
        <p:txBody>
          <a:bodyPr wrap="none" rtlCol="0" anchor="t">
            <a:spAutoFit/>
          </a:bodyPr>
          <a:lstStyle/>
          <a:p>
            <a:r>
              <a:rPr lang="zh-CN" sz="2800" dirty="0">
                <a:latin typeface="宋体" panose="02010600030101010101" pitchFamily="2" charset="-122"/>
                <a:sym typeface="+mn-ea"/>
              </a:rPr>
              <a:t>（</a:t>
            </a:r>
            <a:r>
              <a:rPr lang="en-US" altLang="zh-CN" sz="2800" dirty="0">
                <a:latin typeface="宋体" panose="02010600030101010101" pitchFamily="2" charset="-122"/>
                <a:sym typeface="+mn-ea"/>
              </a:rPr>
              <a:t>1</a:t>
            </a:r>
            <a:r>
              <a:rPr lang="zh-CN" sz="2800" dirty="0">
                <a:latin typeface="宋体" panose="02010600030101010101" pitchFamily="2" charset="-122"/>
                <a:sym typeface="+mn-ea"/>
              </a:rPr>
              <a:t>）</a:t>
            </a:r>
            <a:r>
              <a:rPr lang="zh-CN" altLang="en-US" sz="2800" dirty="0">
                <a:latin typeface="宋体" panose="02010600030101010101" pitchFamily="2" charset="-122"/>
                <a:sym typeface="+mn-ea"/>
              </a:rPr>
              <a:t>调节器的功能</a:t>
            </a:r>
            <a:endParaRPr lang="zh-CN" altLang="en-US" sz="2800" dirty="0"/>
          </a:p>
        </p:txBody>
      </p:sp>
      <p:sp>
        <p:nvSpPr>
          <p:cNvPr id="5" name="文本框 4"/>
          <p:cNvSpPr txBox="1"/>
          <p:nvPr/>
        </p:nvSpPr>
        <p:spPr>
          <a:xfrm>
            <a:off x="2318385" y="3402965"/>
            <a:ext cx="5327015" cy="521970"/>
          </a:xfrm>
          <a:prstGeom prst="rect">
            <a:avLst/>
          </a:prstGeom>
          <a:noFill/>
        </p:spPr>
        <p:txBody>
          <a:bodyPr wrap="square" rtlCol="0" anchor="t">
            <a:spAutoFit/>
          </a:bodyPr>
          <a:lstStyle/>
          <a:p>
            <a:r>
              <a:rPr lang="zh-CN" sz="2800" dirty="0">
                <a:latin typeface="宋体" panose="02010600030101010101" pitchFamily="2" charset="-122"/>
                <a:sym typeface="+mn-ea"/>
              </a:rPr>
              <a:t>（</a:t>
            </a:r>
            <a:r>
              <a:rPr lang="en-US" altLang="zh-CN" sz="2800" dirty="0">
                <a:latin typeface="宋体" panose="02010600030101010101" pitchFamily="2" charset="-122"/>
                <a:sym typeface="+mn-ea"/>
              </a:rPr>
              <a:t>2</a:t>
            </a:r>
            <a:r>
              <a:rPr lang="zh-CN" sz="2800" dirty="0">
                <a:latin typeface="宋体" panose="02010600030101010101" pitchFamily="2" charset="-122"/>
                <a:sym typeface="+mn-ea"/>
              </a:rPr>
              <a:t>）</a:t>
            </a:r>
            <a:r>
              <a:rPr lang="zh-CN" altLang="en-US" sz="2800" dirty="0">
                <a:latin typeface="宋体" panose="02010600030101010101" pitchFamily="2" charset="-122"/>
                <a:sym typeface="+mn-ea"/>
              </a:rPr>
              <a:t>调节器的作用方式</a:t>
            </a:r>
            <a:endParaRPr lang="zh-CN" altLang="en-US" sz="2800" dirty="0"/>
          </a:p>
        </p:txBody>
      </p:sp>
      <p:graphicFrame>
        <p:nvGraphicFramePr>
          <p:cNvPr id="16389" name="对象 1">
            <a:hlinkClick r:id="" action="ppaction://ole?verb=0"/>
          </p:cNvPr>
          <p:cNvGraphicFramePr>
            <a:graphicFrameLocks noChangeAspect="1"/>
          </p:cNvGraphicFramePr>
          <p:nvPr/>
        </p:nvGraphicFramePr>
        <p:xfrm>
          <a:off x="723265" y="4944110"/>
          <a:ext cx="4765675" cy="1024255"/>
        </p:xfrm>
        <a:graphic>
          <a:graphicData uri="http://schemas.openxmlformats.org/presentationml/2006/ole">
            <mc:AlternateContent xmlns:mc="http://schemas.openxmlformats.org/markup-compatibility/2006">
              <mc:Choice xmlns:v="urn:schemas-microsoft-com:vml" Requires="v">
                <p:oleObj spid="_x0000_s3117" r:id="rId7" imgW="2133600" imgH="457200" progId="Equation.KSEE3">
                  <p:embed/>
                </p:oleObj>
              </mc:Choice>
              <mc:Fallback>
                <p:oleObj r:id="rId7" imgW="2133600" imgH="457200" progId="Equation.KSEE3">
                  <p:embed/>
                  <p:pic>
                    <p:nvPicPr>
                      <p:cNvPr id="0" name="图片 3080"/>
                      <p:cNvPicPr/>
                      <p:nvPr/>
                    </p:nvPicPr>
                    <p:blipFill>
                      <a:blip r:embed="rId8"/>
                      <a:stretch>
                        <a:fillRect/>
                      </a:stretch>
                    </p:blipFill>
                    <p:spPr>
                      <a:xfrm>
                        <a:off x="723265" y="4944110"/>
                        <a:ext cx="4765675" cy="1024255"/>
                      </a:xfrm>
                      <a:prstGeom prst="rect">
                        <a:avLst/>
                      </a:prstGeom>
                      <a:noFill/>
                      <a:ln w="38100">
                        <a:noFill/>
                        <a:miter/>
                      </a:ln>
                    </p:spPr>
                  </p:pic>
                </p:oleObj>
              </mc:Fallback>
            </mc:AlternateContent>
          </a:graphicData>
        </a:graphic>
      </p:graphicFrame>
      <p:sp>
        <p:nvSpPr>
          <p:cNvPr id="6" name="文本框 5"/>
          <p:cNvSpPr txBox="1"/>
          <p:nvPr/>
        </p:nvSpPr>
        <p:spPr>
          <a:xfrm>
            <a:off x="916305" y="4189730"/>
            <a:ext cx="897890" cy="521970"/>
          </a:xfrm>
          <a:prstGeom prst="rect">
            <a:avLst/>
          </a:prstGeom>
          <a:noFill/>
        </p:spPr>
        <p:txBody>
          <a:bodyPr wrap="none" rtlCol="0" anchor="t">
            <a:spAutoFit/>
          </a:bodyPr>
          <a:lstStyle/>
          <a:p>
            <a:r>
              <a:rPr lang="zh-CN" sz="2800" dirty="0">
                <a:latin typeface="宋体" panose="02010600030101010101" pitchFamily="2" charset="-122"/>
                <a:sym typeface="+mn-ea"/>
              </a:rPr>
              <a:t>规定</a:t>
            </a:r>
            <a:endParaRPr lang="zh-CN" sz="2800" dirty="0"/>
          </a:p>
        </p:txBody>
      </p:sp>
      <p:graphicFrame>
        <p:nvGraphicFramePr>
          <p:cNvPr id="9" name="对象 1">
            <a:hlinkClick r:id="" action="ppaction://ole?verb=0"/>
          </p:cNvPr>
          <p:cNvGraphicFramePr>
            <a:graphicFrameLocks noChangeAspect="1"/>
          </p:cNvGraphicFramePr>
          <p:nvPr/>
        </p:nvGraphicFramePr>
        <p:xfrm>
          <a:off x="6563678" y="4944110"/>
          <a:ext cx="4852670" cy="1024255"/>
        </p:xfrm>
        <a:graphic>
          <a:graphicData uri="http://schemas.openxmlformats.org/presentationml/2006/ole">
            <mc:AlternateContent xmlns:mc="http://schemas.openxmlformats.org/markup-compatibility/2006">
              <mc:Choice xmlns:v="urn:schemas-microsoft-com:vml" Requires="v">
                <p:oleObj spid="_x0000_s3118" r:id="rId9" imgW="2171700" imgH="457200" progId="Equation.KSEE3">
                  <p:embed/>
                </p:oleObj>
              </mc:Choice>
              <mc:Fallback>
                <p:oleObj r:id="rId9" imgW="2171700" imgH="457200" progId="Equation.KSEE3">
                  <p:embed/>
                  <p:pic>
                    <p:nvPicPr>
                      <p:cNvPr id="0" name="图片 3080"/>
                      <p:cNvPicPr/>
                      <p:nvPr/>
                    </p:nvPicPr>
                    <p:blipFill>
                      <a:blip r:embed="rId10"/>
                      <a:stretch>
                        <a:fillRect/>
                      </a:stretch>
                    </p:blipFill>
                    <p:spPr>
                      <a:xfrm>
                        <a:off x="6563678" y="4944110"/>
                        <a:ext cx="4852670" cy="1024255"/>
                      </a:xfrm>
                      <a:prstGeom prst="rect">
                        <a:avLst/>
                      </a:prstGeom>
                      <a:noFill/>
                      <a:ln w="38100">
                        <a:noFill/>
                        <a:miter/>
                      </a:ln>
                    </p:spPr>
                  </p:pic>
                </p:oleObj>
              </mc:Fallback>
            </mc:AlternateContent>
          </a:graphicData>
        </a:graphic>
      </p:graphicFrame>
    </p:spTree>
  </p:cSld>
  <p:clrMapOvr>
    <a:masterClrMapping/>
  </p:clrMapOvr>
  <p:transition spd="slow" advClick="0">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
        <p:nvSpPr>
          <p:cNvPr id="100" name="文本框 99"/>
          <p:cNvSpPr txBox="1"/>
          <p:nvPr/>
        </p:nvSpPr>
        <p:spPr>
          <a:xfrm>
            <a:off x="774700" y="991870"/>
            <a:ext cx="10991215" cy="1198880"/>
          </a:xfrm>
          <a:prstGeom prst="rect">
            <a:avLst/>
          </a:prstGeom>
          <a:noFill/>
          <a:ln w="9525">
            <a:noFill/>
          </a:ln>
        </p:spPr>
        <p:txBody>
          <a:bodyPr wrap="square">
            <a:spAutoFit/>
          </a:bodyPr>
          <a:lstStyle/>
          <a:p>
            <a:r>
              <a:rPr lang="en-US">
                <a:latin typeface="Calibri" panose="020F0502020204030204" charset="0"/>
                <a:ea typeface="宋体" panose="02010600030101010101" pitchFamily="2" charset="-122"/>
                <a:cs typeface="Times New Roman" panose="02020603050405020304" pitchFamily="18" charset="0"/>
              </a:rPr>
              <a:t>DDZ-III</a:t>
            </a:r>
            <a:r>
              <a:rPr lang="zh-CN">
                <a:latin typeface="Calibri" panose="020F0502020204030204" charset="0"/>
                <a:ea typeface="宋体" panose="02010600030101010101" pitchFamily="2" charset="-122"/>
              </a:rPr>
              <a:t>型正作用调节器，δ </a:t>
            </a:r>
            <a:r>
              <a:rPr lang="en-US">
                <a:latin typeface="Calibri" panose="020F0502020204030204" charset="0"/>
                <a:ea typeface="宋体" panose="02010600030101010101" pitchFamily="2" charset="-122"/>
              </a:rPr>
              <a:t>=50%</a:t>
            </a:r>
            <a:r>
              <a:rPr lang="zh-CN">
                <a:latin typeface="Calibri" panose="020F0502020204030204" charset="0"/>
                <a:ea typeface="宋体" panose="02010600030101010101" pitchFamily="2" charset="-122"/>
              </a:rPr>
              <a:t>，</a:t>
            </a:r>
            <a:r>
              <a:rPr lang="en-US">
                <a:latin typeface="Calibri" panose="020F0502020204030204" charset="0"/>
                <a:ea typeface="宋体" panose="02010600030101010101" pitchFamily="2" charset="-122"/>
              </a:rPr>
              <a:t>T</a:t>
            </a:r>
            <a:r>
              <a:rPr lang="en-US" baseline="-25000">
                <a:latin typeface="Calibri" panose="020F0502020204030204" charset="0"/>
                <a:ea typeface="宋体" panose="02010600030101010101" pitchFamily="2" charset="-122"/>
                <a:cs typeface="Times New Roman" panose="02020603050405020304" pitchFamily="18" charset="0"/>
              </a:rPr>
              <a:t>I</a:t>
            </a:r>
            <a:r>
              <a:rPr lang="en-US">
                <a:latin typeface="Calibri" panose="020F0502020204030204" charset="0"/>
                <a:ea typeface="宋体" panose="02010600030101010101" pitchFamily="2" charset="-122"/>
                <a:cs typeface="Times New Roman" panose="02020603050405020304" pitchFamily="18" charset="0"/>
              </a:rPr>
              <a:t>=0.2min</a:t>
            </a:r>
            <a:r>
              <a:rPr lang="zh-CN">
                <a:latin typeface="Calibri" panose="020F0502020204030204" charset="0"/>
                <a:ea typeface="宋体" panose="02010600030101010101" pitchFamily="2" charset="-122"/>
              </a:rPr>
              <a:t>，</a:t>
            </a:r>
            <a:r>
              <a:rPr lang="en-US">
                <a:latin typeface="Calibri" panose="020F0502020204030204" charset="0"/>
                <a:ea typeface="宋体" panose="02010600030101010101" pitchFamily="2" charset="-122"/>
              </a:rPr>
              <a:t>T</a:t>
            </a:r>
            <a:r>
              <a:rPr lang="en-US" baseline="-25000">
                <a:latin typeface="Calibri" panose="020F0502020204030204" charset="0"/>
                <a:ea typeface="宋体" panose="02010600030101010101" pitchFamily="2" charset="-122"/>
                <a:cs typeface="Times New Roman" panose="02020603050405020304" pitchFamily="18" charset="0"/>
              </a:rPr>
              <a:t>D</a:t>
            </a:r>
            <a:r>
              <a:rPr lang="en-US">
                <a:latin typeface="Calibri" panose="020F0502020204030204" charset="0"/>
                <a:ea typeface="宋体" panose="02010600030101010101" pitchFamily="2" charset="-122"/>
                <a:cs typeface="Times New Roman" panose="02020603050405020304" pitchFamily="18" charset="0"/>
              </a:rPr>
              <a:t>=2min</a:t>
            </a:r>
            <a:r>
              <a:rPr lang="zh-CN">
                <a:latin typeface="Calibri" panose="020F0502020204030204" charset="0"/>
                <a:ea typeface="宋体" panose="02010600030101010101" pitchFamily="2" charset="-122"/>
              </a:rPr>
              <a:t>，</a:t>
            </a:r>
            <a:r>
              <a:rPr lang="en-US">
                <a:latin typeface="Calibri" panose="020F0502020204030204" charset="0"/>
                <a:ea typeface="宋体" panose="02010600030101010101" pitchFamily="2" charset="-122"/>
              </a:rPr>
              <a:t>K</a:t>
            </a:r>
            <a:r>
              <a:rPr lang="en-US" baseline="-25000">
                <a:latin typeface="Calibri" panose="020F0502020204030204" charset="0"/>
                <a:ea typeface="宋体" panose="02010600030101010101" pitchFamily="2" charset="-122"/>
                <a:cs typeface="Times New Roman" panose="02020603050405020304" pitchFamily="18" charset="0"/>
              </a:rPr>
              <a:t>D</a:t>
            </a:r>
            <a:r>
              <a:rPr lang="en-US">
                <a:latin typeface="Calibri" panose="020F0502020204030204" charset="0"/>
                <a:ea typeface="宋体" panose="02010600030101010101" pitchFamily="2" charset="-122"/>
                <a:cs typeface="Times New Roman" panose="02020603050405020304" pitchFamily="18" charset="0"/>
              </a:rPr>
              <a:t>=10</a:t>
            </a:r>
            <a:r>
              <a:rPr lang="zh-CN">
                <a:latin typeface="Calibri" panose="020F0502020204030204" charset="0"/>
                <a:ea typeface="宋体" panose="02010600030101010101" pitchFamily="2" charset="-122"/>
              </a:rPr>
              <a:t>，假设输入输出信号初始值为</a:t>
            </a:r>
            <a:r>
              <a:rPr lang="en-US">
                <a:latin typeface="Calibri" panose="020F0502020204030204" charset="0"/>
                <a:ea typeface="宋体" panose="02010600030101010101" pitchFamily="2" charset="-122"/>
              </a:rPr>
              <a:t>4mA</a:t>
            </a:r>
            <a:r>
              <a:rPr lang="zh-CN">
                <a:latin typeface="Calibri" panose="020F0502020204030204" charset="0"/>
                <a:ea typeface="宋体" panose="02010600030101010101" pitchFamily="2" charset="-122"/>
              </a:rPr>
              <a:t>，在</a:t>
            </a:r>
            <a:r>
              <a:rPr lang="en-US">
                <a:latin typeface="Calibri" panose="020F0502020204030204" charset="0"/>
                <a:ea typeface="宋体" panose="02010600030101010101" pitchFamily="2" charset="-122"/>
              </a:rPr>
              <a:t>t=0</a:t>
            </a:r>
            <a:r>
              <a:rPr lang="zh-CN">
                <a:latin typeface="Calibri" panose="020F0502020204030204" charset="0"/>
                <a:ea typeface="宋体" panose="02010600030101010101" pitchFamily="2" charset="-122"/>
              </a:rPr>
              <a:t>时加入</a:t>
            </a:r>
            <a:r>
              <a:rPr lang="en-US">
                <a:latin typeface="Calibri" panose="020F0502020204030204" charset="0"/>
                <a:ea typeface="宋体" panose="02010600030101010101" pitchFamily="2" charset="-122"/>
              </a:rPr>
              <a:t>0.5mA</a:t>
            </a:r>
            <a:r>
              <a:rPr lang="zh-CN">
                <a:latin typeface="Calibri" panose="020F0502020204030204" charset="0"/>
                <a:ea typeface="宋体" panose="02010600030101010101" pitchFamily="2" charset="-122"/>
              </a:rPr>
              <a:t>的阶跃信号，依次画出比例、比例积分、比例微分作用时的响应曲线。并求出</a:t>
            </a:r>
            <a:r>
              <a:rPr lang="en-US">
                <a:latin typeface="Calibri" panose="020F0502020204030204" charset="0"/>
                <a:ea typeface="宋体" panose="02010600030101010101" pitchFamily="2" charset="-122"/>
              </a:rPr>
              <a:t>I</a:t>
            </a:r>
            <a:r>
              <a:rPr lang="en-US" baseline="-25000">
                <a:latin typeface="Calibri" panose="020F0502020204030204" charset="0"/>
                <a:ea typeface="宋体" panose="02010600030101010101" pitchFamily="2" charset="-122"/>
                <a:cs typeface="Times New Roman" panose="02020603050405020304" pitchFamily="18" charset="0"/>
              </a:rPr>
              <a:t>0</a:t>
            </a:r>
            <a:r>
              <a:rPr lang="zh-CN">
                <a:latin typeface="Calibri" panose="020F0502020204030204" charset="0"/>
                <a:ea typeface="宋体" panose="02010600030101010101" pitchFamily="2" charset="-122"/>
              </a:rPr>
              <a:t>（</a:t>
            </a:r>
            <a:r>
              <a:rPr lang="en-US">
                <a:latin typeface="Calibri" panose="020F0502020204030204" charset="0"/>
                <a:ea typeface="宋体" panose="02010600030101010101" pitchFamily="2" charset="-122"/>
                <a:cs typeface="Times New Roman" panose="02020603050405020304" pitchFamily="18" charset="0"/>
              </a:rPr>
              <a:t>t=0</a:t>
            </a:r>
            <a:r>
              <a:rPr lang="zh-CN">
                <a:latin typeface="Calibri" panose="020F0502020204030204" charset="0"/>
                <a:ea typeface="宋体" panose="02010600030101010101" pitchFamily="2" charset="-122"/>
              </a:rPr>
              <a:t>）</a:t>
            </a:r>
            <a:r>
              <a:rPr lang="en-US">
                <a:latin typeface="Calibri" panose="020F0502020204030204" charset="0"/>
                <a:ea typeface="宋体" panose="02010600030101010101" pitchFamily="2" charset="-122"/>
              </a:rPr>
              <a:t>=?mA</a:t>
            </a:r>
            <a:r>
              <a:rPr lang="zh-CN">
                <a:latin typeface="Calibri" panose="020F0502020204030204" charset="0"/>
                <a:ea typeface="宋体" panose="02010600030101010101" pitchFamily="2" charset="-122"/>
              </a:rPr>
              <a:t>；</a:t>
            </a:r>
            <a:r>
              <a:rPr lang="en-US">
                <a:latin typeface="Calibri" panose="020F0502020204030204" charset="0"/>
                <a:ea typeface="宋体" panose="02010600030101010101" pitchFamily="2" charset="-122"/>
              </a:rPr>
              <a:t>I</a:t>
            </a:r>
            <a:r>
              <a:rPr lang="en-US" baseline="-25000">
                <a:latin typeface="Calibri" panose="020F0502020204030204" charset="0"/>
                <a:ea typeface="宋体" panose="02010600030101010101" pitchFamily="2" charset="-122"/>
                <a:cs typeface="Times New Roman" panose="02020603050405020304" pitchFamily="18" charset="0"/>
              </a:rPr>
              <a:t>0</a:t>
            </a:r>
            <a:r>
              <a:rPr lang="zh-CN">
                <a:latin typeface="Calibri" panose="020F0502020204030204" charset="0"/>
                <a:ea typeface="宋体" panose="02010600030101010101" pitchFamily="2" charset="-122"/>
              </a:rPr>
              <a:t>（</a:t>
            </a:r>
            <a:r>
              <a:rPr lang="en-US">
                <a:latin typeface="Calibri" panose="020F0502020204030204" charset="0"/>
                <a:ea typeface="宋体" panose="02010600030101010101" pitchFamily="2" charset="-122"/>
                <a:cs typeface="Times New Roman" panose="02020603050405020304" pitchFamily="18" charset="0"/>
              </a:rPr>
              <a:t>t=12S</a:t>
            </a:r>
            <a:r>
              <a:rPr lang="zh-CN">
                <a:latin typeface="Calibri" panose="020F0502020204030204" charset="0"/>
                <a:ea typeface="宋体" panose="02010600030101010101" pitchFamily="2" charset="-122"/>
              </a:rPr>
              <a:t>）</a:t>
            </a:r>
            <a:r>
              <a:rPr lang="en-US">
                <a:latin typeface="Calibri" panose="020F0502020204030204" charset="0"/>
                <a:ea typeface="宋体" panose="02010600030101010101" pitchFamily="2" charset="-122"/>
              </a:rPr>
              <a:t>=?mA</a:t>
            </a:r>
            <a:r>
              <a:rPr lang="zh-CN">
                <a:latin typeface="Calibri" panose="020F0502020204030204" charset="0"/>
                <a:ea typeface="宋体" panose="02010600030101010101" pitchFamily="2" charset="-122"/>
              </a:rPr>
              <a:t>。</a:t>
            </a:r>
            <a:endParaRPr lang="zh-CN" altLang="en-US"/>
          </a:p>
        </p:txBody>
      </p:sp>
      <p:pic>
        <p:nvPicPr>
          <p:cNvPr id="7" name="图片 24"/>
          <p:cNvPicPr>
            <a:picLocks noChangeAspect="1"/>
          </p:cNvPicPr>
          <p:nvPr/>
        </p:nvPicPr>
        <p:blipFill>
          <a:blip r:embed="rId2"/>
          <a:stretch>
            <a:fillRect/>
          </a:stretch>
        </p:blipFill>
        <p:spPr>
          <a:xfrm>
            <a:off x="774700" y="2360295"/>
            <a:ext cx="2733675" cy="1789430"/>
          </a:xfrm>
          <a:prstGeom prst="rect">
            <a:avLst/>
          </a:prstGeom>
          <a:noFill/>
          <a:ln>
            <a:noFill/>
          </a:ln>
        </p:spPr>
      </p:pic>
      <p:pic>
        <p:nvPicPr>
          <p:cNvPr id="8" name="图片 25"/>
          <p:cNvPicPr>
            <a:picLocks noChangeAspect="1"/>
          </p:cNvPicPr>
          <p:nvPr/>
        </p:nvPicPr>
        <p:blipFill>
          <a:blip r:embed="rId3"/>
          <a:stretch>
            <a:fillRect/>
          </a:stretch>
        </p:blipFill>
        <p:spPr>
          <a:xfrm>
            <a:off x="5003165" y="2473325"/>
            <a:ext cx="3503930" cy="1389380"/>
          </a:xfrm>
          <a:prstGeom prst="rect">
            <a:avLst/>
          </a:prstGeom>
          <a:noFill/>
          <a:ln>
            <a:noFill/>
          </a:ln>
        </p:spPr>
      </p:pic>
      <p:pic>
        <p:nvPicPr>
          <p:cNvPr id="10" name="图片 27"/>
          <p:cNvPicPr>
            <a:picLocks noChangeAspect="1"/>
          </p:cNvPicPr>
          <p:nvPr/>
        </p:nvPicPr>
        <p:blipFill>
          <a:blip r:embed="rId4"/>
          <a:stretch>
            <a:fillRect/>
          </a:stretch>
        </p:blipFill>
        <p:spPr>
          <a:xfrm>
            <a:off x="774700" y="4386580"/>
            <a:ext cx="4094480" cy="1767205"/>
          </a:xfrm>
          <a:prstGeom prst="rect">
            <a:avLst/>
          </a:prstGeom>
          <a:noFill/>
          <a:ln>
            <a:noFill/>
          </a:ln>
        </p:spPr>
      </p:pic>
      <p:pic>
        <p:nvPicPr>
          <p:cNvPr id="9" name="图片 26"/>
          <p:cNvPicPr>
            <a:picLocks noChangeAspect="1"/>
          </p:cNvPicPr>
          <p:nvPr/>
        </p:nvPicPr>
        <p:blipFill>
          <a:blip r:embed="rId5"/>
          <a:stretch>
            <a:fillRect/>
          </a:stretch>
        </p:blipFill>
        <p:spPr>
          <a:xfrm>
            <a:off x="5229225" y="3999230"/>
            <a:ext cx="3442335" cy="2154555"/>
          </a:xfrm>
          <a:prstGeom prst="rect">
            <a:avLst/>
          </a:prstGeom>
          <a:noFill/>
          <a:ln>
            <a:noFill/>
          </a:ln>
        </p:spPr>
      </p:pic>
    </p:spTree>
  </p:cSld>
  <p:clrMapOvr>
    <a:masterClrMapping/>
  </p:clrMapOvr>
  <p:transition spd="slow" advClick="0">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p:nvPr/>
        </p:nvSpPr>
        <p:spPr>
          <a:xfrm>
            <a:off x="4477385"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91941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graphicFrame>
        <p:nvGraphicFramePr>
          <p:cNvPr id="2" name="对象 -2147482614"/>
          <p:cNvGraphicFramePr>
            <a:graphicFrameLocks noChangeAspect="1"/>
          </p:cNvGraphicFramePr>
          <p:nvPr/>
        </p:nvGraphicFramePr>
        <p:xfrm>
          <a:off x="2919730" y="1078865"/>
          <a:ext cx="4507865" cy="1569720"/>
        </p:xfrm>
        <a:graphic>
          <a:graphicData uri="http://schemas.openxmlformats.org/presentationml/2006/ole">
            <mc:AlternateContent xmlns:mc="http://schemas.openxmlformats.org/markup-compatibility/2006">
              <mc:Choice xmlns:v="urn:schemas-microsoft-com:vml" Requires="v">
                <p:oleObj spid="_x0000_s19469" r:id="rId3" imgW="5319395" imgH="1850390" progId="Equation.3">
                  <p:embed/>
                </p:oleObj>
              </mc:Choice>
              <mc:Fallback>
                <p:oleObj r:id="rId3" imgW="5319395" imgH="1850390" progId="Equation.3">
                  <p:embed/>
                  <p:pic>
                    <p:nvPicPr>
                      <p:cNvPr id="0" name="图片 3075"/>
                      <p:cNvPicPr/>
                      <p:nvPr/>
                    </p:nvPicPr>
                    <p:blipFill>
                      <a:blip r:embed="rId4"/>
                      <a:stretch>
                        <a:fillRect/>
                      </a:stretch>
                    </p:blipFill>
                    <p:spPr>
                      <a:xfrm>
                        <a:off x="2919730" y="1078865"/>
                        <a:ext cx="4507865" cy="1569720"/>
                      </a:xfrm>
                      <a:prstGeom prst="rect">
                        <a:avLst/>
                      </a:prstGeom>
                      <a:noFill/>
                      <a:ln w="38100">
                        <a:noFill/>
                        <a:miter/>
                      </a:ln>
                    </p:spPr>
                  </p:pic>
                </p:oleObj>
              </mc:Fallback>
            </mc:AlternateContent>
          </a:graphicData>
        </a:graphic>
      </p:graphicFrame>
      <p:grpSp>
        <p:nvGrpSpPr>
          <p:cNvPr id="7" name="组合 6"/>
          <p:cNvGrpSpPr/>
          <p:nvPr/>
        </p:nvGrpSpPr>
        <p:grpSpPr>
          <a:xfrm>
            <a:off x="2919730" y="2878455"/>
            <a:ext cx="7620000" cy="3482340"/>
            <a:chOff x="4598" y="4533"/>
            <a:chExt cx="12000" cy="5484"/>
          </a:xfrm>
        </p:grpSpPr>
        <p:graphicFrame>
          <p:nvGraphicFramePr>
            <p:cNvPr id="3" name="对象 -2147482613"/>
            <p:cNvGraphicFramePr>
              <a:graphicFrameLocks noChangeAspect="1"/>
            </p:cNvGraphicFramePr>
            <p:nvPr/>
          </p:nvGraphicFramePr>
          <p:xfrm>
            <a:off x="4598" y="4533"/>
            <a:ext cx="12000" cy="3856"/>
          </p:xfrm>
          <a:graphic>
            <a:graphicData uri="http://schemas.openxmlformats.org/presentationml/2006/ole">
              <mc:AlternateContent xmlns:mc="http://schemas.openxmlformats.org/markup-compatibility/2006">
                <mc:Choice xmlns:v="urn:schemas-microsoft-com:vml" Requires="v">
                  <p:oleObj spid="_x0000_s19470" r:id="rId5" imgW="3479800" imgH="1117600" progId="Equation.3">
                    <p:embed/>
                  </p:oleObj>
                </mc:Choice>
                <mc:Fallback>
                  <p:oleObj r:id="rId5" imgW="3479800" imgH="1117600" progId="Equation.3">
                    <p:embed/>
                    <p:pic>
                      <p:nvPicPr>
                        <p:cNvPr id="0" name="图片 1"/>
                        <p:cNvPicPr/>
                        <p:nvPr/>
                      </p:nvPicPr>
                      <p:blipFill>
                        <a:blip r:embed="rId6"/>
                        <a:stretch>
                          <a:fillRect/>
                        </a:stretch>
                      </p:blipFill>
                      <p:spPr>
                        <a:xfrm>
                          <a:off x="4598" y="4533"/>
                          <a:ext cx="12000" cy="3856"/>
                        </a:xfrm>
                        <a:prstGeom prst="rect">
                          <a:avLst/>
                        </a:prstGeom>
                        <a:noFill/>
                        <a:ln w="38100">
                          <a:noFill/>
                          <a:miter/>
                        </a:ln>
                      </p:spPr>
                    </p:pic>
                  </p:oleObj>
                </mc:Fallback>
              </mc:AlternateContent>
            </a:graphicData>
          </a:graphic>
        </p:graphicFrame>
        <p:graphicFrame>
          <p:nvGraphicFramePr>
            <p:cNvPr id="5" name="对象 -2147482612"/>
            <p:cNvGraphicFramePr>
              <a:graphicFrameLocks noChangeAspect="1"/>
            </p:cNvGraphicFramePr>
            <p:nvPr/>
          </p:nvGraphicFramePr>
          <p:xfrm>
            <a:off x="4759" y="8639"/>
            <a:ext cx="4341" cy="1379"/>
          </p:xfrm>
          <a:graphic>
            <a:graphicData uri="http://schemas.openxmlformats.org/presentationml/2006/ole">
              <mc:AlternateContent xmlns:mc="http://schemas.openxmlformats.org/markup-compatibility/2006">
                <mc:Choice xmlns:v="urn:schemas-microsoft-com:vml" Requires="v">
                  <p:oleObj spid="_x0000_s19471" r:id="rId7" imgW="1365885" imgH="433705" progId="Equation.3">
                    <p:embed/>
                  </p:oleObj>
                </mc:Choice>
                <mc:Fallback>
                  <p:oleObj r:id="rId7" imgW="1365885" imgH="433705" progId="Equation.3">
                    <p:embed/>
                    <p:pic>
                      <p:nvPicPr>
                        <p:cNvPr id="0" name="图片 2"/>
                        <p:cNvPicPr/>
                        <p:nvPr/>
                      </p:nvPicPr>
                      <p:blipFill>
                        <a:blip r:embed="rId8"/>
                        <a:stretch>
                          <a:fillRect/>
                        </a:stretch>
                      </p:blipFill>
                      <p:spPr>
                        <a:xfrm>
                          <a:off x="4759" y="8639"/>
                          <a:ext cx="4341" cy="1379"/>
                        </a:xfrm>
                        <a:prstGeom prst="rect">
                          <a:avLst/>
                        </a:prstGeom>
                        <a:noFill/>
                        <a:ln w="38100">
                          <a:noFill/>
                          <a:miter/>
                        </a:ln>
                      </p:spPr>
                    </p:pic>
                  </p:oleObj>
                </mc:Fallback>
              </mc:AlternateContent>
            </a:graphicData>
          </a:graphic>
        </p:graphicFrame>
      </p:gr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p:nvPr/>
        </p:nvSpPr>
        <p:spPr>
          <a:xfrm>
            <a:off x="4477385"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91941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
        <p:nvSpPr>
          <p:cNvPr id="100" name="文本框 99"/>
          <p:cNvSpPr txBox="1"/>
          <p:nvPr/>
        </p:nvSpPr>
        <p:spPr>
          <a:xfrm>
            <a:off x="774700" y="991870"/>
            <a:ext cx="8823960" cy="460375"/>
          </a:xfrm>
          <a:prstGeom prst="rect">
            <a:avLst/>
          </a:prstGeom>
          <a:noFill/>
          <a:ln w="9525">
            <a:noFill/>
          </a:ln>
        </p:spPr>
        <p:txBody>
          <a:bodyPr wrap="square">
            <a:spAutoFit/>
          </a:bodyPr>
          <a:lstStyle/>
          <a:p>
            <a:r>
              <a:rPr lang="en-US">
                <a:latin typeface="Calibri" panose="020F0502020204030204" charset="0"/>
                <a:ea typeface="宋体" panose="02010600030101010101" pitchFamily="2" charset="-122"/>
                <a:cs typeface="Times New Roman" panose="02020603050405020304" pitchFamily="18" charset="0"/>
              </a:rPr>
              <a:t>PID</a:t>
            </a:r>
            <a:r>
              <a:rPr lang="zh-CN" altLang="en-US">
                <a:latin typeface="Calibri" panose="020F0502020204030204" charset="0"/>
                <a:ea typeface="宋体" panose="02010600030101010101" pitchFamily="2" charset="-122"/>
                <a:cs typeface="Times New Roman" panose="02020603050405020304" pitchFamily="18" charset="0"/>
              </a:rPr>
              <a:t>调节为动态调节。对输入输出增量进行运算。</a:t>
            </a:r>
          </a:p>
        </p:txBody>
      </p:sp>
      <p:graphicFrame>
        <p:nvGraphicFramePr>
          <p:cNvPr id="34841" name="对象 22534"/>
          <p:cNvGraphicFramePr>
            <a:graphicFrameLocks noChangeAspect="1"/>
          </p:cNvGraphicFramePr>
          <p:nvPr/>
        </p:nvGraphicFramePr>
        <p:xfrm>
          <a:off x="4499293" y="4202113"/>
          <a:ext cx="7899400" cy="2404745"/>
        </p:xfrm>
        <a:graphic>
          <a:graphicData uri="http://schemas.openxmlformats.org/presentationml/2006/ole">
            <mc:AlternateContent xmlns:mc="http://schemas.openxmlformats.org/markup-compatibility/2006">
              <mc:Choice xmlns:v="urn:schemas-microsoft-com:vml" Requires="v">
                <p:oleObj spid="_x0000_s20489" r:id="rId3" imgW="3644900" imgH="1193800" progId="Equations">
                  <p:embed/>
                </p:oleObj>
              </mc:Choice>
              <mc:Fallback>
                <p:oleObj r:id="rId3" imgW="3644900" imgH="1193800" progId="Equations">
                  <p:embed/>
                  <p:pic>
                    <p:nvPicPr>
                      <p:cNvPr id="0" name="图片 3170"/>
                      <p:cNvPicPr/>
                      <p:nvPr/>
                    </p:nvPicPr>
                    <p:blipFill>
                      <a:blip r:embed="rId4"/>
                      <a:stretch>
                        <a:fillRect/>
                      </a:stretch>
                    </p:blipFill>
                    <p:spPr>
                      <a:xfrm>
                        <a:off x="4499293" y="4202113"/>
                        <a:ext cx="7899400" cy="2404745"/>
                      </a:xfrm>
                      <a:prstGeom prst="rect">
                        <a:avLst/>
                      </a:prstGeom>
                      <a:noFill/>
                      <a:ln w="38100">
                        <a:noFill/>
                        <a:miter/>
                      </a:ln>
                    </p:spPr>
                  </p:pic>
                </p:oleObj>
              </mc:Fallback>
            </mc:AlternateContent>
          </a:graphicData>
        </a:graphic>
      </p:graphicFrame>
      <p:graphicFrame>
        <p:nvGraphicFramePr>
          <p:cNvPr id="2" name="对象 22534"/>
          <p:cNvGraphicFramePr>
            <a:graphicFrameLocks noChangeAspect="1"/>
          </p:cNvGraphicFramePr>
          <p:nvPr/>
        </p:nvGraphicFramePr>
        <p:xfrm>
          <a:off x="901065" y="1611313"/>
          <a:ext cx="7486015" cy="2404745"/>
        </p:xfrm>
        <a:graphic>
          <a:graphicData uri="http://schemas.openxmlformats.org/presentationml/2006/ole">
            <mc:AlternateContent xmlns:mc="http://schemas.openxmlformats.org/markup-compatibility/2006">
              <mc:Choice xmlns:v="urn:schemas-microsoft-com:vml" Requires="v">
                <p:oleObj spid="_x0000_s20490" r:id="rId5" imgW="3454400" imgH="1193800" progId="Equations">
                  <p:embed/>
                </p:oleObj>
              </mc:Choice>
              <mc:Fallback>
                <p:oleObj r:id="rId5" imgW="3454400" imgH="1193800" progId="Equations">
                  <p:embed/>
                  <p:pic>
                    <p:nvPicPr>
                      <p:cNvPr id="0" name="图片 3170"/>
                      <p:cNvPicPr/>
                      <p:nvPr/>
                    </p:nvPicPr>
                    <p:blipFill>
                      <a:blip r:embed="rId6"/>
                      <a:stretch>
                        <a:fillRect/>
                      </a:stretch>
                    </p:blipFill>
                    <p:spPr>
                      <a:xfrm>
                        <a:off x="901065" y="1611313"/>
                        <a:ext cx="7486015" cy="2404745"/>
                      </a:xfrm>
                      <a:prstGeom prst="rect">
                        <a:avLst/>
                      </a:prstGeom>
                      <a:noFill/>
                      <a:ln w="38100">
                        <a:noFill/>
                        <a:miter/>
                      </a:ln>
                    </p:spPr>
                  </p:pic>
                </p:oleObj>
              </mc:Fallback>
            </mc:AlternateContent>
          </a:graphicData>
        </a:graphic>
      </p:graphicFrame>
      <p:sp>
        <p:nvSpPr>
          <p:cNvPr id="4" name="文本框 3"/>
          <p:cNvSpPr txBox="1"/>
          <p:nvPr/>
        </p:nvSpPr>
        <p:spPr>
          <a:xfrm>
            <a:off x="2919730" y="5174615"/>
            <a:ext cx="1296670" cy="460375"/>
          </a:xfrm>
          <a:prstGeom prst="rect">
            <a:avLst/>
          </a:prstGeom>
          <a:noFill/>
          <a:ln w="9525">
            <a:noFill/>
          </a:ln>
        </p:spPr>
        <p:txBody>
          <a:bodyPr wrap="square">
            <a:spAutoFit/>
          </a:bodyPr>
          <a:lstStyle/>
          <a:p>
            <a:r>
              <a:rPr lang="zh-CN">
                <a:latin typeface="Calibri" panose="020F0502020204030204" charset="0"/>
                <a:ea typeface="宋体" panose="02010600030101010101" pitchFamily="2" charset="-122"/>
                <a:cs typeface="Times New Roman" panose="02020603050405020304" pitchFamily="18" charset="0"/>
              </a:rPr>
              <a:t>对应</a:t>
            </a:r>
          </a:p>
        </p:txBody>
      </p:sp>
    </p:spTree>
  </p:cSld>
  <p:clrMapOvr>
    <a:masterClrMapping/>
  </p:clrMapOvr>
  <p:transition spd="slow" advClick="0">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6"/>
          <p:cNvPicPr>
            <a:picLocks noChangeAspect="1"/>
          </p:cNvPicPr>
          <p:nvPr/>
        </p:nvPicPr>
        <p:blipFill>
          <a:blip r:embed="rId2"/>
          <a:stretch>
            <a:fillRect/>
          </a:stretch>
        </p:blipFill>
        <p:spPr>
          <a:xfrm>
            <a:off x="2614613" y="2344738"/>
            <a:ext cx="6335712" cy="3781425"/>
          </a:xfrm>
          <a:prstGeom prst="rect">
            <a:avLst/>
          </a:prstGeom>
          <a:noFill/>
          <a:ln w="9525">
            <a:noFill/>
          </a:ln>
        </p:spPr>
      </p:pic>
      <p:sp>
        <p:nvSpPr>
          <p:cNvPr id="36866" name="文本框 1"/>
          <p:cNvSpPr txBox="1"/>
          <p:nvPr/>
        </p:nvSpPr>
        <p:spPr>
          <a:xfrm>
            <a:off x="2433638" y="865188"/>
            <a:ext cx="7578725" cy="119888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P</a:t>
            </a:r>
            <a:r>
              <a:rPr lang="zh-CN" altLang="zh-CN">
                <a:latin typeface="Arial" panose="020B0604020202020204" pitchFamily="34" charset="0"/>
                <a:ea typeface="宋体" panose="02010600030101010101" pitchFamily="2" charset="-122"/>
              </a:rPr>
              <a:t>调节是基础，增加</a:t>
            </a:r>
            <a:r>
              <a:rPr lang="en-US" altLang="zh-CN">
                <a:latin typeface="Arial" panose="020B0604020202020204" pitchFamily="34" charset="0"/>
                <a:ea typeface="宋体" panose="02010600030101010101" pitchFamily="2" charset="-122"/>
              </a:rPr>
              <a:t>I</a:t>
            </a:r>
            <a:r>
              <a:rPr lang="zh-CN" altLang="en-US">
                <a:latin typeface="Arial" panose="020B0604020202020204" pitchFamily="34" charset="0"/>
                <a:ea typeface="宋体" panose="02010600030101010101" pitchFamily="2" charset="-122"/>
              </a:rPr>
              <a:t>调节改善被控量输出的稳态性能，</a:t>
            </a:r>
          </a:p>
          <a:p>
            <a:r>
              <a:rPr lang="zh-CN" altLang="en-US">
                <a:latin typeface="Arial" panose="020B0604020202020204" pitchFamily="34" charset="0"/>
                <a:ea typeface="宋体" panose="02010600030101010101" pitchFamily="2" charset="-122"/>
              </a:rPr>
              <a:t>一次超调有所增大。增加</a:t>
            </a:r>
            <a:r>
              <a:rPr lang="en-US" altLang="zh-CN">
                <a:latin typeface="Arial" panose="020B0604020202020204" pitchFamily="34" charset="0"/>
                <a:ea typeface="宋体" panose="02010600030101010101" pitchFamily="2" charset="-122"/>
              </a:rPr>
              <a:t>D</a:t>
            </a:r>
            <a:r>
              <a:rPr lang="zh-CN" altLang="en-US">
                <a:latin typeface="Arial" panose="020B0604020202020204" pitchFamily="34" charset="0"/>
                <a:ea typeface="宋体" panose="02010600030101010101" pitchFamily="2" charset="-122"/>
              </a:rPr>
              <a:t>调节，可减小超调量，改善系统的动态性能。合理设置</a:t>
            </a:r>
            <a:r>
              <a:rPr lang="en-US" altLang="zh-CN">
                <a:latin typeface="Arial" panose="020B0604020202020204" pitchFamily="34" charset="0"/>
                <a:ea typeface="宋体" panose="02010600030101010101" pitchFamily="2" charset="-122"/>
              </a:rPr>
              <a:t>PID</a:t>
            </a:r>
            <a:r>
              <a:rPr lang="zh-CN" altLang="en-US">
                <a:latin typeface="Arial" panose="020B0604020202020204" pitchFamily="34" charset="0"/>
                <a:ea typeface="宋体" panose="02010600030101010101" pitchFamily="2" charset="-122"/>
              </a:rPr>
              <a:t>参数，使响应曲线最佳。</a:t>
            </a:r>
          </a:p>
        </p:txBody>
      </p:sp>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p:nvPr/>
        </p:nvSpPr>
        <p:spPr>
          <a:xfrm>
            <a:off x="2080260" y="6122035"/>
            <a:ext cx="5014595" cy="398780"/>
          </a:xfrm>
          <a:prstGeom prst="rect">
            <a:avLst/>
          </a:prstGeom>
          <a:noFill/>
          <a:ln w="9525">
            <a:noFill/>
          </a:ln>
        </p:spPr>
        <p:txBody>
          <a:bodyPr wrap="square" anchor="t">
            <a:spAutoFit/>
          </a:bodyPr>
          <a:lstStyle/>
          <a:p>
            <a:pPr algn="ctr">
              <a:spcBef>
                <a:spcPct val="50000"/>
              </a:spcBef>
            </a:pPr>
            <a:r>
              <a:rPr lang="zh-CN" altLang="en-US" sz="2000" dirty="0">
                <a:latin typeface="宋体" panose="02010600030101010101" pitchFamily="2" charset="-122"/>
                <a:cs typeface="宋体" panose="02010600030101010101" pitchFamily="2" charset="-122"/>
              </a:rPr>
              <a:t>图 </a:t>
            </a:r>
            <a:r>
              <a:rPr lang="en-US" altLang="zh-CN" sz="2000" dirty="0">
                <a:latin typeface="宋体" panose="02010600030101010101" pitchFamily="2" charset="-122"/>
                <a:cs typeface="宋体" panose="02010600030101010101" pitchFamily="2" charset="-122"/>
              </a:rPr>
              <a:t>2</a:t>
            </a:r>
            <a:r>
              <a:rPr lang="zh-CN" altLang="en-US" sz="2000" dirty="0">
                <a:latin typeface="宋体" panose="02010600030101010101" pitchFamily="2" charset="-122"/>
                <a:cs typeface="宋体" panose="02010600030101010101" pitchFamily="2" charset="-122"/>
              </a:rPr>
              <a:t>-</a:t>
            </a:r>
            <a:r>
              <a:rPr lang="en-US" altLang="zh-CN" sz="2000" dirty="0">
                <a:latin typeface="宋体" panose="02010600030101010101" pitchFamily="2" charset="-122"/>
                <a:cs typeface="宋体" panose="02010600030101010101" pitchFamily="2" charset="-122"/>
              </a:rPr>
              <a:t>6</a:t>
            </a:r>
            <a:r>
              <a:rPr lang="zh-CN" altLang="en-US" sz="2000" dirty="0">
                <a:latin typeface="宋体" panose="02010600030101010101" pitchFamily="2" charset="-122"/>
                <a:cs typeface="宋体" panose="02010600030101010101" pitchFamily="2" charset="-122"/>
              </a:rPr>
              <a:t> </a:t>
            </a:r>
            <a:r>
              <a:rPr lang="en-US" altLang="zh-CN" sz="2000">
                <a:latin typeface="宋体" panose="02010600030101010101" pitchFamily="2" charset="-122"/>
                <a:cs typeface="宋体" panose="02010600030101010101" pitchFamily="2" charset="-122"/>
                <a:sym typeface="+mn-ea"/>
              </a:rPr>
              <a:t>DDZ-III</a:t>
            </a:r>
            <a:r>
              <a:rPr lang="zh-CN" altLang="en-US" sz="2000">
                <a:latin typeface="宋体" panose="02010600030101010101" pitchFamily="2" charset="-122"/>
                <a:cs typeface="宋体" panose="02010600030101010101" pitchFamily="2" charset="-122"/>
                <a:sym typeface="+mn-ea"/>
              </a:rPr>
              <a:t>调节器框</a:t>
            </a:r>
            <a:r>
              <a:rPr lang="zh-CN" altLang="en-US" sz="2000" dirty="0">
                <a:latin typeface="宋体" panose="02010600030101010101" pitchFamily="2" charset="-122"/>
                <a:cs typeface="宋体" panose="02010600030101010101" pitchFamily="2" charset="-122"/>
              </a:rPr>
              <a:t>图</a:t>
            </a:r>
          </a:p>
        </p:txBody>
      </p:sp>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pic>
        <p:nvPicPr>
          <p:cNvPr id="2" name="图片 1"/>
          <p:cNvPicPr>
            <a:picLocks noChangeAspect="1"/>
          </p:cNvPicPr>
          <p:nvPr/>
        </p:nvPicPr>
        <p:blipFill>
          <a:blip r:embed="rId3"/>
          <a:stretch>
            <a:fillRect/>
          </a:stretch>
        </p:blipFill>
        <p:spPr>
          <a:xfrm>
            <a:off x="2426335" y="1692275"/>
            <a:ext cx="7338695" cy="4176395"/>
          </a:xfrm>
          <a:prstGeom prst="rect">
            <a:avLst/>
          </a:prstGeom>
        </p:spPr>
      </p:pic>
      <p:sp>
        <p:nvSpPr>
          <p:cNvPr id="36866" name="文本框 1"/>
          <p:cNvSpPr txBox="1"/>
          <p:nvPr/>
        </p:nvSpPr>
        <p:spPr>
          <a:xfrm>
            <a:off x="2433955" y="865505"/>
            <a:ext cx="3144520" cy="460375"/>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DDZ-III</a:t>
            </a:r>
            <a:r>
              <a:rPr lang="zh-CN" altLang="en-US">
                <a:latin typeface="Arial" panose="020B0604020202020204" pitchFamily="34" charset="0"/>
                <a:ea typeface="宋体" panose="02010600030101010101" pitchFamily="2" charset="-122"/>
              </a:rPr>
              <a:t>调节器</a:t>
            </a:r>
          </a:p>
        </p:txBody>
      </p:sp>
      <p:graphicFrame>
        <p:nvGraphicFramePr>
          <p:cNvPr id="39993" name="对象 1">
            <a:hlinkClick r:id="" action="ppaction://ole?verb=0"/>
          </p:cNvPr>
          <p:cNvGraphicFramePr>
            <a:graphicFrameLocks noChangeAspect="1"/>
          </p:cNvGraphicFramePr>
          <p:nvPr/>
        </p:nvGraphicFramePr>
        <p:xfrm>
          <a:off x="7572375" y="4860290"/>
          <a:ext cx="1149350" cy="558800"/>
        </p:xfrm>
        <a:graphic>
          <a:graphicData uri="http://schemas.openxmlformats.org/presentationml/2006/ole">
            <mc:AlternateContent xmlns:mc="http://schemas.openxmlformats.org/markup-compatibility/2006">
              <mc:Choice xmlns:v="urn:schemas-microsoft-com:vml" Requires="v">
                <p:oleObj spid="_x0000_s21540" r:id="rId4" imgW="889000" imgH="431800" progId="Equations">
                  <p:embed/>
                </p:oleObj>
              </mc:Choice>
              <mc:Fallback>
                <p:oleObj r:id="rId4" imgW="889000" imgH="431800" progId="Equations">
                  <p:embed/>
                  <p:pic>
                    <p:nvPicPr>
                      <p:cNvPr id="0" name="图片 3179"/>
                      <p:cNvPicPr/>
                      <p:nvPr/>
                    </p:nvPicPr>
                    <p:blipFill>
                      <a:blip r:embed="rId5"/>
                      <a:stretch>
                        <a:fillRect/>
                      </a:stretch>
                    </p:blipFill>
                    <p:spPr>
                      <a:xfrm>
                        <a:off x="7572375" y="4860290"/>
                        <a:ext cx="1149350" cy="558800"/>
                      </a:xfrm>
                      <a:prstGeom prst="rect">
                        <a:avLst/>
                      </a:prstGeom>
                      <a:noFill/>
                      <a:ln w="38100">
                        <a:noFill/>
                        <a:miter/>
                      </a:ln>
                    </p:spPr>
                  </p:pic>
                </p:oleObj>
              </mc:Fallback>
            </mc:AlternateContent>
          </a:graphicData>
        </a:graphic>
      </p:graphicFrame>
      <p:graphicFrame>
        <p:nvGraphicFramePr>
          <p:cNvPr id="4" name="对象 48131"/>
          <p:cNvGraphicFramePr>
            <a:graphicFrameLocks noChangeAspect="1"/>
          </p:cNvGraphicFramePr>
          <p:nvPr/>
        </p:nvGraphicFramePr>
        <p:xfrm>
          <a:off x="7976870" y="3432810"/>
          <a:ext cx="815340" cy="549275"/>
        </p:xfrm>
        <a:graphic>
          <a:graphicData uri="http://schemas.openxmlformats.org/presentationml/2006/ole">
            <mc:AlternateContent xmlns:mc="http://schemas.openxmlformats.org/markup-compatibility/2006">
              <mc:Choice xmlns:v="urn:schemas-microsoft-com:vml" Requires="v">
                <p:oleObj spid="_x0000_s21541" r:id="rId6" imgW="586740" imgH="395605" progId="Equations">
                  <p:embed/>
                </p:oleObj>
              </mc:Choice>
              <mc:Fallback>
                <p:oleObj r:id="rId6" imgW="586740" imgH="395605" progId="Equations">
                  <p:embed/>
                  <p:pic>
                    <p:nvPicPr>
                      <p:cNvPr id="0" name="图片 3174"/>
                      <p:cNvPicPr/>
                      <p:nvPr/>
                    </p:nvPicPr>
                    <p:blipFill>
                      <a:blip r:embed="rId7"/>
                      <a:stretch>
                        <a:fillRect/>
                      </a:stretch>
                    </p:blipFill>
                    <p:spPr>
                      <a:xfrm>
                        <a:off x="7976870" y="3432810"/>
                        <a:ext cx="815340" cy="549275"/>
                      </a:xfrm>
                      <a:prstGeom prst="rect">
                        <a:avLst/>
                      </a:prstGeom>
                      <a:noFill/>
                      <a:ln w="38100">
                        <a:noFill/>
                        <a:miter/>
                      </a:ln>
                    </p:spPr>
                  </p:pic>
                </p:oleObj>
              </mc:Fallback>
            </mc:AlternateContent>
          </a:graphicData>
        </a:graphic>
      </p:graphicFrame>
      <p:graphicFrame>
        <p:nvGraphicFramePr>
          <p:cNvPr id="39992" name="Object 30"/>
          <p:cNvGraphicFramePr>
            <a:graphicFrameLocks noChangeAspect="1"/>
          </p:cNvGraphicFramePr>
          <p:nvPr/>
        </p:nvGraphicFramePr>
        <p:xfrm>
          <a:off x="7581900" y="3122295"/>
          <a:ext cx="864235" cy="310515"/>
        </p:xfrm>
        <a:graphic>
          <a:graphicData uri="http://schemas.openxmlformats.org/presentationml/2006/ole">
            <mc:AlternateContent xmlns:mc="http://schemas.openxmlformats.org/markup-compatibility/2006">
              <mc:Choice xmlns:v="urn:schemas-microsoft-com:vml" Requires="v">
                <p:oleObj spid="_x0000_s21542" r:id="rId8" imgW="596900" imgH="215900" progId="Equations">
                  <p:embed/>
                </p:oleObj>
              </mc:Choice>
              <mc:Fallback>
                <p:oleObj r:id="rId8" imgW="596900" imgH="215900" progId="Equations">
                  <p:embed/>
                  <p:pic>
                    <p:nvPicPr>
                      <p:cNvPr id="0" name="图片 3178"/>
                      <p:cNvPicPr/>
                      <p:nvPr/>
                    </p:nvPicPr>
                    <p:blipFill>
                      <a:blip r:embed="rId9"/>
                      <a:stretch>
                        <a:fillRect/>
                      </a:stretch>
                    </p:blipFill>
                    <p:spPr>
                      <a:xfrm>
                        <a:off x="7581900" y="3122295"/>
                        <a:ext cx="864235" cy="310515"/>
                      </a:xfrm>
                      <a:prstGeom prst="rect">
                        <a:avLst/>
                      </a:prstGeom>
                      <a:noFill/>
                      <a:ln w="38100">
                        <a:noFill/>
                        <a:miter/>
                      </a:ln>
                    </p:spPr>
                  </p:pic>
                </p:oleObj>
              </mc:Fallback>
            </mc:AlternateContent>
          </a:graphicData>
        </a:graphic>
      </p:graphicFrame>
      <p:graphicFrame>
        <p:nvGraphicFramePr>
          <p:cNvPr id="38963" name="对象 2">
            <a:hlinkClick r:id="" action="ppaction://ole?verb=0"/>
          </p:cNvPr>
          <p:cNvGraphicFramePr>
            <a:graphicFrameLocks noChangeAspect="1"/>
          </p:cNvGraphicFramePr>
          <p:nvPr/>
        </p:nvGraphicFramePr>
        <p:xfrm>
          <a:off x="4045585" y="4859655"/>
          <a:ext cx="1791970" cy="361950"/>
        </p:xfrm>
        <a:graphic>
          <a:graphicData uri="http://schemas.openxmlformats.org/presentationml/2006/ole">
            <mc:AlternateContent xmlns:mc="http://schemas.openxmlformats.org/markup-compatibility/2006">
              <mc:Choice xmlns:v="urn:schemas-microsoft-com:vml" Requires="v">
                <p:oleObj spid="_x0000_s21543" r:id="rId10" imgW="1134745" imgH="229235" progId="Equation.KSEE3">
                  <p:embed/>
                </p:oleObj>
              </mc:Choice>
              <mc:Fallback>
                <p:oleObj r:id="rId10" imgW="1134745" imgH="229235" progId="Equation.KSEE3">
                  <p:embed/>
                  <p:pic>
                    <p:nvPicPr>
                      <p:cNvPr id="0" name="图片 3176"/>
                      <p:cNvPicPr/>
                      <p:nvPr/>
                    </p:nvPicPr>
                    <p:blipFill>
                      <a:blip r:embed="rId11"/>
                      <a:stretch>
                        <a:fillRect/>
                      </a:stretch>
                    </p:blipFill>
                    <p:spPr>
                      <a:xfrm>
                        <a:off x="4045585" y="4859655"/>
                        <a:ext cx="1791970" cy="361950"/>
                      </a:xfrm>
                      <a:prstGeom prst="rect">
                        <a:avLst/>
                      </a:prstGeom>
                      <a:noFill/>
                      <a:ln w="38100">
                        <a:noFill/>
                        <a:miter/>
                      </a:ln>
                    </p:spPr>
                  </p:pic>
                </p:oleObj>
              </mc:Fallback>
            </mc:AlternateContent>
          </a:graphicData>
        </a:graphic>
      </p:graphicFrame>
      <p:graphicFrame>
        <p:nvGraphicFramePr>
          <p:cNvPr id="41036" name="Object 81"/>
          <p:cNvGraphicFramePr/>
          <p:nvPr/>
        </p:nvGraphicFramePr>
        <p:xfrm>
          <a:off x="5396230" y="2012315"/>
          <a:ext cx="2845435" cy="241300"/>
        </p:xfrm>
        <a:graphic>
          <a:graphicData uri="http://schemas.openxmlformats.org/presentationml/2006/ole">
            <mc:AlternateContent xmlns:mc="http://schemas.openxmlformats.org/markup-compatibility/2006">
              <mc:Choice xmlns:v="urn:schemas-microsoft-com:vml" Requires="v">
                <p:oleObj spid="_x0000_s21544" r:id="rId12" imgW="2246630" imgH="190500" progId="Equations">
                  <p:embed/>
                </p:oleObj>
              </mc:Choice>
              <mc:Fallback>
                <p:oleObj r:id="rId12" imgW="2246630" imgH="190500" progId="Equations">
                  <p:embed/>
                  <p:pic>
                    <p:nvPicPr>
                      <p:cNvPr id="0" name="图片 3177"/>
                      <p:cNvPicPr/>
                      <p:nvPr/>
                    </p:nvPicPr>
                    <p:blipFill>
                      <a:blip r:embed="rId13"/>
                      <a:stretch>
                        <a:fillRect/>
                      </a:stretch>
                    </p:blipFill>
                    <p:spPr>
                      <a:xfrm>
                        <a:off x="5396230" y="2012315"/>
                        <a:ext cx="2845435" cy="241300"/>
                      </a:xfrm>
                      <a:prstGeom prst="rect">
                        <a:avLst/>
                      </a:prstGeom>
                      <a:noFill/>
                      <a:ln w="38100">
                        <a:noFill/>
                        <a:miter/>
                      </a:ln>
                    </p:spPr>
                  </p:pic>
                </p:oleObj>
              </mc:Fallback>
            </mc:AlternateContent>
          </a:graphicData>
        </a:graphic>
      </p:graphicFrame>
      <p:graphicFrame>
        <p:nvGraphicFramePr>
          <p:cNvPr id="38964" name="Object 30"/>
          <p:cNvGraphicFramePr>
            <a:graphicFrameLocks noChangeAspect="1"/>
          </p:cNvGraphicFramePr>
          <p:nvPr/>
        </p:nvGraphicFramePr>
        <p:xfrm>
          <a:off x="5674360" y="5654675"/>
          <a:ext cx="2481580" cy="570865"/>
        </p:xfrm>
        <a:graphic>
          <a:graphicData uri="http://schemas.openxmlformats.org/presentationml/2006/ole">
            <mc:AlternateContent xmlns:mc="http://schemas.openxmlformats.org/markup-compatibility/2006">
              <mc:Choice xmlns:v="urn:schemas-microsoft-com:vml" Requires="v">
                <p:oleObj spid="_x0000_s21545" r:id="rId14" imgW="1932305" imgH="444500" progId="Equation.KSEE3">
                  <p:embed/>
                </p:oleObj>
              </mc:Choice>
              <mc:Fallback>
                <p:oleObj r:id="rId14" imgW="1932305" imgH="444500" progId="Equation.KSEE3">
                  <p:embed/>
                  <p:pic>
                    <p:nvPicPr>
                      <p:cNvPr id="0" name="图片 3173"/>
                      <p:cNvPicPr/>
                      <p:nvPr/>
                    </p:nvPicPr>
                    <p:blipFill>
                      <a:blip r:embed="rId15"/>
                      <a:stretch>
                        <a:fillRect/>
                      </a:stretch>
                    </p:blipFill>
                    <p:spPr>
                      <a:xfrm>
                        <a:off x="5674360" y="5654675"/>
                        <a:ext cx="2481580" cy="570865"/>
                      </a:xfrm>
                      <a:prstGeom prst="rect">
                        <a:avLst/>
                      </a:prstGeom>
                      <a:noFill/>
                      <a:ln w="38100">
                        <a:noFill/>
                        <a:miter/>
                      </a:ln>
                    </p:spPr>
                  </p:pic>
                </p:oleObj>
              </mc:Fallback>
            </mc:AlternateContent>
          </a:graphicData>
        </a:graphic>
      </p:graphicFrame>
      <p:graphicFrame>
        <p:nvGraphicFramePr>
          <p:cNvPr id="3" name="Object 7"/>
          <p:cNvGraphicFramePr>
            <a:graphicFrameLocks noChangeAspect="1"/>
          </p:cNvGraphicFramePr>
          <p:nvPr/>
        </p:nvGraphicFramePr>
        <p:xfrm>
          <a:off x="8295005" y="5654675"/>
          <a:ext cx="2216785" cy="612140"/>
        </p:xfrm>
        <a:graphic>
          <a:graphicData uri="http://schemas.openxmlformats.org/presentationml/2006/ole">
            <mc:AlternateContent xmlns:mc="http://schemas.openxmlformats.org/markup-compatibility/2006">
              <mc:Choice xmlns:v="urn:schemas-microsoft-com:vml" Requires="v">
                <p:oleObj spid="_x0000_s21546" r:id="rId16" imgW="1568450" imgH="433070" progId="Equation.KSEE3">
                  <p:embed/>
                </p:oleObj>
              </mc:Choice>
              <mc:Fallback>
                <p:oleObj r:id="rId16" imgW="1568450" imgH="433070" progId="Equation.KSEE3">
                  <p:embed/>
                  <p:pic>
                    <p:nvPicPr>
                      <p:cNvPr id="0" name="图片 3175"/>
                      <p:cNvPicPr/>
                      <p:nvPr/>
                    </p:nvPicPr>
                    <p:blipFill>
                      <a:blip r:embed="rId17"/>
                      <a:stretch>
                        <a:fillRect/>
                      </a:stretch>
                    </p:blipFill>
                    <p:spPr>
                      <a:xfrm>
                        <a:off x="8295005" y="5654675"/>
                        <a:ext cx="2216785" cy="612140"/>
                      </a:xfrm>
                      <a:prstGeom prst="rect">
                        <a:avLst/>
                      </a:prstGeom>
                      <a:noFill/>
                      <a:ln w="38100">
                        <a:noFill/>
                        <a:miter/>
                      </a:ln>
                    </p:spPr>
                  </p:pic>
                </p:oleObj>
              </mc:Fallback>
            </mc:AlternateContent>
          </a:graphicData>
        </a:graphic>
      </p:graphicFrame>
      <p:cxnSp>
        <p:nvCxnSpPr>
          <p:cNvPr id="6" name="直接连接符 5"/>
          <p:cNvCxnSpPr/>
          <p:nvPr/>
        </p:nvCxnSpPr>
        <p:spPr>
          <a:xfrm flipH="1" flipV="1">
            <a:off x="5975350" y="4509135"/>
            <a:ext cx="429895" cy="135953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7494270" y="4567555"/>
            <a:ext cx="1167130" cy="137223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 name="文本框 1"/>
          <p:cNvSpPr txBox="1"/>
          <p:nvPr/>
        </p:nvSpPr>
        <p:spPr>
          <a:xfrm>
            <a:off x="2526030" y="1293495"/>
            <a:ext cx="2327910" cy="398780"/>
          </a:xfrm>
          <a:prstGeom prst="rect">
            <a:avLst/>
          </a:prstGeom>
          <a:noFill/>
          <a:ln w="9525">
            <a:noFill/>
          </a:ln>
        </p:spPr>
        <p:txBody>
          <a:bodyPr wrap="square" anchor="t">
            <a:spAutoFit/>
          </a:bodyPr>
          <a:lstStyle/>
          <a:p>
            <a:r>
              <a:rPr lang="zh-CN"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1</a:t>
            </a:r>
            <a:r>
              <a:rPr lang="zh-CN" sz="2000" dirty="0">
                <a:latin typeface="Arial" panose="020B0604020202020204" pitchFamily="34" charset="0"/>
                <a:ea typeface="宋体" panose="02010600030101010101" pitchFamily="2" charset="-122"/>
              </a:rPr>
              <a:t>）电路组成</a:t>
            </a:r>
          </a:p>
        </p:txBody>
      </p:sp>
      <p:sp>
        <p:nvSpPr>
          <p:cNvPr id="10" name="矩形 9"/>
          <p:cNvSpPr/>
          <p:nvPr/>
        </p:nvSpPr>
        <p:spPr>
          <a:xfrm>
            <a:off x="6599555" y="2708910"/>
            <a:ext cx="1080135" cy="2952115"/>
          </a:xfrm>
          <a:prstGeom prst="rect">
            <a:avLst/>
          </a:prstGeom>
          <a:noFill/>
          <a:ln w="9525" cmpd="sng">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p:wedg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grpSp>
        <p:nvGrpSpPr>
          <p:cNvPr id="2" name="组合 1"/>
          <p:cNvGrpSpPr/>
          <p:nvPr/>
        </p:nvGrpSpPr>
        <p:grpSpPr>
          <a:xfrm>
            <a:off x="2015808" y="1605598"/>
            <a:ext cx="4505665" cy="3404235"/>
            <a:chOff x="1857" y="2448"/>
            <a:chExt cx="7096" cy="5361"/>
          </a:xfrm>
        </p:grpSpPr>
        <p:grpSp>
          <p:nvGrpSpPr>
            <p:cNvPr id="41988" name="Group 5"/>
            <p:cNvGrpSpPr/>
            <p:nvPr/>
          </p:nvGrpSpPr>
          <p:grpSpPr>
            <a:xfrm>
              <a:off x="1857" y="2448"/>
              <a:ext cx="7096" cy="5330"/>
              <a:chOff x="0" y="0"/>
              <a:chExt cx="2760" cy="1914"/>
            </a:xfrm>
          </p:grpSpPr>
          <p:sp>
            <p:nvSpPr>
              <p:cNvPr id="41989" name="Text Box 6"/>
              <p:cNvSpPr txBox="1"/>
              <p:nvPr/>
            </p:nvSpPr>
            <p:spPr>
              <a:xfrm>
                <a:off x="0" y="562"/>
                <a:ext cx="267" cy="19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U</a:t>
                </a:r>
              </a:p>
            </p:txBody>
          </p:sp>
          <p:sp>
            <p:nvSpPr>
              <p:cNvPr id="41990" name="Text Box 7"/>
              <p:cNvSpPr txBox="1"/>
              <p:nvPr/>
            </p:nvSpPr>
            <p:spPr>
              <a:xfrm>
                <a:off x="115" y="582"/>
                <a:ext cx="267" cy="191"/>
              </a:xfrm>
              <a:prstGeom prst="rect">
                <a:avLst/>
              </a:prstGeom>
              <a:noFill/>
              <a:ln w="9525">
                <a:noFill/>
              </a:ln>
            </p:spPr>
            <p:txBody>
              <a:bodyPr anchor="t">
                <a:spAutoFit/>
              </a:bodyPr>
              <a:lstStyle/>
              <a:p>
                <a:pPr>
                  <a:spcBef>
                    <a:spcPct val="50000"/>
                  </a:spcBef>
                </a:pPr>
                <a:r>
                  <a:rPr lang="zh-CN" altLang="en-US" sz="1600" dirty="0">
                    <a:latin typeface="Times New Roman" panose="02020603050405020304" pitchFamily="18" charset="0"/>
                    <a:ea typeface="黑体" panose="02010609060101010101" pitchFamily="49" charset="-122"/>
                  </a:rPr>
                  <a:t>i</a:t>
                </a:r>
              </a:p>
            </p:txBody>
          </p:sp>
          <p:sp>
            <p:nvSpPr>
              <p:cNvPr id="41991" name="Rectangle 8"/>
              <p:cNvSpPr/>
              <p:nvPr/>
            </p:nvSpPr>
            <p:spPr>
              <a:xfrm>
                <a:off x="688" y="569"/>
                <a:ext cx="268" cy="126"/>
              </a:xfrm>
              <a:prstGeom prst="rect">
                <a:avLst/>
              </a:prstGeom>
              <a:noFill/>
              <a:ln w="952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1992" name="AutoShape 9"/>
              <p:cNvSpPr/>
              <p:nvPr/>
            </p:nvSpPr>
            <p:spPr>
              <a:xfrm rot="5400000">
                <a:off x="1286" y="425"/>
                <a:ext cx="630" cy="631"/>
              </a:xfrm>
              <a:prstGeom prst="flowChartExtract">
                <a:avLst/>
              </a:prstGeom>
              <a:noFill/>
              <a:ln w="952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1993" name="Line 10"/>
              <p:cNvSpPr/>
              <p:nvPr/>
            </p:nvSpPr>
            <p:spPr>
              <a:xfrm>
                <a:off x="1361" y="653"/>
                <a:ext cx="75" cy="0"/>
              </a:xfrm>
              <a:prstGeom prst="line">
                <a:avLst/>
              </a:prstGeom>
              <a:ln w="9525" cap="rnd" cmpd="sng">
                <a:solidFill>
                  <a:schemeClr val="tx1"/>
                </a:solidFill>
                <a:prstDash val="solid"/>
                <a:round/>
                <a:headEnd type="none" w="med" len="med"/>
                <a:tailEnd type="none" w="med" len="med"/>
              </a:ln>
            </p:spPr>
          </p:sp>
          <p:grpSp>
            <p:nvGrpSpPr>
              <p:cNvPr id="41994" name="Group 11"/>
              <p:cNvGrpSpPr/>
              <p:nvPr/>
            </p:nvGrpSpPr>
            <p:grpSpPr>
              <a:xfrm>
                <a:off x="1360" y="864"/>
                <a:ext cx="76" cy="84"/>
                <a:chOff x="0" y="0"/>
                <a:chExt cx="91" cy="90"/>
              </a:xfrm>
            </p:grpSpPr>
            <p:sp>
              <p:nvSpPr>
                <p:cNvPr id="41995" name="Line 12"/>
                <p:cNvSpPr/>
                <p:nvPr/>
              </p:nvSpPr>
              <p:spPr>
                <a:xfrm>
                  <a:off x="0" y="54"/>
                  <a:ext cx="91" cy="0"/>
                </a:xfrm>
                <a:prstGeom prst="line">
                  <a:avLst/>
                </a:prstGeom>
                <a:ln w="9525" cap="rnd" cmpd="sng">
                  <a:solidFill>
                    <a:schemeClr val="tx1"/>
                  </a:solidFill>
                  <a:prstDash val="solid"/>
                  <a:round/>
                  <a:headEnd type="none" w="med" len="med"/>
                  <a:tailEnd type="none" w="med" len="med"/>
                </a:ln>
              </p:spPr>
            </p:sp>
            <p:sp>
              <p:nvSpPr>
                <p:cNvPr id="41996" name="Line 13"/>
                <p:cNvSpPr/>
                <p:nvPr/>
              </p:nvSpPr>
              <p:spPr>
                <a:xfrm>
                  <a:off x="46" y="0"/>
                  <a:ext cx="0" cy="90"/>
                </a:xfrm>
                <a:prstGeom prst="line">
                  <a:avLst/>
                </a:prstGeom>
                <a:ln w="9525" cap="rnd" cmpd="sng">
                  <a:solidFill>
                    <a:schemeClr val="tx1"/>
                  </a:solidFill>
                  <a:prstDash val="solid"/>
                  <a:round/>
                  <a:headEnd type="none" w="med" len="med"/>
                  <a:tailEnd type="none" w="med" len="med"/>
                </a:ln>
              </p:spPr>
            </p:sp>
          </p:grpSp>
          <p:sp>
            <p:nvSpPr>
              <p:cNvPr id="41997" name="Text Box 14"/>
              <p:cNvSpPr txBox="1"/>
              <p:nvPr/>
            </p:nvSpPr>
            <p:spPr>
              <a:xfrm>
                <a:off x="1490" y="637"/>
                <a:ext cx="344" cy="19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IC</a:t>
                </a:r>
                <a:r>
                  <a:rPr lang="zh-CN" altLang="en-US" sz="1200" dirty="0">
                    <a:latin typeface="Times New Roman" panose="02020603050405020304" pitchFamily="18" charset="0"/>
                    <a:ea typeface="黑体" panose="02010609060101010101" pitchFamily="49" charset="-122"/>
                  </a:rPr>
                  <a:t>1</a:t>
                </a:r>
              </a:p>
            </p:txBody>
          </p:sp>
          <p:sp>
            <p:nvSpPr>
              <p:cNvPr id="41998" name="Line 15"/>
              <p:cNvSpPr/>
              <p:nvPr/>
            </p:nvSpPr>
            <p:spPr>
              <a:xfrm>
                <a:off x="1916" y="739"/>
                <a:ext cx="682" cy="1"/>
              </a:xfrm>
              <a:prstGeom prst="line">
                <a:avLst/>
              </a:prstGeom>
              <a:ln w="9525" cap="rnd" cmpd="sng">
                <a:solidFill>
                  <a:schemeClr val="tx1"/>
                </a:solidFill>
                <a:prstDash val="solid"/>
                <a:round/>
                <a:headEnd type="none" w="med" len="med"/>
                <a:tailEnd type="none" w="med" len="med"/>
              </a:ln>
            </p:spPr>
          </p:sp>
          <p:sp>
            <p:nvSpPr>
              <p:cNvPr id="41999" name="Oval 16"/>
              <p:cNvSpPr/>
              <p:nvPr/>
            </p:nvSpPr>
            <p:spPr>
              <a:xfrm>
                <a:off x="2598" y="708"/>
                <a:ext cx="57" cy="63"/>
              </a:xfrm>
              <a:prstGeom prst="ellipse">
                <a:avLst/>
              </a:prstGeom>
              <a:noFill/>
              <a:ln w="952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00" name="Text Box 17"/>
              <p:cNvSpPr txBox="1"/>
              <p:nvPr/>
            </p:nvSpPr>
            <p:spPr>
              <a:xfrm>
                <a:off x="711" y="378"/>
                <a:ext cx="268" cy="19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1</a:t>
                </a:r>
              </a:p>
            </p:txBody>
          </p:sp>
          <p:sp>
            <p:nvSpPr>
              <p:cNvPr id="42001" name="Rectangle 18"/>
              <p:cNvSpPr/>
              <p:nvPr/>
            </p:nvSpPr>
            <p:spPr>
              <a:xfrm>
                <a:off x="687" y="880"/>
                <a:ext cx="267" cy="126"/>
              </a:xfrm>
              <a:prstGeom prst="rect">
                <a:avLst/>
              </a:prstGeom>
              <a:noFill/>
              <a:ln w="952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02" name="Text Box 19"/>
              <p:cNvSpPr txBox="1"/>
              <p:nvPr/>
            </p:nvSpPr>
            <p:spPr>
              <a:xfrm>
                <a:off x="711" y="690"/>
                <a:ext cx="267" cy="19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2</a:t>
                </a:r>
              </a:p>
            </p:txBody>
          </p:sp>
          <p:sp>
            <p:nvSpPr>
              <p:cNvPr id="42003" name="Rectangle 20"/>
              <p:cNvSpPr/>
              <p:nvPr/>
            </p:nvSpPr>
            <p:spPr>
              <a:xfrm>
                <a:off x="687" y="1192"/>
                <a:ext cx="267" cy="126"/>
              </a:xfrm>
              <a:prstGeom prst="rect">
                <a:avLst/>
              </a:prstGeom>
              <a:noFill/>
              <a:ln w="952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04" name="Text Box 21"/>
              <p:cNvSpPr txBox="1"/>
              <p:nvPr/>
            </p:nvSpPr>
            <p:spPr>
              <a:xfrm>
                <a:off x="711" y="993"/>
                <a:ext cx="267" cy="19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3</a:t>
                </a:r>
              </a:p>
            </p:txBody>
          </p:sp>
          <p:sp>
            <p:nvSpPr>
              <p:cNvPr id="42005" name="Rectangle 22"/>
              <p:cNvSpPr/>
              <p:nvPr/>
            </p:nvSpPr>
            <p:spPr>
              <a:xfrm>
                <a:off x="687" y="1513"/>
                <a:ext cx="267" cy="126"/>
              </a:xfrm>
              <a:prstGeom prst="rect">
                <a:avLst/>
              </a:prstGeom>
              <a:noFill/>
              <a:ln w="952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06" name="Text Box 23"/>
              <p:cNvSpPr txBox="1"/>
              <p:nvPr/>
            </p:nvSpPr>
            <p:spPr>
              <a:xfrm>
                <a:off x="711" y="1304"/>
                <a:ext cx="267" cy="19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4</a:t>
                </a:r>
              </a:p>
            </p:txBody>
          </p:sp>
          <p:sp>
            <p:nvSpPr>
              <p:cNvPr id="42007" name="Rectangle 24"/>
              <p:cNvSpPr/>
              <p:nvPr/>
            </p:nvSpPr>
            <p:spPr>
              <a:xfrm>
                <a:off x="1498" y="199"/>
                <a:ext cx="268" cy="126"/>
              </a:xfrm>
              <a:prstGeom prst="rect">
                <a:avLst/>
              </a:prstGeom>
              <a:noFill/>
              <a:ln w="952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08" name="Text Box 25"/>
              <p:cNvSpPr txBox="1"/>
              <p:nvPr/>
            </p:nvSpPr>
            <p:spPr>
              <a:xfrm>
                <a:off x="1521" y="0"/>
                <a:ext cx="268" cy="19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5</a:t>
                </a:r>
              </a:p>
            </p:txBody>
          </p:sp>
          <p:sp>
            <p:nvSpPr>
              <p:cNvPr id="42009" name="Line 26"/>
              <p:cNvSpPr/>
              <p:nvPr/>
            </p:nvSpPr>
            <p:spPr>
              <a:xfrm>
                <a:off x="963" y="628"/>
                <a:ext cx="363" cy="0"/>
              </a:xfrm>
              <a:prstGeom prst="line">
                <a:avLst/>
              </a:prstGeom>
              <a:ln w="9525" cap="rnd" cmpd="sng">
                <a:solidFill>
                  <a:schemeClr val="tx1"/>
                </a:solidFill>
                <a:prstDash val="solid"/>
                <a:round/>
                <a:headEnd type="none" w="med" len="med"/>
                <a:tailEnd type="none" w="med" len="med"/>
              </a:ln>
            </p:spPr>
          </p:sp>
          <p:sp>
            <p:nvSpPr>
              <p:cNvPr id="42010" name="Line 27"/>
              <p:cNvSpPr/>
              <p:nvPr/>
            </p:nvSpPr>
            <p:spPr>
              <a:xfrm>
                <a:off x="963" y="948"/>
                <a:ext cx="363" cy="0"/>
              </a:xfrm>
              <a:prstGeom prst="line">
                <a:avLst/>
              </a:prstGeom>
              <a:ln w="9525" cap="rnd" cmpd="sng">
                <a:solidFill>
                  <a:schemeClr val="tx1"/>
                </a:solidFill>
                <a:prstDash val="solid"/>
                <a:round/>
                <a:headEnd type="none" w="med" len="med"/>
                <a:tailEnd type="none" w="med" len="med"/>
              </a:ln>
            </p:spPr>
          </p:sp>
          <p:sp>
            <p:nvSpPr>
              <p:cNvPr id="42011" name="Line 28"/>
              <p:cNvSpPr/>
              <p:nvPr/>
            </p:nvSpPr>
            <p:spPr>
              <a:xfrm flipV="1">
                <a:off x="1230" y="267"/>
                <a:ext cx="0" cy="357"/>
              </a:xfrm>
              <a:prstGeom prst="line">
                <a:avLst/>
              </a:prstGeom>
              <a:ln w="9525" cap="rnd" cmpd="sng">
                <a:solidFill>
                  <a:schemeClr val="tx1"/>
                </a:solidFill>
                <a:prstDash val="solid"/>
                <a:round/>
                <a:headEnd type="none" w="med" len="med"/>
                <a:tailEnd type="none" w="med" len="med"/>
              </a:ln>
            </p:spPr>
          </p:sp>
          <p:sp>
            <p:nvSpPr>
              <p:cNvPr id="42012" name="Line 29"/>
              <p:cNvSpPr/>
              <p:nvPr/>
            </p:nvSpPr>
            <p:spPr>
              <a:xfrm>
                <a:off x="1230" y="267"/>
                <a:ext cx="268" cy="0"/>
              </a:xfrm>
              <a:prstGeom prst="line">
                <a:avLst/>
              </a:prstGeom>
              <a:ln w="9525" cap="rnd" cmpd="sng">
                <a:solidFill>
                  <a:schemeClr val="tx1"/>
                </a:solidFill>
                <a:prstDash val="solid"/>
                <a:round/>
                <a:headEnd type="none" w="med" len="med"/>
                <a:tailEnd type="none" w="med" len="med"/>
              </a:ln>
            </p:spPr>
          </p:sp>
          <p:sp>
            <p:nvSpPr>
              <p:cNvPr id="42013" name="Line 30"/>
              <p:cNvSpPr/>
              <p:nvPr/>
            </p:nvSpPr>
            <p:spPr>
              <a:xfrm>
                <a:off x="260" y="628"/>
                <a:ext cx="420" cy="0"/>
              </a:xfrm>
              <a:prstGeom prst="line">
                <a:avLst/>
              </a:prstGeom>
              <a:ln w="9525" cap="rnd" cmpd="sng">
                <a:solidFill>
                  <a:schemeClr val="tx1"/>
                </a:solidFill>
                <a:prstDash val="solid"/>
                <a:round/>
                <a:headEnd type="none" w="med" len="med"/>
                <a:tailEnd type="none" w="med" len="med"/>
              </a:ln>
            </p:spPr>
          </p:sp>
          <p:sp>
            <p:nvSpPr>
              <p:cNvPr id="42014" name="Oval 31"/>
              <p:cNvSpPr/>
              <p:nvPr/>
            </p:nvSpPr>
            <p:spPr>
              <a:xfrm>
                <a:off x="207" y="603"/>
                <a:ext cx="57" cy="63"/>
              </a:xfrm>
              <a:prstGeom prst="ellipse">
                <a:avLst/>
              </a:prstGeom>
              <a:noFill/>
              <a:ln w="952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15" name="Line 32"/>
              <p:cNvSpPr/>
              <p:nvPr/>
            </p:nvSpPr>
            <p:spPr>
              <a:xfrm>
                <a:off x="413" y="1578"/>
                <a:ext cx="267" cy="0"/>
              </a:xfrm>
              <a:prstGeom prst="line">
                <a:avLst/>
              </a:prstGeom>
              <a:ln w="9525" cap="rnd" cmpd="sng">
                <a:solidFill>
                  <a:schemeClr val="tx1"/>
                </a:solidFill>
                <a:prstDash val="solid"/>
                <a:round/>
                <a:headEnd type="none" w="med" len="med"/>
                <a:tailEnd type="none" w="med" len="med"/>
              </a:ln>
            </p:spPr>
          </p:sp>
          <p:sp>
            <p:nvSpPr>
              <p:cNvPr id="42016" name="Line 33"/>
              <p:cNvSpPr/>
              <p:nvPr/>
            </p:nvSpPr>
            <p:spPr>
              <a:xfrm>
                <a:off x="404" y="1578"/>
                <a:ext cx="0" cy="126"/>
              </a:xfrm>
              <a:prstGeom prst="line">
                <a:avLst/>
              </a:prstGeom>
              <a:ln w="9525" cap="rnd" cmpd="sng">
                <a:solidFill>
                  <a:schemeClr val="tx1"/>
                </a:solidFill>
                <a:prstDash val="solid"/>
                <a:round/>
                <a:headEnd type="none" w="med" len="med"/>
                <a:tailEnd type="none" w="med" len="med"/>
              </a:ln>
            </p:spPr>
          </p:sp>
          <p:sp>
            <p:nvSpPr>
              <p:cNvPr id="42017" name="Line 34"/>
              <p:cNvSpPr/>
              <p:nvPr/>
            </p:nvSpPr>
            <p:spPr>
              <a:xfrm>
                <a:off x="351" y="1704"/>
                <a:ext cx="115" cy="0"/>
              </a:xfrm>
              <a:prstGeom prst="line">
                <a:avLst/>
              </a:prstGeom>
              <a:ln w="9525" cap="rnd" cmpd="sng">
                <a:solidFill>
                  <a:schemeClr val="tx1"/>
                </a:solidFill>
                <a:prstDash val="solid"/>
                <a:round/>
                <a:headEnd type="none" w="med" len="med"/>
                <a:tailEnd type="none" w="med" len="med"/>
              </a:ln>
            </p:spPr>
          </p:sp>
          <p:sp>
            <p:nvSpPr>
              <p:cNvPr id="42018" name="Line 35"/>
              <p:cNvSpPr/>
              <p:nvPr/>
            </p:nvSpPr>
            <p:spPr>
              <a:xfrm>
                <a:off x="429" y="1250"/>
                <a:ext cx="251" cy="0"/>
              </a:xfrm>
              <a:prstGeom prst="line">
                <a:avLst/>
              </a:prstGeom>
              <a:ln w="9525" cap="rnd" cmpd="sng">
                <a:solidFill>
                  <a:schemeClr val="tx1"/>
                </a:solidFill>
                <a:prstDash val="solid"/>
                <a:round/>
                <a:headEnd type="none" w="med" len="med"/>
                <a:tailEnd type="none" w="med" len="med"/>
              </a:ln>
            </p:spPr>
          </p:sp>
          <p:sp>
            <p:nvSpPr>
              <p:cNvPr id="42019" name="Oval 36"/>
              <p:cNvSpPr/>
              <p:nvPr/>
            </p:nvSpPr>
            <p:spPr>
              <a:xfrm>
                <a:off x="360" y="1216"/>
                <a:ext cx="57" cy="63"/>
              </a:xfrm>
              <a:prstGeom prst="ellipse">
                <a:avLst/>
              </a:prstGeom>
              <a:noFill/>
              <a:ln w="952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20" name="Line 37"/>
              <p:cNvSpPr/>
              <p:nvPr/>
            </p:nvSpPr>
            <p:spPr>
              <a:xfrm>
                <a:off x="260" y="939"/>
                <a:ext cx="420" cy="0"/>
              </a:xfrm>
              <a:prstGeom prst="line">
                <a:avLst/>
              </a:prstGeom>
              <a:ln w="9525" cap="rnd" cmpd="sng">
                <a:solidFill>
                  <a:schemeClr val="tx1"/>
                </a:solidFill>
                <a:prstDash val="solid"/>
                <a:round/>
                <a:headEnd type="none" w="med" len="med"/>
                <a:tailEnd type="none" w="med" len="med"/>
              </a:ln>
            </p:spPr>
          </p:sp>
          <p:sp>
            <p:nvSpPr>
              <p:cNvPr id="42021" name="Line 38"/>
              <p:cNvSpPr/>
              <p:nvPr/>
            </p:nvSpPr>
            <p:spPr>
              <a:xfrm>
                <a:off x="253" y="939"/>
                <a:ext cx="0" cy="126"/>
              </a:xfrm>
              <a:prstGeom prst="line">
                <a:avLst/>
              </a:prstGeom>
              <a:ln w="9525" cap="rnd" cmpd="sng">
                <a:solidFill>
                  <a:schemeClr val="tx1"/>
                </a:solidFill>
                <a:prstDash val="solid"/>
                <a:round/>
                <a:headEnd type="none" w="med" len="med"/>
                <a:tailEnd type="none" w="med" len="med"/>
              </a:ln>
            </p:spPr>
          </p:sp>
          <p:sp>
            <p:nvSpPr>
              <p:cNvPr id="42022" name="Line 39"/>
              <p:cNvSpPr/>
              <p:nvPr/>
            </p:nvSpPr>
            <p:spPr>
              <a:xfrm>
                <a:off x="200" y="1065"/>
                <a:ext cx="114" cy="0"/>
              </a:xfrm>
              <a:prstGeom prst="line">
                <a:avLst/>
              </a:prstGeom>
              <a:ln w="9525" cap="rnd" cmpd="sng">
                <a:solidFill>
                  <a:schemeClr val="tx1"/>
                </a:solidFill>
                <a:prstDash val="solid"/>
                <a:round/>
                <a:headEnd type="none" w="med" len="med"/>
                <a:tailEnd type="none" w="med" len="med"/>
              </a:ln>
            </p:spPr>
          </p:sp>
          <p:grpSp>
            <p:nvGrpSpPr>
              <p:cNvPr id="42023" name="Group 40"/>
              <p:cNvGrpSpPr/>
              <p:nvPr/>
            </p:nvGrpSpPr>
            <p:grpSpPr>
              <a:xfrm>
                <a:off x="123" y="1158"/>
                <a:ext cx="382" cy="209"/>
                <a:chOff x="0" y="0"/>
                <a:chExt cx="454" cy="226"/>
              </a:xfrm>
            </p:grpSpPr>
            <p:sp>
              <p:nvSpPr>
                <p:cNvPr id="42024" name="Text Box 41"/>
                <p:cNvSpPr txBox="1"/>
                <p:nvPr/>
              </p:nvSpPr>
              <p:spPr>
                <a:xfrm>
                  <a:off x="0" y="0"/>
                  <a:ext cx="317" cy="206"/>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U</a:t>
                  </a:r>
                </a:p>
              </p:txBody>
            </p:sp>
            <p:sp>
              <p:nvSpPr>
                <p:cNvPr id="42025" name="Text Box 42"/>
                <p:cNvSpPr txBox="1"/>
                <p:nvPr/>
              </p:nvSpPr>
              <p:spPr>
                <a:xfrm>
                  <a:off x="137" y="20"/>
                  <a:ext cx="317" cy="206"/>
                </a:xfrm>
                <a:prstGeom prst="rect">
                  <a:avLst/>
                </a:prstGeom>
                <a:noFill/>
                <a:ln w="9525">
                  <a:noFill/>
                </a:ln>
              </p:spPr>
              <p:txBody>
                <a:bodyPr anchor="t">
                  <a:spAutoFit/>
                </a:bodyPr>
                <a:lstStyle/>
                <a:p>
                  <a:pPr>
                    <a:spcBef>
                      <a:spcPct val="50000"/>
                    </a:spcBef>
                  </a:pPr>
                  <a:r>
                    <a:rPr lang="zh-CN" altLang="en-US" sz="1600" dirty="0">
                      <a:latin typeface="Times New Roman" panose="02020603050405020304" pitchFamily="18" charset="0"/>
                      <a:ea typeface="黑体" panose="02010609060101010101" pitchFamily="49" charset="-122"/>
                    </a:rPr>
                    <a:t>s</a:t>
                  </a:r>
                </a:p>
              </p:txBody>
            </p:sp>
          </p:grpSp>
          <p:sp>
            <p:nvSpPr>
              <p:cNvPr id="42026" name="Rectangle 43"/>
              <p:cNvSpPr/>
              <p:nvPr/>
            </p:nvSpPr>
            <p:spPr>
              <a:xfrm rot="5400000">
                <a:off x="2178" y="956"/>
                <a:ext cx="294" cy="103"/>
              </a:xfrm>
              <a:prstGeom prst="rect">
                <a:avLst/>
              </a:prstGeom>
              <a:noFill/>
              <a:ln w="952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27" name="Rectangle 44"/>
              <p:cNvSpPr/>
              <p:nvPr/>
            </p:nvSpPr>
            <p:spPr>
              <a:xfrm rot="5400000">
                <a:off x="2178" y="1400"/>
                <a:ext cx="295" cy="103"/>
              </a:xfrm>
              <a:prstGeom prst="rect">
                <a:avLst/>
              </a:prstGeom>
              <a:noFill/>
              <a:ln w="952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28" name="Rectangle 45"/>
              <p:cNvSpPr/>
              <p:nvPr/>
            </p:nvSpPr>
            <p:spPr>
              <a:xfrm rot="5400000">
                <a:off x="1080" y="1290"/>
                <a:ext cx="294" cy="114"/>
              </a:xfrm>
              <a:prstGeom prst="rect">
                <a:avLst/>
              </a:prstGeom>
              <a:noFill/>
              <a:ln w="952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29" name="Line 46"/>
              <p:cNvSpPr/>
              <p:nvPr/>
            </p:nvSpPr>
            <p:spPr>
              <a:xfrm>
                <a:off x="1230" y="948"/>
                <a:ext cx="0" cy="252"/>
              </a:xfrm>
              <a:prstGeom prst="line">
                <a:avLst/>
              </a:prstGeom>
              <a:ln w="9525" cap="rnd" cmpd="sng">
                <a:solidFill>
                  <a:schemeClr val="tx1"/>
                </a:solidFill>
                <a:prstDash val="solid"/>
                <a:round/>
                <a:headEnd type="none" w="med" len="med"/>
                <a:tailEnd type="none" w="med" len="med"/>
              </a:ln>
            </p:spPr>
          </p:sp>
          <p:sp>
            <p:nvSpPr>
              <p:cNvPr id="42030" name="Line 47"/>
              <p:cNvSpPr/>
              <p:nvPr/>
            </p:nvSpPr>
            <p:spPr>
              <a:xfrm>
                <a:off x="1230" y="1494"/>
                <a:ext cx="0" cy="336"/>
              </a:xfrm>
              <a:prstGeom prst="line">
                <a:avLst/>
              </a:prstGeom>
              <a:ln w="9525" cap="rnd" cmpd="sng">
                <a:solidFill>
                  <a:schemeClr val="tx1"/>
                </a:solidFill>
                <a:prstDash val="solid"/>
                <a:round/>
                <a:headEnd type="none" w="med" len="med"/>
                <a:tailEnd type="none" w="med" len="med"/>
              </a:ln>
            </p:spPr>
          </p:sp>
          <p:sp>
            <p:nvSpPr>
              <p:cNvPr id="42031" name="AutoShape 48"/>
              <p:cNvSpPr/>
              <p:nvPr/>
            </p:nvSpPr>
            <p:spPr>
              <a:xfrm>
                <a:off x="1192" y="1830"/>
                <a:ext cx="77" cy="84"/>
              </a:xfrm>
              <a:prstGeom prst="flowChartMerge">
                <a:avLst/>
              </a:prstGeom>
              <a:noFill/>
              <a:ln w="952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32" name="Line 49"/>
              <p:cNvSpPr/>
              <p:nvPr/>
            </p:nvSpPr>
            <p:spPr>
              <a:xfrm>
                <a:off x="1230" y="1746"/>
                <a:ext cx="1375" cy="0"/>
              </a:xfrm>
              <a:prstGeom prst="line">
                <a:avLst/>
              </a:prstGeom>
              <a:ln w="9525" cap="rnd" cmpd="sng">
                <a:solidFill>
                  <a:schemeClr val="tx1"/>
                </a:solidFill>
                <a:prstDash val="solid"/>
                <a:round/>
                <a:headEnd type="none" w="med" len="med"/>
                <a:tailEnd type="none" w="med" len="med"/>
              </a:ln>
            </p:spPr>
          </p:sp>
          <p:sp>
            <p:nvSpPr>
              <p:cNvPr id="42033" name="Oval 50"/>
              <p:cNvSpPr/>
              <p:nvPr/>
            </p:nvSpPr>
            <p:spPr>
              <a:xfrm>
                <a:off x="2598" y="1713"/>
                <a:ext cx="58" cy="63"/>
              </a:xfrm>
              <a:prstGeom prst="ellipse">
                <a:avLst/>
              </a:prstGeom>
              <a:noFill/>
              <a:ln w="952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34" name="Line 51"/>
              <p:cNvSpPr/>
              <p:nvPr/>
            </p:nvSpPr>
            <p:spPr>
              <a:xfrm>
                <a:off x="2299" y="752"/>
                <a:ext cx="0" cy="112"/>
              </a:xfrm>
              <a:prstGeom prst="line">
                <a:avLst/>
              </a:prstGeom>
              <a:ln w="9525" cap="rnd" cmpd="sng">
                <a:solidFill>
                  <a:schemeClr val="tx1"/>
                </a:solidFill>
                <a:prstDash val="solid"/>
                <a:round/>
                <a:headEnd type="none" w="med" len="med"/>
                <a:tailEnd type="none" w="med" len="med"/>
              </a:ln>
            </p:spPr>
          </p:sp>
          <p:sp>
            <p:nvSpPr>
              <p:cNvPr id="42035" name="Line 52"/>
              <p:cNvSpPr/>
              <p:nvPr/>
            </p:nvSpPr>
            <p:spPr>
              <a:xfrm flipH="1">
                <a:off x="2307" y="1155"/>
                <a:ext cx="1" cy="145"/>
              </a:xfrm>
              <a:prstGeom prst="line">
                <a:avLst/>
              </a:prstGeom>
              <a:ln w="9525" cap="rnd" cmpd="sng">
                <a:solidFill>
                  <a:schemeClr val="tx1"/>
                </a:solidFill>
                <a:prstDash val="solid"/>
                <a:round/>
                <a:headEnd type="none" w="med" len="med"/>
                <a:tailEnd type="none" w="med" len="med"/>
              </a:ln>
            </p:spPr>
          </p:sp>
          <p:sp>
            <p:nvSpPr>
              <p:cNvPr id="42036" name="Line 53"/>
              <p:cNvSpPr/>
              <p:nvPr/>
            </p:nvSpPr>
            <p:spPr>
              <a:xfrm>
                <a:off x="2308" y="1599"/>
                <a:ext cx="5" cy="143"/>
              </a:xfrm>
              <a:prstGeom prst="line">
                <a:avLst/>
              </a:prstGeom>
              <a:ln w="9525" cap="rnd" cmpd="sng">
                <a:solidFill>
                  <a:schemeClr val="tx1"/>
                </a:solidFill>
                <a:prstDash val="solid"/>
                <a:round/>
                <a:headEnd type="none" w="med" len="med"/>
                <a:tailEnd type="none" w="med" len="med"/>
              </a:ln>
            </p:spPr>
          </p:sp>
          <p:sp>
            <p:nvSpPr>
              <p:cNvPr id="42037" name="Text Box 54"/>
              <p:cNvSpPr txBox="1"/>
              <p:nvPr/>
            </p:nvSpPr>
            <p:spPr>
              <a:xfrm>
                <a:off x="2334" y="915"/>
                <a:ext cx="268" cy="19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7</a:t>
                </a:r>
              </a:p>
            </p:txBody>
          </p:sp>
          <p:sp>
            <p:nvSpPr>
              <p:cNvPr id="42038" name="Text Box 55"/>
              <p:cNvSpPr txBox="1"/>
              <p:nvPr/>
            </p:nvSpPr>
            <p:spPr>
              <a:xfrm>
                <a:off x="2334" y="1367"/>
                <a:ext cx="268" cy="19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8</a:t>
                </a:r>
              </a:p>
            </p:txBody>
          </p:sp>
          <p:sp>
            <p:nvSpPr>
              <p:cNvPr id="42039" name="Text Box 56"/>
              <p:cNvSpPr txBox="1"/>
              <p:nvPr/>
            </p:nvSpPr>
            <p:spPr>
              <a:xfrm>
                <a:off x="1284" y="1200"/>
                <a:ext cx="268" cy="19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6</a:t>
                </a:r>
              </a:p>
            </p:txBody>
          </p:sp>
          <p:sp>
            <p:nvSpPr>
              <p:cNvPr id="42040" name="Line 57"/>
              <p:cNvSpPr/>
              <p:nvPr/>
            </p:nvSpPr>
            <p:spPr>
              <a:xfrm>
                <a:off x="1040" y="948"/>
                <a:ext cx="0" cy="293"/>
              </a:xfrm>
              <a:prstGeom prst="line">
                <a:avLst/>
              </a:prstGeom>
              <a:ln w="9525" cap="rnd" cmpd="sng">
                <a:solidFill>
                  <a:schemeClr val="tx1"/>
                </a:solidFill>
                <a:prstDash val="solid"/>
                <a:round/>
                <a:headEnd type="none" w="med" len="med"/>
                <a:tailEnd type="none" w="med" len="med"/>
              </a:ln>
            </p:spPr>
          </p:sp>
          <p:sp>
            <p:nvSpPr>
              <p:cNvPr id="42041" name="Line 58"/>
              <p:cNvSpPr/>
              <p:nvPr/>
            </p:nvSpPr>
            <p:spPr>
              <a:xfrm>
                <a:off x="963" y="1241"/>
                <a:ext cx="77" cy="0"/>
              </a:xfrm>
              <a:prstGeom prst="line">
                <a:avLst/>
              </a:prstGeom>
              <a:ln w="9525" cap="rnd" cmpd="sng">
                <a:solidFill>
                  <a:schemeClr val="tx1"/>
                </a:solidFill>
                <a:prstDash val="solid"/>
                <a:round/>
                <a:headEnd type="none" w="med" len="med"/>
                <a:tailEnd type="none" w="med" len="med"/>
              </a:ln>
            </p:spPr>
          </p:sp>
          <p:sp>
            <p:nvSpPr>
              <p:cNvPr id="42042" name="Line 59"/>
              <p:cNvSpPr/>
              <p:nvPr/>
            </p:nvSpPr>
            <p:spPr>
              <a:xfrm>
                <a:off x="1116" y="628"/>
                <a:ext cx="0" cy="945"/>
              </a:xfrm>
              <a:prstGeom prst="line">
                <a:avLst/>
              </a:prstGeom>
              <a:ln w="9525" cap="rnd" cmpd="sng">
                <a:solidFill>
                  <a:schemeClr val="tx1"/>
                </a:solidFill>
                <a:prstDash val="solid"/>
                <a:round/>
                <a:headEnd type="none" w="med" len="med"/>
                <a:tailEnd type="none" w="med" len="med"/>
              </a:ln>
            </p:spPr>
          </p:sp>
          <p:sp>
            <p:nvSpPr>
              <p:cNvPr id="42043" name="Line 60"/>
              <p:cNvSpPr/>
              <p:nvPr/>
            </p:nvSpPr>
            <p:spPr>
              <a:xfrm>
                <a:off x="963" y="1569"/>
                <a:ext cx="153" cy="0"/>
              </a:xfrm>
              <a:prstGeom prst="line">
                <a:avLst/>
              </a:prstGeom>
              <a:ln w="9525" cap="rnd" cmpd="sng">
                <a:solidFill>
                  <a:schemeClr val="tx1"/>
                </a:solidFill>
                <a:prstDash val="solid"/>
                <a:round/>
                <a:headEnd type="none" w="med" len="med"/>
                <a:tailEnd type="none" w="med" len="med"/>
              </a:ln>
            </p:spPr>
          </p:sp>
          <p:sp>
            <p:nvSpPr>
              <p:cNvPr id="42044" name="Line 61"/>
              <p:cNvSpPr/>
              <p:nvPr/>
            </p:nvSpPr>
            <p:spPr>
              <a:xfrm>
                <a:off x="1765" y="259"/>
                <a:ext cx="268" cy="0"/>
              </a:xfrm>
              <a:prstGeom prst="line">
                <a:avLst/>
              </a:prstGeom>
              <a:ln w="9525" cap="rnd" cmpd="sng">
                <a:solidFill>
                  <a:schemeClr val="tx1"/>
                </a:solidFill>
                <a:prstDash val="solid"/>
                <a:round/>
                <a:headEnd type="none" w="med" len="med"/>
                <a:tailEnd type="none" w="med" len="med"/>
              </a:ln>
            </p:spPr>
          </p:sp>
          <p:sp>
            <p:nvSpPr>
              <p:cNvPr id="42045" name="Line 62"/>
              <p:cNvSpPr/>
              <p:nvPr/>
            </p:nvSpPr>
            <p:spPr>
              <a:xfrm>
                <a:off x="2033" y="259"/>
                <a:ext cx="0" cy="1007"/>
              </a:xfrm>
              <a:prstGeom prst="line">
                <a:avLst/>
              </a:prstGeom>
              <a:ln w="9525" cap="rnd" cmpd="sng">
                <a:solidFill>
                  <a:schemeClr val="tx1"/>
                </a:solidFill>
                <a:prstDash val="solid"/>
                <a:round/>
                <a:headEnd type="none" w="med" len="med"/>
                <a:tailEnd type="none" w="med" len="med"/>
              </a:ln>
            </p:spPr>
          </p:sp>
          <p:sp>
            <p:nvSpPr>
              <p:cNvPr id="42046" name="Line 63"/>
              <p:cNvSpPr/>
              <p:nvPr/>
            </p:nvSpPr>
            <p:spPr>
              <a:xfrm>
                <a:off x="2033" y="1267"/>
                <a:ext cx="266" cy="0"/>
              </a:xfrm>
              <a:prstGeom prst="line">
                <a:avLst/>
              </a:prstGeom>
              <a:ln w="9525" cap="rnd" cmpd="sng">
                <a:solidFill>
                  <a:schemeClr val="tx1"/>
                </a:solidFill>
                <a:prstDash val="solid"/>
                <a:round/>
                <a:headEnd type="none" w="med" len="med"/>
                <a:tailEnd type="none" w="med" len="med"/>
              </a:ln>
            </p:spPr>
          </p:sp>
          <p:sp>
            <p:nvSpPr>
              <p:cNvPr id="42047" name="Oval 64"/>
              <p:cNvSpPr/>
              <p:nvPr/>
            </p:nvSpPr>
            <p:spPr>
              <a:xfrm>
                <a:off x="1101" y="612"/>
                <a:ext cx="38" cy="42"/>
              </a:xfrm>
              <a:prstGeom prst="ellipse">
                <a:avLst/>
              </a:prstGeom>
              <a:solidFill>
                <a:schemeClr val="tx1"/>
              </a:solidFill>
              <a:ln w="952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48" name="Oval 65"/>
              <p:cNvSpPr/>
              <p:nvPr/>
            </p:nvSpPr>
            <p:spPr>
              <a:xfrm>
                <a:off x="1023" y="923"/>
                <a:ext cx="38" cy="41"/>
              </a:xfrm>
              <a:prstGeom prst="ellipse">
                <a:avLst/>
              </a:prstGeom>
              <a:solidFill>
                <a:schemeClr val="tx1"/>
              </a:solidFill>
              <a:ln w="952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49" name="Oval 66"/>
              <p:cNvSpPr/>
              <p:nvPr/>
            </p:nvSpPr>
            <p:spPr>
              <a:xfrm>
                <a:off x="1215" y="923"/>
                <a:ext cx="38" cy="41"/>
              </a:xfrm>
              <a:prstGeom prst="ellipse">
                <a:avLst/>
              </a:prstGeom>
              <a:solidFill>
                <a:schemeClr val="tx1"/>
              </a:solidFill>
              <a:ln w="952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50" name="Oval 67"/>
              <p:cNvSpPr/>
              <p:nvPr/>
            </p:nvSpPr>
            <p:spPr>
              <a:xfrm>
                <a:off x="1206" y="603"/>
                <a:ext cx="38" cy="41"/>
              </a:xfrm>
              <a:prstGeom prst="ellipse">
                <a:avLst/>
              </a:prstGeom>
              <a:solidFill>
                <a:schemeClr val="tx1"/>
              </a:solidFill>
              <a:ln w="952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52" name="Oval 69"/>
              <p:cNvSpPr/>
              <p:nvPr/>
            </p:nvSpPr>
            <p:spPr>
              <a:xfrm>
                <a:off x="2275" y="711"/>
                <a:ext cx="55" cy="43"/>
              </a:xfrm>
              <a:prstGeom prst="ellipse">
                <a:avLst/>
              </a:prstGeom>
              <a:solidFill>
                <a:schemeClr val="tx1"/>
              </a:solidFill>
              <a:ln w="952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53" name="Oval 70"/>
              <p:cNvSpPr/>
              <p:nvPr/>
            </p:nvSpPr>
            <p:spPr>
              <a:xfrm>
                <a:off x="2292" y="1721"/>
                <a:ext cx="38" cy="41"/>
              </a:xfrm>
              <a:prstGeom prst="ellipse">
                <a:avLst/>
              </a:prstGeom>
              <a:solidFill>
                <a:schemeClr val="tx1"/>
              </a:solidFill>
              <a:ln w="952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54" name="Oval 71"/>
              <p:cNvSpPr/>
              <p:nvPr/>
            </p:nvSpPr>
            <p:spPr>
              <a:xfrm>
                <a:off x="1207" y="1720"/>
                <a:ext cx="38" cy="42"/>
              </a:xfrm>
              <a:prstGeom prst="ellipse">
                <a:avLst/>
              </a:prstGeom>
              <a:solidFill>
                <a:schemeClr val="tx1"/>
              </a:solidFill>
              <a:ln w="952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2055" name="Text Box 72"/>
              <p:cNvSpPr txBox="1"/>
              <p:nvPr/>
            </p:nvSpPr>
            <p:spPr>
              <a:xfrm>
                <a:off x="2366" y="476"/>
                <a:ext cx="267" cy="19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U</a:t>
                </a:r>
              </a:p>
            </p:txBody>
          </p:sp>
          <p:sp>
            <p:nvSpPr>
              <p:cNvPr id="42056" name="Text Box 73"/>
              <p:cNvSpPr txBox="1"/>
              <p:nvPr/>
            </p:nvSpPr>
            <p:spPr>
              <a:xfrm>
                <a:off x="2493" y="498"/>
                <a:ext cx="267" cy="156"/>
              </a:xfrm>
              <a:prstGeom prst="rect">
                <a:avLst/>
              </a:prstGeom>
              <a:noFill/>
              <a:ln w="9525">
                <a:noFill/>
              </a:ln>
            </p:spPr>
            <p:txBody>
              <a:bodyPr wrap="square" anchor="t">
                <a:spAutoFit/>
              </a:bodyPr>
              <a:lstStyle/>
              <a:p>
                <a:pPr>
                  <a:spcBef>
                    <a:spcPct val="50000"/>
                  </a:spcBef>
                </a:pPr>
                <a:r>
                  <a:rPr lang="zh-CN" altLang="en-US" sz="1200" dirty="0">
                    <a:latin typeface="Times New Roman" panose="02020603050405020304" pitchFamily="18" charset="0"/>
                    <a:ea typeface="黑体" panose="02010609060101010101" pitchFamily="49" charset="-122"/>
                  </a:rPr>
                  <a:t>o1</a:t>
                </a:r>
              </a:p>
            </p:txBody>
          </p:sp>
        </p:grpSp>
        <p:sp>
          <p:nvSpPr>
            <p:cNvPr id="42057" name="文本框 2"/>
            <p:cNvSpPr txBox="1"/>
            <p:nvPr/>
          </p:nvSpPr>
          <p:spPr>
            <a:xfrm>
              <a:off x="3899" y="7084"/>
              <a:ext cx="843" cy="725"/>
            </a:xfrm>
            <a:prstGeom prst="rect">
              <a:avLst/>
            </a:prstGeom>
            <a:noFill/>
            <a:ln w="9525">
              <a:noFill/>
            </a:ln>
          </p:spPr>
          <p:txBody>
            <a:bodyPr wrap="none" anchor="t">
              <a:spAutoFit/>
            </a:bodyPr>
            <a:lstStyle/>
            <a:p>
              <a:r>
                <a:rPr lang="zh-CN" altLang="en-US" dirty="0">
                  <a:solidFill>
                    <a:srgbClr val="FF0000"/>
                  </a:solidFill>
                  <a:latin typeface="Times New Roman" panose="02020603050405020304" pitchFamily="18" charset="0"/>
                  <a:ea typeface="黑体" panose="02010609060101010101" pitchFamily="49" charset="-122"/>
                  <a:sym typeface="Arial" panose="020B0604020202020204" pitchFamily="34" charset="0"/>
                </a:rPr>
                <a:t>V</a:t>
              </a:r>
              <a:r>
                <a:rPr lang="zh-CN" altLang="en-US" baseline="-25000" dirty="0">
                  <a:solidFill>
                    <a:srgbClr val="FF0000"/>
                  </a:solidFill>
                  <a:latin typeface="Times New Roman" panose="02020603050405020304" pitchFamily="18" charset="0"/>
                  <a:ea typeface="黑体" panose="02010609060101010101" pitchFamily="49" charset="-122"/>
                  <a:sym typeface="Arial" panose="020B0604020202020204" pitchFamily="34" charset="0"/>
                </a:rPr>
                <a:t>B</a:t>
              </a:r>
              <a:endParaRPr lang="zh-CN" altLang="en-US" dirty="0">
                <a:latin typeface="Times New Roman" panose="02020603050405020304" pitchFamily="18" charset="0"/>
                <a:ea typeface="宋体" panose="02010600030101010101" pitchFamily="2" charset="-122"/>
              </a:endParaRPr>
            </a:p>
          </p:txBody>
        </p:sp>
      </p:grpSp>
      <p:sp>
        <p:nvSpPr>
          <p:cNvPr id="8" name="文本框 1"/>
          <p:cNvSpPr txBox="1"/>
          <p:nvPr/>
        </p:nvSpPr>
        <p:spPr>
          <a:xfrm>
            <a:off x="2528570" y="958215"/>
            <a:ext cx="4348480" cy="398780"/>
          </a:xfrm>
          <a:prstGeom prst="rect">
            <a:avLst/>
          </a:prstGeom>
          <a:noFill/>
          <a:ln w="9525">
            <a:noFill/>
          </a:ln>
        </p:spPr>
        <p:txBody>
          <a:bodyPr wrap="square" anchor="t">
            <a:spAutoFit/>
          </a:bodyPr>
          <a:lstStyle/>
          <a:p>
            <a:r>
              <a:rPr lang="zh-CN" sz="2000">
                <a:latin typeface="Arial" panose="020B0604020202020204" pitchFamily="34" charset="0"/>
                <a:ea typeface="宋体" panose="02010600030101010101" pitchFamily="2" charset="-122"/>
              </a:rPr>
              <a:t>（</a:t>
            </a:r>
            <a:r>
              <a:rPr lang="en-US" altLang="zh-CN" sz="2000">
                <a:latin typeface="Arial" panose="020B0604020202020204" pitchFamily="34" charset="0"/>
                <a:ea typeface="宋体" panose="02010600030101010101" pitchFamily="2" charset="-122"/>
              </a:rPr>
              <a:t>2</a:t>
            </a:r>
            <a:r>
              <a:rPr lang="zh-CN" sz="2000">
                <a:latin typeface="Arial" panose="020B0604020202020204" pitchFamily="34" charset="0"/>
                <a:ea typeface="宋体" panose="02010600030101010101" pitchFamily="2" charset="-122"/>
              </a:rPr>
              <a:t>）电路分析基础知识</a:t>
            </a:r>
          </a:p>
        </p:txBody>
      </p:sp>
      <p:sp>
        <p:nvSpPr>
          <p:cNvPr id="3" name="文本框 2"/>
          <p:cNvSpPr txBox="1"/>
          <p:nvPr/>
        </p:nvSpPr>
        <p:spPr>
          <a:xfrm>
            <a:off x="3598545" y="2273935"/>
            <a:ext cx="426085" cy="398780"/>
          </a:xfrm>
          <a:prstGeom prst="rect">
            <a:avLst/>
          </a:prstGeom>
          <a:noFill/>
        </p:spPr>
        <p:txBody>
          <a:bodyPr wrap="square" rtlCol="0">
            <a:spAutoFit/>
          </a:bodyPr>
          <a:lstStyle/>
          <a:p>
            <a:r>
              <a:rPr lang="en-US" altLang="zh-CN" sz="2000"/>
              <a:t>F</a:t>
            </a:r>
          </a:p>
        </p:txBody>
      </p:sp>
      <p:sp>
        <p:nvSpPr>
          <p:cNvPr id="4" name="文本框 3"/>
          <p:cNvSpPr txBox="1"/>
          <p:nvPr/>
        </p:nvSpPr>
        <p:spPr>
          <a:xfrm>
            <a:off x="3775710" y="2834640"/>
            <a:ext cx="483870" cy="398780"/>
          </a:xfrm>
          <a:prstGeom prst="rect">
            <a:avLst/>
          </a:prstGeom>
          <a:noFill/>
        </p:spPr>
        <p:txBody>
          <a:bodyPr wrap="square" rtlCol="0">
            <a:spAutoFit/>
          </a:bodyPr>
          <a:lstStyle/>
          <a:p>
            <a:r>
              <a:rPr lang="en-US" altLang="zh-CN" sz="2000"/>
              <a:t>T</a:t>
            </a:r>
          </a:p>
        </p:txBody>
      </p:sp>
      <p:sp>
        <p:nvSpPr>
          <p:cNvPr id="5" name="文本框 1"/>
          <p:cNvSpPr txBox="1"/>
          <p:nvPr/>
        </p:nvSpPr>
        <p:spPr>
          <a:xfrm>
            <a:off x="7118985" y="1111250"/>
            <a:ext cx="1040130" cy="398780"/>
          </a:xfrm>
          <a:prstGeom prst="rect">
            <a:avLst/>
          </a:prstGeom>
          <a:noFill/>
          <a:ln w="9525">
            <a:noFill/>
          </a:ln>
        </p:spPr>
        <p:txBody>
          <a:bodyPr wrap="square" anchor="t">
            <a:spAutoFit/>
          </a:bodyPr>
          <a:lstStyle/>
          <a:p>
            <a:r>
              <a:rPr lang="zh-CN" altLang="en-US" sz="2000">
                <a:latin typeface="Arial" panose="020B0604020202020204" pitchFamily="34" charset="0"/>
                <a:ea typeface="宋体" panose="02010600030101010101" pitchFamily="2" charset="-122"/>
              </a:rPr>
              <a:t>虚短</a:t>
            </a:r>
          </a:p>
        </p:txBody>
      </p:sp>
      <p:sp>
        <p:nvSpPr>
          <p:cNvPr id="6" name="文本框 1"/>
          <p:cNvSpPr txBox="1"/>
          <p:nvPr/>
        </p:nvSpPr>
        <p:spPr>
          <a:xfrm>
            <a:off x="8388350" y="1111250"/>
            <a:ext cx="1040130" cy="398780"/>
          </a:xfrm>
          <a:prstGeom prst="rect">
            <a:avLst/>
          </a:prstGeom>
          <a:noFill/>
          <a:ln w="9525">
            <a:noFill/>
          </a:ln>
        </p:spPr>
        <p:txBody>
          <a:bodyPr wrap="square" anchor="t">
            <a:spAutoFit/>
          </a:bodyPr>
          <a:lstStyle/>
          <a:p>
            <a:r>
              <a:rPr lang="en-US" altLang="zh-CN" sz="2000">
                <a:latin typeface="Arial" panose="020B0604020202020204" pitchFamily="34" charset="0"/>
                <a:ea typeface="宋体" panose="02010600030101010101" pitchFamily="2" charset="-122"/>
              </a:rPr>
              <a:t>U</a:t>
            </a:r>
            <a:r>
              <a:rPr lang="en-US" altLang="zh-CN" sz="2000" baseline="-25000">
                <a:solidFill>
                  <a:schemeClr val="tx1"/>
                </a:solidFill>
                <a:uFillTx/>
                <a:latin typeface="Arial" panose="020B0604020202020204" pitchFamily="34" charset="0"/>
                <a:ea typeface="宋体" panose="02010600030101010101" pitchFamily="2" charset="-122"/>
              </a:rPr>
              <a:t>F</a:t>
            </a:r>
            <a:r>
              <a:rPr lang="en-US" altLang="zh-CN" sz="2000">
                <a:latin typeface="Arial" panose="020B0604020202020204" pitchFamily="34" charset="0"/>
                <a:ea typeface="宋体" panose="02010600030101010101" pitchFamily="2" charset="-122"/>
              </a:rPr>
              <a:t>=U</a:t>
            </a:r>
            <a:r>
              <a:rPr lang="en-US" altLang="zh-CN" sz="2000" baseline="-25000">
                <a:solidFill>
                  <a:schemeClr val="tx1"/>
                </a:solidFill>
                <a:uFillTx/>
                <a:latin typeface="Arial" panose="020B0604020202020204" pitchFamily="34" charset="0"/>
                <a:ea typeface="宋体" panose="02010600030101010101" pitchFamily="2" charset="-122"/>
              </a:rPr>
              <a:t>T</a:t>
            </a:r>
          </a:p>
        </p:txBody>
      </p:sp>
      <p:sp>
        <p:nvSpPr>
          <p:cNvPr id="7" name="文本框 1"/>
          <p:cNvSpPr txBox="1"/>
          <p:nvPr/>
        </p:nvSpPr>
        <p:spPr>
          <a:xfrm>
            <a:off x="7118985" y="1664970"/>
            <a:ext cx="1564640" cy="398780"/>
          </a:xfrm>
          <a:prstGeom prst="rect">
            <a:avLst/>
          </a:prstGeom>
          <a:noFill/>
          <a:ln w="9525">
            <a:noFill/>
          </a:ln>
        </p:spPr>
        <p:txBody>
          <a:bodyPr wrap="square" anchor="t">
            <a:spAutoFit/>
          </a:bodyPr>
          <a:lstStyle/>
          <a:p>
            <a:r>
              <a:rPr lang="zh-CN" altLang="en-US" sz="2000">
                <a:solidFill>
                  <a:srgbClr val="0000FF"/>
                </a:solidFill>
                <a:latin typeface="Arial" panose="020B0604020202020204" pitchFamily="34" charset="0"/>
                <a:ea typeface="宋体" panose="02010600030101010101" pitchFamily="2" charset="-122"/>
              </a:rPr>
              <a:t>虚短原因</a:t>
            </a:r>
          </a:p>
        </p:txBody>
      </p:sp>
      <p:grpSp>
        <p:nvGrpSpPr>
          <p:cNvPr id="23" name="组合 22"/>
          <p:cNvGrpSpPr/>
          <p:nvPr/>
        </p:nvGrpSpPr>
        <p:grpSpPr>
          <a:xfrm>
            <a:off x="7331075" y="2054225"/>
            <a:ext cx="1887855" cy="1744980"/>
            <a:chOff x="9145" y="3236"/>
            <a:chExt cx="2973" cy="2748"/>
          </a:xfrm>
        </p:grpSpPr>
        <p:cxnSp>
          <p:nvCxnSpPr>
            <p:cNvPr id="9" name="直接箭头连接符 8"/>
            <p:cNvCxnSpPr/>
            <p:nvPr/>
          </p:nvCxnSpPr>
          <p:spPr>
            <a:xfrm flipV="1">
              <a:off x="10449" y="3353"/>
              <a:ext cx="0" cy="24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9145" y="4652"/>
              <a:ext cx="2608"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 name="对象 10">
              <a:hlinkClick r:id="" action="ppaction://ole?verb=0"/>
            </p:cNvPr>
            <p:cNvGraphicFramePr>
              <a:graphicFrameLocks noChangeAspect="1"/>
            </p:cNvGraphicFramePr>
            <p:nvPr/>
          </p:nvGraphicFramePr>
          <p:xfrm>
            <a:off x="10970" y="4117"/>
            <a:ext cx="1149" cy="470"/>
          </p:xfrm>
          <a:graphic>
            <a:graphicData uri="http://schemas.openxmlformats.org/presentationml/2006/ole">
              <mc:AlternateContent xmlns:mc="http://schemas.openxmlformats.org/markup-compatibility/2006">
                <mc:Choice xmlns:v="urn:schemas-microsoft-com:vml" Requires="v">
                  <p:oleObj spid="_x0000_s22557" r:id="rId3" imgW="622300" imgH="254000" progId="Equation.KSEE3">
                    <p:embed/>
                  </p:oleObj>
                </mc:Choice>
                <mc:Fallback>
                  <p:oleObj r:id="rId3" imgW="622300" imgH="254000" progId="Equation.KSEE3">
                    <p:embed/>
                    <p:pic>
                      <p:nvPicPr>
                        <p:cNvPr id="0" name="图片 1024"/>
                        <p:cNvPicPr/>
                        <p:nvPr/>
                      </p:nvPicPr>
                      <p:blipFill>
                        <a:blip r:embed="rId4"/>
                        <a:stretch>
                          <a:fillRect/>
                        </a:stretch>
                      </p:blipFill>
                      <p:spPr>
                        <a:xfrm>
                          <a:off x="10970" y="4117"/>
                          <a:ext cx="1149" cy="47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10062" y="4749"/>
            <a:ext cx="235" cy="328"/>
          </p:xfrm>
          <a:graphic>
            <a:graphicData uri="http://schemas.openxmlformats.org/presentationml/2006/ole">
              <mc:AlternateContent xmlns:mc="http://schemas.openxmlformats.org/markup-compatibility/2006">
                <mc:Choice xmlns:v="urn:schemas-microsoft-com:vml" Requires="v">
                  <p:oleObj spid="_x0000_s22558" r:id="rId5" imgW="127000" imgH="177165" progId="Equation.KSEE3">
                    <p:embed/>
                  </p:oleObj>
                </mc:Choice>
                <mc:Fallback>
                  <p:oleObj r:id="rId5" imgW="127000" imgH="177165" progId="Equation.KSEE3">
                    <p:embed/>
                    <p:pic>
                      <p:nvPicPr>
                        <p:cNvPr id="0" name="图片 1024"/>
                        <p:cNvPicPr/>
                        <p:nvPr/>
                      </p:nvPicPr>
                      <p:blipFill>
                        <a:blip r:embed="rId6"/>
                        <a:stretch>
                          <a:fillRect/>
                        </a:stretch>
                      </p:blipFill>
                      <p:spPr>
                        <a:xfrm>
                          <a:off x="10062" y="4749"/>
                          <a:ext cx="235" cy="328"/>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10545" y="3236"/>
            <a:ext cx="730" cy="424"/>
          </p:xfrm>
          <a:graphic>
            <a:graphicData uri="http://schemas.openxmlformats.org/presentationml/2006/ole">
              <mc:AlternateContent xmlns:mc="http://schemas.openxmlformats.org/markup-compatibility/2006">
                <mc:Choice xmlns:v="urn:schemas-microsoft-com:vml" Requires="v">
                  <p:oleObj spid="_x0000_s22559" r:id="rId7" imgW="393700" imgH="228600" progId="Equation.KSEE3">
                    <p:embed/>
                  </p:oleObj>
                </mc:Choice>
                <mc:Fallback>
                  <p:oleObj r:id="rId7" imgW="393700" imgH="228600" progId="Equation.KSEE3">
                    <p:embed/>
                    <p:pic>
                      <p:nvPicPr>
                        <p:cNvPr id="0" name="图片 1024"/>
                        <p:cNvPicPr/>
                        <p:nvPr/>
                      </p:nvPicPr>
                      <p:blipFill>
                        <a:blip r:embed="rId8"/>
                        <a:stretch>
                          <a:fillRect/>
                        </a:stretch>
                      </p:blipFill>
                      <p:spPr>
                        <a:xfrm>
                          <a:off x="10545" y="3236"/>
                          <a:ext cx="730" cy="424"/>
                        </a:xfrm>
                        <a:prstGeom prst="rect">
                          <a:avLst/>
                        </a:prstGeom>
                      </p:spPr>
                    </p:pic>
                  </p:oleObj>
                </mc:Fallback>
              </mc:AlternateContent>
            </a:graphicData>
          </a:graphic>
        </p:graphicFrame>
        <p:cxnSp>
          <p:nvCxnSpPr>
            <p:cNvPr id="16" name="直接连接符 15"/>
            <p:cNvCxnSpPr/>
            <p:nvPr/>
          </p:nvCxnSpPr>
          <p:spPr>
            <a:xfrm flipH="1">
              <a:off x="10297" y="3660"/>
              <a:ext cx="317" cy="209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7" name="对象 16">
              <a:hlinkClick r:id="" action="ppaction://ole?verb=0"/>
            </p:cNvPr>
            <p:cNvGraphicFramePr>
              <a:graphicFrameLocks noChangeAspect="1"/>
            </p:cNvGraphicFramePr>
            <p:nvPr/>
          </p:nvGraphicFramePr>
          <p:xfrm>
            <a:off x="9795" y="3434"/>
            <a:ext cx="495" cy="424"/>
          </p:xfrm>
          <a:graphic>
            <a:graphicData uri="http://schemas.openxmlformats.org/presentationml/2006/ole">
              <mc:AlternateContent xmlns:mc="http://schemas.openxmlformats.org/markup-compatibility/2006">
                <mc:Choice xmlns:v="urn:schemas-microsoft-com:vml" Requires="v">
                  <p:oleObj spid="_x0000_s22560" r:id="rId9" imgW="266700" imgH="228600" progId="Equation.KSEE3">
                    <p:embed/>
                  </p:oleObj>
                </mc:Choice>
                <mc:Fallback>
                  <p:oleObj r:id="rId9" imgW="266700" imgH="228600" progId="Equation.KSEE3">
                    <p:embed/>
                    <p:pic>
                      <p:nvPicPr>
                        <p:cNvPr id="0" name="图片 1024"/>
                        <p:cNvPicPr/>
                        <p:nvPr/>
                      </p:nvPicPr>
                      <p:blipFill>
                        <a:blip r:embed="rId10"/>
                        <a:stretch>
                          <a:fillRect/>
                        </a:stretch>
                      </p:blipFill>
                      <p:spPr>
                        <a:xfrm>
                          <a:off x="9795" y="3434"/>
                          <a:ext cx="495" cy="424"/>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10489" y="5560"/>
            <a:ext cx="708" cy="424"/>
          </p:xfrm>
          <a:graphic>
            <a:graphicData uri="http://schemas.openxmlformats.org/presentationml/2006/ole">
              <mc:AlternateContent xmlns:mc="http://schemas.openxmlformats.org/markup-compatibility/2006">
                <mc:Choice xmlns:v="urn:schemas-microsoft-com:vml" Requires="v">
                  <p:oleObj spid="_x0000_s22561" r:id="rId11" imgW="381000" imgH="228600" progId="Equation.KSEE3">
                    <p:embed/>
                  </p:oleObj>
                </mc:Choice>
                <mc:Fallback>
                  <p:oleObj r:id="rId11" imgW="381000" imgH="228600" progId="Equation.KSEE3">
                    <p:embed/>
                    <p:pic>
                      <p:nvPicPr>
                        <p:cNvPr id="0" name="图片 1024"/>
                        <p:cNvPicPr/>
                        <p:nvPr/>
                      </p:nvPicPr>
                      <p:blipFill>
                        <a:blip r:embed="rId12"/>
                        <a:stretch>
                          <a:fillRect/>
                        </a:stretch>
                      </p:blipFill>
                      <p:spPr>
                        <a:xfrm>
                          <a:off x="10489" y="5560"/>
                          <a:ext cx="708" cy="424"/>
                        </a:xfrm>
                        <a:prstGeom prst="rect">
                          <a:avLst/>
                        </a:prstGeom>
                      </p:spPr>
                    </p:pic>
                  </p:oleObj>
                </mc:Fallback>
              </mc:AlternateContent>
            </a:graphicData>
          </a:graphic>
        </p:graphicFrame>
        <p:cxnSp>
          <p:nvCxnSpPr>
            <p:cNvPr id="21" name="直接连接符 20"/>
            <p:cNvCxnSpPr/>
            <p:nvPr/>
          </p:nvCxnSpPr>
          <p:spPr>
            <a:xfrm flipH="1">
              <a:off x="10282" y="5741"/>
              <a:ext cx="207" cy="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49" y="3660"/>
              <a:ext cx="208" cy="5"/>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24" name="文本框 1"/>
          <p:cNvSpPr txBox="1"/>
          <p:nvPr/>
        </p:nvSpPr>
        <p:spPr>
          <a:xfrm>
            <a:off x="7065645" y="4034155"/>
            <a:ext cx="1040130" cy="398780"/>
          </a:xfrm>
          <a:prstGeom prst="rect">
            <a:avLst/>
          </a:prstGeom>
          <a:noFill/>
          <a:ln w="9525">
            <a:noFill/>
          </a:ln>
        </p:spPr>
        <p:txBody>
          <a:bodyPr wrap="square" anchor="t">
            <a:spAutoFit/>
          </a:bodyPr>
          <a:lstStyle/>
          <a:p>
            <a:r>
              <a:rPr lang="zh-CN" altLang="en-US" sz="2000">
                <a:latin typeface="Arial" panose="020B0604020202020204" pitchFamily="34" charset="0"/>
                <a:ea typeface="宋体" panose="02010600030101010101" pitchFamily="2" charset="-122"/>
              </a:rPr>
              <a:t>虚断</a:t>
            </a:r>
            <a:endParaRPr lang="en-US" altLang="zh-CN" sz="2000">
              <a:latin typeface="Arial" panose="020B0604020202020204" pitchFamily="34" charset="0"/>
              <a:ea typeface="宋体" panose="02010600030101010101" pitchFamily="2" charset="-122"/>
            </a:endParaRPr>
          </a:p>
        </p:txBody>
      </p:sp>
      <p:sp>
        <p:nvSpPr>
          <p:cNvPr id="25" name="文本框 1"/>
          <p:cNvSpPr txBox="1"/>
          <p:nvPr/>
        </p:nvSpPr>
        <p:spPr>
          <a:xfrm>
            <a:off x="8062595" y="4034155"/>
            <a:ext cx="979805" cy="398780"/>
          </a:xfrm>
          <a:prstGeom prst="rect">
            <a:avLst/>
          </a:prstGeom>
          <a:noFill/>
          <a:ln w="9525">
            <a:noFill/>
          </a:ln>
        </p:spPr>
        <p:txBody>
          <a:bodyPr wrap="square" anchor="t">
            <a:spAutoFit/>
          </a:bodyPr>
          <a:lstStyle/>
          <a:p>
            <a:r>
              <a:rPr lang="en-US" altLang="zh-CN" sz="2000">
                <a:latin typeface="Arial" panose="020B0604020202020204" pitchFamily="34" charset="0"/>
                <a:ea typeface="宋体" panose="02010600030101010101" pitchFamily="2" charset="-122"/>
              </a:rPr>
              <a:t>I</a:t>
            </a:r>
            <a:r>
              <a:rPr lang="en-US" altLang="zh-CN" sz="2000" baseline="-25000">
                <a:solidFill>
                  <a:schemeClr val="tx1"/>
                </a:solidFill>
                <a:uFillTx/>
                <a:latin typeface="Arial" panose="020B0604020202020204" pitchFamily="34" charset="0"/>
                <a:ea typeface="宋体" panose="02010600030101010101" pitchFamily="2" charset="-122"/>
              </a:rPr>
              <a:t>i</a:t>
            </a:r>
            <a:r>
              <a:rPr lang="en-US" altLang="zh-CN" sz="2000">
                <a:latin typeface="Arial" panose="020B0604020202020204" pitchFamily="34" charset="0"/>
                <a:ea typeface="宋体" panose="02010600030101010101" pitchFamily="2" charset="-122"/>
              </a:rPr>
              <a:t>=0</a:t>
            </a:r>
            <a:endParaRPr lang="en-US" altLang="zh-CN" sz="2000" baseline="-25000">
              <a:solidFill>
                <a:schemeClr val="tx1"/>
              </a:solidFill>
              <a:uFillTx/>
              <a:latin typeface="Arial" panose="020B0604020202020204" pitchFamily="34" charset="0"/>
              <a:ea typeface="宋体" panose="02010600030101010101" pitchFamily="2" charset="-122"/>
            </a:endParaRPr>
          </a:p>
        </p:txBody>
      </p:sp>
      <p:sp>
        <p:nvSpPr>
          <p:cNvPr id="26" name="文本框 1"/>
          <p:cNvSpPr txBox="1"/>
          <p:nvPr/>
        </p:nvSpPr>
        <p:spPr>
          <a:xfrm>
            <a:off x="7069455" y="4549775"/>
            <a:ext cx="1564640" cy="398780"/>
          </a:xfrm>
          <a:prstGeom prst="rect">
            <a:avLst/>
          </a:prstGeom>
          <a:noFill/>
          <a:ln w="9525">
            <a:noFill/>
          </a:ln>
        </p:spPr>
        <p:txBody>
          <a:bodyPr wrap="square" anchor="t">
            <a:spAutoFit/>
          </a:bodyPr>
          <a:lstStyle/>
          <a:p>
            <a:r>
              <a:rPr lang="zh-CN" altLang="en-US" sz="2000">
                <a:solidFill>
                  <a:srgbClr val="0000FF"/>
                </a:solidFill>
                <a:latin typeface="Arial" panose="020B0604020202020204" pitchFamily="34" charset="0"/>
                <a:ea typeface="宋体" panose="02010600030101010101" pitchFamily="2" charset="-122"/>
              </a:rPr>
              <a:t>虚断原因</a:t>
            </a:r>
          </a:p>
        </p:txBody>
      </p:sp>
      <p:graphicFrame>
        <p:nvGraphicFramePr>
          <p:cNvPr id="27" name="对象 26">
            <a:hlinkClick r:id="" action="ppaction://ole?verb=0"/>
          </p:cNvPr>
          <p:cNvGraphicFramePr>
            <a:graphicFrameLocks noChangeAspect="1"/>
          </p:cNvGraphicFramePr>
          <p:nvPr/>
        </p:nvGraphicFramePr>
        <p:xfrm>
          <a:off x="8795385" y="4460240"/>
          <a:ext cx="633095" cy="316865"/>
        </p:xfrm>
        <a:graphic>
          <a:graphicData uri="http://schemas.openxmlformats.org/presentationml/2006/ole">
            <mc:AlternateContent xmlns:mc="http://schemas.openxmlformats.org/markup-compatibility/2006">
              <mc:Choice xmlns:v="urn:schemas-microsoft-com:vml" Requires="v">
                <p:oleObj spid="_x0000_s22562" r:id="rId13" imgW="457200" imgH="228600" progId="Equation.KSEE3">
                  <p:embed/>
                </p:oleObj>
              </mc:Choice>
              <mc:Fallback>
                <p:oleObj r:id="rId13" imgW="457200" imgH="228600" progId="Equation.KSEE3">
                  <p:embed/>
                  <p:pic>
                    <p:nvPicPr>
                      <p:cNvPr id="0" name="图片 1024"/>
                      <p:cNvPicPr/>
                      <p:nvPr/>
                    </p:nvPicPr>
                    <p:blipFill>
                      <a:blip r:embed="rId14"/>
                      <a:stretch>
                        <a:fillRect/>
                      </a:stretch>
                    </p:blipFill>
                    <p:spPr>
                      <a:xfrm>
                        <a:off x="8795385" y="4460240"/>
                        <a:ext cx="633095" cy="316865"/>
                      </a:xfrm>
                      <a:prstGeom prst="rect">
                        <a:avLst/>
                      </a:prstGeom>
                    </p:spPr>
                  </p:pic>
                </p:oleObj>
              </mc:Fallback>
            </mc:AlternateContent>
          </a:graphicData>
        </a:graphic>
      </p:graphicFrame>
      <p:sp>
        <p:nvSpPr>
          <p:cNvPr id="29" name="文本框 1"/>
          <p:cNvSpPr txBox="1"/>
          <p:nvPr/>
        </p:nvSpPr>
        <p:spPr>
          <a:xfrm>
            <a:off x="7144385" y="5140325"/>
            <a:ext cx="1898650" cy="398780"/>
          </a:xfrm>
          <a:prstGeom prst="rect">
            <a:avLst/>
          </a:prstGeom>
          <a:noFill/>
          <a:ln w="9525">
            <a:noFill/>
          </a:ln>
        </p:spPr>
        <p:txBody>
          <a:bodyPr wrap="square" anchor="t">
            <a:spAutoFit/>
          </a:bodyPr>
          <a:lstStyle/>
          <a:p>
            <a:r>
              <a:rPr lang="zh-CN" altLang="en-US" sz="2000">
                <a:latin typeface="Arial" panose="020B0604020202020204" pitchFamily="34" charset="0"/>
                <a:ea typeface="宋体" panose="02010600030101010101" pitchFamily="2" charset="-122"/>
              </a:rPr>
              <a:t>叠加定理</a:t>
            </a:r>
          </a:p>
        </p:txBody>
      </p:sp>
      <p:sp>
        <p:nvSpPr>
          <p:cNvPr id="30" name="文本框 1"/>
          <p:cNvSpPr txBox="1"/>
          <p:nvPr/>
        </p:nvSpPr>
        <p:spPr>
          <a:xfrm>
            <a:off x="4048760" y="5704840"/>
            <a:ext cx="6224905" cy="398780"/>
          </a:xfrm>
          <a:prstGeom prst="rect">
            <a:avLst/>
          </a:prstGeom>
          <a:noFill/>
          <a:ln w="9525">
            <a:noFill/>
          </a:ln>
        </p:spPr>
        <p:txBody>
          <a:bodyPr wrap="square" anchor="t">
            <a:spAutoFit/>
          </a:bodyPr>
          <a:lstStyle/>
          <a:p>
            <a:r>
              <a:rPr lang="zh-CN" altLang="en-US" sz="2000">
                <a:latin typeface="Arial" panose="020B0604020202020204" pitchFamily="34" charset="0"/>
                <a:ea typeface="宋体" panose="02010600030101010101" pitchFamily="2" charset="-122"/>
              </a:rPr>
              <a:t>某一点电压为多个独立源在该点作用分压的叠加。</a:t>
            </a:r>
          </a:p>
        </p:txBody>
      </p:sp>
      <p:cxnSp>
        <p:nvCxnSpPr>
          <p:cNvPr id="31" name="直接连接符 30"/>
          <p:cNvCxnSpPr/>
          <p:nvPr/>
        </p:nvCxnSpPr>
        <p:spPr>
          <a:xfrm>
            <a:off x="8220075" y="2324100"/>
            <a:ext cx="864235" cy="0"/>
          </a:xfrm>
          <a:prstGeom prst="line">
            <a:avLst/>
          </a:prstGeom>
          <a:ln>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320280" y="3653155"/>
            <a:ext cx="864235" cy="0"/>
          </a:xfrm>
          <a:prstGeom prst="line">
            <a:avLst/>
          </a:prstGeom>
          <a:ln>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34" name="对象 33">
            <a:hlinkClick r:id="" action="ppaction://ole?verb=0"/>
          </p:cNvPr>
          <p:cNvGraphicFramePr>
            <a:graphicFrameLocks noChangeAspect="1"/>
          </p:cNvGraphicFramePr>
          <p:nvPr/>
        </p:nvGraphicFramePr>
        <p:xfrm>
          <a:off x="9583420" y="2834640"/>
          <a:ext cx="2352040" cy="595630"/>
        </p:xfrm>
        <a:graphic>
          <a:graphicData uri="http://schemas.openxmlformats.org/presentationml/2006/ole">
            <mc:AlternateContent xmlns:mc="http://schemas.openxmlformats.org/markup-compatibility/2006">
              <mc:Choice xmlns:v="urn:schemas-microsoft-com:vml" Requires="v">
                <p:oleObj spid="_x0000_s22563" r:id="rId15" imgW="787400" imgH="254000" progId="Equation.KSEE3">
                  <p:embed/>
                </p:oleObj>
              </mc:Choice>
              <mc:Fallback>
                <p:oleObj r:id="rId15" imgW="787400" imgH="254000" progId="Equation.KSEE3">
                  <p:embed/>
                  <p:pic>
                    <p:nvPicPr>
                      <p:cNvPr id="0" name="图片 1026"/>
                      <p:cNvPicPr/>
                      <p:nvPr/>
                    </p:nvPicPr>
                    <p:blipFill>
                      <a:blip r:embed="rId16"/>
                      <a:stretch>
                        <a:fillRect/>
                      </a:stretch>
                    </p:blipFill>
                    <p:spPr>
                      <a:xfrm>
                        <a:off x="9583420" y="2834640"/>
                        <a:ext cx="2352040" cy="595630"/>
                      </a:xfrm>
                      <a:prstGeom prst="rect">
                        <a:avLst/>
                      </a:prstGeom>
                    </p:spPr>
                  </p:pic>
                </p:oleObj>
              </mc:Fallback>
            </mc:AlternateContent>
          </a:graphicData>
        </a:graphic>
      </p:graphicFrame>
    </p:spTree>
  </p:cSld>
  <p:clrMapOvr>
    <a:masterClrMapping/>
  </p:clrMapOvr>
  <p:transition spd="slow" advClick="0">
    <p:wedg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txBox="1"/>
          <p:nvPr/>
        </p:nvSpPr>
        <p:spPr>
          <a:xfrm>
            <a:off x="2355850" y="1368425"/>
            <a:ext cx="4314825" cy="460375"/>
          </a:xfrm>
          <a:prstGeom prst="rect">
            <a:avLst/>
          </a:prstGeom>
          <a:noFill/>
          <a:ln w="9525">
            <a:noFill/>
          </a:ln>
        </p:spPr>
        <p:txBody>
          <a:bodyPr wrap="square" anchor="t">
            <a:spAutoFit/>
          </a:bodyPr>
          <a:lstStyle/>
          <a:p>
            <a:pPr eaLnBrk="0" hangingPunct="0">
              <a:spcBef>
                <a:spcPct val="50000"/>
              </a:spcBef>
            </a:pPr>
            <a:r>
              <a:rPr lang="zh-CN" altLang="en-US">
                <a:latin typeface="Calibri" panose="020F0502020204030204" charset="0"/>
                <a:ea typeface="宋体" panose="02010600030101010101" pitchFamily="2" charset="-122"/>
              </a:rPr>
              <a:t>①差动结构消除导线压降影响</a:t>
            </a:r>
          </a:p>
        </p:txBody>
      </p:sp>
      <p:sp>
        <p:nvSpPr>
          <p:cNvPr id="41987" name="Text Box 4"/>
          <p:cNvSpPr txBox="1"/>
          <p:nvPr/>
        </p:nvSpPr>
        <p:spPr>
          <a:xfrm>
            <a:off x="2173288" y="908050"/>
            <a:ext cx="2663825" cy="460375"/>
          </a:xfrm>
          <a:prstGeom prst="rect">
            <a:avLst/>
          </a:prstGeom>
          <a:noFill/>
          <a:ln w="9525">
            <a:noFill/>
          </a:ln>
        </p:spPr>
        <p:txBody>
          <a:bodyPr anchor="t">
            <a:spAutoFit/>
          </a:bodyPr>
          <a:lstStyle/>
          <a:p>
            <a:pPr>
              <a:spcBef>
                <a:spcPct val="50000"/>
              </a:spcBef>
            </a:pPr>
            <a:r>
              <a:rPr lang="zh-CN"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输入电路</a:t>
            </a:r>
          </a:p>
        </p:txBody>
      </p:sp>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grpSp>
        <p:nvGrpSpPr>
          <p:cNvPr id="44033" name="Group 2"/>
          <p:cNvGrpSpPr/>
          <p:nvPr/>
        </p:nvGrpSpPr>
        <p:grpSpPr>
          <a:xfrm>
            <a:off x="1583690" y="1867535"/>
            <a:ext cx="4968875" cy="4143375"/>
            <a:chOff x="0" y="0"/>
            <a:chExt cx="3130" cy="2610"/>
          </a:xfrm>
        </p:grpSpPr>
        <p:sp>
          <p:nvSpPr>
            <p:cNvPr id="44034" name="Text Box 3"/>
            <p:cNvSpPr txBox="1"/>
            <p:nvPr/>
          </p:nvSpPr>
          <p:spPr>
            <a:xfrm>
              <a:off x="0" y="2359"/>
              <a:ext cx="3129" cy="251"/>
            </a:xfrm>
            <a:prstGeom prst="rect">
              <a:avLst/>
            </a:prstGeom>
            <a:noFill/>
            <a:ln w="9525">
              <a:noFill/>
            </a:ln>
          </p:spPr>
          <p:txBody>
            <a:bodyPr anchor="t">
              <a:spAutoFit/>
            </a:bodyPr>
            <a:lstStyle/>
            <a:p>
              <a:pPr algn="ctr" eaLnBrk="0" hangingPunct="0">
                <a:spcBef>
                  <a:spcPct val="50000"/>
                </a:spcBef>
              </a:pPr>
              <a:r>
                <a:rPr lang="zh-CN" altLang="en-US"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7</a:t>
              </a:r>
              <a:r>
                <a:rPr lang="zh-CN" altLang="en-US" sz="2000" dirty="0">
                  <a:latin typeface="Times New Roman" panose="02020603050405020304" pitchFamily="18" charset="0"/>
                  <a:ea typeface="宋体" panose="02010600030101010101" pitchFamily="2" charset="-122"/>
                </a:rPr>
                <a:t> 输入电路原理图</a:t>
              </a:r>
            </a:p>
          </p:txBody>
        </p:sp>
        <p:grpSp>
          <p:nvGrpSpPr>
            <p:cNvPr id="44035" name="Group 4"/>
            <p:cNvGrpSpPr/>
            <p:nvPr/>
          </p:nvGrpSpPr>
          <p:grpSpPr>
            <a:xfrm>
              <a:off x="139" y="674"/>
              <a:ext cx="382" cy="232"/>
              <a:chOff x="0" y="0"/>
              <a:chExt cx="382" cy="232"/>
            </a:xfrm>
          </p:grpSpPr>
          <p:sp>
            <p:nvSpPr>
              <p:cNvPr id="44036" name="Text Box 5"/>
              <p:cNvSpPr txBox="1"/>
              <p:nvPr/>
            </p:nvSpPr>
            <p:spPr>
              <a:xfrm>
                <a:off x="0" y="0"/>
                <a:ext cx="267"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U</a:t>
                </a:r>
              </a:p>
            </p:txBody>
          </p:sp>
          <p:sp>
            <p:nvSpPr>
              <p:cNvPr id="44037" name="Text Box 6"/>
              <p:cNvSpPr txBox="1"/>
              <p:nvPr/>
            </p:nvSpPr>
            <p:spPr>
              <a:xfrm>
                <a:off x="115" y="20"/>
                <a:ext cx="267" cy="212"/>
              </a:xfrm>
              <a:prstGeom prst="rect">
                <a:avLst/>
              </a:prstGeom>
              <a:noFill/>
              <a:ln w="9525">
                <a:noFill/>
              </a:ln>
            </p:spPr>
            <p:txBody>
              <a:bodyPr anchor="t">
                <a:spAutoFit/>
              </a:bodyPr>
              <a:lstStyle/>
              <a:p>
                <a:pPr>
                  <a:spcBef>
                    <a:spcPct val="50000"/>
                  </a:spcBef>
                </a:pPr>
                <a:r>
                  <a:rPr lang="zh-CN" altLang="en-US" sz="1600" dirty="0">
                    <a:latin typeface="Times New Roman" panose="02020603050405020304" pitchFamily="18" charset="0"/>
                    <a:ea typeface="黑体" panose="02010609060101010101" pitchFamily="49" charset="-122"/>
                  </a:rPr>
                  <a:t>i</a:t>
                </a:r>
              </a:p>
            </p:txBody>
          </p:sp>
        </p:grpSp>
        <p:sp>
          <p:nvSpPr>
            <p:cNvPr id="44038" name="Rectangle 7"/>
            <p:cNvSpPr/>
            <p:nvPr/>
          </p:nvSpPr>
          <p:spPr>
            <a:xfrm>
              <a:off x="870" y="569"/>
              <a:ext cx="268" cy="126"/>
            </a:xfrm>
            <a:prstGeom prst="re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39" name="AutoShape 8"/>
            <p:cNvSpPr/>
            <p:nvPr/>
          </p:nvSpPr>
          <p:spPr>
            <a:xfrm rot="5400000">
              <a:off x="1468" y="425"/>
              <a:ext cx="630" cy="631"/>
            </a:xfrm>
            <a:prstGeom prst="flowChartExtra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40" name="Line 9"/>
            <p:cNvSpPr/>
            <p:nvPr/>
          </p:nvSpPr>
          <p:spPr>
            <a:xfrm>
              <a:off x="1543" y="653"/>
              <a:ext cx="75" cy="0"/>
            </a:xfrm>
            <a:prstGeom prst="line">
              <a:avLst/>
            </a:prstGeom>
            <a:ln w="28575" cap="rnd" cmpd="sng">
              <a:solidFill>
                <a:schemeClr val="tx1"/>
              </a:solidFill>
              <a:prstDash val="solid"/>
              <a:round/>
              <a:headEnd type="none" w="med" len="med"/>
              <a:tailEnd type="none" w="med" len="med"/>
            </a:ln>
          </p:spPr>
        </p:sp>
        <p:grpSp>
          <p:nvGrpSpPr>
            <p:cNvPr id="44041" name="Group 10"/>
            <p:cNvGrpSpPr/>
            <p:nvPr/>
          </p:nvGrpSpPr>
          <p:grpSpPr>
            <a:xfrm>
              <a:off x="1542" y="864"/>
              <a:ext cx="76" cy="84"/>
              <a:chOff x="0" y="0"/>
              <a:chExt cx="91" cy="90"/>
            </a:xfrm>
          </p:grpSpPr>
          <p:sp>
            <p:nvSpPr>
              <p:cNvPr id="44042" name="Line 11"/>
              <p:cNvSpPr/>
              <p:nvPr/>
            </p:nvSpPr>
            <p:spPr>
              <a:xfrm>
                <a:off x="0" y="54"/>
                <a:ext cx="91" cy="0"/>
              </a:xfrm>
              <a:prstGeom prst="line">
                <a:avLst/>
              </a:prstGeom>
              <a:ln w="28575" cap="rnd" cmpd="sng">
                <a:solidFill>
                  <a:schemeClr val="tx1"/>
                </a:solidFill>
                <a:prstDash val="solid"/>
                <a:round/>
                <a:headEnd type="none" w="med" len="med"/>
                <a:tailEnd type="none" w="med" len="med"/>
              </a:ln>
            </p:spPr>
          </p:sp>
          <p:sp>
            <p:nvSpPr>
              <p:cNvPr id="44043" name="Line 12"/>
              <p:cNvSpPr/>
              <p:nvPr/>
            </p:nvSpPr>
            <p:spPr>
              <a:xfrm>
                <a:off x="46" y="0"/>
                <a:ext cx="0" cy="90"/>
              </a:xfrm>
              <a:prstGeom prst="line">
                <a:avLst/>
              </a:prstGeom>
              <a:ln w="28575" cap="rnd" cmpd="sng">
                <a:solidFill>
                  <a:schemeClr val="tx1"/>
                </a:solidFill>
                <a:prstDash val="solid"/>
                <a:round/>
                <a:headEnd type="none" w="med" len="med"/>
                <a:tailEnd type="none" w="med" len="med"/>
              </a:ln>
            </p:spPr>
          </p:sp>
        </p:grpSp>
        <p:sp>
          <p:nvSpPr>
            <p:cNvPr id="44044" name="Text Box 13"/>
            <p:cNvSpPr txBox="1"/>
            <p:nvPr/>
          </p:nvSpPr>
          <p:spPr>
            <a:xfrm>
              <a:off x="1672" y="637"/>
              <a:ext cx="344"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IC</a:t>
              </a:r>
              <a:r>
                <a:rPr lang="zh-CN" altLang="en-US" sz="1200" dirty="0">
                  <a:latin typeface="Times New Roman" panose="02020603050405020304" pitchFamily="18" charset="0"/>
                  <a:ea typeface="黑体" panose="02010609060101010101" pitchFamily="49" charset="-122"/>
                </a:rPr>
                <a:t>1</a:t>
              </a:r>
            </a:p>
          </p:txBody>
        </p:sp>
        <p:sp>
          <p:nvSpPr>
            <p:cNvPr id="44045" name="Line 14"/>
            <p:cNvSpPr/>
            <p:nvPr/>
          </p:nvSpPr>
          <p:spPr>
            <a:xfrm>
              <a:off x="2109" y="750"/>
              <a:ext cx="649" cy="0"/>
            </a:xfrm>
            <a:prstGeom prst="line">
              <a:avLst/>
            </a:prstGeom>
            <a:ln w="28575" cap="rnd" cmpd="sng">
              <a:solidFill>
                <a:schemeClr val="tx1"/>
              </a:solidFill>
              <a:prstDash val="solid"/>
              <a:round/>
              <a:headEnd type="none" w="med" len="med"/>
              <a:tailEnd type="none" w="med" len="med"/>
            </a:ln>
          </p:spPr>
        </p:sp>
        <p:sp>
          <p:nvSpPr>
            <p:cNvPr id="44046" name="Oval 15"/>
            <p:cNvSpPr/>
            <p:nvPr/>
          </p:nvSpPr>
          <p:spPr>
            <a:xfrm>
              <a:off x="2758" y="726"/>
              <a:ext cx="57" cy="63"/>
            </a:xfrm>
            <a:prstGeom prst="ellipse">
              <a:avLst/>
            </a:prstGeom>
            <a:no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47" name="Text Box 16"/>
            <p:cNvSpPr txBox="1"/>
            <p:nvPr/>
          </p:nvSpPr>
          <p:spPr>
            <a:xfrm>
              <a:off x="893" y="378"/>
              <a:ext cx="268"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1</a:t>
              </a:r>
            </a:p>
          </p:txBody>
        </p:sp>
        <p:sp>
          <p:nvSpPr>
            <p:cNvPr id="44048" name="Rectangle 17"/>
            <p:cNvSpPr/>
            <p:nvPr/>
          </p:nvSpPr>
          <p:spPr>
            <a:xfrm>
              <a:off x="869" y="880"/>
              <a:ext cx="267" cy="126"/>
            </a:xfrm>
            <a:prstGeom prst="re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49" name="Text Box 18"/>
            <p:cNvSpPr txBox="1"/>
            <p:nvPr/>
          </p:nvSpPr>
          <p:spPr>
            <a:xfrm>
              <a:off x="893" y="690"/>
              <a:ext cx="267"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2</a:t>
              </a:r>
            </a:p>
          </p:txBody>
        </p:sp>
        <p:sp>
          <p:nvSpPr>
            <p:cNvPr id="44050" name="Rectangle 19"/>
            <p:cNvSpPr/>
            <p:nvPr/>
          </p:nvSpPr>
          <p:spPr>
            <a:xfrm>
              <a:off x="869" y="1192"/>
              <a:ext cx="267" cy="126"/>
            </a:xfrm>
            <a:prstGeom prst="re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51" name="Text Box 20"/>
            <p:cNvSpPr txBox="1"/>
            <p:nvPr/>
          </p:nvSpPr>
          <p:spPr>
            <a:xfrm>
              <a:off x="893" y="993"/>
              <a:ext cx="267"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3</a:t>
              </a:r>
            </a:p>
          </p:txBody>
        </p:sp>
        <p:sp>
          <p:nvSpPr>
            <p:cNvPr id="44052" name="Rectangle 21"/>
            <p:cNvSpPr/>
            <p:nvPr/>
          </p:nvSpPr>
          <p:spPr>
            <a:xfrm>
              <a:off x="869" y="1513"/>
              <a:ext cx="267" cy="126"/>
            </a:xfrm>
            <a:prstGeom prst="re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53" name="Text Box 22"/>
            <p:cNvSpPr txBox="1"/>
            <p:nvPr/>
          </p:nvSpPr>
          <p:spPr>
            <a:xfrm>
              <a:off x="893" y="1304"/>
              <a:ext cx="267"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4</a:t>
              </a:r>
            </a:p>
          </p:txBody>
        </p:sp>
        <p:sp>
          <p:nvSpPr>
            <p:cNvPr id="44054" name="Rectangle 23"/>
            <p:cNvSpPr/>
            <p:nvPr/>
          </p:nvSpPr>
          <p:spPr>
            <a:xfrm>
              <a:off x="1680" y="199"/>
              <a:ext cx="268" cy="126"/>
            </a:xfrm>
            <a:prstGeom prst="re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55" name="Text Box 24"/>
            <p:cNvSpPr txBox="1"/>
            <p:nvPr/>
          </p:nvSpPr>
          <p:spPr>
            <a:xfrm>
              <a:off x="1703" y="0"/>
              <a:ext cx="268"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5</a:t>
              </a:r>
            </a:p>
          </p:txBody>
        </p:sp>
        <p:sp>
          <p:nvSpPr>
            <p:cNvPr id="44056" name="Line 25"/>
            <p:cNvSpPr/>
            <p:nvPr/>
          </p:nvSpPr>
          <p:spPr>
            <a:xfrm>
              <a:off x="1145" y="628"/>
              <a:ext cx="363" cy="0"/>
            </a:xfrm>
            <a:prstGeom prst="line">
              <a:avLst/>
            </a:prstGeom>
            <a:ln w="28575" cap="rnd" cmpd="sng">
              <a:solidFill>
                <a:schemeClr val="tx1"/>
              </a:solidFill>
              <a:prstDash val="solid"/>
              <a:round/>
              <a:headEnd type="none" w="med" len="med"/>
              <a:tailEnd type="none" w="med" len="med"/>
            </a:ln>
          </p:spPr>
        </p:sp>
        <p:sp>
          <p:nvSpPr>
            <p:cNvPr id="44057" name="Line 26"/>
            <p:cNvSpPr/>
            <p:nvPr/>
          </p:nvSpPr>
          <p:spPr>
            <a:xfrm>
              <a:off x="1145" y="948"/>
              <a:ext cx="363" cy="0"/>
            </a:xfrm>
            <a:prstGeom prst="line">
              <a:avLst/>
            </a:prstGeom>
            <a:ln w="28575" cap="rnd" cmpd="sng">
              <a:solidFill>
                <a:schemeClr val="tx1"/>
              </a:solidFill>
              <a:prstDash val="solid"/>
              <a:round/>
              <a:headEnd type="none" w="med" len="med"/>
              <a:tailEnd type="none" w="med" len="med"/>
            </a:ln>
          </p:spPr>
        </p:sp>
        <p:sp>
          <p:nvSpPr>
            <p:cNvPr id="44058" name="Line 27"/>
            <p:cNvSpPr/>
            <p:nvPr/>
          </p:nvSpPr>
          <p:spPr>
            <a:xfrm flipV="1">
              <a:off x="1412" y="267"/>
              <a:ext cx="0" cy="357"/>
            </a:xfrm>
            <a:prstGeom prst="line">
              <a:avLst/>
            </a:prstGeom>
            <a:ln w="28575" cap="rnd" cmpd="sng">
              <a:solidFill>
                <a:schemeClr val="tx1"/>
              </a:solidFill>
              <a:prstDash val="solid"/>
              <a:round/>
              <a:headEnd type="none" w="med" len="med"/>
              <a:tailEnd type="none" w="med" len="med"/>
            </a:ln>
          </p:spPr>
        </p:sp>
        <p:sp>
          <p:nvSpPr>
            <p:cNvPr id="44059" name="Line 28"/>
            <p:cNvSpPr/>
            <p:nvPr/>
          </p:nvSpPr>
          <p:spPr>
            <a:xfrm>
              <a:off x="1412" y="267"/>
              <a:ext cx="268" cy="0"/>
            </a:xfrm>
            <a:prstGeom prst="line">
              <a:avLst/>
            </a:prstGeom>
            <a:ln w="28575" cap="rnd" cmpd="sng">
              <a:solidFill>
                <a:schemeClr val="tx1"/>
              </a:solidFill>
              <a:prstDash val="solid"/>
              <a:round/>
              <a:headEnd type="none" w="med" len="med"/>
              <a:tailEnd type="none" w="med" len="med"/>
            </a:ln>
          </p:spPr>
        </p:sp>
        <p:sp>
          <p:nvSpPr>
            <p:cNvPr id="44060" name="Line 29"/>
            <p:cNvSpPr/>
            <p:nvPr/>
          </p:nvSpPr>
          <p:spPr>
            <a:xfrm>
              <a:off x="442" y="628"/>
              <a:ext cx="420" cy="0"/>
            </a:xfrm>
            <a:prstGeom prst="line">
              <a:avLst/>
            </a:prstGeom>
            <a:ln w="28575" cap="rnd" cmpd="sng">
              <a:solidFill>
                <a:schemeClr val="tx1"/>
              </a:solidFill>
              <a:prstDash val="solid"/>
              <a:round/>
              <a:headEnd type="none" w="med" len="med"/>
              <a:tailEnd type="none" w="med" len="med"/>
            </a:ln>
          </p:spPr>
        </p:sp>
        <p:sp>
          <p:nvSpPr>
            <p:cNvPr id="44061" name="Line 30"/>
            <p:cNvSpPr/>
            <p:nvPr/>
          </p:nvSpPr>
          <p:spPr>
            <a:xfrm>
              <a:off x="667" y="1578"/>
              <a:ext cx="190" cy="0"/>
            </a:xfrm>
            <a:prstGeom prst="line">
              <a:avLst/>
            </a:prstGeom>
            <a:ln w="28575" cap="rnd" cmpd="sng">
              <a:solidFill>
                <a:schemeClr val="tx1"/>
              </a:solidFill>
              <a:prstDash val="solid"/>
              <a:round/>
              <a:headEnd type="none" w="med" len="med"/>
              <a:tailEnd type="none" w="med" len="med"/>
            </a:ln>
          </p:spPr>
        </p:sp>
        <p:sp>
          <p:nvSpPr>
            <p:cNvPr id="44062" name="Line 31"/>
            <p:cNvSpPr/>
            <p:nvPr/>
          </p:nvSpPr>
          <p:spPr>
            <a:xfrm>
              <a:off x="667" y="1452"/>
              <a:ext cx="0" cy="240"/>
            </a:xfrm>
            <a:prstGeom prst="line">
              <a:avLst/>
            </a:prstGeom>
            <a:ln w="28575" cap="rnd" cmpd="sng">
              <a:solidFill>
                <a:schemeClr val="tx1"/>
              </a:solidFill>
              <a:prstDash val="solid"/>
              <a:round/>
              <a:headEnd type="none" w="med" len="med"/>
              <a:tailEnd type="none" w="med" len="med"/>
            </a:ln>
          </p:spPr>
        </p:sp>
        <p:sp>
          <p:nvSpPr>
            <p:cNvPr id="44063" name="Line 32"/>
            <p:cNvSpPr/>
            <p:nvPr/>
          </p:nvSpPr>
          <p:spPr>
            <a:xfrm>
              <a:off x="1352" y="2178"/>
              <a:ext cx="115" cy="0"/>
            </a:xfrm>
            <a:prstGeom prst="line">
              <a:avLst/>
            </a:prstGeom>
            <a:ln w="28575" cap="rnd" cmpd="sng">
              <a:solidFill>
                <a:schemeClr val="tx1"/>
              </a:solidFill>
              <a:prstDash val="solid"/>
              <a:round/>
              <a:headEnd type="none" w="med" len="med"/>
              <a:tailEnd type="none" w="med" len="med"/>
            </a:ln>
          </p:spPr>
        </p:sp>
        <p:sp>
          <p:nvSpPr>
            <p:cNvPr id="44064" name="Line 33"/>
            <p:cNvSpPr/>
            <p:nvPr/>
          </p:nvSpPr>
          <p:spPr>
            <a:xfrm>
              <a:off x="665" y="1250"/>
              <a:ext cx="206" cy="0"/>
            </a:xfrm>
            <a:prstGeom prst="line">
              <a:avLst/>
            </a:prstGeom>
            <a:ln w="28575" cap="rnd" cmpd="sng">
              <a:solidFill>
                <a:schemeClr val="tx1"/>
              </a:solidFill>
              <a:prstDash val="solid"/>
              <a:round/>
              <a:headEnd type="none" w="med" len="med"/>
              <a:tailEnd type="none" w="med" len="med"/>
            </a:ln>
          </p:spPr>
        </p:sp>
        <p:sp>
          <p:nvSpPr>
            <p:cNvPr id="44065" name="Line 34"/>
            <p:cNvSpPr/>
            <p:nvPr/>
          </p:nvSpPr>
          <p:spPr>
            <a:xfrm>
              <a:off x="442" y="939"/>
              <a:ext cx="420" cy="0"/>
            </a:xfrm>
            <a:prstGeom prst="line">
              <a:avLst/>
            </a:prstGeom>
            <a:ln w="28575" cap="rnd" cmpd="sng">
              <a:solidFill>
                <a:schemeClr val="tx1"/>
              </a:solidFill>
              <a:prstDash val="solid"/>
              <a:round/>
              <a:headEnd type="none" w="med" len="med"/>
              <a:tailEnd type="none" w="med" len="med"/>
            </a:ln>
          </p:spPr>
        </p:sp>
        <p:grpSp>
          <p:nvGrpSpPr>
            <p:cNvPr id="44066" name="Group 35"/>
            <p:cNvGrpSpPr/>
            <p:nvPr/>
          </p:nvGrpSpPr>
          <p:grpSpPr>
            <a:xfrm>
              <a:off x="675" y="1315"/>
              <a:ext cx="382" cy="231"/>
              <a:chOff x="0" y="0"/>
              <a:chExt cx="454" cy="249"/>
            </a:xfrm>
          </p:grpSpPr>
          <p:sp>
            <p:nvSpPr>
              <p:cNvPr id="44067" name="Text Box 36"/>
              <p:cNvSpPr txBox="1"/>
              <p:nvPr/>
            </p:nvSpPr>
            <p:spPr>
              <a:xfrm>
                <a:off x="0" y="0"/>
                <a:ext cx="317" cy="229"/>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U</a:t>
                </a:r>
              </a:p>
            </p:txBody>
          </p:sp>
          <p:sp>
            <p:nvSpPr>
              <p:cNvPr id="44068" name="Text Box 37"/>
              <p:cNvSpPr txBox="1"/>
              <p:nvPr/>
            </p:nvSpPr>
            <p:spPr>
              <a:xfrm>
                <a:off x="137" y="20"/>
                <a:ext cx="317" cy="229"/>
              </a:xfrm>
              <a:prstGeom prst="rect">
                <a:avLst/>
              </a:prstGeom>
              <a:noFill/>
              <a:ln w="9525">
                <a:noFill/>
              </a:ln>
            </p:spPr>
            <p:txBody>
              <a:bodyPr anchor="t">
                <a:spAutoFit/>
              </a:bodyPr>
              <a:lstStyle/>
              <a:p>
                <a:pPr>
                  <a:spcBef>
                    <a:spcPct val="50000"/>
                  </a:spcBef>
                </a:pPr>
                <a:r>
                  <a:rPr lang="zh-CN" altLang="en-US" sz="1600" dirty="0">
                    <a:latin typeface="Times New Roman" panose="02020603050405020304" pitchFamily="18" charset="0"/>
                    <a:ea typeface="黑体" panose="02010609060101010101" pitchFamily="49" charset="-122"/>
                  </a:rPr>
                  <a:t>s</a:t>
                </a:r>
              </a:p>
            </p:txBody>
          </p:sp>
        </p:grpSp>
        <p:sp>
          <p:nvSpPr>
            <p:cNvPr id="44069" name="Rectangle 38"/>
            <p:cNvSpPr/>
            <p:nvPr/>
          </p:nvSpPr>
          <p:spPr>
            <a:xfrm rot="5400000">
              <a:off x="2329" y="976"/>
              <a:ext cx="294" cy="115"/>
            </a:xfrm>
            <a:prstGeom prst="re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70" name="Rectangle 39"/>
            <p:cNvSpPr/>
            <p:nvPr/>
          </p:nvSpPr>
          <p:spPr>
            <a:xfrm rot="5400000">
              <a:off x="2334" y="1423"/>
              <a:ext cx="295" cy="115"/>
            </a:xfrm>
            <a:prstGeom prst="re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71" name="Rectangle 40"/>
            <p:cNvSpPr/>
            <p:nvPr/>
          </p:nvSpPr>
          <p:spPr>
            <a:xfrm rot="5400000">
              <a:off x="1262" y="1290"/>
              <a:ext cx="294" cy="114"/>
            </a:xfrm>
            <a:prstGeom prst="re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72" name="Line 41"/>
            <p:cNvSpPr/>
            <p:nvPr/>
          </p:nvSpPr>
          <p:spPr>
            <a:xfrm>
              <a:off x="1412" y="948"/>
              <a:ext cx="0" cy="252"/>
            </a:xfrm>
            <a:prstGeom prst="line">
              <a:avLst/>
            </a:prstGeom>
            <a:ln w="28575" cap="rnd" cmpd="sng">
              <a:solidFill>
                <a:schemeClr val="tx1"/>
              </a:solidFill>
              <a:prstDash val="solid"/>
              <a:round/>
              <a:headEnd type="none" w="med" len="med"/>
              <a:tailEnd type="none" w="med" len="med"/>
            </a:ln>
          </p:spPr>
        </p:sp>
        <p:sp>
          <p:nvSpPr>
            <p:cNvPr id="44073" name="Line 42"/>
            <p:cNvSpPr/>
            <p:nvPr/>
          </p:nvSpPr>
          <p:spPr>
            <a:xfrm>
              <a:off x="1412" y="1494"/>
              <a:ext cx="0" cy="358"/>
            </a:xfrm>
            <a:prstGeom prst="line">
              <a:avLst/>
            </a:prstGeom>
            <a:ln w="28575" cap="rnd" cmpd="sng">
              <a:solidFill>
                <a:schemeClr val="tx1"/>
              </a:solidFill>
              <a:prstDash val="solid"/>
              <a:round/>
              <a:headEnd type="none" w="med" len="med"/>
              <a:tailEnd type="none" w="med" len="med"/>
            </a:ln>
          </p:spPr>
        </p:sp>
        <p:sp>
          <p:nvSpPr>
            <p:cNvPr id="44074" name="AutoShape 43"/>
            <p:cNvSpPr/>
            <p:nvPr/>
          </p:nvSpPr>
          <p:spPr>
            <a:xfrm>
              <a:off x="2758" y="2014"/>
              <a:ext cx="77" cy="84"/>
            </a:xfrm>
            <a:prstGeom prst="flowChartMerge">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75" name="Line 44"/>
            <p:cNvSpPr/>
            <p:nvPr/>
          </p:nvSpPr>
          <p:spPr>
            <a:xfrm>
              <a:off x="1412" y="1746"/>
              <a:ext cx="1375" cy="0"/>
            </a:xfrm>
            <a:prstGeom prst="line">
              <a:avLst/>
            </a:prstGeom>
            <a:ln w="28575" cap="rnd" cmpd="sng">
              <a:solidFill>
                <a:schemeClr val="tx1"/>
              </a:solidFill>
              <a:prstDash val="solid"/>
              <a:round/>
              <a:headEnd type="none" w="med" len="med"/>
              <a:tailEnd type="none" w="med" len="med"/>
            </a:ln>
          </p:spPr>
        </p:sp>
        <p:sp>
          <p:nvSpPr>
            <p:cNvPr id="44076" name="Line 45"/>
            <p:cNvSpPr/>
            <p:nvPr/>
          </p:nvSpPr>
          <p:spPr>
            <a:xfrm>
              <a:off x="2482" y="779"/>
              <a:ext cx="0" cy="116"/>
            </a:xfrm>
            <a:prstGeom prst="line">
              <a:avLst/>
            </a:prstGeom>
            <a:ln w="28575" cap="rnd" cmpd="sng">
              <a:solidFill>
                <a:schemeClr val="tx1"/>
              </a:solidFill>
              <a:prstDash val="solid"/>
              <a:round/>
              <a:headEnd type="none" w="med" len="med"/>
              <a:tailEnd type="none" w="med" len="med"/>
            </a:ln>
          </p:spPr>
        </p:sp>
        <p:sp>
          <p:nvSpPr>
            <p:cNvPr id="44077" name="Line 46"/>
            <p:cNvSpPr/>
            <p:nvPr/>
          </p:nvSpPr>
          <p:spPr>
            <a:xfrm>
              <a:off x="2482" y="1200"/>
              <a:ext cx="0" cy="136"/>
            </a:xfrm>
            <a:prstGeom prst="line">
              <a:avLst/>
            </a:prstGeom>
            <a:ln w="28575" cap="rnd" cmpd="sng">
              <a:solidFill>
                <a:schemeClr val="tx1"/>
              </a:solidFill>
              <a:prstDash val="solid"/>
              <a:round/>
              <a:headEnd type="none" w="med" len="med"/>
              <a:tailEnd type="none" w="med" len="med"/>
            </a:ln>
          </p:spPr>
        </p:sp>
        <p:sp>
          <p:nvSpPr>
            <p:cNvPr id="44078" name="Line 47"/>
            <p:cNvSpPr/>
            <p:nvPr/>
          </p:nvSpPr>
          <p:spPr>
            <a:xfrm>
              <a:off x="2490" y="1637"/>
              <a:ext cx="0" cy="105"/>
            </a:xfrm>
            <a:prstGeom prst="line">
              <a:avLst/>
            </a:prstGeom>
            <a:ln w="28575" cap="rnd" cmpd="sng">
              <a:solidFill>
                <a:schemeClr val="tx1"/>
              </a:solidFill>
              <a:prstDash val="solid"/>
              <a:round/>
              <a:headEnd type="none" w="med" len="med"/>
              <a:tailEnd type="none" w="med" len="med"/>
            </a:ln>
          </p:spPr>
        </p:sp>
        <p:sp>
          <p:nvSpPr>
            <p:cNvPr id="44079" name="Text Box 48"/>
            <p:cNvSpPr txBox="1"/>
            <p:nvPr/>
          </p:nvSpPr>
          <p:spPr>
            <a:xfrm>
              <a:off x="2516" y="915"/>
              <a:ext cx="268"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7</a:t>
              </a:r>
            </a:p>
          </p:txBody>
        </p:sp>
        <p:sp>
          <p:nvSpPr>
            <p:cNvPr id="44080" name="Text Box 49"/>
            <p:cNvSpPr txBox="1"/>
            <p:nvPr/>
          </p:nvSpPr>
          <p:spPr>
            <a:xfrm>
              <a:off x="2516" y="1367"/>
              <a:ext cx="268"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8</a:t>
              </a:r>
            </a:p>
          </p:txBody>
        </p:sp>
        <p:sp>
          <p:nvSpPr>
            <p:cNvPr id="44081" name="Text Box 50"/>
            <p:cNvSpPr txBox="1"/>
            <p:nvPr/>
          </p:nvSpPr>
          <p:spPr>
            <a:xfrm>
              <a:off x="1466" y="1200"/>
              <a:ext cx="268"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6</a:t>
              </a:r>
            </a:p>
          </p:txBody>
        </p:sp>
        <p:sp>
          <p:nvSpPr>
            <p:cNvPr id="44082" name="Line 51"/>
            <p:cNvSpPr/>
            <p:nvPr/>
          </p:nvSpPr>
          <p:spPr>
            <a:xfrm>
              <a:off x="1222" y="948"/>
              <a:ext cx="0" cy="293"/>
            </a:xfrm>
            <a:prstGeom prst="line">
              <a:avLst/>
            </a:prstGeom>
            <a:ln w="28575" cap="rnd" cmpd="sng">
              <a:solidFill>
                <a:schemeClr val="tx1"/>
              </a:solidFill>
              <a:prstDash val="solid"/>
              <a:round/>
              <a:headEnd type="none" w="med" len="med"/>
              <a:tailEnd type="none" w="med" len="med"/>
            </a:ln>
          </p:spPr>
        </p:sp>
        <p:sp>
          <p:nvSpPr>
            <p:cNvPr id="44083" name="Line 52"/>
            <p:cNvSpPr/>
            <p:nvPr/>
          </p:nvSpPr>
          <p:spPr>
            <a:xfrm>
              <a:off x="1145" y="1241"/>
              <a:ext cx="77" cy="0"/>
            </a:xfrm>
            <a:prstGeom prst="line">
              <a:avLst/>
            </a:prstGeom>
            <a:ln w="28575" cap="rnd" cmpd="sng">
              <a:solidFill>
                <a:schemeClr val="tx1"/>
              </a:solidFill>
              <a:prstDash val="solid"/>
              <a:round/>
              <a:headEnd type="none" w="med" len="med"/>
              <a:tailEnd type="none" w="med" len="med"/>
            </a:ln>
          </p:spPr>
        </p:sp>
        <p:sp>
          <p:nvSpPr>
            <p:cNvPr id="44084" name="Line 53"/>
            <p:cNvSpPr/>
            <p:nvPr/>
          </p:nvSpPr>
          <p:spPr>
            <a:xfrm>
              <a:off x="1298" y="628"/>
              <a:ext cx="0" cy="945"/>
            </a:xfrm>
            <a:prstGeom prst="line">
              <a:avLst/>
            </a:prstGeom>
            <a:ln w="28575" cap="rnd" cmpd="sng">
              <a:solidFill>
                <a:schemeClr val="tx1"/>
              </a:solidFill>
              <a:prstDash val="solid"/>
              <a:round/>
              <a:headEnd type="none" w="med" len="med"/>
              <a:tailEnd type="none" w="med" len="med"/>
            </a:ln>
          </p:spPr>
        </p:sp>
        <p:sp>
          <p:nvSpPr>
            <p:cNvPr id="44085" name="Line 54"/>
            <p:cNvSpPr/>
            <p:nvPr/>
          </p:nvSpPr>
          <p:spPr>
            <a:xfrm>
              <a:off x="1145" y="1569"/>
              <a:ext cx="153" cy="0"/>
            </a:xfrm>
            <a:prstGeom prst="line">
              <a:avLst/>
            </a:prstGeom>
            <a:ln w="28575" cap="rnd" cmpd="sng">
              <a:solidFill>
                <a:schemeClr val="tx1"/>
              </a:solidFill>
              <a:prstDash val="solid"/>
              <a:round/>
              <a:headEnd type="none" w="med" len="med"/>
              <a:tailEnd type="none" w="med" len="med"/>
            </a:ln>
          </p:spPr>
        </p:sp>
        <p:sp>
          <p:nvSpPr>
            <p:cNvPr id="44086" name="Line 55"/>
            <p:cNvSpPr/>
            <p:nvPr/>
          </p:nvSpPr>
          <p:spPr>
            <a:xfrm>
              <a:off x="1947" y="259"/>
              <a:ext cx="268" cy="0"/>
            </a:xfrm>
            <a:prstGeom prst="line">
              <a:avLst/>
            </a:prstGeom>
            <a:ln w="28575" cap="rnd" cmpd="sng">
              <a:solidFill>
                <a:schemeClr val="tx1"/>
              </a:solidFill>
              <a:prstDash val="solid"/>
              <a:round/>
              <a:headEnd type="none" w="med" len="med"/>
              <a:tailEnd type="none" w="med" len="med"/>
            </a:ln>
          </p:spPr>
        </p:sp>
        <p:sp>
          <p:nvSpPr>
            <p:cNvPr id="44087" name="Line 56"/>
            <p:cNvSpPr/>
            <p:nvPr/>
          </p:nvSpPr>
          <p:spPr>
            <a:xfrm>
              <a:off x="2215" y="259"/>
              <a:ext cx="0" cy="1007"/>
            </a:xfrm>
            <a:prstGeom prst="line">
              <a:avLst/>
            </a:prstGeom>
            <a:ln w="28575" cap="rnd" cmpd="sng">
              <a:solidFill>
                <a:schemeClr val="tx1"/>
              </a:solidFill>
              <a:prstDash val="solid"/>
              <a:round/>
              <a:headEnd type="none" w="med" len="med"/>
              <a:tailEnd type="none" w="med" len="med"/>
            </a:ln>
          </p:spPr>
        </p:sp>
        <p:sp>
          <p:nvSpPr>
            <p:cNvPr id="44088" name="Line 57"/>
            <p:cNvSpPr/>
            <p:nvPr/>
          </p:nvSpPr>
          <p:spPr>
            <a:xfrm>
              <a:off x="2215" y="1267"/>
              <a:ext cx="266" cy="0"/>
            </a:xfrm>
            <a:prstGeom prst="line">
              <a:avLst/>
            </a:prstGeom>
            <a:ln w="28575" cap="rnd" cmpd="sng">
              <a:solidFill>
                <a:schemeClr val="tx1"/>
              </a:solidFill>
              <a:prstDash val="solid"/>
              <a:round/>
              <a:headEnd type="none" w="med" len="med"/>
              <a:tailEnd type="none" w="med" len="med"/>
            </a:ln>
          </p:spPr>
        </p:sp>
        <p:sp>
          <p:nvSpPr>
            <p:cNvPr id="44089" name="Oval 58"/>
            <p:cNvSpPr/>
            <p:nvPr/>
          </p:nvSpPr>
          <p:spPr>
            <a:xfrm>
              <a:off x="1283" y="612"/>
              <a:ext cx="38" cy="42"/>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90" name="Oval 59"/>
            <p:cNvSpPr/>
            <p:nvPr/>
          </p:nvSpPr>
          <p:spPr>
            <a:xfrm>
              <a:off x="1205" y="932"/>
              <a:ext cx="38" cy="41"/>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91" name="Oval 60"/>
            <p:cNvSpPr/>
            <p:nvPr/>
          </p:nvSpPr>
          <p:spPr>
            <a:xfrm>
              <a:off x="1388" y="932"/>
              <a:ext cx="38" cy="41"/>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92" name="Oval 61"/>
            <p:cNvSpPr/>
            <p:nvPr/>
          </p:nvSpPr>
          <p:spPr>
            <a:xfrm>
              <a:off x="1388" y="603"/>
              <a:ext cx="38" cy="41"/>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93" name="Oval 62"/>
            <p:cNvSpPr/>
            <p:nvPr/>
          </p:nvSpPr>
          <p:spPr>
            <a:xfrm>
              <a:off x="2461" y="1240"/>
              <a:ext cx="38" cy="41"/>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94" name="Oval 63"/>
            <p:cNvSpPr/>
            <p:nvPr/>
          </p:nvSpPr>
          <p:spPr>
            <a:xfrm>
              <a:off x="2457" y="763"/>
              <a:ext cx="38" cy="41"/>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95" name="Oval 64"/>
            <p:cNvSpPr/>
            <p:nvPr/>
          </p:nvSpPr>
          <p:spPr>
            <a:xfrm>
              <a:off x="2474" y="1721"/>
              <a:ext cx="38" cy="41"/>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096" name="Oval 65"/>
            <p:cNvSpPr/>
            <p:nvPr/>
          </p:nvSpPr>
          <p:spPr>
            <a:xfrm>
              <a:off x="1389" y="1720"/>
              <a:ext cx="38" cy="42"/>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grpSp>
          <p:nvGrpSpPr>
            <p:cNvPr id="44097" name="Group 66"/>
            <p:cNvGrpSpPr/>
            <p:nvPr/>
          </p:nvGrpSpPr>
          <p:grpSpPr>
            <a:xfrm>
              <a:off x="2748" y="808"/>
              <a:ext cx="382" cy="237"/>
              <a:chOff x="0" y="0"/>
              <a:chExt cx="382" cy="237"/>
            </a:xfrm>
          </p:grpSpPr>
          <p:sp>
            <p:nvSpPr>
              <p:cNvPr id="44098" name="Text Box 67"/>
              <p:cNvSpPr txBox="1"/>
              <p:nvPr/>
            </p:nvSpPr>
            <p:spPr>
              <a:xfrm>
                <a:off x="0" y="0"/>
                <a:ext cx="267"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U</a:t>
                </a:r>
              </a:p>
            </p:txBody>
          </p:sp>
          <p:sp>
            <p:nvSpPr>
              <p:cNvPr id="44099" name="Text Box 68"/>
              <p:cNvSpPr txBox="1"/>
              <p:nvPr/>
            </p:nvSpPr>
            <p:spPr>
              <a:xfrm>
                <a:off x="115" y="63"/>
                <a:ext cx="267" cy="174"/>
              </a:xfrm>
              <a:prstGeom prst="rect">
                <a:avLst/>
              </a:prstGeom>
              <a:noFill/>
              <a:ln w="9525">
                <a:noFill/>
              </a:ln>
            </p:spPr>
            <p:txBody>
              <a:bodyPr anchor="t">
                <a:spAutoFit/>
              </a:bodyPr>
              <a:lstStyle/>
              <a:p>
                <a:pPr>
                  <a:spcBef>
                    <a:spcPct val="50000"/>
                  </a:spcBef>
                </a:pPr>
                <a:r>
                  <a:rPr lang="zh-CN" altLang="en-US" sz="1200" dirty="0">
                    <a:latin typeface="Times New Roman" panose="02020603050405020304" pitchFamily="18" charset="0"/>
                    <a:ea typeface="黑体" panose="02010609060101010101" pitchFamily="49" charset="-122"/>
                  </a:rPr>
                  <a:t>o1</a:t>
                </a:r>
              </a:p>
            </p:txBody>
          </p:sp>
        </p:grpSp>
        <p:grpSp>
          <p:nvGrpSpPr>
            <p:cNvPr id="44100" name="Group 69"/>
            <p:cNvGrpSpPr/>
            <p:nvPr/>
          </p:nvGrpSpPr>
          <p:grpSpPr>
            <a:xfrm>
              <a:off x="364" y="771"/>
              <a:ext cx="136" cy="46"/>
              <a:chOff x="0" y="0"/>
              <a:chExt cx="136" cy="46"/>
            </a:xfrm>
          </p:grpSpPr>
          <p:sp>
            <p:nvSpPr>
              <p:cNvPr id="44101" name="Line 70"/>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4102" name="Line 71"/>
              <p:cNvSpPr/>
              <p:nvPr/>
            </p:nvSpPr>
            <p:spPr>
              <a:xfrm>
                <a:off x="27" y="46"/>
                <a:ext cx="91" cy="0"/>
              </a:xfrm>
              <a:prstGeom prst="line">
                <a:avLst/>
              </a:prstGeom>
              <a:ln w="28575" cap="rnd" cmpd="sng">
                <a:solidFill>
                  <a:schemeClr val="tx1"/>
                </a:solidFill>
                <a:prstDash val="solid"/>
                <a:round/>
                <a:headEnd type="none" w="med" len="med"/>
                <a:tailEnd type="none" w="med" len="med"/>
              </a:ln>
            </p:spPr>
          </p:sp>
        </p:grpSp>
        <p:grpSp>
          <p:nvGrpSpPr>
            <p:cNvPr id="44103" name="Group 72"/>
            <p:cNvGrpSpPr/>
            <p:nvPr/>
          </p:nvGrpSpPr>
          <p:grpSpPr>
            <a:xfrm>
              <a:off x="372" y="1405"/>
              <a:ext cx="136" cy="46"/>
              <a:chOff x="0" y="0"/>
              <a:chExt cx="136" cy="46"/>
            </a:xfrm>
          </p:grpSpPr>
          <p:sp>
            <p:nvSpPr>
              <p:cNvPr id="44104" name="Line 73"/>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4105" name="Line 74"/>
              <p:cNvSpPr/>
              <p:nvPr/>
            </p:nvSpPr>
            <p:spPr>
              <a:xfrm>
                <a:off x="27" y="46"/>
                <a:ext cx="91" cy="0"/>
              </a:xfrm>
              <a:prstGeom prst="line">
                <a:avLst/>
              </a:prstGeom>
              <a:ln w="28575" cap="rnd" cmpd="sng">
                <a:solidFill>
                  <a:schemeClr val="tx1"/>
                </a:solidFill>
                <a:prstDash val="solid"/>
                <a:round/>
                <a:headEnd type="none" w="med" len="med"/>
                <a:tailEnd type="none" w="med" len="med"/>
              </a:ln>
            </p:spPr>
          </p:sp>
        </p:grpSp>
        <p:grpSp>
          <p:nvGrpSpPr>
            <p:cNvPr id="44106" name="Group 75"/>
            <p:cNvGrpSpPr/>
            <p:nvPr/>
          </p:nvGrpSpPr>
          <p:grpSpPr>
            <a:xfrm>
              <a:off x="598" y="1406"/>
              <a:ext cx="136" cy="46"/>
              <a:chOff x="0" y="0"/>
              <a:chExt cx="136" cy="46"/>
            </a:xfrm>
          </p:grpSpPr>
          <p:sp>
            <p:nvSpPr>
              <p:cNvPr id="44107" name="Line 76"/>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4108" name="Line 77"/>
              <p:cNvSpPr/>
              <p:nvPr/>
            </p:nvSpPr>
            <p:spPr>
              <a:xfrm>
                <a:off x="27" y="46"/>
                <a:ext cx="91" cy="0"/>
              </a:xfrm>
              <a:prstGeom prst="line">
                <a:avLst/>
              </a:prstGeom>
              <a:ln w="28575" cap="rnd" cmpd="sng">
                <a:solidFill>
                  <a:schemeClr val="tx1"/>
                </a:solidFill>
                <a:prstDash val="solid"/>
                <a:round/>
                <a:headEnd type="none" w="med" len="med"/>
                <a:tailEnd type="none" w="med" len="med"/>
              </a:ln>
            </p:spPr>
          </p:sp>
        </p:grpSp>
        <p:grpSp>
          <p:nvGrpSpPr>
            <p:cNvPr id="44109" name="Group 78"/>
            <p:cNvGrpSpPr/>
            <p:nvPr/>
          </p:nvGrpSpPr>
          <p:grpSpPr>
            <a:xfrm>
              <a:off x="599" y="1697"/>
              <a:ext cx="136" cy="46"/>
              <a:chOff x="0" y="0"/>
              <a:chExt cx="136" cy="46"/>
            </a:xfrm>
          </p:grpSpPr>
          <p:sp>
            <p:nvSpPr>
              <p:cNvPr id="44110" name="Line 79"/>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4111" name="Line 80"/>
              <p:cNvSpPr/>
              <p:nvPr/>
            </p:nvSpPr>
            <p:spPr>
              <a:xfrm>
                <a:off x="27" y="46"/>
                <a:ext cx="91" cy="0"/>
              </a:xfrm>
              <a:prstGeom prst="line">
                <a:avLst/>
              </a:prstGeom>
              <a:ln w="28575" cap="rnd" cmpd="sng">
                <a:solidFill>
                  <a:schemeClr val="tx1"/>
                </a:solidFill>
                <a:prstDash val="solid"/>
                <a:round/>
                <a:headEnd type="none" w="med" len="med"/>
                <a:tailEnd type="none" w="med" len="med"/>
              </a:ln>
            </p:spPr>
          </p:sp>
        </p:grpSp>
        <p:grpSp>
          <p:nvGrpSpPr>
            <p:cNvPr id="44112" name="Group 81"/>
            <p:cNvGrpSpPr/>
            <p:nvPr/>
          </p:nvGrpSpPr>
          <p:grpSpPr>
            <a:xfrm>
              <a:off x="1334" y="1851"/>
              <a:ext cx="136" cy="46"/>
              <a:chOff x="0" y="0"/>
              <a:chExt cx="136" cy="46"/>
            </a:xfrm>
          </p:grpSpPr>
          <p:sp>
            <p:nvSpPr>
              <p:cNvPr id="44113" name="Line 82"/>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4114" name="Line 83"/>
              <p:cNvSpPr/>
              <p:nvPr/>
            </p:nvSpPr>
            <p:spPr>
              <a:xfrm>
                <a:off x="27" y="46"/>
                <a:ext cx="91" cy="0"/>
              </a:xfrm>
              <a:prstGeom prst="line">
                <a:avLst/>
              </a:prstGeom>
              <a:ln w="28575" cap="rnd" cmpd="sng">
                <a:solidFill>
                  <a:schemeClr val="tx1"/>
                </a:solidFill>
                <a:prstDash val="solid"/>
                <a:round/>
                <a:headEnd type="none" w="med" len="med"/>
                <a:tailEnd type="none" w="med" len="med"/>
              </a:ln>
            </p:spPr>
          </p:sp>
        </p:grpSp>
        <p:sp>
          <p:nvSpPr>
            <p:cNvPr id="44115" name="Line 84"/>
            <p:cNvSpPr/>
            <p:nvPr/>
          </p:nvSpPr>
          <p:spPr>
            <a:xfrm>
              <a:off x="436" y="626"/>
              <a:ext cx="0" cy="136"/>
            </a:xfrm>
            <a:prstGeom prst="line">
              <a:avLst/>
            </a:prstGeom>
            <a:ln w="28575" cap="rnd" cmpd="sng">
              <a:solidFill>
                <a:schemeClr val="tx1"/>
              </a:solidFill>
              <a:prstDash val="solid"/>
              <a:round/>
              <a:headEnd type="none" w="med" len="med"/>
              <a:tailEnd type="none" w="med" len="med"/>
            </a:ln>
          </p:spPr>
        </p:sp>
        <p:sp>
          <p:nvSpPr>
            <p:cNvPr id="44116" name="Line 85"/>
            <p:cNvSpPr/>
            <p:nvPr/>
          </p:nvSpPr>
          <p:spPr>
            <a:xfrm>
              <a:off x="436" y="817"/>
              <a:ext cx="0" cy="590"/>
            </a:xfrm>
            <a:prstGeom prst="line">
              <a:avLst/>
            </a:prstGeom>
            <a:ln w="28575" cap="rnd" cmpd="sng">
              <a:solidFill>
                <a:schemeClr val="tx1"/>
              </a:solidFill>
              <a:prstDash val="solid"/>
              <a:round/>
              <a:headEnd type="none" w="med" len="med"/>
              <a:tailEnd type="none" w="med" len="med"/>
            </a:ln>
          </p:spPr>
        </p:sp>
        <p:sp>
          <p:nvSpPr>
            <p:cNvPr id="44117" name="Line 86"/>
            <p:cNvSpPr/>
            <p:nvPr/>
          </p:nvSpPr>
          <p:spPr>
            <a:xfrm>
              <a:off x="671" y="1252"/>
              <a:ext cx="0" cy="159"/>
            </a:xfrm>
            <a:prstGeom prst="line">
              <a:avLst/>
            </a:prstGeom>
            <a:ln w="28575" cap="rnd" cmpd="sng">
              <a:solidFill>
                <a:schemeClr val="tx1"/>
              </a:solidFill>
              <a:prstDash val="solid"/>
              <a:round/>
              <a:headEnd type="none" w="med" len="med"/>
              <a:tailEnd type="none" w="med" len="med"/>
            </a:ln>
          </p:spPr>
        </p:sp>
        <p:sp>
          <p:nvSpPr>
            <p:cNvPr id="44118" name="Line 87"/>
            <p:cNvSpPr/>
            <p:nvPr/>
          </p:nvSpPr>
          <p:spPr>
            <a:xfrm>
              <a:off x="671" y="1742"/>
              <a:ext cx="0" cy="295"/>
            </a:xfrm>
            <a:prstGeom prst="line">
              <a:avLst/>
            </a:prstGeom>
            <a:ln w="28575" cap="rnd" cmpd="sng">
              <a:solidFill>
                <a:schemeClr val="tx1"/>
              </a:solidFill>
              <a:prstDash val="solid"/>
              <a:round/>
              <a:headEnd type="none" w="med" len="med"/>
              <a:tailEnd type="none" w="med" len="med"/>
            </a:ln>
          </p:spPr>
        </p:sp>
        <p:sp>
          <p:nvSpPr>
            <p:cNvPr id="44119" name="Line 88"/>
            <p:cNvSpPr/>
            <p:nvPr/>
          </p:nvSpPr>
          <p:spPr>
            <a:xfrm>
              <a:off x="436" y="1461"/>
              <a:ext cx="0" cy="567"/>
            </a:xfrm>
            <a:prstGeom prst="line">
              <a:avLst/>
            </a:prstGeom>
            <a:ln w="28575" cap="rnd" cmpd="sng">
              <a:solidFill>
                <a:schemeClr val="tx1"/>
              </a:solidFill>
              <a:prstDash val="solid"/>
              <a:round/>
              <a:headEnd type="none" w="med" len="med"/>
              <a:tailEnd type="none" w="med" len="med"/>
            </a:ln>
          </p:spPr>
        </p:sp>
        <p:sp>
          <p:nvSpPr>
            <p:cNvPr id="44120" name="Line 89"/>
            <p:cNvSpPr/>
            <p:nvPr/>
          </p:nvSpPr>
          <p:spPr>
            <a:xfrm>
              <a:off x="436" y="2042"/>
              <a:ext cx="975" cy="0"/>
            </a:xfrm>
            <a:prstGeom prst="line">
              <a:avLst/>
            </a:prstGeom>
            <a:ln w="28575" cap="rnd" cmpd="sng">
              <a:solidFill>
                <a:schemeClr val="tx1"/>
              </a:solidFill>
              <a:prstDash val="solid"/>
              <a:round/>
              <a:headEnd type="none" w="med" len="med"/>
              <a:tailEnd type="none" w="med" len="med"/>
            </a:ln>
          </p:spPr>
        </p:sp>
        <p:sp>
          <p:nvSpPr>
            <p:cNvPr id="44121" name="Line 90"/>
            <p:cNvSpPr/>
            <p:nvPr/>
          </p:nvSpPr>
          <p:spPr>
            <a:xfrm>
              <a:off x="1406" y="1906"/>
              <a:ext cx="0" cy="272"/>
            </a:xfrm>
            <a:prstGeom prst="line">
              <a:avLst/>
            </a:prstGeom>
            <a:ln w="28575" cap="rnd" cmpd="sng">
              <a:solidFill>
                <a:schemeClr val="tx1"/>
              </a:solidFill>
              <a:prstDash val="solid"/>
              <a:round/>
              <a:headEnd type="none" w="med" len="med"/>
              <a:tailEnd type="none" w="med" len="med"/>
            </a:ln>
          </p:spPr>
        </p:sp>
        <p:sp>
          <p:nvSpPr>
            <p:cNvPr id="44122" name="Oval 91"/>
            <p:cNvSpPr/>
            <p:nvPr/>
          </p:nvSpPr>
          <p:spPr>
            <a:xfrm>
              <a:off x="1388" y="2015"/>
              <a:ext cx="38" cy="42"/>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4123" name="Line 92"/>
            <p:cNvSpPr/>
            <p:nvPr/>
          </p:nvSpPr>
          <p:spPr>
            <a:xfrm>
              <a:off x="2803" y="1742"/>
              <a:ext cx="0" cy="272"/>
            </a:xfrm>
            <a:prstGeom prst="line">
              <a:avLst/>
            </a:prstGeom>
            <a:ln w="28575" cap="rnd" cmpd="sng">
              <a:solidFill>
                <a:schemeClr val="tx1"/>
              </a:solidFill>
              <a:prstDash val="solid"/>
              <a:round/>
              <a:headEnd type="none" w="med" len="med"/>
              <a:tailEnd type="none" w="med" len="med"/>
            </a:ln>
          </p:spPr>
        </p:sp>
        <p:grpSp>
          <p:nvGrpSpPr>
            <p:cNvPr id="44124" name="Group 93"/>
            <p:cNvGrpSpPr/>
            <p:nvPr/>
          </p:nvGrpSpPr>
          <p:grpSpPr>
            <a:xfrm>
              <a:off x="31" y="1289"/>
              <a:ext cx="385" cy="227"/>
              <a:chOff x="0" y="0"/>
              <a:chExt cx="385" cy="227"/>
            </a:xfrm>
          </p:grpSpPr>
          <p:sp>
            <p:nvSpPr>
              <p:cNvPr id="44125" name="Text Box 94"/>
              <p:cNvSpPr txBox="1"/>
              <p:nvPr/>
            </p:nvSpPr>
            <p:spPr>
              <a:xfrm>
                <a:off x="0" y="0"/>
                <a:ext cx="267"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U</a:t>
                </a:r>
              </a:p>
            </p:txBody>
          </p:sp>
          <p:sp>
            <p:nvSpPr>
              <p:cNvPr id="44126" name="Text Box 95"/>
              <p:cNvSpPr txBox="1"/>
              <p:nvPr/>
            </p:nvSpPr>
            <p:spPr>
              <a:xfrm>
                <a:off x="90" y="73"/>
                <a:ext cx="295" cy="154"/>
              </a:xfrm>
              <a:prstGeom prst="rect">
                <a:avLst/>
              </a:prstGeom>
              <a:noFill/>
              <a:ln w="9525">
                <a:noFill/>
              </a:ln>
            </p:spPr>
            <p:txBody>
              <a:bodyPr anchor="t">
                <a:spAutoFit/>
              </a:bodyPr>
              <a:lstStyle/>
              <a:p>
                <a:pPr>
                  <a:spcBef>
                    <a:spcPct val="50000"/>
                  </a:spcBef>
                </a:pPr>
                <a:r>
                  <a:rPr lang="zh-CN" altLang="en-US" sz="1000" dirty="0">
                    <a:latin typeface="Times New Roman" panose="02020603050405020304" pitchFamily="18" charset="0"/>
                    <a:ea typeface="黑体" panose="02010609060101010101" pitchFamily="49" charset="-122"/>
                  </a:rPr>
                  <a:t>CM1</a:t>
                </a:r>
              </a:p>
            </p:txBody>
          </p:sp>
        </p:grpSp>
        <p:grpSp>
          <p:nvGrpSpPr>
            <p:cNvPr id="44127" name="Group 96"/>
            <p:cNvGrpSpPr/>
            <p:nvPr/>
          </p:nvGrpSpPr>
          <p:grpSpPr>
            <a:xfrm>
              <a:off x="689" y="1624"/>
              <a:ext cx="385" cy="227"/>
              <a:chOff x="0" y="0"/>
              <a:chExt cx="385" cy="227"/>
            </a:xfrm>
          </p:grpSpPr>
          <p:sp>
            <p:nvSpPr>
              <p:cNvPr id="44128" name="Text Box 97"/>
              <p:cNvSpPr txBox="1"/>
              <p:nvPr/>
            </p:nvSpPr>
            <p:spPr>
              <a:xfrm>
                <a:off x="0" y="0"/>
                <a:ext cx="267"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U</a:t>
                </a:r>
              </a:p>
            </p:txBody>
          </p:sp>
          <p:sp>
            <p:nvSpPr>
              <p:cNvPr id="44129" name="Text Box 98"/>
              <p:cNvSpPr txBox="1"/>
              <p:nvPr/>
            </p:nvSpPr>
            <p:spPr>
              <a:xfrm>
                <a:off x="90" y="73"/>
                <a:ext cx="295" cy="154"/>
              </a:xfrm>
              <a:prstGeom prst="rect">
                <a:avLst/>
              </a:prstGeom>
              <a:noFill/>
              <a:ln w="9525">
                <a:noFill/>
              </a:ln>
            </p:spPr>
            <p:txBody>
              <a:bodyPr anchor="t">
                <a:spAutoFit/>
              </a:bodyPr>
              <a:lstStyle/>
              <a:p>
                <a:pPr>
                  <a:spcBef>
                    <a:spcPct val="50000"/>
                  </a:spcBef>
                </a:pPr>
                <a:r>
                  <a:rPr lang="zh-CN" altLang="en-US" sz="1000" dirty="0">
                    <a:latin typeface="Times New Roman" panose="02020603050405020304" pitchFamily="18" charset="0"/>
                    <a:ea typeface="黑体" panose="02010609060101010101" pitchFamily="49" charset="-122"/>
                  </a:rPr>
                  <a:t>CM2</a:t>
                </a:r>
              </a:p>
            </p:txBody>
          </p:sp>
        </p:grpSp>
        <p:sp>
          <p:nvSpPr>
            <p:cNvPr id="44130" name="Oval 99"/>
            <p:cNvSpPr/>
            <p:nvPr/>
          </p:nvSpPr>
          <p:spPr>
            <a:xfrm>
              <a:off x="653" y="1561"/>
              <a:ext cx="38" cy="42"/>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grpSp>
          <p:nvGrpSpPr>
            <p:cNvPr id="44131" name="Group 100"/>
            <p:cNvGrpSpPr/>
            <p:nvPr/>
          </p:nvGrpSpPr>
          <p:grpSpPr>
            <a:xfrm>
              <a:off x="1452" y="1769"/>
              <a:ext cx="382" cy="232"/>
              <a:chOff x="0" y="0"/>
              <a:chExt cx="382" cy="232"/>
            </a:xfrm>
          </p:grpSpPr>
          <p:sp>
            <p:nvSpPr>
              <p:cNvPr id="44132" name="Text Box 101"/>
              <p:cNvSpPr txBox="1"/>
              <p:nvPr/>
            </p:nvSpPr>
            <p:spPr>
              <a:xfrm>
                <a:off x="0" y="0"/>
                <a:ext cx="267"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U</a:t>
                </a:r>
              </a:p>
            </p:txBody>
          </p:sp>
          <p:sp>
            <p:nvSpPr>
              <p:cNvPr id="44133" name="Text Box 102"/>
              <p:cNvSpPr txBox="1"/>
              <p:nvPr/>
            </p:nvSpPr>
            <p:spPr>
              <a:xfrm>
                <a:off x="115" y="20"/>
                <a:ext cx="267" cy="212"/>
              </a:xfrm>
              <a:prstGeom prst="rect">
                <a:avLst/>
              </a:prstGeom>
              <a:noFill/>
              <a:ln w="9525">
                <a:noFill/>
              </a:ln>
            </p:spPr>
            <p:txBody>
              <a:bodyPr anchor="t">
                <a:spAutoFit/>
              </a:bodyPr>
              <a:lstStyle/>
              <a:p>
                <a:pPr>
                  <a:spcBef>
                    <a:spcPct val="50000"/>
                  </a:spcBef>
                </a:pPr>
                <a:r>
                  <a:rPr lang="zh-CN" altLang="en-US" sz="1600" dirty="0">
                    <a:latin typeface="Times New Roman" panose="02020603050405020304" pitchFamily="18" charset="0"/>
                    <a:ea typeface="黑体" panose="02010609060101010101" pitchFamily="49" charset="-122"/>
                  </a:rPr>
                  <a:t>B</a:t>
                </a:r>
              </a:p>
            </p:txBody>
          </p:sp>
        </p:grpSp>
      </p:grpSp>
      <p:sp>
        <p:nvSpPr>
          <p:cNvPr id="44135" name="Text Box 110"/>
          <p:cNvSpPr txBox="1"/>
          <p:nvPr/>
        </p:nvSpPr>
        <p:spPr>
          <a:xfrm>
            <a:off x="3427730" y="2409825"/>
            <a:ext cx="792163" cy="460375"/>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F</a:t>
            </a:r>
          </a:p>
        </p:txBody>
      </p:sp>
      <p:sp>
        <p:nvSpPr>
          <p:cNvPr id="44136" name="Text Box 111"/>
          <p:cNvSpPr txBox="1"/>
          <p:nvPr/>
        </p:nvSpPr>
        <p:spPr>
          <a:xfrm>
            <a:off x="3572193" y="3057525"/>
            <a:ext cx="792162" cy="460375"/>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T</a:t>
            </a:r>
          </a:p>
        </p:txBody>
      </p:sp>
      <p:sp>
        <p:nvSpPr>
          <p:cNvPr id="44137" name="Line 112"/>
          <p:cNvSpPr/>
          <p:nvPr/>
        </p:nvSpPr>
        <p:spPr>
          <a:xfrm>
            <a:off x="2419668" y="2770188"/>
            <a:ext cx="431800" cy="0"/>
          </a:xfrm>
          <a:prstGeom prst="line">
            <a:avLst/>
          </a:prstGeom>
          <a:ln w="9525" cap="flat" cmpd="sng">
            <a:solidFill>
              <a:srgbClr val="FF0000"/>
            </a:solidFill>
            <a:prstDash val="solid"/>
            <a:round/>
            <a:headEnd type="none" w="med" len="med"/>
            <a:tailEnd type="triangle" w="med" len="med"/>
          </a:ln>
        </p:spPr>
      </p:sp>
      <p:sp>
        <p:nvSpPr>
          <p:cNvPr id="44138" name="Line 113"/>
          <p:cNvSpPr/>
          <p:nvPr/>
        </p:nvSpPr>
        <p:spPr>
          <a:xfrm>
            <a:off x="4219893" y="2481263"/>
            <a:ext cx="431800" cy="0"/>
          </a:xfrm>
          <a:prstGeom prst="line">
            <a:avLst/>
          </a:prstGeom>
          <a:ln w="9525" cap="flat" cmpd="sng">
            <a:solidFill>
              <a:srgbClr val="FF0000"/>
            </a:solidFill>
            <a:prstDash val="solid"/>
            <a:round/>
            <a:headEnd type="none" w="med" len="med"/>
            <a:tailEnd type="triangle" w="med" len="med"/>
          </a:ln>
        </p:spPr>
      </p:sp>
      <p:sp>
        <p:nvSpPr>
          <p:cNvPr id="44139" name="Line 114"/>
          <p:cNvSpPr/>
          <p:nvPr/>
        </p:nvSpPr>
        <p:spPr>
          <a:xfrm flipV="1">
            <a:off x="3572193" y="2913063"/>
            <a:ext cx="0" cy="433387"/>
          </a:xfrm>
          <a:prstGeom prst="line">
            <a:avLst/>
          </a:prstGeom>
          <a:ln w="9525" cap="flat" cmpd="sng">
            <a:solidFill>
              <a:srgbClr val="FF0000"/>
            </a:solidFill>
            <a:prstDash val="solid"/>
            <a:round/>
            <a:headEnd type="none" w="med" len="med"/>
            <a:tailEnd type="triangle" w="med" len="med"/>
          </a:ln>
        </p:spPr>
      </p:sp>
      <p:graphicFrame>
        <p:nvGraphicFramePr>
          <p:cNvPr id="44140" name="对象 1">
            <a:hlinkClick r:id="" action="ppaction://ole?verb=0"/>
          </p:cNvPr>
          <p:cNvGraphicFramePr>
            <a:graphicFrameLocks noChangeAspect="1"/>
          </p:cNvGraphicFramePr>
          <p:nvPr/>
        </p:nvGraphicFramePr>
        <p:xfrm>
          <a:off x="6551295" y="1807210"/>
          <a:ext cx="4030663" cy="396875"/>
        </p:xfrm>
        <a:graphic>
          <a:graphicData uri="http://schemas.openxmlformats.org/presentationml/2006/ole">
            <mc:AlternateContent xmlns:mc="http://schemas.openxmlformats.org/markup-compatibility/2006">
              <mc:Choice xmlns:v="urn:schemas-microsoft-com:vml" Requires="v">
                <p:oleObj spid="_x0000_s23588" r:id="rId3" imgW="2326640" imgH="228600" progId="Equation.KSEE3">
                  <p:embed/>
                </p:oleObj>
              </mc:Choice>
              <mc:Fallback>
                <p:oleObj r:id="rId3" imgW="2326640" imgH="228600" progId="Equation.KSEE3">
                  <p:embed/>
                  <p:pic>
                    <p:nvPicPr>
                      <p:cNvPr id="0" name="图片 3183"/>
                      <p:cNvPicPr/>
                      <p:nvPr/>
                    </p:nvPicPr>
                    <p:blipFill>
                      <a:blip r:embed="rId4"/>
                      <a:stretch>
                        <a:fillRect/>
                      </a:stretch>
                    </p:blipFill>
                    <p:spPr>
                      <a:xfrm>
                        <a:off x="6551295" y="1807210"/>
                        <a:ext cx="4030663" cy="396875"/>
                      </a:xfrm>
                      <a:prstGeom prst="rect">
                        <a:avLst/>
                      </a:prstGeom>
                      <a:noFill/>
                      <a:ln w="38100">
                        <a:noFill/>
                        <a:miter/>
                      </a:ln>
                    </p:spPr>
                  </p:pic>
                </p:oleObj>
              </mc:Fallback>
            </mc:AlternateContent>
          </a:graphicData>
        </a:graphic>
      </p:graphicFrame>
      <p:graphicFrame>
        <p:nvGraphicFramePr>
          <p:cNvPr id="44141" name="对象 2">
            <a:hlinkClick r:id="" action="ppaction://ole?verb=0"/>
          </p:cNvPr>
          <p:cNvGraphicFramePr>
            <a:graphicFrameLocks noChangeAspect="1"/>
          </p:cNvGraphicFramePr>
          <p:nvPr/>
        </p:nvGraphicFramePr>
        <p:xfrm>
          <a:off x="6586696" y="2383791"/>
          <a:ext cx="1647190" cy="396240"/>
        </p:xfrm>
        <a:graphic>
          <a:graphicData uri="http://schemas.openxmlformats.org/presentationml/2006/ole">
            <mc:AlternateContent xmlns:mc="http://schemas.openxmlformats.org/markup-compatibility/2006">
              <mc:Choice xmlns:v="urn:schemas-microsoft-com:vml" Requires="v">
                <p:oleObj spid="_x0000_s23589" r:id="rId5" imgW="952500" imgH="228600" progId="Equation.KSEE3">
                  <p:embed/>
                </p:oleObj>
              </mc:Choice>
              <mc:Fallback>
                <p:oleObj r:id="rId5" imgW="952500" imgH="228600" progId="Equation.KSEE3">
                  <p:embed/>
                  <p:pic>
                    <p:nvPicPr>
                      <p:cNvPr id="0" name="图片 3180"/>
                      <p:cNvPicPr/>
                      <p:nvPr/>
                    </p:nvPicPr>
                    <p:blipFill>
                      <a:blip r:embed="rId6"/>
                      <a:stretch>
                        <a:fillRect/>
                      </a:stretch>
                    </p:blipFill>
                    <p:spPr>
                      <a:xfrm>
                        <a:off x="6586696" y="2383791"/>
                        <a:ext cx="1647190" cy="396240"/>
                      </a:xfrm>
                      <a:prstGeom prst="rect">
                        <a:avLst/>
                      </a:prstGeom>
                      <a:noFill/>
                      <a:ln w="38100">
                        <a:noFill/>
                        <a:miter/>
                      </a:ln>
                    </p:spPr>
                  </p:pic>
                </p:oleObj>
              </mc:Fallback>
            </mc:AlternateContent>
          </a:graphicData>
        </a:graphic>
      </p:graphicFrame>
      <p:grpSp>
        <p:nvGrpSpPr>
          <p:cNvPr id="11" name="组合 10"/>
          <p:cNvGrpSpPr/>
          <p:nvPr/>
        </p:nvGrpSpPr>
        <p:grpSpPr>
          <a:xfrm>
            <a:off x="6553200" y="4778375"/>
            <a:ext cx="4011295" cy="1616710"/>
            <a:chOff x="7920" y="7525"/>
            <a:chExt cx="6317" cy="2546"/>
          </a:xfrm>
        </p:grpSpPr>
        <p:graphicFrame>
          <p:nvGraphicFramePr>
            <p:cNvPr id="47217" name="对象 4">
              <a:hlinkClick r:id="" action="ppaction://ole?verb=0"/>
            </p:cNvPr>
            <p:cNvGraphicFramePr>
              <a:graphicFrameLocks noChangeAspect="1"/>
            </p:cNvGraphicFramePr>
            <p:nvPr/>
          </p:nvGraphicFramePr>
          <p:xfrm>
            <a:off x="7945" y="7525"/>
            <a:ext cx="6292" cy="1012"/>
          </p:xfrm>
          <a:graphic>
            <a:graphicData uri="http://schemas.openxmlformats.org/presentationml/2006/ole">
              <mc:AlternateContent xmlns:mc="http://schemas.openxmlformats.org/markup-compatibility/2006">
                <mc:Choice xmlns:v="urn:schemas-microsoft-com:vml" Requires="v">
                  <p:oleObj spid="_x0000_s23590" r:id="rId7" imgW="2453640" imgH="393700" progId="Equation.KSEE3">
                    <p:embed/>
                  </p:oleObj>
                </mc:Choice>
                <mc:Fallback>
                  <p:oleObj r:id="rId7" imgW="2453640" imgH="393700" progId="Equation.KSEE3">
                    <p:embed/>
                    <p:pic>
                      <p:nvPicPr>
                        <p:cNvPr id="0" name="图片 3181"/>
                        <p:cNvPicPr/>
                        <p:nvPr/>
                      </p:nvPicPr>
                      <p:blipFill>
                        <a:blip r:embed="rId8"/>
                        <a:stretch>
                          <a:fillRect/>
                        </a:stretch>
                      </p:blipFill>
                      <p:spPr>
                        <a:xfrm>
                          <a:off x="7945" y="7525"/>
                          <a:ext cx="6292" cy="1012"/>
                        </a:xfrm>
                        <a:prstGeom prst="rect">
                          <a:avLst/>
                        </a:prstGeom>
                        <a:noFill/>
                        <a:ln w="38100">
                          <a:noFill/>
                          <a:miter/>
                        </a:ln>
                      </p:spPr>
                    </p:pic>
                  </p:oleObj>
                </mc:Fallback>
              </mc:AlternateContent>
            </a:graphicData>
          </a:graphic>
        </p:graphicFrame>
        <p:graphicFrame>
          <p:nvGraphicFramePr>
            <p:cNvPr id="47218" name="对象 5">
              <a:hlinkClick r:id="" action="ppaction://ole?verb=0"/>
            </p:cNvPr>
            <p:cNvGraphicFramePr>
              <a:graphicFrameLocks noChangeAspect="1"/>
            </p:cNvGraphicFramePr>
            <p:nvPr/>
          </p:nvGraphicFramePr>
          <p:xfrm>
            <a:off x="7920" y="8414"/>
            <a:ext cx="5330" cy="1053"/>
          </p:xfrm>
          <a:graphic>
            <a:graphicData uri="http://schemas.openxmlformats.org/presentationml/2006/ole">
              <mc:AlternateContent xmlns:mc="http://schemas.openxmlformats.org/markup-compatibility/2006">
                <mc:Choice xmlns:v="urn:schemas-microsoft-com:vml" Requires="v">
                  <p:oleObj spid="_x0000_s23591" r:id="rId9" imgW="1995805" imgH="393700" progId="Equation.KSEE3">
                    <p:embed/>
                  </p:oleObj>
                </mc:Choice>
                <mc:Fallback>
                  <p:oleObj r:id="rId9" imgW="1995805" imgH="393700" progId="Equation.KSEE3">
                    <p:embed/>
                    <p:pic>
                      <p:nvPicPr>
                        <p:cNvPr id="0" name="图片 3184"/>
                        <p:cNvPicPr/>
                        <p:nvPr/>
                      </p:nvPicPr>
                      <p:blipFill>
                        <a:blip r:embed="rId10"/>
                        <a:stretch>
                          <a:fillRect/>
                        </a:stretch>
                      </p:blipFill>
                      <p:spPr>
                        <a:xfrm>
                          <a:off x="7920" y="8414"/>
                          <a:ext cx="5330" cy="1053"/>
                        </a:xfrm>
                        <a:prstGeom prst="rect">
                          <a:avLst/>
                        </a:prstGeom>
                        <a:noFill/>
                        <a:ln w="38100">
                          <a:noFill/>
                          <a:miter/>
                        </a:ln>
                      </p:spPr>
                    </p:pic>
                  </p:oleObj>
                </mc:Fallback>
              </mc:AlternateContent>
            </a:graphicData>
          </a:graphic>
        </p:graphicFrame>
        <p:graphicFrame>
          <p:nvGraphicFramePr>
            <p:cNvPr id="47219" name="对象 6">
              <a:hlinkClick r:id="" action="ppaction://ole?verb=0"/>
            </p:cNvPr>
            <p:cNvGraphicFramePr>
              <a:graphicFrameLocks noChangeAspect="1"/>
            </p:cNvGraphicFramePr>
            <p:nvPr/>
          </p:nvGraphicFramePr>
          <p:xfrm>
            <a:off x="7973" y="9467"/>
            <a:ext cx="2748" cy="605"/>
          </p:xfrm>
          <a:graphic>
            <a:graphicData uri="http://schemas.openxmlformats.org/presentationml/2006/ole">
              <mc:AlternateContent xmlns:mc="http://schemas.openxmlformats.org/markup-compatibility/2006">
                <mc:Choice xmlns:v="urn:schemas-microsoft-com:vml" Requires="v">
                  <p:oleObj spid="_x0000_s23592" r:id="rId11" imgW="1041400" imgH="228600" progId="Equation.KSEE3">
                    <p:embed/>
                  </p:oleObj>
                </mc:Choice>
                <mc:Fallback>
                  <p:oleObj r:id="rId11" imgW="1041400" imgH="228600" progId="Equation.KSEE3">
                    <p:embed/>
                    <p:pic>
                      <p:nvPicPr>
                        <p:cNvPr id="0" name="图片 3182"/>
                        <p:cNvPicPr/>
                        <p:nvPr/>
                      </p:nvPicPr>
                      <p:blipFill>
                        <a:blip r:embed="rId12"/>
                        <a:stretch>
                          <a:fillRect/>
                        </a:stretch>
                      </p:blipFill>
                      <p:spPr>
                        <a:xfrm>
                          <a:off x="7973" y="9467"/>
                          <a:ext cx="2748" cy="605"/>
                        </a:xfrm>
                        <a:prstGeom prst="rect">
                          <a:avLst/>
                        </a:prstGeom>
                        <a:noFill/>
                        <a:ln w="38100">
                          <a:noFill/>
                          <a:miter/>
                        </a:ln>
                      </p:spPr>
                    </p:pic>
                  </p:oleObj>
                </mc:Fallback>
              </mc:AlternateContent>
            </a:graphicData>
          </a:graphic>
        </p:graphicFrame>
      </p:grpSp>
      <p:graphicFrame>
        <p:nvGraphicFramePr>
          <p:cNvPr id="2" name="对象 6">
            <a:hlinkClick r:id="" action="ppaction://ole?verb=0"/>
          </p:cNvPr>
          <p:cNvGraphicFramePr>
            <a:graphicFrameLocks noChangeAspect="1"/>
          </p:cNvGraphicFramePr>
          <p:nvPr/>
        </p:nvGraphicFramePr>
        <p:xfrm>
          <a:off x="5629434" y="3656648"/>
          <a:ext cx="404495" cy="405765"/>
        </p:xfrm>
        <a:graphic>
          <a:graphicData uri="http://schemas.openxmlformats.org/presentationml/2006/ole">
            <mc:AlternateContent xmlns:mc="http://schemas.openxmlformats.org/markup-compatibility/2006">
              <mc:Choice xmlns:v="urn:schemas-microsoft-com:vml" Requires="v">
                <p:oleObj spid="_x0000_s23593" r:id="rId13" imgW="241300" imgH="241300" progId="Equation.KSEE3">
                  <p:embed/>
                </p:oleObj>
              </mc:Choice>
              <mc:Fallback>
                <p:oleObj r:id="rId13" imgW="241300" imgH="241300" progId="Equation.KSEE3">
                  <p:embed/>
                  <p:pic>
                    <p:nvPicPr>
                      <p:cNvPr id="0" name="图片 3182"/>
                      <p:cNvPicPr/>
                      <p:nvPr/>
                    </p:nvPicPr>
                    <p:blipFill>
                      <a:blip r:embed="rId14"/>
                      <a:stretch>
                        <a:fillRect/>
                      </a:stretch>
                    </p:blipFill>
                    <p:spPr>
                      <a:xfrm>
                        <a:off x="5629434" y="3656648"/>
                        <a:ext cx="404495" cy="405765"/>
                      </a:xfrm>
                      <a:prstGeom prst="rect">
                        <a:avLst/>
                      </a:prstGeom>
                      <a:noFill/>
                      <a:ln w="38100">
                        <a:noFill/>
                        <a:miter/>
                      </a:ln>
                    </p:spPr>
                  </p:pic>
                </p:oleObj>
              </mc:Fallback>
            </mc:AlternateContent>
          </a:graphicData>
        </a:graphic>
      </p:graphicFrame>
      <p:grpSp>
        <p:nvGrpSpPr>
          <p:cNvPr id="9" name="组合 8"/>
          <p:cNvGrpSpPr/>
          <p:nvPr/>
        </p:nvGrpSpPr>
        <p:grpSpPr>
          <a:xfrm>
            <a:off x="6670675" y="2904490"/>
            <a:ext cx="3606800" cy="1478280"/>
            <a:chOff x="8105" y="4574"/>
            <a:chExt cx="5680" cy="2328"/>
          </a:xfrm>
        </p:grpSpPr>
        <p:sp>
          <p:nvSpPr>
            <p:cNvPr id="4" name="Text Box 3"/>
            <p:cNvSpPr txBox="1"/>
            <p:nvPr/>
          </p:nvSpPr>
          <p:spPr>
            <a:xfrm>
              <a:off x="8105" y="4574"/>
              <a:ext cx="5680" cy="628"/>
            </a:xfrm>
            <a:prstGeom prst="rect">
              <a:avLst/>
            </a:prstGeom>
            <a:noFill/>
            <a:ln w="9525">
              <a:noFill/>
            </a:ln>
          </p:spPr>
          <p:txBody>
            <a:bodyPr wrap="square" anchor="t">
              <a:spAutoFit/>
            </a:bodyPr>
            <a:lstStyle/>
            <a:p>
              <a:pPr eaLnBrk="0" hangingPunct="0">
                <a:spcBef>
                  <a:spcPct val="50000"/>
                </a:spcBef>
              </a:pPr>
              <a:r>
                <a:rPr lang="zh-CN" altLang="en-US" sz="2000" dirty="0">
                  <a:solidFill>
                    <a:srgbClr val="0000FF"/>
                  </a:solidFill>
                  <a:latin typeface="Calibri" panose="020F0502020204030204" charset="0"/>
                  <a:ea typeface="宋体" panose="02010600030101010101" pitchFamily="2" charset="-122"/>
                </a:rPr>
                <a:t>反相、同相端作用独立源几个</a:t>
              </a:r>
            </a:p>
          </p:txBody>
        </p:sp>
        <p:sp>
          <p:nvSpPr>
            <p:cNvPr id="5" name="Text Box 3"/>
            <p:cNvSpPr txBox="1"/>
            <p:nvPr/>
          </p:nvSpPr>
          <p:spPr>
            <a:xfrm>
              <a:off x="8105" y="5408"/>
              <a:ext cx="5329" cy="628"/>
            </a:xfrm>
            <a:prstGeom prst="rect">
              <a:avLst/>
            </a:prstGeom>
            <a:noFill/>
            <a:ln w="9525">
              <a:noFill/>
            </a:ln>
          </p:spPr>
          <p:txBody>
            <a:bodyPr wrap="square" anchor="t">
              <a:spAutoFit/>
            </a:bodyPr>
            <a:lstStyle/>
            <a:p>
              <a:pPr eaLnBrk="0" hangingPunct="0">
                <a:spcBef>
                  <a:spcPct val="50000"/>
                </a:spcBef>
              </a:pPr>
              <a:r>
                <a:rPr lang="zh-CN" altLang="en-US" sz="2000">
                  <a:solidFill>
                    <a:srgbClr val="0000FF"/>
                  </a:solidFill>
                  <a:latin typeface="Calibri" panose="020F0502020204030204" charset="0"/>
                  <a:ea typeface="宋体" panose="02010600030101010101" pitchFamily="2" charset="-122"/>
                </a:rPr>
                <a:t>反相、同相端分压电路结构</a:t>
              </a:r>
            </a:p>
          </p:txBody>
        </p:sp>
        <p:sp>
          <p:nvSpPr>
            <p:cNvPr id="6" name="Text Box 3"/>
            <p:cNvSpPr txBox="1"/>
            <p:nvPr/>
          </p:nvSpPr>
          <p:spPr>
            <a:xfrm>
              <a:off x="9120" y="6274"/>
              <a:ext cx="3300" cy="628"/>
            </a:xfrm>
            <a:prstGeom prst="rect">
              <a:avLst/>
            </a:prstGeom>
            <a:noFill/>
            <a:ln w="9525">
              <a:noFill/>
            </a:ln>
          </p:spPr>
          <p:txBody>
            <a:bodyPr wrap="square" anchor="t">
              <a:spAutoFit/>
            </a:bodyPr>
            <a:lstStyle/>
            <a:p>
              <a:pPr eaLnBrk="0" hangingPunct="0">
                <a:spcBef>
                  <a:spcPct val="50000"/>
                </a:spcBef>
              </a:pPr>
              <a:r>
                <a:rPr lang="zh-CN" altLang="en-US" sz="2000" dirty="0">
                  <a:solidFill>
                    <a:srgbClr val="0000FF"/>
                  </a:solidFill>
                  <a:latin typeface="Calibri" panose="020F0502020204030204" charset="0"/>
                  <a:ea typeface="宋体" panose="02010600030101010101" pitchFamily="2" charset="-122"/>
                </a:rPr>
                <a:t>对地电压值</a:t>
              </a:r>
            </a:p>
          </p:txBody>
        </p:sp>
        <p:graphicFrame>
          <p:nvGraphicFramePr>
            <p:cNvPr id="7" name="对象 6">
              <a:hlinkClick r:id="" action="ppaction://ole?verb=0"/>
            </p:cNvPr>
            <p:cNvGraphicFramePr>
              <a:graphicFrameLocks noChangeAspect="1"/>
            </p:cNvGraphicFramePr>
            <p:nvPr/>
          </p:nvGraphicFramePr>
          <p:xfrm>
            <a:off x="8483" y="6201"/>
            <a:ext cx="637" cy="639"/>
          </p:xfrm>
          <a:graphic>
            <a:graphicData uri="http://schemas.openxmlformats.org/presentationml/2006/ole">
              <mc:AlternateContent xmlns:mc="http://schemas.openxmlformats.org/markup-compatibility/2006">
                <mc:Choice xmlns:v="urn:schemas-microsoft-com:vml" Requires="v">
                  <p:oleObj spid="_x0000_s23594" r:id="rId15" imgW="241300" imgH="241300" progId="Equation.KSEE3">
                    <p:embed/>
                  </p:oleObj>
                </mc:Choice>
                <mc:Fallback>
                  <p:oleObj r:id="rId15" imgW="241300" imgH="241300" progId="Equation.KSEE3">
                    <p:embed/>
                    <p:pic>
                      <p:nvPicPr>
                        <p:cNvPr id="0" name="图片 3182"/>
                        <p:cNvPicPr/>
                        <p:nvPr/>
                      </p:nvPicPr>
                      <p:blipFill>
                        <a:blip r:embed="rId14"/>
                        <a:stretch>
                          <a:fillRect/>
                        </a:stretch>
                      </p:blipFill>
                      <p:spPr>
                        <a:xfrm>
                          <a:off x="8483" y="6201"/>
                          <a:ext cx="637" cy="639"/>
                        </a:xfrm>
                        <a:prstGeom prst="rect">
                          <a:avLst/>
                        </a:prstGeom>
                        <a:noFill/>
                        <a:ln w="38100">
                          <a:noFill/>
                          <a:miter/>
                        </a:ln>
                      </p:spPr>
                    </p:pic>
                  </p:oleObj>
                </mc:Fallback>
              </mc:AlternateContent>
            </a:graphicData>
          </a:graphic>
        </p:graphicFrame>
      </p:grpSp>
      <p:sp>
        <p:nvSpPr>
          <p:cNvPr id="10" name="文本框 9"/>
          <p:cNvSpPr txBox="1"/>
          <p:nvPr/>
        </p:nvSpPr>
        <p:spPr>
          <a:xfrm>
            <a:off x="6470015" y="4401185"/>
            <a:ext cx="2940685" cy="460375"/>
          </a:xfrm>
          <a:prstGeom prst="rect">
            <a:avLst/>
          </a:prstGeom>
          <a:noFill/>
        </p:spPr>
        <p:txBody>
          <a:bodyPr wrap="square" rtlCol="0" anchor="t">
            <a:spAutoFit/>
          </a:bodyPr>
          <a:lstStyle/>
          <a:p>
            <a:r>
              <a:rPr lang="zh-CN" altLang="en-US" dirty="0">
                <a:solidFill>
                  <a:srgbClr val="0000FF"/>
                </a:solidFill>
                <a:latin typeface="Calibri" panose="020F0502020204030204" charset="0"/>
                <a:sym typeface="+mn-ea"/>
              </a:rPr>
              <a:t>推导</a:t>
            </a:r>
            <a:r>
              <a:rPr lang="en-US" altLang="zh-CN" dirty="0">
                <a:solidFill>
                  <a:srgbClr val="0000FF"/>
                </a:solidFill>
                <a:latin typeface="Calibri" panose="020F0502020204030204" charset="0"/>
                <a:sym typeface="+mn-ea"/>
              </a:rPr>
              <a:t>U</a:t>
            </a:r>
            <a:r>
              <a:rPr lang="en-US" altLang="zh-CN" baseline="-25000" dirty="0">
                <a:solidFill>
                  <a:srgbClr val="0000FF"/>
                </a:solidFill>
                <a:uFillTx/>
                <a:latin typeface="Calibri" panose="020F0502020204030204" charset="0"/>
                <a:sym typeface="+mn-ea"/>
              </a:rPr>
              <a:t>01</a:t>
            </a:r>
            <a:r>
              <a:rPr lang="zh-CN" altLang="en-US" dirty="0">
                <a:solidFill>
                  <a:srgbClr val="0000FF"/>
                </a:solidFill>
                <a:latin typeface="Calibri" panose="020F0502020204030204" charset="0"/>
                <a:sym typeface="+mn-ea"/>
              </a:rPr>
              <a:t>表达式</a:t>
            </a: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3" name="Group 7"/>
          <p:cNvGrpSpPr/>
          <p:nvPr/>
        </p:nvGrpSpPr>
        <p:grpSpPr>
          <a:xfrm>
            <a:off x="2611438" y="2487613"/>
            <a:ext cx="4920297" cy="3457575"/>
            <a:chOff x="0" y="0"/>
            <a:chExt cx="7748" cy="5445"/>
          </a:xfrm>
        </p:grpSpPr>
        <p:grpSp>
          <p:nvGrpSpPr>
            <p:cNvPr id="46084" name="Group 8"/>
            <p:cNvGrpSpPr/>
            <p:nvPr/>
          </p:nvGrpSpPr>
          <p:grpSpPr>
            <a:xfrm>
              <a:off x="270" y="1685"/>
              <a:ext cx="955" cy="580"/>
              <a:chOff x="0" y="0"/>
              <a:chExt cx="382" cy="232"/>
            </a:xfrm>
          </p:grpSpPr>
          <p:sp>
            <p:nvSpPr>
              <p:cNvPr id="46085" name="Text Box 9"/>
              <p:cNvSpPr txBox="1"/>
              <p:nvPr/>
            </p:nvSpPr>
            <p:spPr>
              <a:xfrm>
                <a:off x="0" y="0"/>
                <a:ext cx="267"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U</a:t>
                </a:r>
              </a:p>
            </p:txBody>
          </p:sp>
          <p:sp>
            <p:nvSpPr>
              <p:cNvPr id="46086" name="Text Box 10"/>
              <p:cNvSpPr txBox="1"/>
              <p:nvPr/>
            </p:nvSpPr>
            <p:spPr>
              <a:xfrm>
                <a:off x="115" y="20"/>
                <a:ext cx="267" cy="212"/>
              </a:xfrm>
              <a:prstGeom prst="rect">
                <a:avLst/>
              </a:prstGeom>
              <a:noFill/>
              <a:ln w="9525">
                <a:noFill/>
              </a:ln>
            </p:spPr>
            <p:txBody>
              <a:bodyPr anchor="t">
                <a:spAutoFit/>
              </a:bodyPr>
              <a:lstStyle/>
              <a:p>
                <a:pPr>
                  <a:spcBef>
                    <a:spcPct val="50000"/>
                  </a:spcBef>
                </a:pPr>
                <a:r>
                  <a:rPr lang="zh-CN" altLang="en-US" sz="1600" dirty="0">
                    <a:latin typeface="Times New Roman" panose="02020603050405020304" pitchFamily="18" charset="0"/>
                    <a:ea typeface="黑体" panose="02010609060101010101" pitchFamily="49" charset="-122"/>
                  </a:rPr>
                  <a:t>i</a:t>
                </a:r>
              </a:p>
            </p:txBody>
          </p:sp>
        </p:grpSp>
        <p:sp>
          <p:nvSpPr>
            <p:cNvPr id="46087" name="Rectangle 11"/>
            <p:cNvSpPr/>
            <p:nvPr/>
          </p:nvSpPr>
          <p:spPr>
            <a:xfrm>
              <a:off x="2098" y="1422"/>
              <a:ext cx="670" cy="315"/>
            </a:xfrm>
            <a:prstGeom prst="re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088" name="AutoShape 12"/>
            <p:cNvSpPr/>
            <p:nvPr/>
          </p:nvSpPr>
          <p:spPr>
            <a:xfrm rot="5400000">
              <a:off x="3649" y="1120"/>
              <a:ext cx="1575" cy="1577"/>
            </a:xfrm>
            <a:prstGeom prst="flowChartExtra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089" name="Line 13"/>
            <p:cNvSpPr/>
            <p:nvPr/>
          </p:nvSpPr>
          <p:spPr>
            <a:xfrm>
              <a:off x="3780" y="1632"/>
              <a:ext cx="188" cy="0"/>
            </a:xfrm>
            <a:prstGeom prst="line">
              <a:avLst/>
            </a:prstGeom>
            <a:ln w="28575" cap="rnd" cmpd="sng">
              <a:solidFill>
                <a:schemeClr val="tx1"/>
              </a:solidFill>
              <a:prstDash val="solid"/>
              <a:round/>
              <a:headEnd type="none" w="med" len="med"/>
              <a:tailEnd type="none" w="med" len="med"/>
            </a:ln>
          </p:spPr>
        </p:sp>
        <p:grpSp>
          <p:nvGrpSpPr>
            <p:cNvPr id="46090" name="Group 14"/>
            <p:cNvGrpSpPr/>
            <p:nvPr/>
          </p:nvGrpSpPr>
          <p:grpSpPr>
            <a:xfrm>
              <a:off x="3778" y="2160"/>
              <a:ext cx="190" cy="210"/>
              <a:chOff x="0" y="0"/>
              <a:chExt cx="91" cy="90"/>
            </a:xfrm>
          </p:grpSpPr>
          <p:sp>
            <p:nvSpPr>
              <p:cNvPr id="46091" name="Line 15"/>
              <p:cNvSpPr/>
              <p:nvPr/>
            </p:nvSpPr>
            <p:spPr>
              <a:xfrm>
                <a:off x="0" y="54"/>
                <a:ext cx="91" cy="0"/>
              </a:xfrm>
              <a:prstGeom prst="line">
                <a:avLst/>
              </a:prstGeom>
              <a:ln w="28575" cap="rnd" cmpd="sng">
                <a:solidFill>
                  <a:schemeClr val="tx1"/>
                </a:solidFill>
                <a:prstDash val="solid"/>
                <a:round/>
                <a:headEnd type="none" w="med" len="med"/>
                <a:tailEnd type="none" w="med" len="med"/>
              </a:ln>
            </p:spPr>
          </p:sp>
          <p:sp>
            <p:nvSpPr>
              <p:cNvPr id="46092" name="Line 16"/>
              <p:cNvSpPr/>
              <p:nvPr/>
            </p:nvSpPr>
            <p:spPr>
              <a:xfrm>
                <a:off x="46" y="0"/>
                <a:ext cx="0" cy="90"/>
              </a:xfrm>
              <a:prstGeom prst="line">
                <a:avLst/>
              </a:prstGeom>
              <a:ln w="28575" cap="rnd" cmpd="sng">
                <a:solidFill>
                  <a:schemeClr val="tx1"/>
                </a:solidFill>
                <a:prstDash val="solid"/>
                <a:round/>
                <a:headEnd type="none" w="med" len="med"/>
                <a:tailEnd type="none" w="med" len="med"/>
              </a:ln>
            </p:spPr>
          </p:sp>
        </p:grpSp>
        <p:sp>
          <p:nvSpPr>
            <p:cNvPr id="46093" name="Text Box 17"/>
            <p:cNvSpPr txBox="1"/>
            <p:nvPr/>
          </p:nvSpPr>
          <p:spPr>
            <a:xfrm>
              <a:off x="4103" y="1592"/>
              <a:ext cx="860" cy="53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IC</a:t>
              </a:r>
              <a:r>
                <a:rPr lang="zh-CN" altLang="en-US" sz="1200" dirty="0">
                  <a:latin typeface="Times New Roman" panose="02020603050405020304" pitchFamily="18" charset="0"/>
                  <a:ea typeface="黑体" panose="02010609060101010101" pitchFamily="49" charset="-122"/>
                </a:rPr>
                <a:t>1</a:t>
              </a:r>
            </a:p>
          </p:txBody>
        </p:sp>
        <p:sp>
          <p:nvSpPr>
            <p:cNvPr id="46094" name="Line 18"/>
            <p:cNvSpPr/>
            <p:nvPr/>
          </p:nvSpPr>
          <p:spPr>
            <a:xfrm>
              <a:off x="5268" y="1947"/>
              <a:ext cx="1622" cy="0"/>
            </a:xfrm>
            <a:prstGeom prst="line">
              <a:avLst/>
            </a:prstGeom>
            <a:ln w="28575" cap="rnd" cmpd="sng">
              <a:solidFill>
                <a:schemeClr val="tx1"/>
              </a:solidFill>
              <a:prstDash val="solid"/>
              <a:round/>
              <a:headEnd type="none" w="med" len="med"/>
              <a:tailEnd type="none" w="med" len="med"/>
            </a:ln>
          </p:spPr>
        </p:sp>
        <p:sp>
          <p:nvSpPr>
            <p:cNvPr id="46095" name="Oval 19"/>
            <p:cNvSpPr/>
            <p:nvPr/>
          </p:nvSpPr>
          <p:spPr>
            <a:xfrm>
              <a:off x="6883" y="1875"/>
              <a:ext cx="142" cy="157"/>
            </a:xfrm>
            <a:prstGeom prst="ellipse">
              <a:avLst/>
            </a:prstGeom>
            <a:no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096" name="Text Box 20"/>
            <p:cNvSpPr txBox="1"/>
            <p:nvPr/>
          </p:nvSpPr>
          <p:spPr>
            <a:xfrm>
              <a:off x="2155" y="945"/>
              <a:ext cx="670" cy="53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1</a:t>
              </a:r>
            </a:p>
          </p:txBody>
        </p:sp>
        <p:sp>
          <p:nvSpPr>
            <p:cNvPr id="46097" name="Rectangle 21"/>
            <p:cNvSpPr/>
            <p:nvPr/>
          </p:nvSpPr>
          <p:spPr>
            <a:xfrm>
              <a:off x="2095" y="2200"/>
              <a:ext cx="668" cy="315"/>
            </a:xfrm>
            <a:prstGeom prst="re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098" name="Text Box 22"/>
            <p:cNvSpPr txBox="1"/>
            <p:nvPr/>
          </p:nvSpPr>
          <p:spPr>
            <a:xfrm>
              <a:off x="2155" y="1725"/>
              <a:ext cx="668" cy="53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2</a:t>
              </a:r>
            </a:p>
          </p:txBody>
        </p:sp>
        <p:sp>
          <p:nvSpPr>
            <p:cNvPr id="46099" name="Rectangle 23"/>
            <p:cNvSpPr/>
            <p:nvPr/>
          </p:nvSpPr>
          <p:spPr>
            <a:xfrm>
              <a:off x="2095" y="2980"/>
              <a:ext cx="668" cy="315"/>
            </a:xfrm>
            <a:prstGeom prst="re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100" name="Text Box 24"/>
            <p:cNvSpPr txBox="1"/>
            <p:nvPr/>
          </p:nvSpPr>
          <p:spPr>
            <a:xfrm>
              <a:off x="2155" y="2482"/>
              <a:ext cx="668" cy="53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3</a:t>
              </a:r>
            </a:p>
          </p:txBody>
        </p:sp>
        <p:sp>
          <p:nvSpPr>
            <p:cNvPr id="46101" name="Rectangle 25"/>
            <p:cNvSpPr/>
            <p:nvPr/>
          </p:nvSpPr>
          <p:spPr>
            <a:xfrm>
              <a:off x="2095" y="3782"/>
              <a:ext cx="668" cy="315"/>
            </a:xfrm>
            <a:prstGeom prst="re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102" name="Text Box 26"/>
            <p:cNvSpPr txBox="1"/>
            <p:nvPr/>
          </p:nvSpPr>
          <p:spPr>
            <a:xfrm>
              <a:off x="2155" y="3260"/>
              <a:ext cx="668" cy="53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4</a:t>
              </a:r>
            </a:p>
          </p:txBody>
        </p:sp>
        <p:sp>
          <p:nvSpPr>
            <p:cNvPr id="46103" name="Rectangle 27"/>
            <p:cNvSpPr/>
            <p:nvPr/>
          </p:nvSpPr>
          <p:spPr>
            <a:xfrm>
              <a:off x="4123" y="497"/>
              <a:ext cx="670" cy="315"/>
            </a:xfrm>
            <a:prstGeom prst="re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104" name="Text Box 28"/>
            <p:cNvSpPr txBox="1"/>
            <p:nvPr/>
          </p:nvSpPr>
          <p:spPr>
            <a:xfrm>
              <a:off x="4180" y="0"/>
              <a:ext cx="670" cy="53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5</a:t>
              </a:r>
            </a:p>
          </p:txBody>
        </p:sp>
        <p:sp>
          <p:nvSpPr>
            <p:cNvPr id="46105" name="Line 29"/>
            <p:cNvSpPr/>
            <p:nvPr/>
          </p:nvSpPr>
          <p:spPr>
            <a:xfrm>
              <a:off x="2785" y="1570"/>
              <a:ext cx="908" cy="0"/>
            </a:xfrm>
            <a:prstGeom prst="line">
              <a:avLst/>
            </a:prstGeom>
            <a:ln w="28575" cap="rnd" cmpd="sng">
              <a:solidFill>
                <a:schemeClr val="tx1"/>
              </a:solidFill>
              <a:prstDash val="solid"/>
              <a:round/>
              <a:headEnd type="none" w="med" len="med"/>
              <a:tailEnd type="none" w="med" len="med"/>
            </a:ln>
          </p:spPr>
        </p:sp>
        <p:sp>
          <p:nvSpPr>
            <p:cNvPr id="46106" name="Line 30"/>
            <p:cNvSpPr/>
            <p:nvPr/>
          </p:nvSpPr>
          <p:spPr>
            <a:xfrm>
              <a:off x="2785" y="2370"/>
              <a:ext cx="908" cy="0"/>
            </a:xfrm>
            <a:prstGeom prst="line">
              <a:avLst/>
            </a:prstGeom>
            <a:ln w="28575" cap="rnd" cmpd="sng">
              <a:solidFill>
                <a:schemeClr val="tx1"/>
              </a:solidFill>
              <a:prstDash val="solid"/>
              <a:round/>
              <a:headEnd type="none" w="med" len="med"/>
              <a:tailEnd type="none" w="med" len="med"/>
            </a:ln>
          </p:spPr>
        </p:sp>
        <p:sp>
          <p:nvSpPr>
            <p:cNvPr id="46107" name="Line 31"/>
            <p:cNvSpPr/>
            <p:nvPr/>
          </p:nvSpPr>
          <p:spPr>
            <a:xfrm flipV="1">
              <a:off x="3453" y="666"/>
              <a:ext cx="0" cy="893"/>
            </a:xfrm>
            <a:prstGeom prst="line">
              <a:avLst/>
            </a:prstGeom>
            <a:ln w="28575" cap="rnd" cmpd="sng">
              <a:solidFill>
                <a:schemeClr val="tx1"/>
              </a:solidFill>
              <a:prstDash val="solid"/>
              <a:round/>
              <a:headEnd type="none" w="med" len="med"/>
              <a:tailEnd type="none" w="med" len="med"/>
            </a:ln>
          </p:spPr>
        </p:sp>
        <p:sp>
          <p:nvSpPr>
            <p:cNvPr id="46108" name="Line 32"/>
            <p:cNvSpPr/>
            <p:nvPr/>
          </p:nvSpPr>
          <p:spPr>
            <a:xfrm>
              <a:off x="3453" y="667"/>
              <a:ext cx="670" cy="0"/>
            </a:xfrm>
            <a:prstGeom prst="line">
              <a:avLst/>
            </a:prstGeom>
            <a:ln w="28575" cap="rnd" cmpd="sng">
              <a:solidFill>
                <a:schemeClr val="tx1"/>
              </a:solidFill>
              <a:prstDash val="solid"/>
              <a:round/>
              <a:headEnd type="none" w="med" len="med"/>
              <a:tailEnd type="none" w="med" len="med"/>
            </a:ln>
          </p:spPr>
        </p:sp>
        <p:sp>
          <p:nvSpPr>
            <p:cNvPr id="46109" name="Line 33"/>
            <p:cNvSpPr/>
            <p:nvPr/>
          </p:nvSpPr>
          <p:spPr>
            <a:xfrm>
              <a:off x="1028" y="1570"/>
              <a:ext cx="1050" cy="0"/>
            </a:xfrm>
            <a:prstGeom prst="line">
              <a:avLst/>
            </a:prstGeom>
            <a:ln w="28575" cap="rnd" cmpd="sng">
              <a:solidFill>
                <a:schemeClr val="tx1"/>
              </a:solidFill>
              <a:prstDash val="solid"/>
              <a:round/>
              <a:headEnd type="none" w="med" len="med"/>
              <a:tailEnd type="none" w="med" len="med"/>
            </a:ln>
          </p:spPr>
        </p:sp>
        <p:sp>
          <p:nvSpPr>
            <p:cNvPr id="46110" name="Line 34"/>
            <p:cNvSpPr/>
            <p:nvPr/>
          </p:nvSpPr>
          <p:spPr>
            <a:xfrm>
              <a:off x="1590" y="3945"/>
              <a:ext cx="475" cy="0"/>
            </a:xfrm>
            <a:prstGeom prst="line">
              <a:avLst/>
            </a:prstGeom>
            <a:ln w="28575" cap="rnd" cmpd="sng">
              <a:solidFill>
                <a:schemeClr val="tx1"/>
              </a:solidFill>
              <a:prstDash val="solid"/>
              <a:round/>
              <a:headEnd type="none" w="med" len="med"/>
              <a:tailEnd type="none" w="med" len="med"/>
            </a:ln>
          </p:spPr>
        </p:sp>
        <p:sp>
          <p:nvSpPr>
            <p:cNvPr id="46111" name="Line 35"/>
            <p:cNvSpPr/>
            <p:nvPr/>
          </p:nvSpPr>
          <p:spPr>
            <a:xfrm>
              <a:off x="1590" y="3630"/>
              <a:ext cx="0" cy="600"/>
            </a:xfrm>
            <a:prstGeom prst="line">
              <a:avLst/>
            </a:prstGeom>
            <a:ln w="28575" cap="rnd" cmpd="sng">
              <a:solidFill>
                <a:schemeClr val="tx1"/>
              </a:solidFill>
              <a:prstDash val="solid"/>
              <a:round/>
              <a:headEnd type="none" w="med" len="med"/>
              <a:tailEnd type="none" w="med" len="med"/>
            </a:ln>
          </p:spPr>
        </p:sp>
        <p:sp>
          <p:nvSpPr>
            <p:cNvPr id="46112" name="Line 36"/>
            <p:cNvSpPr/>
            <p:nvPr/>
          </p:nvSpPr>
          <p:spPr>
            <a:xfrm>
              <a:off x="3303" y="5445"/>
              <a:ext cx="287" cy="0"/>
            </a:xfrm>
            <a:prstGeom prst="line">
              <a:avLst/>
            </a:prstGeom>
            <a:ln w="28575" cap="rnd" cmpd="sng">
              <a:solidFill>
                <a:schemeClr val="tx1"/>
              </a:solidFill>
              <a:prstDash val="solid"/>
              <a:round/>
              <a:headEnd type="none" w="med" len="med"/>
              <a:tailEnd type="none" w="med" len="med"/>
            </a:ln>
          </p:spPr>
        </p:sp>
        <p:sp>
          <p:nvSpPr>
            <p:cNvPr id="46113" name="Line 37"/>
            <p:cNvSpPr/>
            <p:nvPr/>
          </p:nvSpPr>
          <p:spPr>
            <a:xfrm>
              <a:off x="1585" y="3125"/>
              <a:ext cx="515" cy="0"/>
            </a:xfrm>
            <a:prstGeom prst="line">
              <a:avLst/>
            </a:prstGeom>
            <a:ln w="28575" cap="rnd" cmpd="sng">
              <a:solidFill>
                <a:schemeClr val="tx1"/>
              </a:solidFill>
              <a:prstDash val="solid"/>
              <a:round/>
              <a:headEnd type="none" w="med" len="med"/>
              <a:tailEnd type="none" w="med" len="med"/>
            </a:ln>
          </p:spPr>
        </p:sp>
        <p:sp>
          <p:nvSpPr>
            <p:cNvPr id="46114" name="Line 38"/>
            <p:cNvSpPr/>
            <p:nvPr/>
          </p:nvSpPr>
          <p:spPr>
            <a:xfrm>
              <a:off x="1028" y="2347"/>
              <a:ext cx="1050" cy="0"/>
            </a:xfrm>
            <a:prstGeom prst="line">
              <a:avLst/>
            </a:prstGeom>
            <a:ln w="28575" cap="rnd" cmpd="sng">
              <a:solidFill>
                <a:schemeClr val="tx1"/>
              </a:solidFill>
              <a:prstDash val="solid"/>
              <a:round/>
              <a:headEnd type="none" w="med" len="med"/>
              <a:tailEnd type="none" w="med" len="med"/>
            </a:ln>
          </p:spPr>
        </p:sp>
        <p:grpSp>
          <p:nvGrpSpPr>
            <p:cNvPr id="46115" name="Group 39"/>
            <p:cNvGrpSpPr/>
            <p:nvPr/>
          </p:nvGrpSpPr>
          <p:grpSpPr>
            <a:xfrm>
              <a:off x="1610" y="3287"/>
              <a:ext cx="955" cy="578"/>
              <a:chOff x="0" y="0"/>
              <a:chExt cx="454" cy="249"/>
            </a:xfrm>
          </p:grpSpPr>
          <p:sp>
            <p:nvSpPr>
              <p:cNvPr id="46116" name="Text Box 40"/>
              <p:cNvSpPr txBox="1"/>
              <p:nvPr/>
            </p:nvSpPr>
            <p:spPr>
              <a:xfrm>
                <a:off x="0" y="0"/>
                <a:ext cx="317" cy="229"/>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U</a:t>
                </a:r>
              </a:p>
            </p:txBody>
          </p:sp>
          <p:sp>
            <p:nvSpPr>
              <p:cNvPr id="46117" name="Text Box 41"/>
              <p:cNvSpPr txBox="1"/>
              <p:nvPr/>
            </p:nvSpPr>
            <p:spPr>
              <a:xfrm>
                <a:off x="137" y="20"/>
                <a:ext cx="317" cy="229"/>
              </a:xfrm>
              <a:prstGeom prst="rect">
                <a:avLst/>
              </a:prstGeom>
              <a:noFill/>
              <a:ln w="9525">
                <a:noFill/>
              </a:ln>
            </p:spPr>
            <p:txBody>
              <a:bodyPr anchor="t">
                <a:spAutoFit/>
              </a:bodyPr>
              <a:lstStyle/>
              <a:p>
                <a:pPr>
                  <a:spcBef>
                    <a:spcPct val="50000"/>
                  </a:spcBef>
                </a:pPr>
                <a:r>
                  <a:rPr lang="zh-CN" altLang="en-US" sz="1600" dirty="0">
                    <a:latin typeface="Times New Roman" panose="02020603050405020304" pitchFamily="18" charset="0"/>
                    <a:ea typeface="黑体" panose="02010609060101010101" pitchFamily="49" charset="-122"/>
                  </a:rPr>
                  <a:t>s</a:t>
                </a:r>
              </a:p>
            </p:txBody>
          </p:sp>
        </p:grpSp>
        <p:sp>
          <p:nvSpPr>
            <p:cNvPr id="46118" name="Rectangle 42"/>
            <p:cNvSpPr/>
            <p:nvPr/>
          </p:nvSpPr>
          <p:spPr>
            <a:xfrm rot="5400000">
              <a:off x="5727" y="2430"/>
              <a:ext cx="735" cy="288"/>
            </a:xfrm>
            <a:prstGeom prst="re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119" name="Rectangle 43"/>
            <p:cNvSpPr/>
            <p:nvPr/>
          </p:nvSpPr>
          <p:spPr>
            <a:xfrm rot="5400000">
              <a:off x="5727" y="3537"/>
              <a:ext cx="738" cy="287"/>
            </a:xfrm>
            <a:prstGeom prst="re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120" name="Rectangle 44"/>
            <p:cNvSpPr/>
            <p:nvPr/>
          </p:nvSpPr>
          <p:spPr>
            <a:xfrm rot="5400000">
              <a:off x="3039" y="3187"/>
              <a:ext cx="736" cy="285"/>
            </a:xfrm>
            <a:prstGeom prst="rect">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121" name="Line 45"/>
            <p:cNvSpPr/>
            <p:nvPr/>
          </p:nvSpPr>
          <p:spPr>
            <a:xfrm>
              <a:off x="3453" y="2370"/>
              <a:ext cx="0" cy="630"/>
            </a:xfrm>
            <a:prstGeom prst="line">
              <a:avLst/>
            </a:prstGeom>
            <a:ln w="28575" cap="rnd" cmpd="sng">
              <a:solidFill>
                <a:schemeClr val="tx1"/>
              </a:solidFill>
              <a:prstDash val="solid"/>
              <a:round/>
              <a:headEnd type="none" w="med" len="med"/>
              <a:tailEnd type="none" w="med" len="med"/>
            </a:ln>
          </p:spPr>
        </p:sp>
        <p:sp>
          <p:nvSpPr>
            <p:cNvPr id="46122" name="Line 46"/>
            <p:cNvSpPr/>
            <p:nvPr/>
          </p:nvSpPr>
          <p:spPr>
            <a:xfrm>
              <a:off x="3453" y="3735"/>
              <a:ext cx="0" cy="895"/>
            </a:xfrm>
            <a:prstGeom prst="line">
              <a:avLst/>
            </a:prstGeom>
            <a:ln w="28575" cap="rnd" cmpd="sng">
              <a:solidFill>
                <a:schemeClr val="tx1"/>
              </a:solidFill>
              <a:prstDash val="solid"/>
              <a:round/>
              <a:headEnd type="none" w="med" len="med"/>
              <a:tailEnd type="none" w="med" len="med"/>
            </a:ln>
          </p:spPr>
        </p:sp>
        <p:sp>
          <p:nvSpPr>
            <p:cNvPr id="46123" name="AutoShape 47"/>
            <p:cNvSpPr/>
            <p:nvPr/>
          </p:nvSpPr>
          <p:spPr>
            <a:xfrm>
              <a:off x="6818" y="5035"/>
              <a:ext cx="192" cy="210"/>
            </a:xfrm>
            <a:prstGeom prst="flowChartMerge">
              <a:avLst/>
            </a:prstGeom>
            <a:noFill/>
            <a:ln w="28575" cap="rnd"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124" name="Line 48"/>
            <p:cNvSpPr/>
            <p:nvPr/>
          </p:nvSpPr>
          <p:spPr>
            <a:xfrm>
              <a:off x="3453" y="4365"/>
              <a:ext cx="3437" cy="0"/>
            </a:xfrm>
            <a:prstGeom prst="line">
              <a:avLst/>
            </a:prstGeom>
            <a:ln w="28575" cap="rnd" cmpd="sng">
              <a:solidFill>
                <a:schemeClr val="tx1"/>
              </a:solidFill>
              <a:prstDash val="solid"/>
              <a:round/>
              <a:headEnd type="none" w="med" len="med"/>
              <a:tailEnd type="none" w="med" len="med"/>
            </a:ln>
          </p:spPr>
        </p:sp>
        <p:sp>
          <p:nvSpPr>
            <p:cNvPr id="46125" name="Line 49"/>
            <p:cNvSpPr/>
            <p:nvPr/>
          </p:nvSpPr>
          <p:spPr>
            <a:xfrm>
              <a:off x="6128" y="1947"/>
              <a:ext cx="0" cy="290"/>
            </a:xfrm>
            <a:prstGeom prst="line">
              <a:avLst/>
            </a:prstGeom>
            <a:ln w="28575" cap="rnd" cmpd="sng">
              <a:solidFill>
                <a:schemeClr val="tx1"/>
              </a:solidFill>
              <a:prstDash val="solid"/>
              <a:round/>
              <a:headEnd type="none" w="med" len="med"/>
              <a:tailEnd type="none" w="med" len="med"/>
            </a:ln>
          </p:spPr>
        </p:sp>
        <p:sp>
          <p:nvSpPr>
            <p:cNvPr id="46126" name="Line 50"/>
            <p:cNvSpPr/>
            <p:nvPr/>
          </p:nvSpPr>
          <p:spPr>
            <a:xfrm>
              <a:off x="6128" y="3000"/>
              <a:ext cx="0" cy="340"/>
            </a:xfrm>
            <a:prstGeom prst="line">
              <a:avLst/>
            </a:prstGeom>
            <a:ln w="28575" cap="rnd" cmpd="sng">
              <a:solidFill>
                <a:schemeClr val="tx1"/>
              </a:solidFill>
              <a:prstDash val="solid"/>
              <a:round/>
              <a:headEnd type="none" w="med" len="med"/>
              <a:tailEnd type="none" w="med" len="med"/>
            </a:ln>
          </p:spPr>
        </p:sp>
        <p:sp>
          <p:nvSpPr>
            <p:cNvPr id="46127" name="Line 51"/>
            <p:cNvSpPr/>
            <p:nvPr/>
          </p:nvSpPr>
          <p:spPr>
            <a:xfrm>
              <a:off x="6148" y="4092"/>
              <a:ext cx="0" cy="263"/>
            </a:xfrm>
            <a:prstGeom prst="line">
              <a:avLst/>
            </a:prstGeom>
            <a:ln w="28575" cap="rnd" cmpd="sng">
              <a:solidFill>
                <a:schemeClr val="tx1"/>
              </a:solidFill>
              <a:prstDash val="solid"/>
              <a:round/>
              <a:headEnd type="none" w="med" len="med"/>
              <a:tailEnd type="none" w="med" len="med"/>
            </a:ln>
          </p:spPr>
        </p:sp>
        <p:sp>
          <p:nvSpPr>
            <p:cNvPr id="46128" name="Text Box 52"/>
            <p:cNvSpPr txBox="1"/>
            <p:nvPr/>
          </p:nvSpPr>
          <p:spPr>
            <a:xfrm>
              <a:off x="6213" y="2287"/>
              <a:ext cx="670" cy="53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7</a:t>
              </a:r>
            </a:p>
          </p:txBody>
        </p:sp>
        <p:sp>
          <p:nvSpPr>
            <p:cNvPr id="46129" name="Text Box 53"/>
            <p:cNvSpPr txBox="1"/>
            <p:nvPr/>
          </p:nvSpPr>
          <p:spPr>
            <a:xfrm>
              <a:off x="6213" y="3417"/>
              <a:ext cx="670" cy="53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8</a:t>
              </a:r>
            </a:p>
          </p:txBody>
        </p:sp>
        <p:sp>
          <p:nvSpPr>
            <p:cNvPr id="46130" name="Text Box 54"/>
            <p:cNvSpPr txBox="1"/>
            <p:nvPr/>
          </p:nvSpPr>
          <p:spPr>
            <a:xfrm>
              <a:off x="3588" y="3000"/>
              <a:ext cx="670" cy="531"/>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6</a:t>
              </a:r>
            </a:p>
          </p:txBody>
        </p:sp>
        <p:sp>
          <p:nvSpPr>
            <p:cNvPr id="46131" name="Line 55"/>
            <p:cNvSpPr/>
            <p:nvPr/>
          </p:nvSpPr>
          <p:spPr>
            <a:xfrm>
              <a:off x="2978" y="2370"/>
              <a:ext cx="0" cy="732"/>
            </a:xfrm>
            <a:prstGeom prst="line">
              <a:avLst/>
            </a:prstGeom>
            <a:ln w="28575" cap="rnd" cmpd="sng">
              <a:solidFill>
                <a:schemeClr val="tx1"/>
              </a:solidFill>
              <a:prstDash val="solid"/>
              <a:round/>
              <a:headEnd type="none" w="med" len="med"/>
              <a:tailEnd type="none" w="med" len="med"/>
            </a:ln>
          </p:spPr>
        </p:sp>
        <p:sp>
          <p:nvSpPr>
            <p:cNvPr id="46132" name="Line 56"/>
            <p:cNvSpPr/>
            <p:nvPr/>
          </p:nvSpPr>
          <p:spPr>
            <a:xfrm>
              <a:off x="2785" y="3102"/>
              <a:ext cx="193" cy="0"/>
            </a:xfrm>
            <a:prstGeom prst="line">
              <a:avLst/>
            </a:prstGeom>
            <a:ln w="28575" cap="rnd" cmpd="sng">
              <a:solidFill>
                <a:schemeClr val="tx1"/>
              </a:solidFill>
              <a:prstDash val="solid"/>
              <a:round/>
              <a:headEnd type="none" w="med" len="med"/>
              <a:tailEnd type="none" w="med" len="med"/>
            </a:ln>
          </p:spPr>
        </p:sp>
        <p:sp>
          <p:nvSpPr>
            <p:cNvPr id="46133" name="Line 57"/>
            <p:cNvSpPr/>
            <p:nvPr/>
          </p:nvSpPr>
          <p:spPr>
            <a:xfrm>
              <a:off x="3168" y="1570"/>
              <a:ext cx="0" cy="2362"/>
            </a:xfrm>
            <a:prstGeom prst="line">
              <a:avLst/>
            </a:prstGeom>
            <a:ln w="28575" cap="rnd" cmpd="sng">
              <a:solidFill>
                <a:schemeClr val="tx1"/>
              </a:solidFill>
              <a:prstDash val="solid"/>
              <a:round/>
              <a:headEnd type="none" w="med" len="med"/>
              <a:tailEnd type="none" w="med" len="med"/>
            </a:ln>
          </p:spPr>
        </p:sp>
        <p:sp>
          <p:nvSpPr>
            <p:cNvPr id="46134" name="Line 58"/>
            <p:cNvSpPr/>
            <p:nvPr/>
          </p:nvSpPr>
          <p:spPr>
            <a:xfrm>
              <a:off x="2785" y="3922"/>
              <a:ext cx="383" cy="0"/>
            </a:xfrm>
            <a:prstGeom prst="line">
              <a:avLst/>
            </a:prstGeom>
            <a:ln w="28575" cap="rnd" cmpd="sng">
              <a:solidFill>
                <a:schemeClr val="tx1"/>
              </a:solidFill>
              <a:prstDash val="solid"/>
              <a:round/>
              <a:headEnd type="none" w="med" len="med"/>
              <a:tailEnd type="none" w="med" len="med"/>
            </a:ln>
          </p:spPr>
        </p:sp>
        <p:sp>
          <p:nvSpPr>
            <p:cNvPr id="46135" name="Line 59"/>
            <p:cNvSpPr/>
            <p:nvPr/>
          </p:nvSpPr>
          <p:spPr>
            <a:xfrm>
              <a:off x="4790" y="647"/>
              <a:ext cx="670" cy="0"/>
            </a:xfrm>
            <a:prstGeom prst="line">
              <a:avLst/>
            </a:prstGeom>
            <a:ln w="28575" cap="rnd" cmpd="sng">
              <a:solidFill>
                <a:schemeClr val="tx1"/>
              </a:solidFill>
              <a:prstDash val="solid"/>
              <a:round/>
              <a:headEnd type="none" w="med" len="med"/>
              <a:tailEnd type="none" w="med" len="med"/>
            </a:ln>
          </p:spPr>
        </p:sp>
        <p:sp>
          <p:nvSpPr>
            <p:cNvPr id="46136" name="Line 60"/>
            <p:cNvSpPr/>
            <p:nvPr/>
          </p:nvSpPr>
          <p:spPr>
            <a:xfrm>
              <a:off x="5460" y="647"/>
              <a:ext cx="0" cy="2518"/>
            </a:xfrm>
            <a:prstGeom prst="line">
              <a:avLst/>
            </a:prstGeom>
            <a:ln w="28575" cap="rnd" cmpd="sng">
              <a:solidFill>
                <a:schemeClr val="tx1"/>
              </a:solidFill>
              <a:prstDash val="solid"/>
              <a:round/>
              <a:headEnd type="none" w="med" len="med"/>
              <a:tailEnd type="none" w="med" len="med"/>
            </a:ln>
          </p:spPr>
        </p:sp>
        <p:sp>
          <p:nvSpPr>
            <p:cNvPr id="46137" name="Line 61"/>
            <p:cNvSpPr/>
            <p:nvPr/>
          </p:nvSpPr>
          <p:spPr>
            <a:xfrm>
              <a:off x="5460" y="3167"/>
              <a:ext cx="665" cy="0"/>
            </a:xfrm>
            <a:prstGeom prst="line">
              <a:avLst/>
            </a:prstGeom>
            <a:ln w="28575" cap="rnd" cmpd="sng">
              <a:solidFill>
                <a:schemeClr val="tx1"/>
              </a:solidFill>
              <a:prstDash val="solid"/>
              <a:round/>
              <a:headEnd type="none" w="med" len="med"/>
              <a:tailEnd type="none" w="med" len="med"/>
            </a:ln>
          </p:spPr>
        </p:sp>
        <p:sp>
          <p:nvSpPr>
            <p:cNvPr id="46138" name="Oval 62"/>
            <p:cNvSpPr/>
            <p:nvPr/>
          </p:nvSpPr>
          <p:spPr>
            <a:xfrm>
              <a:off x="3130" y="1530"/>
              <a:ext cx="95" cy="105"/>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139" name="Oval 63"/>
            <p:cNvSpPr/>
            <p:nvPr/>
          </p:nvSpPr>
          <p:spPr>
            <a:xfrm>
              <a:off x="2935" y="2330"/>
              <a:ext cx="95" cy="102"/>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140" name="Oval 64"/>
            <p:cNvSpPr/>
            <p:nvPr/>
          </p:nvSpPr>
          <p:spPr>
            <a:xfrm>
              <a:off x="3393" y="2330"/>
              <a:ext cx="95" cy="102"/>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141" name="Oval 65"/>
            <p:cNvSpPr/>
            <p:nvPr/>
          </p:nvSpPr>
          <p:spPr>
            <a:xfrm>
              <a:off x="3393" y="1507"/>
              <a:ext cx="95" cy="103"/>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142" name="Oval 66"/>
            <p:cNvSpPr/>
            <p:nvPr/>
          </p:nvSpPr>
          <p:spPr>
            <a:xfrm>
              <a:off x="6075" y="3100"/>
              <a:ext cx="95" cy="102"/>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143" name="Oval 67"/>
            <p:cNvSpPr/>
            <p:nvPr/>
          </p:nvSpPr>
          <p:spPr>
            <a:xfrm>
              <a:off x="6065" y="1907"/>
              <a:ext cx="95" cy="103"/>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144" name="Oval 68"/>
            <p:cNvSpPr/>
            <p:nvPr/>
          </p:nvSpPr>
          <p:spPr>
            <a:xfrm>
              <a:off x="6108" y="4302"/>
              <a:ext cx="95" cy="103"/>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145" name="Oval 69"/>
            <p:cNvSpPr/>
            <p:nvPr/>
          </p:nvSpPr>
          <p:spPr>
            <a:xfrm>
              <a:off x="3395" y="4300"/>
              <a:ext cx="95" cy="105"/>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grpSp>
          <p:nvGrpSpPr>
            <p:cNvPr id="46146" name="Group 70"/>
            <p:cNvGrpSpPr/>
            <p:nvPr/>
          </p:nvGrpSpPr>
          <p:grpSpPr>
            <a:xfrm>
              <a:off x="6793" y="2020"/>
              <a:ext cx="955" cy="593"/>
              <a:chOff x="0" y="0"/>
              <a:chExt cx="382" cy="237"/>
            </a:xfrm>
          </p:grpSpPr>
          <p:sp>
            <p:nvSpPr>
              <p:cNvPr id="46147" name="Text Box 71"/>
              <p:cNvSpPr txBox="1"/>
              <p:nvPr/>
            </p:nvSpPr>
            <p:spPr>
              <a:xfrm>
                <a:off x="0" y="0"/>
                <a:ext cx="267"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U</a:t>
                </a:r>
              </a:p>
            </p:txBody>
          </p:sp>
          <p:sp>
            <p:nvSpPr>
              <p:cNvPr id="46148" name="Text Box 72"/>
              <p:cNvSpPr txBox="1"/>
              <p:nvPr/>
            </p:nvSpPr>
            <p:spPr>
              <a:xfrm>
                <a:off x="115" y="63"/>
                <a:ext cx="267" cy="174"/>
              </a:xfrm>
              <a:prstGeom prst="rect">
                <a:avLst/>
              </a:prstGeom>
              <a:noFill/>
              <a:ln w="9525">
                <a:noFill/>
              </a:ln>
            </p:spPr>
            <p:txBody>
              <a:bodyPr anchor="t">
                <a:spAutoFit/>
              </a:bodyPr>
              <a:lstStyle/>
              <a:p>
                <a:pPr>
                  <a:spcBef>
                    <a:spcPct val="50000"/>
                  </a:spcBef>
                </a:pPr>
                <a:r>
                  <a:rPr lang="zh-CN" altLang="en-US" sz="1200" dirty="0">
                    <a:latin typeface="Times New Roman" panose="02020603050405020304" pitchFamily="18" charset="0"/>
                    <a:ea typeface="黑体" panose="02010609060101010101" pitchFamily="49" charset="-122"/>
                  </a:rPr>
                  <a:t>o1</a:t>
                </a:r>
              </a:p>
            </p:txBody>
          </p:sp>
        </p:grpSp>
        <p:grpSp>
          <p:nvGrpSpPr>
            <p:cNvPr id="46149" name="Group 73"/>
            <p:cNvGrpSpPr/>
            <p:nvPr/>
          </p:nvGrpSpPr>
          <p:grpSpPr>
            <a:xfrm>
              <a:off x="833" y="1927"/>
              <a:ext cx="340" cy="115"/>
              <a:chOff x="0" y="0"/>
              <a:chExt cx="136" cy="46"/>
            </a:xfrm>
          </p:grpSpPr>
          <p:sp>
            <p:nvSpPr>
              <p:cNvPr id="46150" name="Line 74"/>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6151" name="Line 75"/>
              <p:cNvSpPr/>
              <p:nvPr/>
            </p:nvSpPr>
            <p:spPr>
              <a:xfrm>
                <a:off x="27" y="46"/>
                <a:ext cx="91" cy="0"/>
              </a:xfrm>
              <a:prstGeom prst="line">
                <a:avLst/>
              </a:prstGeom>
              <a:ln w="28575" cap="rnd" cmpd="sng">
                <a:solidFill>
                  <a:schemeClr val="tx1"/>
                </a:solidFill>
                <a:prstDash val="solid"/>
                <a:round/>
                <a:headEnd type="none" w="med" len="med"/>
                <a:tailEnd type="none" w="med" len="med"/>
              </a:ln>
            </p:spPr>
          </p:sp>
        </p:grpSp>
        <p:grpSp>
          <p:nvGrpSpPr>
            <p:cNvPr id="46152" name="Group 76"/>
            <p:cNvGrpSpPr/>
            <p:nvPr/>
          </p:nvGrpSpPr>
          <p:grpSpPr>
            <a:xfrm>
              <a:off x="853" y="3512"/>
              <a:ext cx="340" cy="115"/>
              <a:chOff x="0" y="0"/>
              <a:chExt cx="136" cy="46"/>
            </a:xfrm>
          </p:grpSpPr>
          <p:sp>
            <p:nvSpPr>
              <p:cNvPr id="46153" name="Line 77"/>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6154" name="Line 78"/>
              <p:cNvSpPr/>
              <p:nvPr/>
            </p:nvSpPr>
            <p:spPr>
              <a:xfrm>
                <a:off x="27" y="46"/>
                <a:ext cx="91" cy="0"/>
              </a:xfrm>
              <a:prstGeom prst="line">
                <a:avLst/>
              </a:prstGeom>
              <a:ln w="28575" cap="rnd" cmpd="sng">
                <a:solidFill>
                  <a:schemeClr val="tx1"/>
                </a:solidFill>
                <a:prstDash val="solid"/>
                <a:round/>
                <a:headEnd type="none" w="med" len="med"/>
                <a:tailEnd type="none" w="med" len="med"/>
              </a:ln>
            </p:spPr>
          </p:sp>
        </p:grpSp>
        <p:grpSp>
          <p:nvGrpSpPr>
            <p:cNvPr id="46155" name="Group 79"/>
            <p:cNvGrpSpPr/>
            <p:nvPr/>
          </p:nvGrpSpPr>
          <p:grpSpPr>
            <a:xfrm>
              <a:off x="1418" y="3515"/>
              <a:ext cx="340" cy="115"/>
              <a:chOff x="0" y="0"/>
              <a:chExt cx="136" cy="46"/>
            </a:xfrm>
          </p:grpSpPr>
          <p:sp>
            <p:nvSpPr>
              <p:cNvPr id="46156" name="Line 80"/>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6157" name="Line 81"/>
              <p:cNvSpPr/>
              <p:nvPr/>
            </p:nvSpPr>
            <p:spPr>
              <a:xfrm>
                <a:off x="27" y="46"/>
                <a:ext cx="91" cy="0"/>
              </a:xfrm>
              <a:prstGeom prst="line">
                <a:avLst/>
              </a:prstGeom>
              <a:ln w="28575" cap="rnd" cmpd="sng">
                <a:solidFill>
                  <a:schemeClr val="tx1"/>
                </a:solidFill>
                <a:prstDash val="solid"/>
                <a:round/>
                <a:headEnd type="none" w="med" len="med"/>
                <a:tailEnd type="none" w="med" len="med"/>
              </a:ln>
            </p:spPr>
          </p:sp>
        </p:grpSp>
        <p:grpSp>
          <p:nvGrpSpPr>
            <p:cNvPr id="46158" name="Group 82"/>
            <p:cNvGrpSpPr/>
            <p:nvPr/>
          </p:nvGrpSpPr>
          <p:grpSpPr>
            <a:xfrm>
              <a:off x="1420" y="4242"/>
              <a:ext cx="340" cy="115"/>
              <a:chOff x="0" y="0"/>
              <a:chExt cx="136" cy="46"/>
            </a:xfrm>
          </p:grpSpPr>
          <p:sp>
            <p:nvSpPr>
              <p:cNvPr id="46159" name="Line 83"/>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6160" name="Line 84"/>
              <p:cNvSpPr/>
              <p:nvPr/>
            </p:nvSpPr>
            <p:spPr>
              <a:xfrm>
                <a:off x="27" y="46"/>
                <a:ext cx="91" cy="0"/>
              </a:xfrm>
              <a:prstGeom prst="line">
                <a:avLst/>
              </a:prstGeom>
              <a:ln w="28575" cap="rnd" cmpd="sng">
                <a:solidFill>
                  <a:schemeClr val="tx1"/>
                </a:solidFill>
                <a:prstDash val="solid"/>
                <a:round/>
                <a:headEnd type="none" w="med" len="med"/>
                <a:tailEnd type="none" w="med" len="med"/>
              </a:ln>
            </p:spPr>
          </p:sp>
        </p:grpSp>
        <p:grpSp>
          <p:nvGrpSpPr>
            <p:cNvPr id="46161" name="Group 85"/>
            <p:cNvGrpSpPr/>
            <p:nvPr/>
          </p:nvGrpSpPr>
          <p:grpSpPr>
            <a:xfrm>
              <a:off x="3258" y="4627"/>
              <a:ext cx="340" cy="115"/>
              <a:chOff x="0" y="0"/>
              <a:chExt cx="136" cy="46"/>
            </a:xfrm>
          </p:grpSpPr>
          <p:sp>
            <p:nvSpPr>
              <p:cNvPr id="46162" name="Line 86"/>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6163" name="Line 87"/>
              <p:cNvSpPr/>
              <p:nvPr/>
            </p:nvSpPr>
            <p:spPr>
              <a:xfrm>
                <a:off x="27" y="46"/>
                <a:ext cx="91" cy="0"/>
              </a:xfrm>
              <a:prstGeom prst="line">
                <a:avLst/>
              </a:prstGeom>
              <a:ln w="28575" cap="rnd" cmpd="sng">
                <a:solidFill>
                  <a:schemeClr val="tx1"/>
                </a:solidFill>
                <a:prstDash val="solid"/>
                <a:round/>
                <a:headEnd type="none" w="med" len="med"/>
                <a:tailEnd type="none" w="med" len="med"/>
              </a:ln>
            </p:spPr>
          </p:sp>
        </p:grpSp>
        <p:sp>
          <p:nvSpPr>
            <p:cNvPr id="46164" name="Line 88"/>
            <p:cNvSpPr/>
            <p:nvPr/>
          </p:nvSpPr>
          <p:spPr>
            <a:xfrm>
              <a:off x="1013" y="1565"/>
              <a:ext cx="0" cy="340"/>
            </a:xfrm>
            <a:prstGeom prst="line">
              <a:avLst/>
            </a:prstGeom>
            <a:ln w="28575" cap="rnd" cmpd="sng">
              <a:solidFill>
                <a:schemeClr val="tx1"/>
              </a:solidFill>
              <a:prstDash val="solid"/>
              <a:round/>
              <a:headEnd type="none" w="med" len="med"/>
              <a:tailEnd type="none" w="med" len="med"/>
            </a:ln>
          </p:spPr>
        </p:sp>
        <p:sp>
          <p:nvSpPr>
            <p:cNvPr id="46165" name="Line 89"/>
            <p:cNvSpPr/>
            <p:nvPr/>
          </p:nvSpPr>
          <p:spPr>
            <a:xfrm>
              <a:off x="1013" y="2042"/>
              <a:ext cx="0" cy="1475"/>
            </a:xfrm>
            <a:prstGeom prst="line">
              <a:avLst/>
            </a:prstGeom>
            <a:ln w="28575" cap="rnd" cmpd="sng">
              <a:solidFill>
                <a:schemeClr val="tx1"/>
              </a:solidFill>
              <a:prstDash val="solid"/>
              <a:round/>
              <a:headEnd type="none" w="med" len="med"/>
              <a:tailEnd type="none" w="med" len="med"/>
            </a:ln>
          </p:spPr>
        </p:sp>
        <p:sp>
          <p:nvSpPr>
            <p:cNvPr id="46166" name="Line 90"/>
            <p:cNvSpPr/>
            <p:nvPr/>
          </p:nvSpPr>
          <p:spPr>
            <a:xfrm>
              <a:off x="1600" y="3130"/>
              <a:ext cx="0" cy="397"/>
            </a:xfrm>
            <a:prstGeom prst="line">
              <a:avLst/>
            </a:prstGeom>
            <a:ln w="28575" cap="rnd" cmpd="sng">
              <a:solidFill>
                <a:schemeClr val="tx1"/>
              </a:solidFill>
              <a:prstDash val="solid"/>
              <a:round/>
              <a:headEnd type="none" w="med" len="med"/>
              <a:tailEnd type="none" w="med" len="med"/>
            </a:ln>
          </p:spPr>
        </p:sp>
        <p:sp>
          <p:nvSpPr>
            <p:cNvPr id="46167" name="Line 91"/>
            <p:cNvSpPr/>
            <p:nvPr/>
          </p:nvSpPr>
          <p:spPr>
            <a:xfrm>
              <a:off x="1600" y="4355"/>
              <a:ext cx="0" cy="737"/>
            </a:xfrm>
            <a:prstGeom prst="line">
              <a:avLst/>
            </a:prstGeom>
            <a:ln w="28575" cap="rnd" cmpd="sng">
              <a:solidFill>
                <a:schemeClr val="tx1"/>
              </a:solidFill>
              <a:prstDash val="solid"/>
              <a:round/>
              <a:headEnd type="none" w="med" len="med"/>
              <a:tailEnd type="none" w="med" len="med"/>
            </a:ln>
          </p:spPr>
        </p:sp>
        <p:sp>
          <p:nvSpPr>
            <p:cNvPr id="46168" name="Line 92"/>
            <p:cNvSpPr/>
            <p:nvPr/>
          </p:nvSpPr>
          <p:spPr>
            <a:xfrm>
              <a:off x="1013" y="3652"/>
              <a:ext cx="0" cy="1418"/>
            </a:xfrm>
            <a:prstGeom prst="line">
              <a:avLst/>
            </a:prstGeom>
            <a:ln w="28575" cap="rnd" cmpd="sng">
              <a:solidFill>
                <a:schemeClr val="tx1"/>
              </a:solidFill>
              <a:prstDash val="solid"/>
              <a:round/>
              <a:headEnd type="none" w="med" len="med"/>
              <a:tailEnd type="none" w="med" len="med"/>
            </a:ln>
          </p:spPr>
        </p:sp>
        <p:sp>
          <p:nvSpPr>
            <p:cNvPr id="46169" name="Line 93"/>
            <p:cNvSpPr/>
            <p:nvPr/>
          </p:nvSpPr>
          <p:spPr>
            <a:xfrm>
              <a:off x="1013" y="5105"/>
              <a:ext cx="2437" cy="0"/>
            </a:xfrm>
            <a:prstGeom prst="line">
              <a:avLst/>
            </a:prstGeom>
            <a:ln w="28575" cap="rnd" cmpd="sng">
              <a:solidFill>
                <a:schemeClr val="tx1"/>
              </a:solidFill>
              <a:prstDash val="solid"/>
              <a:round/>
              <a:headEnd type="none" w="med" len="med"/>
              <a:tailEnd type="none" w="med" len="med"/>
            </a:ln>
          </p:spPr>
        </p:sp>
        <p:sp>
          <p:nvSpPr>
            <p:cNvPr id="46170" name="Line 94"/>
            <p:cNvSpPr/>
            <p:nvPr/>
          </p:nvSpPr>
          <p:spPr>
            <a:xfrm>
              <a:off x="3438" y="4765"/>
              <a:ext cx="0" cy="680"/>
            </a:xfrm>
            <a:prstGeom prst="line">
              <a:avLst/>
            </a:prstGeom>
            <a:ln w="28575" cap="rnd" cmpd="sng">
              <a:solidFill>
                <a:schemeClr val="tx1"/>
              </a:solidFill>
              <a:prstDash val="solid"/>
              <a:round/>
              <a:headEnd type="none" w="med" len="med"/>
              <a:tailEnd type="none" w="med" len="med"/>
            </a:ln>
          </p:spPr>
        </p:sp>
        <p:sp>
          <p:nvSpPr>
            <p:cNvPr id="46171" name="Oval 95"/>
            <p:cNvSpPr/>
            <p:nvPr/>
          </p:nvSpPr>
          <p:spPr>
            <a:xfrm>
              <a:off x="3393" y="5037"/>
              <a:ext cx="95" cy="105"/>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6172" name="Line 96"/>
            <p:cNvSpPr/>
            <p:nvPr/>
          </p:nvSpPr>
          <p:spPr>
            <a:xfrm>
              <a:off x="6930" y="4355"/>
              <a:ext cx="0" cy="680"/>
            </a:xfrm>
            <a:prstGeom prst="line">
              <a:avLst/>
            </a:prstGeom>
            <a:ln w="28575" cap="rnd" cmpd="sng">
              <a:solidFill>
                <a:schemeClr val="tx1"/>
              </a:solidFill>
              <a:prstDash val="solid"/>
              <a:round/>
              <a:headEnd type="none" w="med" len="med"/>
              <a:tailEnd type="none" w="med" len="med"/>
            </a:ln>
          </p:spPr>
        </p:sp>
        <p:grpSp>
          <p:nvGrpSpPr>
            <p:cNvPr id="46173" name="Group 97"/>
            <p:cNvGrpSpPr/>
            <p:nvPr/>
          </p:nvGrpSpPr>
          <p:grpSpPr>
            <a:xfrm>
              <a:off x="0" y="3222"/>
              <a:ext cx="963" cy="568"/>
              <a:chOff x="0" y="0"/>
              <a:chExt cx="385" cy="227"/>
            </a:xfrm>
          </p:grpSpPr>
          <p:sp>
            <p:nvSpPr>
              <p:cNvPr id="46174" name="Text Box 98"/>
              <p:cNvSpPr txBox="1"/>
              <p:nvPr/>
            </p:nvSpPr>
            <p:spPr>
              <a:xfrm>
                <a:off x="0" y="0"/>
                <a:ext cx="267"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U</a:t>
                </a:r>
              </a:p>
            </p:txBody>
          </p:sp>
          <p:sp>
            <p:nvSpPr>
              <p:cNvPr id="46175" name="Text Box 99"/>
              <p:cNvSpPr txBox="1"/>
              <p:nvPr/>
            </p:nvSpPr>
            <p:spPr>
              <a:xfrm>
                <a:off x="90" y="73"/>
                <a:ext cx="295" cy="154"/>
              </a:xfrm>
              <a:prstGeom prst="rect">
                <a:avLst/>
              </a:prstGeom>
              <a:noFill/>
              <a:ln w="9525">
                <a:noFill/>
              </a:ln>
            </p:spPr>
            <p:txBody>
              <a:bodyPr anchor="t">
                <a:spAutoFit/>
              </a:bodyPr>
              <a:lstStyle/>
              <a:p>
                <a:pPr>
                  <a:spcBef>
                    <a:spcPct val="50000"/>
                  </a:spcBef>
                </a:pPr>
                <a:r>
                  <a:rPr lang="zh-CN" altLang="en-US" sz="1000" dirty="0">
                    <a:latin typeface="Times New Roman" panose="02020603050405020304" pitchFamily="18" charset="0"/>
                    <a:ea typeface="黑体" panose="02010609060101010101" pitchFamily="49" charset="-122"/>
                  </a:rPr>
                  <a:t>CM1</a:t>
                </a:r>
              </a:p>
            </p:txBody>
          </p:sp>
        </p:grpSp>
        <p:grpSp>
          <p:nvGrpSpPr>
            <p:cNvPr id="46176" name="Group 100"/>
            <p:cNvGrpSpPr/>
            <p:nvPr/>
          </p:nvGrpSpPr>
          <p:grpSpPr>
            <a:xfrm>
              <a:off x="1645" y="4060"/>
              <a:ext cx="963" cy="569"/>
              <a:chOff x="0" y="0"/>
              <a:chExt cx="385" cy="228"/>
            </a:xfrm>
          </p:grpSpPr>
          <p:sp>
            <p:nvSpPr>
              <p:cNvPr id="46177" name="Text Box 101"/>
              <p:cNvSpPr txBox="1"/>
              <p:nvPr/>
            </p:nvSpPr>
            <p:spPr>
              <a:xfrm>
                <a:off x="0" y="0"/>
                <a:ext cx="267" cy="213"/>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U</a:t>
                </a:r>
              </a:p>
            </p:txBody>
          </p:sp>
          <p:sp>
            <p:nvSpPr>
              <p:cNvPr id="46178" name="Text Box 102"/>
              <p:cNvSpPr txBox="1"/>
              <p:nvPr/>
            </p:nvSpPr>
            <p:spPr>
              <a:xfrm>
                <a:off x="90" y="73"/>
                <a:ext cx="295" cy="155"/>
              </a:xfrm>
              <a:prstGeom prst="rect">
                <a:avLst/>
              </a:prstGeom>
              <a:noFill/>
              <a:ln w="9525">
                <a:noFill/>
              </a:ln>
            </p:spPr>
            <p:txBody>
              <a:bodyPr anchor="t">
                <a:spAutoFit/>
              </a:bodyPr>
              <a:lstStyle/>
              <a:p>
                <a:pPr>
                  <a:spcBef>
                    <a:spcPct val="50000"/>
                  </a:spcBef>
                </a:pPr>
                <a:r>
                  <a:rPr lang="zh-CN" altLang="en-US" sz="1000" dirty="0">
                    <a:latin typeface="Times New Roman" panose="02020603050405020304" pitchFamily="18" charset="0"/>
                    <a:ea typeface="黑体" panose="02010609060101010101" pitchFamily="49" charset="-122"/>
                  </a:rPr>
                  <a:t>CM2</a:t>
                </a:r>
              </a:p>
            </p:txBody>
          </p:sp>
        </p:grpSp>
        <p:sp>
          <p:nvSpPr>
            <p:cNvPr id="46179" name="Oval 103"/>
            <p:cNvSpPr/>
            <p:nvPr/>
          </p:nvSpPr>
          <p:spPr>
            <a:xfrm>
              <a:off x="1555" y="3902"/>
              <a:ext cx="95" cy="105"/>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grpSp>
          <p:nvGrpSpPr>
            <p:cNvPr id="46180" name="Group 104"/>
            <p:cNvGrpSpPr/>
            <p:nvPr/>
          </p:nvGrpSpPr>
          <p:grpSpPr>
            <a:xfrm>
              <a:off x="3553" y="4422"/>
              <a:ext cx="955" cy="580"/>
              <a:chOff x="0" y="0"/>
              <a:chExt cx="382" cy="232"/>
            </a:xfrm>
          </p:grpSpPr>
          <p:sp>
            <p:nvSpPr>
              <p:cNvPr id="46181" name="Text Box 105"/>
              <p:cNvSpPr txBox="1"/>
              <p:nvPr/>
            </p:nvSpPr>
            <p:spPr>
              <a:xfrm>
                <a:off x="0" y="0"/>
                <a:ext cx="267" cy="212"/>
              </a:xfrm>
              <a:prstGeom prst="rect">
                <a:avLst/>
              </a:prstGeom>
              <a:noFill/>
              <a:ln w="9525">
                <a:noFill/>
              </a:ln>
            </p:spPr>
            <p:txBody>
              <a:bodyPr anchor="t">
                <a:spAutoFit/>
              </a:bodyPr>
              <a:lstStyle/>
              <a:p>
                <a:pPr>
                  <a:spcBef>
                    <a:spcPct val="50000"/>
                  </a:spcBef>
                </a:pPr>
                <a:r>
                  <a:rPr lang="zh-CN" altLang="en-US" sz="1600" i="1" dirty="0">
                    <a:latin typeface="Times New Roman" panose="02020603050405020304" pitchFamily="18" charset="0"/>
                    <a:ea typeface="黑体" panose="02010609060101010101" pitchFamily="49" charset="-122"/>
                  </a:rPr>
                  <a:t>U</a:t>
                </a:r>
              </a:p>
            </p:txBody>
          </p:sp>
          <p:sp>
            <p:nvSpPr>
              <p:cNvPr id="46182" name="Text Box 106"/>
              <p:cNvSpPr txBox="1"/>
              <p:nvPr/>
            </p:nvSpPr>
            <p:spPr>
              <a:xfrm>
                <a:off x="115" y="20"/>
                <a:ext cx="267" cy="212"/>
              </a:xfrm>
              <a:prstGeom prst="rect">
                <a:avLst/>
              </a:prstGeom>
              <a:noFill/>
              <a:ln w="9525">
                <a:noFill/>
              </a:ln>
            </p:spPr>
            <p:txBody>
              <a:bodyPr anchor="t">
                <a:spAutoFit/>
              </a:bodyPr>
              <a:lstStyle/>
              <a:p>
                <a:pPr>
                  <a:spcBef>
                    <a:spcPct val="50000"/>
                  </a:spcBef>
                </a:pPr>
                <a:r>
                  <a:rPr lang="zh-CN" altLang="en-US" sz="1600" dirty="0">
                    <a:latin typeface="Times New Roman" panose="02020603050405020304" pitchFamily="18" charset="0"/>
                    <a:ea typeface="黑体" panose="02010609060101010101" pitchFamily="49" charset="-122"/>
                  </a:rPr>
                  <a:t>B</a:t>
                </a:r>
              </a:p>
            </p:txBody>
          </p:sp>
        </p:grpSp>
      </p:grpSp>
      <p:sp>
        <p:nvSpPr>
          <p:cNvPr id="46183" name="TextBox 106"/>
          <p:cNvSpPr txBox="1"/>
          <p:nvPr/>
        </p:nvSpPr>
        <p:spPr>
          <a:xfrm>
            <a:off x="2087880" y="1325880"/>
            <a:ext cx="6308725" cy="398780"/>
          </a:xfrm>
          <a:prstGeom prst="rect">
            <a:avLst/>
          </a:prstGeom>
          <a:noFill/>
          <a:ln w="9525">
            <a:noFill/>
          </a:ln>
        </p:spPr>
        <p:txBody>
          <a:bodyPr wrap="square" anchor="t">
            <a:spAutoFit/>
          </a:bodyPr>
          <a:lstStyle/>
          <a:p>
            <a:pPr eaLnBrk="0" hangingPunct="0"/>
            <a:r>
              <a:rPr lang="en-US" altLang="zh-CN" sz="2000" dirty="0">
                <a:latin typeface="Arial" panose="020B0604020202020204" pitchFamily="34" charset="0"/>
                <a:ea typeface="宋体" panose="02010600030101010101" pitchFamily="2" charset="-122"/>
              </a:rPr>
              <a:t>V</a:t>
            </a:r>
            <a:r>
              <a:rPr lang="en-US" altLang="zh-CN" sz="2000" baseline="-25000" dirty="0">
                <a:latin typeface="Arial" panose="020B0604020202020204" pitchFamily="34" charset="0"/>
                <a:ea typeface="宋体" panose="02010600030101010101" pitchFamily="2" charset="-122"/>
              </a:rPr>
              <a:t>S</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5V</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V</a:t>
            </a:r>
            <a:r>
              <a:rPr lang="en-US" altLang="zh-CN" sz="2000" baseline="-25000" dirty="0">
                <a:latin typeface="Arial" panose="020B0604020202020204" pitchFamily="34" charset="0"/>
                <a:ea typeface="宋体" panose="02010600030101010101" pitchFamily="2" charset="-122"/>
              </a:rPr>
              <a:t>CM1</a:t>
            </a:r>
            <a:r>
              <a:rPr lang="en-US" altLang="zh-CN" sz="2000" dirty="0">
                <a:latin typeface="Arial" panose="020B0604020202020204" pitchFamily="34" charset="0"/>
                <a:ea typeface="宋体" panose="02010600030101010101" pitchFamily="2" charset="-122"/>
              </a:rPr>
              <a:t>=V</a:t>
            </a:r>
            <a:r>
              <a:rPr lang="en-US" altLang="zh-CN" sz="2000" baseline="-25000" dirty="0">
                <a:latin typeface="Arial" panose="020B0604020202020204" pitchFamily="34" charset="0"/>
                <a:ea typeface="宋体" panose="02010600030101010101" pitchFamily="2" charset="-122"/>
              </a:rPr>
              <a:t>CM2</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1V</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 V</a:t>
            </a:r>
            <a:r>
              <a:rPr lang="en-US" altLang="zh-CN" sz="2000" baseline="-25000" dirty="0">
                <a:latin typeface="Arial" panose="020B0604020202020204" pitchFamily="34" charset="0"/>
                <a:ea typeface="宋体" panose="02010600030101010101" pitchFamily="2" charset="-122"/>
              </a:rPr>
              <a:t>B</a:t>
            </a:r>
            <a:r>
              <a:rPr lang="en-US" altLang="zh-CN" sz="2000" dirty="0">
                <a:latin typeface="Arial" panose="020B0604020202020204" pitchFamily="34" charset="0"/>
                <a:ea typeface="宋体" panose="02010600030101010101" pitchFamily="2" charset="-122"/>
              </a:rPr>
              <a:t>=10V</a:t>
            </a:r>
            <a:endParaRPr lang="zh-CN" altLang="en-US" sz="2000" dirty="0">
              <a:latin typeface="Arial" panose="020B0604020202020204" pitchFamily="34" charset="0"/>
              <a:ea typeface="宋体" panose="02010600030101010101" pitchFamily="2" charset="-122"/>
            </a:endParaRPr>
          </a:p>
        </p:txBody>
      </p:sp>
      <p:sp>
        <p:nvSpPr>
          <p:cNvPr id="46184" name="TextBox 107"/>
          <p:cNvSpPr txBox="1"/>
          <p:nvPr/>
        </p:nvSpPr>
        <p:spPr>
          <a:xfrm>
            <a:off x="6687820" y="2487930"/>
            <a:ext cx="3009265" cy="460375"/>
          </a:xfrm>
          <a:prstGeom prst="rect">
            <a:avLst/>
          </a:prstGeom>
          <a:noFill/>
          <a:ln w="9525">
            <a:noFill/>
          </a:ln>
        </p:spPr>
        <p:txBody>
          <a:bodyPr wrap="square" anchor="t">
            <a:spAutoFit/>
          </a:bodyPr>
          <a:lstStyle/>
          <a:p>
            <a:pPr eaLnBrk="0" hangingPunct="0"/>
            <a:r>
              <a:rPr lang="en-US" altLang="zh-CN" dirty="0">
                <a:latin typeface="Arial" panose="020B0604020202020204" pitchFamily="34" charset="0"/>
                <a:ea typeface="宋体" panose="02010600030101010101" pitchFamily="2" charset="-122"/>
              </a:rPr>
              <a:t>U</a:t>
            </a:r>
            <a:r>
              <a:rPr lang="en-US" altLang="zh-CN" baseline="-25000" dirty="0">
                <a:latin typeface="Arial" panose="020B0604020202020204" pitchFamily="34" charset="0"/>
                <a:ea typeface="宋体" panose="02010600030101010101" pitchFamily="2" charset="-122"/>
              </a:rPr>
              <a:t>T</a:t>
            </a:r>
            <a:r>
              <a:rPr lang="en-US" altLang="zh-CN" dirty="0">
                <a:latin typeface="Arial" panose="020B0604020202020204" pitchFamily="34" charset="0"/>
                <a:ea typeface="宋体" panose="02010600030101010101" pitchFamily="2" charset="-122"/>
              </a:rPr>
              <a:t>= U</a:t>
            </a:r>
            <a:r>
              <a:rPr lang="en-US" altLang="zh-CN" baseline="-25000" dirty="0">
                <a:latin typeface="Arial" panose="020B0604020202020204" pitchFamily="34" charset="0"/>
                <a:ea typeface="宋体" panose="02010600030101010101" pitchFamily="2" charset="-122"/>
              </a:rPr>
              <a:t>F</a:t>
            </a:r>
            <a:r>
              <a:rPr lang="en-US" altLang="zh-CN" dirty="0">
                <a:latin typeface="Arial" panose="020B0604020202020204" pitchFamily="34" charset="0"/>
                <a:ea typeface="宋体" panose="02010600030101010101" pitchFamily="2" charset="-122"/>
              </a:rPr>
              <a:t>=3.7</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5.7V</a:t>
            </a:r>
            <a:endParaRPr lang="zh-CN" altLang="en-US" dirty="0">
              <a:latin typeface="Arial" panose="020B0604020202020204" pitchFamily="34" charset="0"/>
              <a:ea typeface="宋体" panose="02010600030101010101" pitchFamily="2" charset="-122"/>
            </a:endParaRPr>
          </a:p>
        </p:txBody>
      </p:sp>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
        <p:nvSpPr>
          <p:cNvPr id="45057" name="Text Box 2"/>
          <p:cNvSpPr txBox="1"/>
          <p:nvPr/>
        </p:nvSpPr>
        <p:spPr>
          <a:xfrm>
            <a:off x="2360613" y="865188"/>
            <a:ext cx="8064500" cy="460375"/>
          </a:xfrm>
          <a:prstGeom prst="rect">
            <a:avLst/>
          </a:prstGeom>
          <a:noFill/>
          <a:ln w="9525">
            <a:noFill/>
          </a:ln>
        </p:spPr>
        <p:txBody>
          <a:bodyPr anchor="t">
            <a:spAutoFit/>
          </a:bodyPr>
          <a:lstStyle/>
          <a:p>
            <a:pPr>
              <a:spcBef>
                <a:spcPct val="50000"/>
              </a:spcBef>
            </a:pPr>
            <a:r>
              <a:rPr lang="zh-CN" altLang="en-US" dirty="0">
                <a:latin typeface="Calibri" panose="020F0502020204030204" charset="0"/>
                <a:ea typeface="宋体" panose="02010600030101010101" pitchFamily="2" charset="-122"/>
              </a:rPr>
              <a:t>②</a:t>
            </a:r>
            <a:r>
              <a:rPr lang="zh-CN" altLang="en-US" dirty="0">
                <a:latin typeface="Times New Roman" panose="02020603050405020304" pitchFamily="18" charset="0"/>
                <a:ea typeface="宋体" panose="02010600030101010101" pitchFamily="2" charset="-122"/>
              </a:rPr>
              <a:t>电平移动保证放大器工作 </a:t>
            </a:r>
            <a:endParaRPr lang="zh-CN" altLang="en-US" dirty="0">
              <a:solidFill>
                <a:srgbClr val="FF0000"/>
              </a:solidFill>
              <a:latin typeface="Times New Roman" panose="02020603050405020304" pitchFamily="18" charset="0"/>
              <a:ea typeface="宋体" panose="02010600030101010101" pitchFamily="2" charset="-122"/>
            </a:endParaRPr>
          </a:p>
        </p:txBody>
      </p:sp>
      <p:graphicFrame>
        <p:nvGraphicFramePr>
          <p:cNvPr id="47217" name="对象 4">
            <a:hlinkClick r:id="" action="ppaction://ole?verb=0"/>
          </p:cNvPr>
          <p:cNvGraphicFramePr>
            <a:graphicFrameLocks noChangeAspect="1"/>
          </p:cNvGraphicFramePr>
          <p:nvPr/>
        </p:nvGraphicFramePr>
        <p:xfrm>
          <a:off x="2083435" y="1905000"/>
          <a:ext cx="3995420" cy="642620"/>
        </p:xfrm>
        <a:graphic>
          <a:graphicData uri="http://schemas.openxmlformats.org/presentationml/2006/ole">
            <mc:AlternateContent xmlns:mc="http://schemas.openxmlformats.org/markup-compatibility/2006">
              <mc:Choice xmlns:v="urn:schemas-microsoft-com:vml" Requires="v">
                <p:oleObj spid="_x0000_s24589" r:id="rId3" imgW="2453640" imgH="393700" progId="Equation.KSEE3">
                  <p:embed/>
                </p:oleObj>
              </mc:Choice>
              <mc:Fallback>
                <p:oleObj r:id="rId3" imgW="2453640" imgH="393700" progId="Equation.KSEE3">
                  <p:embed/>
                  <p:pic>
                    <p:nvPicPr>
                      <p:cNvPr id="0" name="图片 3181"/>
                      <p:cNvPicPr/>
                      <p:nvPr/>
                    </p:nvPicPr>
                    <p:blipFill>
                      <a:blip r:embed="rId4"/>
                      <a:stretch>
                        <a:fillRect/>
                      </a:stretch>
                    </p:blipFill>
                    <p:spPr>
                      <a:xfrm>
                        <a:off x="2083435" y="1905000"/>
                        <a:ext cx="3995420" cy="642620"/>
                      </a:xfrm>
                      <a:prstGeom prst="rect">
                        <a:avLst/>
                      </a:prstGeom>
                      <a:noFill/>
                      <a:ln w="38100">
                        <a:noFill/>
                        <a:miter/>
                      </a:ln>
                    </p:spPr>
                  </p:pic>
                </p:oleObj>
              </mc:Fallback>
            </mc:AlternateContent>
          </a:graphicData>
        </a:graphic>
      </p:graphicFrame>
      <p:graphicFrame>
        <p:nvGraphicFramePr>
          <p:cNvPr id="47218" name="对象 5">
            <a:hlinkClick r:id="" action="ppaction://ole?verb=0"/>
          </p:cNvPr>
          <p:cNvGraphicFramePr>
            <a:graphicFrameLocks noChangeAspect="1"/>
          </p:cNvGraphicFramePr>
          <p:nvPr/>
        </p:nvGraphicFramePr>
        <p:xfrm>
          <a:off x="6744970" y="1724660"/>
          <a:ext cx="3384550" cy="668655"/>
        </p:xfrm>
        <a:graphic>
          <a:graphicData uri="http://schemas.openxmlformats.org/presentationml/2006/ole">
            <mc:AlternateContent xmlns:mc="http://schemas.openxmlformats.org/markup-compatibility/2006">
              <mc:Choice xmlns:v="urn:schemas-microsoft-com:vml" Requires="v">
                <p:oleObj spid="_x0000_s24590" r:id="rId5" imgW="1995805" imgH="393700" progId="Equation.KSEE3">
                  <p:embed/>
                </p:oleObj>
              </mc:Choice>
              <mc:Fallback>
                <p:oleObj r:id="rId5" imgW="1995805" imgH="393700" progId="Equation.KSEE3">
                  <p:embed/>
                  <p:pic>
                    <p:nvPicPr>
                      <p:cNvPr id="0" name="图片 3184"/>
                      <p:cNvPicPr/>
                      <p:nvPr/>
                    </p:nvPicPr>
                    <p:blipFill>
                      <a:blip r:embed="rId6"/>
                      <a:stretch>
                        <a:fillRect/>
                      </a:stretch>
                    </p:blipFill>
                    <p:spPr>
                      <a:xfrm>
                        <a:off x="6744970" y="1724660"/>
                        <a:ext cx="3384550" cy="668655"/>
                      </a:xfrm>
                      <a:prstGeom prst="rect">
                        <a:avLst/>
                      </a:prstGeom>
                      <a:noFill/>
                      <a:ln w="38100">
                        <a:noFill/>
                        <a:miter/>
                      </a:ln>
                    </p:spPr>
                  </p:pic>
                </p:oleObj>
              </mc:Fallback>
            </mc:AlternateContent>
          </a:graphicData>
        </a:graphic>
      </p:graphicFrame>
      <p:graphicFrame>
        <p:nvGraphicFramePr>
          <p:cNvPr id="4" name="对象 5">
            <a:hlinkClick r:id="" action="ppaction://ole?verb=0"/>
          </p:cNvPr>
          <p:cNvGraphicFramePr>
            <a:graphicFrameLocks noChangeAspect="1"/>
          </p:cNvGraphicFramePr>
          <p:nvPr/>
        </p:nvGraphicFramePr>
        <p:xfrm>
          <a:off x="2782888" y="5945505"/>
          <a:ext cx="3080385" cy="668655"/>
        </p:xfrm>
        <a:graphic>
          <a:graphicData uri="http://schemas.openxmlformats.org/presentationml/2006/ole">
            <mc:AlternateContent xmlns:mc="http://schemas.openxmlformats.org/markup-compatibility/2006">
              <mc:Choice xmlns:v="urn:schemas-microsoft-com:vml" Requires="v">
                <p:oleObj spid="_x0000_s24591" r:id="rId7" imgW="1816100" imgH="393700" progId="Equation.KSEE3">
                  <p:embed/>
                </p:oleObj>
              </mc:Choice>
              <mc:Fallback>
                <p:oleObj r:id="rId7" imgW="1816100" imgH="393700" progId="Equation.KSEE3">
                  <p:embed/>
                  <p:pic>
                    <p:nvPicPr>
                      <p:cNvPr id="0" name="图片 3184"/>
                      <p:cNvPicPr/>
                      <p:nvPr/>
                    </p:nvPicPr>
                    <p:blipFill>
                      <a:blip r:embed="rId8"/>
                      <a:stretch>
                        <a:fillRect/>
                      </a:stretch>
                    </p:blipFill>
                    <p:spPr>
                      <a:xfrm>
                        <a:off x="2782888" y="5945505"/>
                        <a:ext cx="3080385" cy="668655"/>
                      </a:xfrm>
                      <a:prstGeom prst="rect">
                        <a:avLst/>
                      </a:prstGeom>
                      <a:noFill/>
                      <a:ln w="38100">
                        <a:noFill/>
                        <a:miter/>
                      </a:ln>
                    </p:spPr>
                  </p:pic>
                </p:oleObj>
              </mc:Fallback>
            </mc:AlternateContent>
          </a:graphicData>
        </a:graphic>
      </p:graphicFrame>
    </p:spTree>
  </p:cSld>
  <p:clrMapOvr>
    <a:masterClrMapping/>
  </p:clrMapOvr>
  <p:transition spd="slow" advClick="0">
    <p:wedg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2"/>
          <p:cNvSpPr txBox="1"/>
          <p:nvPr/>
        </p:nvSpPr>
        <p:spPr>
          <a:xfrm>
            <a:off x="2187575" y="836613"/>
            <a:ext cx="2663825" cy="460375"/>
          </a:xfrm>
          <a:prstGeom prst="rect">
            <a:avLst/>
          </a:prstGeom>
          <a:noFill/>
          <a:ln w="9525">
            <a:noFill/>
          </a:ln>
        </p:spPr>
        <p:txBody>
          <a:bodyPr anchor="t">
            <a:spAutoFit/>
          </a:bodyPr>
          <a:lstStyle/>
          <a:p>
            <a:pPr>
              <a:spcBef>
                <a:spcPct val="50000"/>
              </a:spcBef>
            </a:pPr>
            <a:r>
              <a:rPr lang="zh-CN"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4</a:t>
            </a:r>
            <a:r>
              <a:rPr lang="zh-CN" dirty="0">
                <a:latin typeface="Arial" panose="020B0604020202020204" pitchFamily="34"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PD</a:t>
            </a:r>
            <a:r>
              <a:rPr lang="zh-CN" altLang="en-US" dirty="0">
                <a:latin typeface="Arial" panose="020B0604020202020204" pitchFamily="34" charset="0"/>
                <a:ea typeface="宋体" panose="02010600030101010101" pitchFamily="2" charset="-122"/>
              </a:rPr>
              <a:t>电路</a:t>
            </a:r>
          </a:p>
        </p:txBody>
      </p:sp>
      <p:sp>
        <p:nvSpPr>
          <p:cNvPr id="47108" name="Text Box 5"/>
          <p:cNvSpPr txBox="1"/>
          <p:nvPr/>
        </p:nvSpPr>
        <p:spPr>
          <a:xfrm>
            <a:off x="2041843" y="5908040"/>
            <a:ext cx="3889375" cy="460375"/>
          </a:xfrm>
          <a:prstGeom prst="rect">
            <a:avLst/>
          </a:prstGeom>
          <a:noFill/>
          <a:ln w="9525">
            <a:noFill/>
          </a:ln>
        </p:spPr>
        <p:txBody>
          <a:bodyPr anchor="t">
            <a:spAutoFit/>
          </a:bodyPr>
          <a:lstStyle/>
          <a:p>
            <a:pPr algn="ctr"/>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  PD电路</a:t>
            </a:r>
            <a:endParaRPr lang="zh-CN" altLang="en-US" i="1" dirty="0">
              <a:solidFill>
                <a:schemeClr val="tx2"/>
              </a:solidFill>
              <a:latin typeface="宋体" panose="02010600030101010101" pitchFamily="2" charset="-122"/>
              <a:ea typeface="宋体" panose="02010600030101010101" pitchFamily="2" charset="-122"/>
            </a:endParaRPr>
          </a:p>
        </p:txBody>
      </p:sp>
      <p:graphicFrame>
        <p:nvGraphicFramePr>
          <p:cNvPr id="47109" name="对象 1"/>
          <p:cNvGraphicFramePr/>
          <p:nvPr/>
        </p:nvGraphicFramePr>
        <p:xfrm>
          <a:off x="1524000" y="2879725"/>
          <a:ext cx="4710430" cy="2997200"/>
        </p:xfrm>
        <a:graphic>
          <a:graphicData uri="http://schemas.openxmlformats.org/presentationml/2006/ole">
            <mc:AlternateContent xmlns:mc="http://schemas.openxmlformats.org/markup-compatibility/2006">
              <mc:Choice xmlns:v="urn:schemas-microsoft-com:vml" Requires="v">
                <p:oleObj spid="_x0000_s25643" r:id="rId3" imgW="6343650" imgH="3886200" progId="Paint.Picture">
                  <p:embed/>
                </p:oleObj>
              </mc:Choice>
              <mc:Fallback>
                <p:oleObj r:id="rId3" imgW="6343650" imgH="3886200" progId="Paint.Picture">
                  <p:embed/>
                  <p:pic>
                    <p:nvPicPr>
                      <p:cNvPr id="0" name="图片 3196"/>
                      <p:cNvPicPr/>
                      <p:nvPr/>
                    </p:nvPicPr>
                    <p:blipFill>
                      <a:blip r:embed="rId4"/>
                      <a:stretch>
                        <a:fillRect/>
                      </a:stretch>
                    </p:blipFill>
                    <p:spPr>
                      <a:xfrm>
                        <a:off x="1524000" y="2879725"/>
                        <a:ext cx="4710430" cy="2997200"/>
                      </a:xfrm>
                      <a:prstGeom prst="rect">
                        <a:avLst/>
                      </a:prstGeom>
                      <a:noFill/>
                      <a:ln w="38100">
                        <a:noFill/>
                        <a:miter/>
                      </a:ln>
                    </p:spPr>
                  </p:pic>
                </p:oleObj>
              </mc:Fallback>
            </mc:AlternateContent>
          </a:graphicData>
        </a:graphic>
      </p:graphicFrame>
      <p:graphicFrame>
        <p:nvGraphicFramePr>
          <p:cNvPr id="47112" name="对象 2">
            <a:hlinkClick r:id="" action="ppaction://ole?verb=0"/>
          </p:cNvPr>
          <p:cNvGraphicFramePr>
            <a:graphicFrameLocks noChangeAspect="1"/>
          </p:cNvGraphicFramePr>
          <p:nvPr/>
        </p:nvGraphicFramePr>
        <p:xfrm>
          <a:off x="3675063" y="4613275"/>
          <a:ext cx="284162" cy="323850"/>
        </p:xfrm>
        <a:graphic>
          <a:graphicData uri="http://schemas.openxmlformats.org/presentationml/2006/ole">
            <mc:AlternateContent xmlns:mc="http://schemas.openxmlformats.org/markup-compatibility/2006">
              <mc:Choice xmlns:v="urn:schemas-microsoft-com:vml" Requires="v">
                <p:oleObj spid="_x0000_s25644" r:id="rId5" imgW="190500" imgH="215900" progId="Equation.KSEE3">
                  <p:embed/>
                </p:oleObj>
              </mc:Choice>
              <mc:Fallback>
                <p:oleObj r:id="rId5" imgW="190500" imgH="215900" progId="Equation.KSEE3">
                  <p:embed/>
                  <p:pic>
                    <p:nvPicPr>
                      <p:cNvPr id="0" name="图片 3187"/>
                      <p:cNvPicPr/>
                      <p:nvPr/>
                    </p:nvPicPr>
                    <p:blipFill>
                      <a:blip r:embed="rId6"/>
                      <a:stretch>
                        <a:fillRect/>
                      </a:stretch>
                    </p:blipFill>
                    <p:spPr>
                      <a:xfrm>
                        <a:off x="3675063" y="4613275"/>
                        <a:ext cx="284162" cy="323850"/>
                      </a:xfrm>
                      <a:prstGeom prst="rect">
                        <a:avLst/>
                      </a:prstGeom>
                      <a:noFill/>
                      <a:ln w="38100">
                        <a:noFill/>
                        <a:miter/>
                      </a:ln>
                    </p:spPr>
                  </p:pic>
                </p:oleObj>
              </mc:Fallback>
            </mc:AlternateContent>
          </a:graphicData>
        </a:graphic>
      </p:graphicFrame>
      <p:sp>
        <p:nvSpPr>
          <p:cNvPr id="47115"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5" name="文本框 4"/>
          <p:cNvSpPr txBox="1"/>
          <p:nvPr/>
        </p:nvSpPr>
        <p:spPr>
          <a:xfrm>
            <a:off x="2446655" y="1401445"/>
            <a:ext cx="3411220" cy="398780"/>
          </a:xfrm>
          <a:prstGeom prst="rect">
            <a:avLst/>
          </a:prstGeom>
          <a:noFill/>
          <a:ln w="9525">
            <a:noFill/>
          </a:ln>
        </p:spPr>
        <p:txBody>
          <a:bodyPr wrap="square" anchor="t">
            <a:spAutoFit/>
          </a:bodyPr>
          <a:lstStyle/>
          <a:p>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方法一：暂态响应法</a:t>
            </a:r>
            <a:endPar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endParaRPr>
          </a:p>
        </p:txBody>
      </p:sp>
      <p:graphicFrame>
        <p:nvGraphicFramePr>
          <p:cNvPr id="4" name="对象 3">
            <a:hlinkClick r:id="" action="ppaction://ole?verb=0"/>
          </p:cNvPr>
          <p:cNvGraphicFramePr>
            <a:graphicFrameLocks noChangeAspect="1"/>
          </p:cNvGraphicFramePr>
          <p:nvPr/>
        </p:nvGraphicFramePr>
        <p:xfrm>
          <a:off x="3498215" y="1984375"/>
          <a:ext cx="2159635" cy="608330"/>
        </p:xfrm>
        <a:graphic>
          <a:graphicData uri="http://schemas.openxmlformats.org/presentationml/2006/ole">
            <mc:AlternateContent xmlns:mc="http://schemas.openxmlformats.org/markup-compatibility/2006">
              <mc:Choice xmlns:v="urn:schemas-microsoft-com:vml" Requires="v">
                <p:oleObj spid="_x0000_s25645" r:id="rId7" imgW="1397000" imgH="393700" progId="Equation.KSEE3">
                  <p:embed/>
                </p:oleObj>
              </mc:Choice>
              <mc:Fallback>
                <p:oleObj r:id="rId7" imgW="1397000" imgH="393700" progId="Equation.KSEE3">
                  <p:embed/>
                  <p:pic>
                    <p:nvPicPr>
                      <p:cNvPr id="0" name="图片 3191"/>
                      <p:cNvPicPr/>
                      <p:nvPr/>
                    </p:nvPicPr>
                    <p:blipFill>
                      <a:blip r:embed="rId8"/>
                      <a:stretch>
                        <a:fillRect/>
                      </a:stretch>
                    </p:blipFill>
                    <p:spPr>
                      <a:xfrm>
                        <a:off x="3498215" y="1984375"/>
                        <a:ext cx="2159635" cy="608330"/>
                      </a:xfrm>
                      <a:prstGeom prst="rect">
                        <a:avLst/>
                      </a:prstGeom>
                      <a:noFill/>
                      <a:ln w="38100">
                        <a:noFill/>
                        <a:miter/>
                      </a:ln>
                    </p:spPr>
                  </p:pic>
                </p:oleObj>
              </mc:Fallback>
            </mc:AlternateContent>
          </a:graphicData>
        </a:graphic>
      </p:graphicFrame>
      <p:sp>
        <p:nvSpPr>
          <p:cNvPr id="2" name="文本框 1"/>
          <p:cNvSpPr txBox="1"/>
          <p:nvPr/>
        </p:nvSpPr>
        <p:spPr>
          <a:xfrm>
            <a:off x="2084070" y="2089150"/>
            <a:ext cx="1245870" cy="398780"/>
          </a:xfrm>
          <a:prstGeom prst="rect">
            <a:avLst/>
          </a:prstGeom>
          <a:noFill/>
          <a:ln w="9525">
            <a:noFill/>
          </a:ln>
        </p:spPr>
        <p:txBody>
          <a:bodyPr wrap="square" anchor="t">
            <a:spAutoFit/>
          </a:bodyPr>
          <a:lstStyle/>
          <a:p>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S</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置于</a:t>
            </a:r>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断</a:t>
            </a:r>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p>
        </p:txBody>
      </p:sp>
      <p:sp>
        <p:nvSpPr>
          <p:cNvPr id="3" name="文本框 2"/>
          <p:cNvSpPr txBox="1"/>
          <p:nvPr/>
        </p:nvSpPr>
        <p:spPr>
          <a:xfrm>
            <a:off x="6310630" y="2089150"/>
            <a:ext cx="1245870" cy="398780"/>
          </a:xfrm>
          <a:prstGeom prst="rect">
            <a:avLst/>
          </a:prstGeom>
          <a:noFill/>
          <a:ln w="9525">
            <a:noFill/>
          </a:ln>
        </p:spPr>
        <p:txBody>
          <a:bodyPr wrap="square" anchor="t">
            <a:spAutoFit/>
          </a:bodyPr>
          <a:lstStyle/>
          <a:p>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S</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置于</a:t>
            </a:r>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通</a:t>
            </a:r>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p>
        </p:txBody>
      </p:sp>
      <p:graphicFrame>
        <p:nvGraphicFramePr>
          <p:cNvPr id="12" name="对象 11"/>
          <p:cNvGraphicFramePr/>
          <p:nvPr/>
        </p:nvGraphicFramePr>
        <p:xfrm>
          <a:off x="5931535" y="2592705"/>
          <a:ext cx="4658360" cy="539750"/>
        </p:xfrm>
        <a:graphic>
          <a:graphicData uri="http://schemas.openxmlformats.org/presentationml/2006/ole">
            <mc:AlternateContent xmlns:mc="http://schemas.openxmlformats.org/markup-compatibility/2006">
              <mc:Choice xmlns:v="urn:schemas-microsoft-com:vml" Requires="v">
                <p:oleObj spid="_x0000_s25646" r:id="rId9" imgW="4429125" imgH="623570" progId="Equation.KSEE3">
                  <p:embed/>
                </p:oleObj>
              </mc:Choice>
              <mc:Fallback>
                <p:oleObj r:id="rId9" imgW="4429125" imgH="623570" progId="Equation.KSEE3">
                  <p:embed/>
                  <p:pic>
                    <p:nvPicPr>
                      <p:cNvPr id="0" name="图片 3194"/>
                      <p:cNvPicPr/>
                      <p:nvPr/>
                    </p:nvPicPr>
                    <p:blipFill>
                      <a:blip r:embed="rId10"/>
                      <a:stretch>
                        <a:fillRect/>
                      </a:stretch>
                    </p:blipFill>
                    <p:spPr>
                      <a:xfrm>
                        <a:off x="5931535" y="2592705"/>
                        <a:ext cx="4658360" cy="539750"/>
                      </a:xfrm>
                      <a:prstGeom prst="rect">
                        <a:avLst/>
                      </a:prstGeom>
                      <a:noFill/>
                      <a:ln w="38100">
                        <a:noFill/>
                        <a:miter/>
                      </a:ln>
                    </p:spPr>
                  </p:pic>
                </p:oleObj>
              </mc:Fallback>
            </mc:AlternateContent>
          </a:graphicData>
        </a:graphic>
      </p:graphicFrame>
      <p:grpSp>
        <p:nvGrpSpPr>
          <p:cNvPr id="6" name="组合 5"/>
          <p:cNvGrpSpPr/>
          <p:nvPr/>
        </p:nvGrpSpPr>
        <p:grpSpPr>
          <a:xfrm>
            <a:off x="5931535" y="3242945"/>
            <a:ext cx="3633470" cy="2089150"/>
            <a:chOff x="6941" y="5107"/>
            <a:chExt cx="5722" cy="3290"/>
          </a:xfrm>
        </p:grpSpPr>
        <p:graphicFrame>
          <p:nvGraphicFramePr>
            <p:cNvPr id="47113" name="对象 3">
              <a:hlinkClick r:id="" action="ppaction://ole?verb=0"/>
            </p:cNvPr>
            <p:cNvGraphicFramePr>
              <a:graphicFrameLocks noChangeAspect="1"/>
            </p:cNvGraphicFramePr>
            <p:nvPr/>
          </p:nvGraphicFramePr>
          <p:xfrm>
            <a:off x="10123" y="7469"/>
            <a:ext cx="1555" cy="925"/>
          </p:xfrm>
          <a:graphic>
            <a:graphicData uri="http://schemas.openxmlformats.org/presentationml/2006/ole">
              <mc:AlternateContent xmlns:mc="http://schemas.openxmlformats.org/markup-compatibility/2006">
                <mc:Choice xmlns:v="urn:schemas-microsoft-com:vml" Requires="v">
                  <p:oleObj spid="_x0000_s25647" r:id="rId11" imgW="660400" imgH="393700" progId="Equation.KSEE3">
                    <p:embed/>
                  </p:oleObj>
                </mc:Choice>
                <mc:Fallback>
                  <p:oleObj r:id="rId11" imgW="660400" imgH="393700" progId="Equation.KSEE3">
                    <p:embed/>
                    <p:pic>
                      <p:nvPicPr>
                        <p:cNvPr id="0" name="图片 3189"/>
                        <p:cNvPicPr/>
                        <p:nvPr/>
                      </p:nvPicPr>
                      <p:blipFill>
                        <a:blip r:embed="rId12"/>
                        <a:stretch>
                          <a:fillRect/>
                        </a:stretch>
                      </p:blipFill>
                      <p:spPr>
                        <a:xfrm>
                          <a:off x="10123" y="7469"/>
                          <a:ext cx="1555" cy="925"/>
                        </a:xfrm>
                        <a:prstGeom prst="rect">
                          <a:avLst/>
                        </a:prstGeom>
                        <a:noFill/>
                        <a:ln w="38100">
                          <a:noFill/>
                          <a:miter/>
                        </a:ln>
                      </p:spPr>
                    </p:pic>
                  </p:oleObj>
                </mc:Fallback>
              </mc:AlternateContent>
            </a:graphicData>
          </a:graphic>
        </p:graphicFrame>
        <p:graphicFrame>
          <p:nvGraphicFramePr>
            <p:cNvPr id="47114" name="对象 5">
              <a:hlinkClick r:id="" action="ppaction://ole?verb=0"/>
            </p:cNvPr>
            <p:cNvGraphicFramePr>
              <a:graphicFrameLocks noChangeAspect="1"/>
            </p:cNvGraphicFramePr>
            <p:nvPr/>
          </p:nvGraphicFramePr>
          <p:xfrm>
            <a:off x="7538" y="7469"/>
            <a:ext cx="1555" cy="928"/>
          </p:xfrm>
          <a:graphic>
            <a:graphicData uri="http://schemas.openxmlformats.org/presentationml/2006/ole">
              <mc:AlternateContent xmlns:mc="http://schemas.openxmlformats.org/markup-compatibility/2006">
                <mc:Choice xmlns:v="urn:schemas-microsoft-com:vml" Requires="v">
                  <p:oleObj spid="_x0000_s25648" r:id="rId13" imgW="660400" imgH="393700" progId="Equation.KSEE3">
                    <p:embed/>
                  </p:oleObj>
                </mc:Choice>
                <mc:Fallback>
                  <p:oleObj r:id="rId13" imgW="660400" imgH="393700" progId="Equation.KSEE3">
                    <p:embed/>
                    <p:pic>
                      <p:nvPicPr>
                        <p:cNvPr id="0" name="图片 3190"/>
                        <p:cNvPicPr/>
                        <p:nvPr/>
                      </p:nvPicPr>
                      <p:blipFill>
                        <a:blip r:embed="rId14"/>
                        <a:stretch>
                          <a:fillRect/>
                        </a:stretch>
                      </p:blipFill>
                      <p:spPr>
                        <a:xfrm>
                          <a:off x="7538" y="7469"/>
                          <a:ext cx="1555" cy="928"/>
                        </a:xfrm>
                        <a:prstGeom prst="rect">
                          <a:avLst/>
                        </a:prstGeom>
                        <a:noFill/>
                        <a:ln w="38100">
                          <a:noFill/>
                          <a:miter/>
                        </a:ln>
                      </p:spPr>
                    </p:pic>
                  </p:oleObj>
                </mc:Fallback>
              </mc:AlternateContent>
            </a:graphicData>
          </a:graphic>
        </p:graphicFrame>
        <p:graphicFrame>
          <p:nvGraphicFramePr>
            <p:cNvPr id="10" name="对象 9"/>
            <p:cNvGraphicFramePr/>
            <p:nvPr/>
          </p:nvGraphicFramePr>
          <p:xfrm>
            <a:off x="6941" y="5107"/>
            <a:ext cx="5723" cy="2158"/>
          </p:xfrm>
          <a:graphic>
            <a:graphicData uri="http://schemas.openxmlformats.org/presentationml/2006/ole">
              <mc:AlternateContent xmlns:mc="http://schemas.openxmlformats.org/markup-compatibility/2006">
                <mc:Choice xmlns:v="urn:schemas-microsoft-com:vml" Requires="v">
                  <p:oleObj spid="_x0000_s25649" r:id="rId15" imgW="3830955" imgH="1268730" progId="Equation.KSEE3">
                    <p:embed/>
                  </p:oleObj>
                </mc:Choice>
                <mc:Fallback>
                  <p:oleObj r:id="rId15" imgW="3830955" imgH="1268730" progId="Equation.KSEE3">
                    <p:embed/>
                    <p:pic>
                      <p:nvPicPr>
                        <p:cNvPr id="0" name="图片 3197"/>
                        <p:cNvPicPr/>
                        <p:nvPr/>
                      </p:nvPicPr>
                      <p:blipFill>
                        <a:blip r:embed="rId16"/>
                        <a:stretch>
                          <a:fillRect/>
                        </a:stretch>
                      </p:blipFill>
                      <p:spPr>
                        <a:xfrm>
                          <a:off x="6941" y="5107"/>
                          <a:ext cx="5723" cy="2158"/>
                        </a:xfrm>
                        <a:prstGeom prst="rect">
                          <a:avLst/>
                        </a:prstGeom>
                        <a:noFill/>
                        <a:ln w="38100">
                          <a:noFill/>
                          <a:miter/>
                        </a:ln>
                      </p:spPr>
                    </p:pic>
                  </p:oleObj>
                </mc:Fallback>
              </mc:AlternateContent>
            </a:graphicData>
          </a:graphic>
        </p:graphicFrame>
      </p:grpSp>
      <p:sp>
        <p:nvSpPr>
          <p:cNvPr id="7" name="文本框 6"/>
          <p:cNvSpPr txBox="1"/>
          <p:nvPr/>
        </p:nvSpPr>
        <p:spPr>
          <a:xfrm>
            <a:off x="5931535" y="5405120"/>
            <a:ext cx="4338955" cy="398780"/>
          </a:xfrm>
          <a:prstGeom prst="rect">
            <a:avLst/>
          </a:prstGeom>
          <a:noFill/>
          <a:ln w="9525">
            <a:noFill/>
          </a:ln>
        </p:spPr>
        <p:txBody>
          <a:bodyPr wrap="square" anchor="t">
            <a:spAutoFit/>
          </a:bodyPr>
          <a:lstStyle/>
          <a:p>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S</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置于</a:t>
            </a:r>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断</a:t>
            </a:r>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和</a:t>
            </a:r>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通</a:t>
            </a:r>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各是什么作用。</a:t>
            </a:r>
          </a:p>
        </p:txBody>
      </p:sp>
      <p:sp>
        <p:nvSpPr>
          <p:cNvPr id="8" name="文本框 7"/>
          <p:cNvSpPr txBox="1"/>
          <p:nvPr/>
        </p:nvSpPr>
        <p:spPr>
          <a:xfrm>
            <a:off x="5518150" y="5908040"/>
            <a:ext cx="5072380" cy="398780"/>
          </a:xfrm>
          <a:prstGeom prst="rect">
            <a:avLst/>
          </a:prstGeom>
          <a:noFill/>
          <a:ln w="9525">
            <a:noFill/>
          </a:ln>
        </p:spPr>
        <p:txBody>
          <a:bodyPr wrap="square" anchor="t">
            <a:spAutoFit/>
          </a:bodyPr>
          <a:lstStyle/>
          <a:p>
            <a:r>
              <a:rPr 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比例度、微分增益、微分时间常数如何调整</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2"/>
          <p:cNvSpPr txBox="1"/>
          <p:nvPr/>
        </p:nvSpPr>
        <p:spPr>
          <a:xfrm>
            <a:off x="1638935" y="805180"/>
            <a:ext cx="3451225" cy="460375"/>
          </a:xfrm>
          <a:prstGeom prst="rect">
            <a:avLst/>
          </a:prstGeom>
          <a:noFill/>
          <a:ln w="9525">
            <a:noFill/>
          </a:ln>
        </p:spPr>
        <p:txBody>
          <a:bodyPr wrap="square" anchor="t">
            <a:spAutoFit/>
          </a:bodyPr>
          <a:lstStyle/>
          <a:p>
            <a:pPr>
              <a:spcBef>
                <a:spcPct val="50000"/>
              </a:spcBef>
            </a:pPr>
            <a:r>
              <a:rPr lang="zh-CN" altLang="en-US" dirty="0">
                <a:solidFill>
                  <a:schemeClr val="accent2"/>
                </a:solidFill>
                <a:latin typeface="Times New Roman" panose="02020603050405020304" pitchFamily="18" charset="0"/>
                <a:ea typeface="宋体" panose="02010600030101010101" pitchFamily="2" charset="-122"/>
              </a:rPr>
              <a:t>方法二：</a:t>
            </a:r>
            <a:r>
              <a:rPr lang="en-US" altLang="zh-CN"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S</a:t>
            </a:r>
            <a:r>
              <a:rPr lang="zh-CN" altLang="en-US"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域传递函数</a:t>
            </a:r>
            <a:endParaRPr lang="zh-CN" altLang="en-US" dirty="0">
              <a:solidFill>
                <a:schemeClr val="accent2"/>
              </a:solidFill>
              <a:latin typeface="Times New Roman" panose="02020603050405020304" pitchFamily="18" charset="0"/>
              <a:ea typeface="宋体" panose="02010600030101010101" pitchFamily="2" charset="-122"/>
            </a:endParaRPr>
          </a:p>
        </p:txBody>
      </p:sp>
      <p:graphicFrame>
        <p:nvGraphicFramePr>
          <p:cNvPr id="49154" name="Object 6"/>
          <p:cNvGraphicFramePr/>
          <p:nvPr/>
        </p:nvGraphicFramePr>
        <p:xfrm>
          <a:off x="6343015" y="986790"/>
          <a:ext cx="3823970" cy="2886710"/>
        </p:xfrm>
        <a:graphic>
          <a:graphicData uri="http://schemas.openxmlformats.org/presentationml/2006/ole">
            <mc:AlternateContent xmlns:mc="http://schemas.openxmlformats.org/markup-compatibility/2006">
              <mc:Choice xmlns:v="urn:schemas-microsoft-com:vml" Requires="v">
                <p:oleObj spid="_x0000_s26650" r:id="rId3" imgW="6019800" imgH="3524250" progId="PBrush">
                  <p:embed/>
                </p:oleObj>
              </mc:Choice>
              <mc:Fallback>
                <p:oleObj r:id="rId3" imgW="6019800" imgH="3524250" progId="PBrush">
                  <p:embed/>
                  <p:pic>
                    <p:nvPicPr>
                      <p:cNvPr id="0" name="图片 3195"/>
                      <p:cNvPicPr/>
                      <p:nvPr/>
                    </p:nvPicPr>
                    <p:blipFill>
                      <a:blip r:embed="rId4"/>
                      <a:stretch>
                        <a:fillRect/>
                      </a:stretch>
                    </p:blipFill>
                    <p:spPr>
                      <a:xfrm>
                        <a:off x="6343015" y="986790"/>
                        <a:ext cx="3823970" cy="2886710"/>
                      </a:xfrm>
                      <a:prstGeom prst="rect">
                        <a:avLst/>
                      </a:prstGeom>
                      <a:noFill/>
                      <a:ln w="38100">
                        <a:noFill/>
                        <a:miter/>
                      </a:ln>
                    </p:spPr>
                  </p:pic>
                </p:oleObj>
              </mc:Fallback>
            </mc:AlternateContent>
          </a:graphicData>
        </a:graphic>
      </p:graphicFrame>
      <p:grpSp>
        <p:nvGrpSpPr>
          <p:cNvPr id="10" name="组合 9"/>
          <p:cNvGrpSpPr/>
          <p:nvPr/>
        </p:nvGrpSpPr>
        <p:grpSpPr>
          <a:xfrm>
            <a:off x="1372235" y="2880360"/>
            <a:ext cx="3314700" cy="1373038"/>
            <a:chOff x="735" y="6101"/>
            <a:chExt cx="5220" cy="2161"/>
          </a:xfrm>
        </p:grpSpPr>
        <p:graphicFrame>
          <p:nvGraphicFramePr>
            <p:cNvPr id="49157" name="对象 37893"/>
            <p:cNvGraphicFramePr>
              <a:graphicFrameLocks noChangeAspect="1"/>
            </p:cNvGraphicFramePr>
            <p:nvPr/>
          </p:nvGraphicFramePr>
          <p:xfrm>
            <a:off x="735" y="7635"/>
            <a:ext cx="3742" cy="627"/>
          </p:xfrm>
          <a:graphic>
            <a:graphicData uri="http://schemas.openxmlformats.org/presentationml/2006/ole">
              <mc:AlternateContent xmlns:mc="http://schemas.openxmlformats.org/markup-compatibility/2006">
                <mc:Choice xmlns:v="urn:schemas-microsoft-com:vml" Requires="v">
                  <p:oleObj spid="_x0000_s26651" r:id="rId5" imgW="1153795" imgH="192405" progId="">
                    <p:embed/>
                  </p:oleObj>
                </mc:Choice>
                <mc:Fallback>
                  <p:oleObj r:id="rId5" imgW="1153795" imgH="192405" progId="">
                    <p:embed/>
                    <p:pic>
                      <p:nvPicPr>
                        <p:cNvPr id="0" name="图片 3186"/>
                        <p:cNvPicPr/>
                        <p:nvPr/>
                      </p:nvPicPr>
                      <p:blipFill>
                        <a:blip r:embed="rId6"/>
                        <a:stretch>
                          <a:fillRect/>
                        </a:stretch>
                      </p:blipFill>
                      <p:spPr>
                        <a:xfrm>
                          <a:off x="735" y="7635"/>
                          <a:ext cx="3742" cy="627"/>
                        </a:xfrm>
                        <a:prstGeom prst="rect">
                          <a:avLst/>
                        </a:prstGeom>
                        <a:noFill/>
                        <a:ln w="38100">
                          <a:noFill/>
                          <a:miter/>
                        </a:ln>
                      </p:spPr>
                    </p:pic>
                  </p:oleObj>
                </mc:Fallback>
              </mc:AlternateContent>
            </a:graphicData>
          </a:graphic>
        </p:graphicFrame>
        <p:graphicFrame>
          <p:nvGraphicFramePr>
            <p:cNvPr id="2" name="Object 7"/>
            <p:cNvGraphicFramePr>
              <a:graphicFrameLocks noChangeAspect="1"/>
            </p:cNvGraphicFramePr>
            <p:nvPr/>
          </p:nvGraphicFramePr>
          <p:xfrm>
            <a:off x="735" y="6101"/>
            <a:ext cx="5220" cy="1671"/>
          </p:xfrm>
          <a:graphic>
            <a:graphicData uri="http://schemas.openxmlformats.org/presentationml/2006/ole">
              <mc:AlternateContent xmlns:mc="http://schemas.openxmlformats.org/markup-compatibility/2006">
                <mc:Choice xmlns:v="urn:schemas-microsoft-com:vml" Requires="v">
                  <p:oleObj spid="_x0000_s26652" r:id="rId7" imgW="1943100" imgH="622300" progId="Equation.KSEE3">
                    <p:embed/>
                  </p:oleObj>
                </mc:Choice>
                <mc:Fallback>
                  <p:oleObj r:id="rId7" imgW="1943100" imgH="622300" progId="Equation.KSEE3">
                    <p:embed/>
                    <p:pic>
                      <p:nvPicPr>
                        <p:cNvPr id="0" name="图片 3188"/>
                        <p:cNvPicPr/>
                        <p:nvPr/>
                      </p:nvPicPr>
                      <p:blipFill>
                        <a:blip r:embed="rId8"/>
                        <a:stretch>
                          <a:fillRect/>
                        </a:stretch>
                      </p:blipFill>
                      <p:spPr>
                        <a:xfrm>
                          <a:off x="735" y="6101"/>
                          <a:ext cx="5220" cy="1671"/>
                        </a:xfrm>
                        <a:prstGeom prst="rect">
                          <a:avLst/>
                        </a:prstGeom>
                        <a:noFill/>
                        <a:ln w="38100">
                          <a:noFill/>
                          <a:miter/>
                        </a:ln>
                      </p:spPr>
                    </p:pic>
                  </p:oleObj>
                </mc:Fallback>
              </mc:AlternateContent>
            </a:graphicData>
          </a:graphic>
        </p:graphicFrame>
      </p:grpSp>
      <p:graphicFrame>
        <p:nvGraphicFramePr>
          <p:cNvPr id="49161" name="对象 11"/>
          <p:cNvGraphicFramePr/>
          <p:nvPr/>
        </p:nvGraphicFramePr>
        <p:xfrm>
          <a:off x="1372235" y="4429125"/>
          <a:ext cx="3171190" cy="722630"/>
        </p:xfrm>
        <a:graphic>
          <a:graphicData uri="http://schemas.openxmlformats.org/presentationml/2006/ole">
            <mc:AlternateContent xmlns:mc="http://schemas.openxmlformats.org/markup-compatibility/2006">
              <mc:Choice xmlns:v="urn:schemas-microsoft-com:vml" Requires="v">
                <p:oleObj spid="_x0000_s26653" r:id="rId9" imgW="2082800" imgH="444500" progId="Equation.KSEE3">
                  <p:embed/>
                </p:oleObj>
              </mc:Choice>
              <mc:Fallback>
                <p:oleObj r:id="rId9" imgW="2082800" imgH="444500" progId="Equation.KSEE3">
                  <p:embed/>
                  <p:pic>
                    <p:nvPicPr>
                      <p:cNvPr id="0" name="图片 3201"/>
                      <p:cNvPicPr/>
                      <p:nvPr/>
                    </p:nvPicPr>
                    <p:blipFill>
                      <a:blip r:embed="rId10"/>
                      <a:stretch>
                        <a:fillRect/>
                      </a:stretch>
                    </p:blipFill>
                    <p:spPr>
                      <a:xfrm>
                        <a:off x="1372235" y="4429125"/>
                        <a:ext cx="3171190" cy="722630"/>
                      </a:xfrm>
                      <a:prstGeom prst="rect">
                        <a:avLst/>
                      </a:prstGeom>
                      <a:noFill/>
                      <a:ln w="38100">
                        <a:noFill/>
                        <a:miter/>
                      </a:ln>
                    </p:spPr>
                  </p:pic>
                </p:oleObj>
              </mc:Fallback>
            </mc:AlternateContent>
          </a:graphicData>
        </a:graphic>
      </p:graphicFrame>
      <p:sp>
        <p:nvSpPr>
          <p:cNvPr id="49162"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pic>
        <p:nvPicPr>
          <p:cNvPr id="3" name="图片 2"/>
          <p:cNvPicPr>
            <a:picLocks noChangeAspect="1"/>
          </p:cNvPicPr>
          <p:nvPr/>
        </p:nvPicPr>
        <p:blipFill>
          <a:blip r:embed="rId11"/>
          <a:stretch>
            <a:fillRect/>
          </a:stretch>
        </p:blipFill>
        <p:spPr>
          <a:xfrm>
            <a:off x="6056630" y="4058920"/>
            <a:ext cx="4396740" cy="2251710"/>
          </a:xfrm>
          <a:prstGeom prst="rect">
            <a:avLst/>
          </a:prstGeom>
        </p:spPr>
      </p:pic>
      <p:sp>
        <p:nvSpPr>
          <p:cNvPr id="4" name="Text Box 2"/>
          <p:cNvSpPr txBox="1"/>
          <p:nvPr/>
        </p:nvSpPr>
        <p:spPr>
          <a:xfrm>
            <a:off x="1638935" y="5151755"/>
            <a:ext cx="3803015" cy="1322070"/>
          </a:xfrm>
          <a:prstGeom prst="rect">
            <a:avLst/>
          </a:prstGeom>
          <a:noFill/>
          <a:ln w="9525">
            <a:noFill/>
          </a:ln>
        </p:spPr>
        <p:txBody>
          <a:bodyPr wrap="square" anchor="t">
            <a:spAutoFit/>
          </a:bodyPr>
          <a:lstStyle/>
          <a:p>
            <a:pPr>
              <a:spcBef>
                <a:spcPct val="50000"/>
              </a:spcBef>
            </a:pPr>
            <a:r>
              <a:rPr lang="zh-CN" altLang="en-US" sz="2000" dirty="0">
                <a:solidFill>
                  <a:schemeClr val="accent2"/>
                </a:solidFill>
                <a:latin typeface="Times New Roman" panose="02020603050405020304" pitchFamily="18" charset="0"/>
                <a:ea typeface="宋体" panose="02010600030101010101" pitchFamily="2" charset="-122"/>
              </a:rPr>
              <a:t>思考：</a:t>
            </a:r>
            <a:r>
              <a:rPr lang="en-US" altLang="zh-CN" sz="2000" dirty="0">
                <a:solidFill>
                  <a:schemeClr val="accent2"/>
                </a:solidFill>
                <a:latin typeface="Times New Roman" panose="02020603050405020304" pitchFamily="18" charset="0"/>
                <a:ea typeface="宋体" panose="02010600030101010101" pitchFamily="2" charset="-122"/>
              </a:rPr>
              <a:t>n=</a:t>
            </a:r>
            <a:r>
              <a:rPr lang="zh-CN" altLang="en-US" sz="2000" dirty="0">
                <a:solidFill>
                  <a:schemeClr val="accent2"/>
                </a:solidFill>
                <a:latin typeface="Times New Roman" panose="02020603050405020304" pitchFamily="18" charset="0"/>
                <a:ea typeface="宋体" panose="02010600030101010101" pitchFamily="2" charset="-122"/>
              </a:rPr>
              <a:t>？</a:t>
            </a:r>
          </a:p>
          <a:p>
            <a:pPr>
              <a:spcBef>
                <a:spcPct val="50000"/>
              </a:spcBef>
            </a:pPr>
            <a:r>
              <a:rPr lang="zh-CN" altLang="en-US" sz="2000" dirty="0">
                <a:solidFill>
                  <a:schemeClr val="accent2"/>
                </a:solidFill>
                <a:ea typeface="宋体" panose="02010600030101010101" pitchFamily="2" charset="-122"/>
                <a:cs typeface="Arial" panose="020B0604020202020204" pitchFamily="34" charset="0"/>
              </a:rPr>
              <a:t>ɑ</a:t>
            </a:r>
            <a:r>
              <a:rPr lang="en-US" altLang="zh-CN" sz="2000" dirty="0">
                <a:solidFill>
                  <a:schemeClr val="accent2"/>
                </a:solidFill>
                <a:ea typeface="宋体" panose="02010600030101010101" pitchFamily="2" charset="-122"/>
                <a:cs typeface="Arial" panose="020B0604020202020204" pitchFamily="34" charset="0"/>
              </a:rPr>
              <a:t>=5</a:t>
            </a:r>
            <a:r>
              <a:rPr lang="zh-CN" altLang="en-US" sz="2000" dirty="0">
                <a:solidFill>
                  <a:schemeClr val="accent2"/>
                </a:solidFill>
                <a:ea typeface="宋体" panose="02010600030101010101" pitchFamily="2" charset="-122"/>
                <a:cs typeface="Arial" panose="020B0604020202020204" pitchFamily="34" charset="0"/>
              </a:rPr>
              <a:t>，</a:t>
            </a:r>
            <a:r>
              <a:rPr lang="en-US" altLang="zh-CN" sz="2000" dirty="0">
                <a:solidFill>
                  <a:schemeClr val="accent2"/>
                </a:solidFill>
                <a:ea typeface="宋体" panose="02010600030101010101" pitchFamily="2" charset="-122"/>
                <a:cs typeface="Arial" panose="020B0604020202020204" pitchFamily="34" charset="0"/>
              </a:rPr>
              <a:t>R</a:t>
            </a:r>
            <a:r>
              <a:rPr lang="en-US" altLang="zh-CN" sz="2000" baseline="-25000" dirty="0">
                <a:solidFill>
                  <a:schemeClr val="accent2"/>
                </a:solidFill>
                <a:uFillTx/>
                <a:ea typeface="宋体" panose="02010600030101010101" pitchFamily="2" charset="-122"/>
                <a:cs typeface="Arial" panose="020B0604020202020204" pitchFamily="34" charset="0"/>
              </a:rPr>
              <a:t>D</a:t>
            </a:r>
            <a:r>
              <a:rPr lang="en-US" altLang="zh-CN" sz="2000" dirty="0">
                <a:solidFill>
                  <a:schemeClr val="accent2"/>
                </a:solidFill>
                <a:ea typeface="宋体" panose="02010600030101010101" pitchFamily="2" charset="-122"/>
                <a:cs typeface="Arial" panose="020B0604020202020204" pitchFamily="34" charset="0"/>
              </a:rPr>
              <a:t>=100kΩ</a:t>
            </a:r>
            <a:r>
              <a:rPr lang="zh-CN" altLang="en-US" sz="2000" dirty="0">
                <a:solidFill>
                  <a:schemeClr val="accent2"/>
                </a:solidFill>
                <a:ea typeface="宋体" panose="02010600030101010101" pitchFamily="2" charset="-122"/>
                <a:cs typeface="Arial" panose="020B0604020202020204" pitchFamily="34" charset="0"/>
              </a:rPr>
              <a:t>，</a:t>
            </a:r>
            <a:r>
              <a:rPr lang="en-US" altLang="zh-CN" sz="2000" dirty="0">
                <a:solidFill>
                  <a:schemeClr val="accent2"/>
                </a:solidFill>
                <a:ea typeface="宋体" panose="02010600030101010101" pitchFamily="2" charset="-122"/>
                <a:cs typeface="Arial" panose="020B0604020202020204" pitchFamily="34" charset="0"/>
              </a:rPr>
              <a:t>C</a:t>
            </a:r>
            <a:r>
              <a:rPr lang="en-US" altLang="zh-CN" sz="2000" baseline="-25000" dirty="0">
                <a:solidFill>
                  <a:schemeClr val="accent2"/>
                </a:solidFill>
                <a:uFillTx/>
                <a:ea typeface="宋体" panose="02010600030101010101" pitchFamily="2" charset="-122"/>
                <a:cs typeface="Arial" panose="020B0604020202020204" pitchFamily="34" charset="0"/>
              </a:rPr>
              <a:t>D</a:t>
            </a:r>
            <a:r>
              <a:rPr lang="en-US" altLang="zh-CN" sz="2000" dirty="0">
                <a:solidFill>
                  <a:schemeClr val="accent2"/>
                </a:solidFill>
                <a:ea typeface="宋体" panose="02010600030101010101" pitchFamily="2" charset="-122"/>
                <a:cs typeface="Arial" panose="020B0604020202020204" pitchFamily="34" charset="0"/>
              </a:rPr>
              <a:t>=1uF</a:t>
            </a:r>
          </a:p>
          <a:p>
            <a:pPr>
              <a:spcBef>
                <a:spcPct val="50000"/>
              </a:spcBef>
            </a:pPr>
            <a:r>
              <a:rPr lang="zh-CN" altLang="en-US" sz="2000" dirty="0">
                <a:solidFill>
                  <a:schemeClr val="accent2"/>
                </a:solidFill>
                <a:ea typeface="宋体" panose="02010600030101010101" pitchFamily="2" charset="-122"/>
                <a:cs typeface="Arial" panose="020B0604020202020204" pitchFamily="34" charset="0"/>
              </a:rPr>
              <a:t>比例度，微分时间。</a:t>
            </a:r>
          </a:p>
        </p:txBody>
      </p:sp>
      <p:graphicFrame>
        <p:nvGraphicFramePr>
          <p:cNvPr id="49158" name="Object 8"/>
          <p:cNvGraphicFramePr>
            <a:graphicFrameLocks noChangeAspect="1"/>
          </p:cNvGraphicFramePr>
          <p:nvPr/>
        </p:nvGraphicFramePr>
        <p:xfrm>
          <a:off x="1372077" y="1384459"/>
          <a:ext cx="4069715" cy="1496060"/>
        </p:xfrm>
        <a:graphic>
          <a:graphicData uri="http://schemas.openxmlformats.org/presentationml/2006/ole">
            <mc:AlternateContent xmlns:mc="http://schemas.openxmlformats.org/markup-compatibility/2006">
              <mc:Choice xmlns:v="urn:schemas-microsoft-com:vml" Requires="v">
                <p:oleObj spid="_x0000_s26654" r:id="rId12" imgW="2691765" imgH="838200" progId="Equation.KSEE3">
                  <p:embed/>
                </p:oleObj>
              </mc:Choice>
              <mc:Fallback>
                <p:oleObj r:id="rId12" imgW="2691765" imgH="838200" progId="Equation.KSEE3">
                  <p:embed/>
                  <p:pic>
                    <p:nvPicPr>
                      <p:cNvPr id="0" name="图片 3198"/>
                      <p:cNvPicPr/>
                      <p:nvPr/>
                    </p:nvPicPr>
                    <p:blipFill>
                      <a:blip r:embed="rId13"/>
                      <a:stretch>
                        <a:fillRect/>
                      </a:stretch>
                    </p:blipFill>
                    <p:spPr>
                      <a:xfrm>
                        <a:off x="1372077" y="1384459"/>
                        <a:ext cx="4069715" cy="1496060"/>
                      </a:xfrm>
                      <a:prstGeom prst="rect">
                        <a:avLst/>
                      </a:prstGeom>
                      <a:noFill/>
                      <a:ln w="38100">
                        <a:noFill/>
                        <a:miter/>
                      </a:ln>
                    </p:spPr>
                  </p:pic>
                </p:oleObj>
              </mc:Fallback>
            </mc:AlternateContent>
          </a:graphicData>
        </a:graphic>
      </p:graphicFrame>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158"/>
                                        </p:tgtEl>
                                        <p:attrNameLst>
                                          <p:attrName>style.visibility</p:attrName>
                                        </p:attrNameLst>
                                      </p:cBhvr>
                                      <p:to>
                                        <p:strVal val="visible"/>
                                      </p:to>
                                    </p:set>
                                    <p:animEffect transition="in" filter="blinds(horizontal)">
                                      <p:cBhvr>
                                        <p:cTn id="12" dur="5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4"/>
          <p:cNvSpPr txBox="1"/>
          <p:nvPr/>
        </p:nvSpPr>
        <p:spPr>
          <a:xfrm>
            <a:off x="6652895" y="5867400"/>
            <a:ext cx="3748405" cy="460375"/>
          </a:xfrm>
          <a:prstGeom prst="rect">
            <a:avLst/>
          </a:prstGeom>
          <a:noFill/>
          <a:ln w="9525">
            <a:noFill/>
          </a:ln>
        </p:spPr>
        <p:txBody>
          <a:bodyPr wrap="square" anchor="t">
            <a:spAutoFit/>
          </a:bodyPr>
          <a:lstStyle/>
          <a:p>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液位控制系统框图</a:t>
            </a:r>
          </a:p>
        </p:txBody>
      </p:sp>
      <p:sp>
        <p:nvSpPr>
          <p:cNvPr id="17410" name="Text Box 5"/>
          <p:cNvSpPr txBox="1"/>
          <p:nvPr/>
        </p:nvSpPr>
        <p:spPr>
          <a:xfrm>
            <a:off x="2047875" y="1482090"/>
            <a:ext cx="4713605" cy="521970"/>
          </a:xfrm>
          <a:prstGeom prst="rect">
            <a:avLst/>
          </a:prstGeom>
          <a:noFill/>
          <a:ln w="9525">
            <a:noFill/>
          </a:ln>
        </p:spPr>
        <p:txBody>
          <a:bodyPr wrap="square"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 </a:t>
            </a:r>
            <a:r>
              <a:rPr lang="zh-CN" altLang="en-US" sz="2800" dirty="0">
                <a:solidFill>
                  <a:srgbClr val="0000FF"/>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闭环回路四个环节乘积为负。</a:t>
            </a:r>
          </a:p>
        </p:txBody>
      </p:sp>
      <p:graphicFrame>
        <p:nvGraphicFramePr>
          <p:cNvPr id="17413" name="Object 8"/>
          <p:cNvGraphicFramePr/>
          <p:nvPr/>
        </p:nvGraphicFramePr>
        <p:xfrm>
          <a:off x="1844675" y="2353945"/>
          <a:ext cx="4112260" cy="3281045"/>
        </p:xfrm>
        <a:graphic>
          <a:graphicData uri="http://schemas.openxmlformats.org/presentationml/2006/ole">
            <mc:AlternateContent xmlns:mc="http://schemas.openxmlformats.org/markup-compatibility/2006">
              <mc:Choice xmlns:v="urn:schemas-microsoft-com:vml" Requires="v">
                <p:oleObj spid="_x0000_s1043" r:id="rId3" imgW="8153400" imgH="5000625" progId="PBrush">
                  <p:embed/>
                </p:oleObj>
              </mc:Choice>
              <mc:Fallback>
                <p:oleObj r:id="rId3" imgW="8153400" imgH="5000625" progId="PBrush">
                  <p:embed/>
                  <p:pic>
                    <p:nvPicPr>
                      <p:cNvPr id="0" name="图片 3079"/>
                      <p:cNvPicPr/>
                      <p:nvPr/>
                    </p:nvPicPr>
                    <p:blipFill>
                      <a:blip r:embed="rId4"/>
                      <a:stretch>
                        <a:fillRect/>
                      </a:stretch>
                    </p:blipFill>
                    <p:spPr>
                      <a:xfrm>
                        <a:off x="1844675" y="2353945"/>
                        <a:ext cx="4112260" cy="3281045"/>
                      </a:xfrm>
                      <a:prstGeom prst="rect">
                        <a:avLst/>
                      </a:prstGeom>
                      <a:noFill/>
                      <a:ln w="38100">
                        <a:noFill/>
                        <a:miter/>
                      </a:ln>
                    </p:spPr>
                  </p:pic>
                </p:oleObj>
              </mc:Fallback>
            </mc:AlternateContent>
          </a:graphicData>
        </a:graphic>
      </p:graphicFrame>
      <p:sp>
        <p:nvSpPr>
          <p:cNvPr id="17415" name="Text Box 5"/>
          <p:cNvSpPr txBox="1"/>
          <p:nvPr/>
        </p:nvSpPr>
        <p:spPr>
          <a:xfrm>
            <a:off x="2256155" y="955040"/>
            <a:ext cx="2451100" cy="460375"/>
          </a:xfrm>
          <a:prstGeom prst="rect">
            <a:avLst/>
          </a:prstGeom>
          <a:noFill/>
          <a:ln w="9525">
            <a:noFill/>
          </a:ln>
        </p:spPr>
        <p:txBody>
          <a:bodyPr wrap="square" anchor="t">
            <a:spAutoFit/>
          </a:bodyPr>
          <a:lstStyle/>
          <a:p>
            <a:pPr>
              <a:spcBef>
                <a:spcPct val="50000"/>
              </a:spcBef>
            </a:pPr>
            <a:r>
              <a:rPr lang="zh-CN" altLang="en-US" dirty="0">
                <a:solidFill>
                  <a:schemeClr val="tx1"/>
                </a:solidFill>
                <a:latin typeface="Times New Roman" panose="02020603050405020304" pitchFamily="18" charset="0"/>
                <a:ea typeface="宋体" panose="02010600030101010101" pitchFamily="2" charset="-122"/>
              </a:rPr>
              <a:t>负反馈法判断</a:t>
            </a:r>
          </a:p>
        </p:txBody>
      </p:sp>
      <p:grpSp>
        <p:nvGrpSpPr>
          <p:cNvPr id="4" name="组合 3"/>
          <p:cNvGrpSpPr/>
          <p:nvPr/>
        </p:nvGrpSpPr>
        <p:grpSpPr>
          <a:xfrm>
            <a:off x="5863590" y="3635375"/>
            <a:ext cx="4752975" cy="1511300"/>
            <a:chOff x="250" y="1454"/>
            <a:chExt cx="7485" cy="2380"/>
          </a:xfrm>
        </p:grpSpPr>
        <p:pic>
          <p:nvPicPr>
            <p:cNvPr id="17414" name="Picture 9"/>
            <p:cNvPicPr>
              <a:picLocks noChangeAspect="1"/>
            </p:cNvPicPr>
            <p:nvPr/>
          </p:nvPicPr>
          <p:blipFill>
            <a:blip r:embed="rId5"/>
            <a:stretch>
              <a:fillRect/>
            </a:stretch>
          </p:blipFill>
          <p:spPr>
            <a:xfrm>
              <a:off x="250" y="1454"/>
              <a:ext cx="7485" cy="2380"/>
            </a:xfrm>
            <a:prstGeom prst="rect">
              <a:avLst/>
            </a:prstGeom>
            <a:noFill/>
            <a:ln w="9525">
              <a:noFill/>
            </a:ln>
          </p:spPr>
        </p:pic>
        <p:sp>
          <p:nvSpPr>
            <p:cNvPr id="3" name="右弧形箭头 2"/>
            <p:cNvSpPr/>
            <p:nvPr/>
          </p:nvSpPr>
          <p:spPr>
            <a:xfrm>
              <a:off x="3592" y="2705"/>
              <a:ext cx="2268" cy="5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Text Box 4"/>
          <p:cNvSpPr txBox="1"/>
          <p:nvPr/>
        </p:nvSpPr>
        <p:spPr>
          <a:xfrm>
            <a:off x="1958658" y="5867400"/>
            <a:ext cx="4495800" cy="460375"/>
          </a:xfrm>
          <a:prstGeom prst="rect">
            <a:avLst/>
          </a:prstGeom>
          <a:noFill/>
          <a:ln w="9525">
            <a:noFill/>
          </a:ln>
        </p:spPr>
        <p:txBody>
          <a:bodyPr anchor="t">
            <a:spAutoFit/>
          </a:bodyPr>
          <a:lstStyle/>
          <a:p>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液位控制系统原理示意图</a:t>
            </a:r>
          </a:p>
        </p:txBody>
      </p:sp>
      <p:graphicFrame>
        <p:nvGraphicFramePr>
          <p:cNvPr id="7" name="对象 6">
            <a:hlinkClick r:id="" action="ppaction://ole?verb=0"/>
          </p:cNvPr>
          <p:cNvGraphicFramePr>
            <a:graphicFrameLocks noChangeAspect="1"/>
          </p:cNvGraphicFramePr>
          <p:nvPr/>
        </p:nvGraphicFramePr>
        <p:xfrm>
          <a:off x="6652895" y="1032510"/>
          <a:ext cx="3469640" cy="878840"/>
        </p:xfrm>
        <a:graphic>
          <a:graphicData uri="http://schemas.openxmlformats.org/presentationml/2006/ole">
            <mc:AlternateContent xmlns:mc="http://schemas.openxmlformats.org/markup-compatibility/2006">
              <mc:Choice xmlns:v="urn:schemas-microsoft-com:vml" Requires="v">
                <p:oleObj spid="_x0000_s1044" r:id="rId6" imgW="2005965" imgH="508000" progId="Equation.KSEE3">
                  <p:embed/>
                </p:oleObj>
              </mc:Choice>
              <mc:Fallback>
                <p:oleObj r:id="rId6" imgW="2005965" imgH="508000" progId="Equation.KSEE3">
                  <p:embed/>
                  <p:pic>
                    <p:nvPicPr>
                      <p:cNvPr id="0" name="图片 1024"/>
                      <p:cNvPicPr/>
                      <p:nvPr/>
                    </p:nvPicPr>
                    <p:blipFill>
                      <a:blip r:embed="rId7"/>
                      <a:stretch>
                        <a:fillRect/>
                      </a:stretch>
                    </p:blipFill>
                    <p:spPr>
                      <a:xfrm>
                        <a:off x="6652895" y="1032510"/>
                        <a:ext cx="3469640" cy="87884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6653213" y="2089150"/>
          <a:ext cx="1054100" cy="352425"/>
        </p:xfrm>
        <a:graphic>
          <a:graphicData uri="http://schemas.openxmlformats.org/presentationml/2006/ole">
            <mc:AlternateContent xmlns:mc="http://schemas.openxmlformats.org/markup-compatibility/2006">
              <mc:Choice xmlns:v="urn:schemas-microsoft-com:vml" Requires="v">
                <p:oleObj spid="_x0000_s1045" r:id="rId8" imgW="609600" imgH="203200" progId="Equation.KSEE3">
                  <p:embed/>
                </p:oleObj>
              </mc:Choice>
              <mc:Fallback>
                <p:oleObj r:id="rId8" imgW="609600" imgH="203200" progId="Equation.KSEE3">
                  <p:embed/>
                  <p:pic>
                    <p:nvPicPr>
                      <p:cNvPr id="0" name="图片 1024"/>
                      <p:cNvPicPr/>
                      <p:nvPr/>
                    </p:nvPicPr>
                    <p:blipFill>
                      <a:blip r:embed="rId9"/>
                      <a:stretch>
                        <a:fillRect/>
                      </a:stretch>
                    </p:blipFill>
                    <p:spPr>
                      <a:xfrm>
                        <a:off x="6653213" y="2089150"/>
                        <a:ext cx="1054100" cy="35242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6653213" y="2619375"/>
          <a:ext cx="3009900" cy="835025"/>
        </p:xfrm>
        <a:graphic>
          <a:graphicData uri="http://schemas.openxmlformats.org/presentationml/2006/ole">
            <mc:AlternateContent xmlns:mc="http://schemas.openxmlformats.org/markup-compatibility/2006">
              <mc:Choice xmlns:v="urn:schemas-microsoft-com:vml" Requires="v">
                <p:oleObj spid="_x0000_s1046" r:id="rId10" imgW="1739900" imgH="482600" progId="Equation.KSEE3">
                  <p:embed/>
                </p:oleObj>
              </mc:Choice>
              <mc:Fallback>
                <p:oleObj r:id="rId10" imgW="1739900" imgH="482600" progId="Equation.KSEE3">
                  <p:embed/>
                  <p:pic>
                    <p:nvPicPr>
                      <p:cNvPr id="0" name="图片 1024"/>
                      <p:cNvPicPr/>
                      <p:nvPr/>
                    </p:nvPicPr>
                    <p:blipFill>
                      <a:blip r:embed="rId11"/>
                      <a:stretch>
                        <a:fillRect/>
                      </a:stretch>
                    </p:blipFill>
                    <p:spPr>
                      <a:xfrm>
                        <a:off x="6653213" y="2619375"/>
                        <a:ext cx="3009900" cy="835025"/>
                      </a:xfrm>
                      <a:prstGeom prst="rect">
                        <a:avLst/>
                      </a:prstGeom>
                    </p:spPr>
                  </p:pic>
                </p:oleObj>
              </mc:Fallback>
            </mc:AlternateContent>
          </a:graphicData>
        </a:graphic>
      </p:graphicFrame>
      <p:sp>
        <p:nvSpPr>
          <p:cNvPr id="14338" name="Rectangle 3"/>
          <p:cNvSpPr/>
          <p:nvPr/>
        </p:nvSpPr>
        <p:spPr>
          <a:xfrm>
            <a:off x="4304665"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5"/>
          <p:cNvSpPr txBox="1"/>
          <p:nvPr/>
        </p:nvSpPr>
        <p:spPr>
          <a:xfrm>
            <a:off x="2195513" y="920750"/>
            <a:ext cx="2663825" cy="460375"/>
          </a:xfrm>
          <a:prstGeom prst="rect">
            <a:avLst/>
          </a:prstGeom>
          <a:noFill/>
          <a:ln w="9525">
            <a:noFill/>
          </a:ln>
        </p:spPr>
        <p:txBody>
          <a:bodyPr anchor="t">
            <a:spAutoFit/>
          </a:bodyPr>
          <a:lstStyle/>
          <a:p>
            <a:pPr>
              <a:spcBef>
                <a:spcPct val="50000"/>
              </a:spcBef>
            </a:pPr>
            <a:r>
              <a:rPr lang="zh-CN"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5</a:t>
            </a:r>
            <a:r>
              <a:rPr lang="zh-CN" dirty="0">
                <a:latin typeface="Arial" panose="020B0604020202020204" pitchFamily="34"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PI</a:t>
            </a:r>
            <a:r>
              <a:rPr lang="zh-CN" altLang="en-US" dirty="0">
                <a:latin typeface="Arial" panose="020B0604020202020204" pitchFamily="34" charset="0"/>
                <a:ea typeface="宋体" panose="02010600030101010101" pitchFamily="2" charset="-122"/>
              </a:rPr>
              <a:t>电路</a:t>
            </a:r>
          </a:p>
        </p:txBody>
      </p:sp>
      <p:sp>
        <p:nvSpPr>
          <p:cNvPr id="51206"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grpSp>
        <p:nvGrpSpPr>
          <p:cNvPr id="53276" name="组合 5"/>
          <p:cNvGrpSpPr/>
          <p:nvPr/>
        </p:nvGrpSpPr>
        <p:grpSpPr>
          <a:xfrm>
            <a:off x="1530350" y="1318260"/>
            <a:ext cx="4581525" cy="3240405"/>
            <a:chOff x="4552566" y="953074"/>
            <a:chExt cx="4581525" cy="3240472"/>
          </a:xfrm>
        </p:grpSpPr>
        <p:graphicFrame>
          <p:nvGraphicFramePr>
            <p:cNvPr id="53277" name="Object 37"/>
            <p:cNvGraphicFramePr>
              <a:graphicFrameLocks noChangeAspect="1"/>
            </p:cNvGraphicFramePr>
            <p:nvPr/>
          </p:nvGraphicFramePr>
          <p:xfrm>
            <a:off x="5130162" y="3515783"/>
            <a:ext cx="344487" cy="298450"/>
          </p:xfrm>
          <a:graphic>
            <a:graphicData uri="http://schemas.openxmlformats.org/presentationml/2006/ole">
              <mc:AlternateContent xmlns:mc="http://schemas.openxmlformats.org/markup-compatibility/2006">
                <mc:Choice xmlns:v="urn:schemas-microsoft-com:vml" Requires="v">
                  <p:oleObj spid="_x0000_s27709" r:id="rId3" imgW="195580" imgH="169545" progId="Equation.KSEE3">
                    <p:embed/>
                  </p:oleObj>
                </mc:Choice>
                <mc:Fallback>
                  <p:oleObj r:id="rId3" imgW="195580" imgH="169545" progId="Equation.KSEE3">
                    <p:embed/>
                    <p:pic>
                      <p:nvPicPr>
                        <p:cNvPr id="0" name="图片 3086"/>
                        <p:cNvPicPr/>
                        <p:nvPr/>
                      </p:nvPicPr>
                      <p:blipFill>
                        <a:blip r:embed="rId4"/>
                        <a:stretch>
                          <a:fillRect/>
                        </a:stretch>
                      </p:blipFill>
                      <p:spPr>
                        <a:xfrm>
                          <a:off x="5130162" y="3515783"/>
                          <a:ext cx="344487" cy="298450"/>
                        </a:xfrm>
                        <a:prstGeom prst="rect">
                          <a:avLst/>
                        </a:prstGeom>
                        <a:noFill/>
                        <a:ln w="38100">
                          <a:noFill/>
                          <a:miter/>
                        </a:ln>
                      </p:spPr>
                    </p:pic>
                  </p:oleObj>
                </mc:Fallback>
              </mc:AlternateContent>
            </a:graphicData>
          </a:graphic>
        </p:graphicFrame>
        <p:grpSp>
          <p:nvGrpSpPr>
            <p:cNvPr id="53278" name="组合 3"/>
            <p:cNvGrpSpPr/>
            <p:nvPr/>
          </p:nvGrpSpPr>
          <p:grpSpPr>
            <a:xfrm>
              <a:off x="4552566" y="953074"/>
              <a:ext cx="4581525" cy="3240472"/>
              <a:chOff x="4427980" y="723900"/>
              <a:chExt cx="4581525" cy="3240472"/>
            </a:xfrm>
          </p:grpSpPr>
          <p:pic>
            <p:nvPicPr>
              <p:cNvPr id="53279" name="Picture 36"/>
              <p:cNvPicPr>
                <a:picLocks noChangeAspect="1"/>
              </p:cNvPicPr>
              <p:nvPr/>
            </p:nvPicPr>
            <p:blipFill>
              <a:blip r:embed="rId5"/>
              <a:stretch>
                <a:fillRect/>
              </a:stretch>
            </p:blipFill>
            <p:spPr>
              <a:xfrm>
                <a:off x="4427980" y="723900"/>
                <a:ext cx="4581525" cy="2638425"/>
              </a:xfrm>
              <a:prstGeom prst="rect">
                <a:avLst/>
              </a:prstGeom>
              <a:noFill/>
              <a:ln w="9525">
                <a:noFill/>
              </a:ln>
            </p:spPr>
          </p:pic>
          <p:graphicFrame>
            <p:nvGraphicFramePr>
              <p:cNvPr id="53280" name="Object 38"/>
              <p:cNvGraphicFramePr>
                <a:graphicFrameLocks noChangeAspect="1"/>
              </p:cNvGraphicFramePr>
              <p:nvPr/>
            </p:nvGraphicFramePr>
            <p:xfrm>
              <a:off x="5483648" y="2962531"/>
              <a:ext cx="504825" cy="320675"/>
            </p:xfrm>
            <a:graphic>
              <a:graphicData uri="http://schemas.openxmlformats.org/presentationml/2006/ole">
                <mc:AlternateContent xmlns:mc="http://schemas.openxmlformats.org/markup-compatibility/2006">
                  <mc:Choice xmlns:v="urn:schemas-microsoft-com:vml" Requires="v">
                    <p:oleObj spid="_x0000_s27710" r:id="rId6" imgW="285115" imgH="180975" progId="Equation.KSEE3">
                      <p:embed/>
                    </p:oleObj>
                  </mc:Choice>
                  <mc:Fallback>
                    <p:oleObj r:id="rId6" imgW="285115" imgH="180975" progId="Equation.KSEE3">
                      <p:embed/>
                      <p:pic>
                        <p:nvPicPr>
                          <p:cNvPr id="0" name="图片 3087"/>
                          <p:cNvPicPr/>
                          <p:nvPr/>
                        </p:nvPicPr>
                        <p:blipFill>
                          <a:blip r:embed="rId7"/>
                          <a:stretch>
                            <a:fillRect/>
                          </a:stretch>
                        </p:blipFill>
                        <p:spPr>
                          <a:xfrm>
                            <a:off x="5483648" y="2962531"/>
                            <a:ext cx="504825" cy="320675"/>
                          </a:xfrm>
                          <a:prstGeom prst="rect">
                            <a:avLst/>
                          </a:prstGeom>
                          <a:noFill/>
                          <a:ln w="38100">
                            <a:noFill/>
                            <a:miter/>
                          </a:ln>
                        </p:spPr>
                      </p:pic>
                    </p:oleObj>
                  </mc:Fallback>
                </mc:AlternateContent>
              </a:graphicData>
            </a:graphic>
          </p:graphicFrame>
          <p:sp>
            <p:nvSpPr>
              <p:cNvPr id="53281" name="Text Box 4"/>
              <p:cNvSpPr txBox="1"/>
              <p:nvPr/>
            </p:nvSpPr>
            <p:spPr>
              <a:xfrm>
                <a:off x="5177280" y="3565584"/>
                <a:ext cx="3671888" cy="398788"/>
              </a:xfrm>
              <a:prstGeom prst="rect">
                <a:avLst/>
              </a:prstGeom>
              <a:noFill/>
              <a:ln w="9525">
                <a:noFill/>
              </a:ln>
            </p:spPr>
            <p:txBody>
              <a:bodyPr anchor="t">
                <a:spAutoFit/>
              </a:bodyPr>
              <a:lstStyle/>
              <a:p>
                <a:pPr>
                  <a:spcBef>
                    <a:spcPct val="50000"/>
                  </a:spcBef>
                </a:pPr>
                <a:r>
                  <a:rPr lang="zh-CN" altLang="en-US" sz="2000" dirty="0">
                    <a:latin typeface="宋体" panose="02010600030101010101" pitchFamily="2" charset="-122"/>
                    <a:ea typeface="宋体" panose="02010600030101010101" pitchFamily="2" charset="-122"/>
                  </a:rPr>
                  <a:t>图</a:t>
                </a:r>
                <a:r>
                  <a:rPr lang="en-US" altLang="zh-CN" sz="2000" dirty="0">
                    <a:latin typeface="宋体" panose="02010600030101010101" pitchFamily="2" charset="-122"/>
                    <a:ea typeface="宋体" panose="02010600030101010101" pitchFamily="2" charset="-122"/>
                  </a:rPr>
                  <a:t>2-9 </a:t>
                </a:r>
                <a:r>
                  <a:rPr lang="zh-CN" altLang="en-US" sz="2000" dirty="0">
                    <a:latin typeface="宋体" panose="02010600030101010101" pitchFamily="2" charset="-122"/>
                    <a:ea typeface="宋体" panose="02010600030101010101" pitchFamily="2" charset="-122"/>
                  </a:rPr>
                  <a:t>PI</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快慢积分响应电路</a:t>
                </a:r>
              </a:p>
            </p:txBody>
          </p:sp>
        </p:grpSp>
      </p:grpSp>
      <p:graphicFrame>
        <p:nvGraphicFramePr>
          <p:cNvPr id="53250" name="Object 30"/>
          <p:cNvGraphicFramePr>
            <a:graphicFrameLocks noChangeAspect="1"/>
          </p:cNvGraphicFramePr>
          <p:nvPr/>
        </p:nvGraphicFramePr>
        <p:xfrm>
          <a:off x="6228080" y="1381125"/>
          <a:ext cx="3492500" cy="732155"/>
        </p:xfrm>
        <a:graphic>
          <a:graphicData uri="http://schemas.openxmlformats.org/presentationml/2006/ole">
            <mc:AlternateContent xmlns:mc="http://schemas.openxmlformats.org/markup-compatibility/2006">
              <mc:Choice xmlns:v="urn:schemas-microsoft-com:vml" Requires="v">
                <p:oleObj spid="_x0000_s27711" r:id="rId8" imgW="2059305" imgH="432435" progId="Equation.KSEE3">
                  <p:embed/>
                </p:oleObj>
              </mc:Choice>
              <mc:Fallback>
                <p:oleObj r:id="rId8" imgW="2059305" imgH="432435" progId="Equation.KSEE3">
                  <p:embed/>
                  <p:pic>
                    <p:nvPicPr>
                      <p:cNvPr id="0" name="图片 3212"/>
                      <p:cNvPicPr/>
                      <p:nvPr/>
                    </p:nvPicPr>
                    <p:blipFill>
                      <a:blip r:embed="rId9"/>
                      <a:stretch>
                        <a:fillRect/>
                      </a:stretch>
                    </p:blipFill>
                    <p:spPr>
                      <a:xfrm>
                        <a:off x="6228080" y="1381125"/>
                        <a:ext cx="3492500" cy="732155"/>
                      </a:xfrm>
                      <a:prstGeom prst="rect">
                        <a:avLst/>
                      </a:prstGeom>
                      <a:noFill/>
                      <a:ln w="38100">
                        <a:noFill/>
                        <a:miter/>
                      </a:ln>
                    </p:spPr>
                  </p:pic>
                </p:oleObj>
              </mc:Fallback>
            </mc:AlternateContent>
          </a:graphicData>
        </a:graphic>
      </p:graphicFrame>
      <p:grpSp>
        <p:nvGrpSpPr>
          <p:cNvPr id="4" name="组合 4"/>
          <p:cNvGrpSpPr/>
          <p:nvPr/>
        </p:nvGrpSpPr>
        <p:grpSpPr>
          <a:xfrm>
            <a:off x="5470525" y="3556000"/>
            <a:ext cx="4881245" cy="2809687"/>
            <a:chOff x="370044" y="3900705"/>
            <a:chExt cx="4949069" cy="2841728"/>
          </a:xfrm>
        </p:grpSpPr>
        <p:sp>
          <p:nvSpPr>
            <p:cNvPr id="53254" name="Text Box 5"/>
            <p:cNvSpPr txBox="1"/>
            <p:nvPr/>
          </p:nvSpPr>
          <p:spPr>
            <a:xfrm>
              <a:off x="711983" y="6339105"/>
              <a:ext cx="4392613" cy="403328"/>
            </a:xfrm>
            <a:prstGeom prst="rect">
              <a:avLst/>
            </a:prstGeom>
            <a:noFill/>
            <a:ln w="9525">
              <a:noFill/>
            </a:ln>
          </p:spPr>
          <p:txBody>
            <a:bodyPr anchor="t">
              <a:spAutoFit/>
            </a:bodyPr>
            <a:lstStyle/>
            <a:p>
              <a:pPr>
                <a:spcBef>
                  <a:spcPct val="50000"/>
                </a:spcBef>
              </a:pPr>
              <a:r>
                <a:rPr lang="zh-CN" altLang="en-US"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10</a:t>
              </a: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PI电路阶跃响应曲线</a:t>
              </a:r>
            </a:p>
          </p:txBody>
        </p:sp>
        <p:grpSp>
          <p:nvGrpSpPr>
            <p:cNvPr id="53255" name="组合 71"/>
            <p:cNvGrpSpPr/>
            <p:nvPr/>
          </p:nvGrpSpPr>
          <p:grpSpPr>
            <a:xfrm>
              <a:off x="370044" y="3900705"/>
              <a:ext cx="3783012" cy="2232025"/>
              <a:chOff x="0" y="0"/>
              <a:chExt cx="3782413" cy="2232310"/>
            </a:xfrm>
          </p:grpSpPr>
          <p:grpSp>
            <p:nvGrpSpPr>
              <p:cNvPr id="53256" name="组合 41"/>
              <p:cNvGrpSpPr/>
              <p:nvPr/>
            </p:nvGrpSpPr>
            <p:grpSpPr>
              <a:xfrm>
                <a:off x="0" y="0"/>
                <a:ext cx="3782413" cy="1944270"/>
                <a:chOff x="0" y="0"/>
                <a:chExt cx="3782413" cy="1944270"/>
              </a:xfrm>
            </p:grpSpPr>
            <p:cxnSp>
              <p:nvCxnSpPr>
                <p:cNvPr id="53257" name="直接箭头连接符 42"/>
                <p:cNvCxnSpPr/>
                <p:nvPr/>
              </p:nvCxnSpPr>
              <p:spPr>
                <a:xfrm>
                  <a:off x="1152160" y="1944270"/>
                  <a:ext cx="2160300" cy="0"/>
                </a:xfrm>
                <a:prstGeom prst="straightConnector1">
                  <a:avLst/>
                </a:prstGeom>
                <a:ln w="9525" cap="flat" cmpd="sng">
                  <a:solidFill>
                    <a:schemeClr val="tx1"/>
                  </a:solidFill>
                  <a:prstDash val="solid"/>
                  <a:round/>
                  <a:headEnd type="none" w="med" len="med"/>
                  <a:tailEnd type="arrow" w="med" len="med"/>
                </a:ln>
              </p:spPr>
            </p:cxnSp>
            <p:cxnSp>
              <p:nvCxnSpPr>
                <p:cNvPr id="53258" name="直接箭头连接符 43"/>
                <p:cNvCxnSpPr/>
                <p:nvPr/>
              </p:nvCxnSpPr>
              <p:spPr>
                <a:xfrm flipV="1">
                  <a:off x="1152160" y="144020"/>
                  <a:ext cx="0" cy="1800250"/>
                </a:xfrm>
                <a:prstGeom prst="straightConnector1">
                  <a:avLst/>
                </a:prstGeom>
                <a:ln w="9525" cap="flat" cmpd="sng">
                  <a:solidFill>
                    <a:schemeClr val="tx1"/>
                  </a:solidFill>
                  <a:prstDash val="solid"/>
                  <a:round/>
                  <a:headEnd type="none" w="med" len="med"/>
                  <a:tailEnd type="arrow" w="med" len="med"/>
                </a:ln>
              </p:spPr>
            </p:cxnSp>
            <p:cxnSp>
              <p:nvCxnSpPr>
                <p:cNvPr id="53259" name="直接连接符 44"/>
                <p:cNvCxnSpPr/>
                <p:nvPr/>
              </p:nvCxnSpPr>
              <p:spPr>
                <a:xfrm>
                  <a:off x="1152160" y="1512210"/>
                  <a:ext cx="2016280" cy="0"/>
                </a:xfrm>
                <a:prstGeom prst="line">
                  <a:avLst/>
                </a:prstGeom>
                <a:ln w="9525" cap="flat" cmpd="sng">
                  <a:solidFill>
                    <a:schemeClr val="tx1"/>
                  </a:solidFill>
                  <a:prstDash val="solid"/>
                  <a:round/>
                  <a:headEnd type="none" w="med" len="med"/>
                  <a:tailEnd type="none" w="med" len="med"/>
                </a:ln>
              </p:spPr>
            </p:cxnSp>
            <p:cxnSp>
              <p:nvCxnSpPr>
                <p:cNvPr id="53260" name="直接连接符 45"/>
                <p:cNvCxnSpPr/>
                <p:nvPr/>
              </p:nvCxnSpPr>
              <p:spPr>
                <a:xfrm flipV="1">
                  <a:off x="1152160" y="1080150"/>
                  <a:ext cx="1872260" cy="432060"/>
                </a:xfrm>
                <a:prstGeom prst="line">
                  <a:avLst/>
                </a:prstGeom>
                <a:ln w="9525" cap="flat" cmpd="sng">
                  <a:solidFill>
                    <a:schemeClr val="tx1"/>
                  </a:solidFill>
                  <a:prstDash val="solid"/>
                  <a:round/>
                  <a:headEnd type="none" w="med" len="med"/>
                  <a:tailEnd type="none" w="med" len="med"/>
                </a:ln>
              </p:spPr>
            </p:cxnSp>
            <p:cxnSp>
              <p:nvCxnSpPr>
                <p:cNvPr id="53261" name="直接连接符 47"/>
                <p:cNvCxnSpPr/>
                <p:nvPr/>
              </p:nvCxnSpPr>
              <p:spPr>
                <a:xfrm flipH="1">
                  <a:off x="1152160" y="1080150"/>
                  <a:ext cx="1874112" cy="0"/>
                </a:xfrm>
                <a:prstGeom prst="line">
                  <a:avLst/>
                </a:prstGeom>
                <a:ln w="9525" cap="flat" cmpd="sng">
                  <a:solidFill>
                    <a:schemeClr val="tx1"/>
                  </a:solidFill>
                  <a:prstDash val="solid"/>
                  <a:round/>
                  <a:headEnd type="none" w="med" len="med"/>
                  <a:tailEnd type="none" w="med" len="med"/>
                </a:ln>
              </p:spPr>
            </p:cxnSp>
            <p:graphicFrame>
              <p:nvGraphicFramePr>
                <p:cNvPr id="53262" name="Object 41"/>
                <p:cNvGraphicFramePr>
                  <a:graphicFrameLocks noChangeAspect="1"/>
                </p:cNvGraphicFramePr>
                <p:nvPr/>
              </p:nvGraphicFramePr>
              <p:xfrm>
                <a:off x="3168440" y="1584220"/>
                <a:ext cx="216030" cy="296420"/>
              </p:xfrm>
              <a:graphic>
                <a:graphicData uri="http://schemas.openxmlformats.org/presentationml/2006/ole">
                  <mc:AlternateContent xmlns:mc="http://schemas.openxmlformats.org/markup-compatibility/2006">
                    <mc:Choice xmlns:v="urn:schemas-microsoft-com:vml" Requires="v">
                      <p:oleObj spid="_x0000_s27712" r:id="rId10" imgW="92075" imgH="157480" progId="Equation.KSEE3">
                        <p:embed/>
                      </p:oleObj>
                    </mc:Choice>
                    <mc:Fallback>
                      <p:oleObj r:id="rId10" imgW="92075" imgH="157480" progId="Equation.KSEE3">
                        <p:embed/>
                        <p:pic>
                          <p:nvPicPr>
                            <p:cNvPr id="0" name="图片 3079"/>
                            <p:cNvPicPr/>
                            <p:nvPr/>
                          </p:nvPicPr>
                          <p:blipFill>
                            <a:blip r:embed="rId11"/>
                            <a:stretch>
                              <a:fillRect/>
                            </a:stretch>
                          </p:blipFill>
                          <p:spPr>
                            <a:xfrm>
                              <a:off x="3168440" y="1584220"/>
                              <a:ext cx="216030" cy="296420"/>
                            </a:xfrm>
                            <a:prstGeom prst="rect">
                              <a:avLst/>
                            </a:prstGeom>
                            <a:noFill/>
                            <a:ln w="38100">
                              <a:noFill/>
                              <a:miter/>
                            </a:ln>
                          </p:spPr>
                        </p:pic>
                      </p:oleObj>
                    </mc:Fallback>
                  </mc:AlternateContent>
                </a:graphicData>
              </a:graphic>
            </p:graphicFrame>
            <p:graphicFrame>
              <p:nvGraphicFramePr>
                <p:cNvPr id="53263" name="Object 42"/>
                <p:cNvGraphicFramePr>
                  <a:graphicFrameLocks noChangeAspect="1"/>
                </p:cNvGraphicFramePr>
                <p:nvPr/>
              </p:nvGraphicFramePr>
              <p:xfrm>
                <a:off x="360050" y="0"/>
                <a:ext cx="720359" cy="370773"/>
              </p:xfrm>
              <a:graphic>
                <a:graphicData uri="http://schemas.openxmlformats.org/presentationml/2006/ole">
                  <mc:AlternateContent xmlns:mc="http://schemas.openxmlformats.org/markup-compatibility/2006">
                    <mc:Choice xmlns:v="urn:schemas-microsoft-com:vml" Requires="v">
                      <p:oleObj spid="_x0000_s27713" r:id="rId12" imgW="360045" imgH="231775" progId="Equation.KSEE3">
                        <p:embed/>
                      </p:oleObj>
                    </mc:Choice>
                    <mc:Fallback>
                      <p:oleObj r:id="rId12" imgW="360045" imgH="231775" progId="Equation.KSEE3">
                        <p:embed/>
                        <p:pic>
                          <p:nvPicPr>
                            <p:cNvPr id="0" name="图片 3081"/>
                            <p:cNvPicPr/>
                            <p:nvPr/>
                          </p:nvPicPr>
                          <p:blipFill>
                            <a:blip r:embed="rId13"/>
                            <a:stretch>
                              <a:fillRect/>
                            </a:stretch>
                          </p:blipFill>
                          <p:spPr>
                            <a:xfrm>
                              <a:off x="360050" y="0"/>
                              <a:ext cx="720359" cy="370773"/>
                            </a:xfrm>
                            <a:prstGeom prst="rect">
                              <a:avLst/>
                            </a:prstGeom>
                            <a:noFill/>
                            <a:ln w="38100">
                              <a:noFill/>
                              <a:miter/>
                            </a:ln>
                          </p:spPr>
                        </p:pic>
                      </p:oleObj>
                    </mc:Fallback>
                  </mc:AlternateContent>
                </a:graphicData>
              </a:graphic>
            </p:graphicFrame>
            <p:graphicFrame>
              <p:nvGraphicFramePr>
                <p:cNvPr id="53264" name="Object 43"/>
                <p:cNvGraphicFramePr>
                  <a:graphicFrameLocks noChangeAspect="1"/>
                </p:cNvGraphicFramePr>
                <p:nvPr/>
              </p:nvGraphicFramePr>
              <p:xfrm>
                <a:off x="0" y="1224170"/>
                <a:ext cx="1103678" cy="537253"/>
              </p:xfrm>
              <a:graphic>
                <a:graphicData uri="http://schemas.openxmlformats.org/presentationml/2006/ole">
                  <mc:AlternateContent xmlns:mc="http://schemas.openxmlformats.org/markup-compatibility/2006">
                    <mc:Choice xmlns:v="urn:schemas-microsoft-com:vml" Requires="v">
                      <p:oleObj spid="_x0000_s27714" r:id="rId14" imgW="715645" imgH="434340" progId="Equation.KSEE3">
                        <p:embed/>
                      </p:oleObj>
                    </mc:Choice>
                    <mc:Fallback>
                      <p:oleObj r:id="rId14" imgW="715645" imgH="434340" progId="Equation.KSEE3">
                        <p:embed/>
                        <p:pic>
                          <p:nvPicPr>
                            <p:cNvPr id="0" name="图片 3082"/>
                            <p:cNvPicPr/>
                            <p:nvPr/>
                          </p:nvPicPr>
                          <p:blipFill>
                            <a:blip r:embed="rId15"/>
                            <a:stretch>
                              <a:fillRect/>
                            </a:stretch>
                          </p:blipFill>
                          <p:spPr>
                            <a:xfrm>
                              <a:off x="0" y="1224170"/>
                              <a:ext cx="1103678" cy="537253"/>
                            </a:xfrm>
                            <a:prstGeom prst="rect">
                              <a:avLst/>
                            </a:prstGeom>
                            <a:noFill/>
                            <a:ln w="38100">
                              <a:noFill/>
                              <a:miter/>
                            </a:ln>
                          </p:spPr>
                        </p:pic>
                      </p:oleObj>
                    </mc:Fallback>
                  </mc:AlternateContent>
                </a:graphicData>
              </a:graphic>
            </p:graphicFrame>
            <p:graphicFrame>
              <p:nvGraphicFramePr>
                <p:cNvPr id="53265" name="Object 44"/>
                <p:cNvGraphicFramePr>
                  <a:graphicFrameLocks noChangeAspect="1"/>
                </p:cNvGraphicFramePr>
                <p:nvPr/>
              </p:nvGraphicFramePr>
              <p:xfrm>
                <a:off x="2520350" y="504070"/>
                <a:ext cx="1262063" cy="536575"/>
              </p:xfrm>
              <a:graphic>
                <a:graphicData uri="http://schemas.openxmlformats.org/presentationml/2006/ole">
                  <mc:AlternateContent xmlns:mc="http://schemas.openxmlformats.org/markup-compatibility/2006">
                    <mc:Choice xmlns:v="urn:schemas-microsoft-com:vml" Requires="v">
                      <p:oleObj spid="_x0000_s27715" r:id="rId16" imgW="817880" imgH="434340" progId="Equation.KSEE3">
                        <p:embed/>
                      </p:oleObj>
                    </mc:Choice>
                    <mc:Fallback>
                      <p:oleObj r:id="rId16" imgW="817880" imgH="434340" progId="Equation.KSEE3">
                        <p:embed/>
                        <p:pic>
                          <p:nvPicPr>
                            <p:cNvPr id="0" name="图片 3076"/>
                            <p:cNvPicPr/>
                            <p:nvPr/>
                          </p:nvPicPr>
                          <p:blipFill>
                            <a:blip r:embed="rId17"/>
                            <a:stretch>
                              <a:fillRect/>
                            </a:stretch>
                          </p:blipFill>
                          <p:spPr>
                            <a:xfrm>
                              <a:off x="2520350" y="504070"/>
                              <a:ext cx="1262063" cy="536575"/>
                            </a:xfrm>
                            <a:prstGeom prst="rect">
                              <a:avLst/>
                            </a:prstGeom>
                            <a:noFill/>
                            <a:ln w="38100">
                              <a:noFill/>
                              <a:miter/>
                            </a:ln>
                          </p:spPr>
                        </p:pic>
                      </p:oleObj>
                    </mc:Fallback>
                  </mc:AlternateContent>
                </a:graphicData>
              </a:graphic>
            </p:graphicFrame>
          </p:grpSp>
          <p:cxnSp>
            <p:nvCxnSpPr>
              <p:cNvPr id="53266" name="直接连接符 56"/>
              <p:cNvCxnSpPr/>
              <p:nvPr/>
            </p:nvCxnSpPr>
            <p:spPr>
              <a:xfrm flipV="1">
                <a:off x="1152160" y="1080150"/>
                <a:ext cx="288040" cy="432060"/>
              </a:xfrm>
              <a:prstGeom prst="line">
                <a:avLst/>
              </a:prstGeom>
              <a:ln w="9525" cap="flat" cmpd="sng">
                <a:solidFill>
                  <a:schemeClr val="tx1"/>
                </a:solidFill>
                <a:prstDash val="solid"/>
                <a:round/>
                <a:headEnd type="none" w="med" len="med"/>
                <a:tailEnd type="none" w="med" len="med"/>
              </a:ln>
            </p:spPr>
          </p:cxnSp>
          <p:cxnSp>
            <p:nvCxnSpPr>
              <p:cNvPr id="53267" name="直接连接符 58"/>
              <p:cNvCxnSpPr/>
              <p:nvPr/>
            </p:nvCxnSpPr>
            <p:spPr>
              <a:xfrm>
                <a:off x="1440200" y="1080150"/>
                <a:ext cx="0" cy="864120"/>
              </a:xfrm>
              <a:prstGeom prst="line">
                <a:avLst/>
              </a:prstGeom>
              <a:ln w="9525" cap="flat" cmpd="sng">
                <a:solidFill>
                  <a:schemeClr val="tx1"/>
                </a:solidFill>
                <a:prstDash val="solid"/>
                <a:round/>
                <a:headEnd type="none" w="med" len="med"/>
                <a:tailEnd type="none" w="med" len="med"/>
              </a:ln>
            </p:spPr>
          </p:cxnSp>
          <p:cxnSp>
            <p:nvCxnSpPr>
              <p:cNvPr id="53268" name="直接连接符 60"/>
              <p:cNvCxnSpPr/>
              <p:nvPr/>
            </p:nvCxnSpPr>
            <p:spPr>
              <a:xfrm>
                <a:off x="3024420" y="1080150"/>
                <a:ext cx="0" cy="864120"/>
              </a:xfrm>
              <a:prstGeom prst="line">
                <a:avLst/>
              </a:prstGeom>
              <a:ln w="9525" cap="flat" cmpd="sng">
                <a:solidFill>
                  <a:schemeClr val="tx1"/>
                </a:solidFill>
                <a:prstDash val="solid"/>
                <a:round/>
                <a:headEnd type="none" w="med" len="med"/>
                <a:tailEnd type="none" w="med" len="med"/>
              </a:ln>
            </p:spPr>
          </p:cxnSp>
          <p:graphicFrame>
            <p:nvGraphicFramePr>
              <p:cNvPr id="53269" name="Object 45"/>
              <p:cNvGraphicFramePr>
                <a:graphicFrameLocks noChangeAspect="1"/>
              </p:cNvGraphicFramePr>
              <p:nvPr/>
            </p:nvGraphicFramePr>
            <p:xfrm>
              <a:off x="1152160" y="1656230"/>
              <a:ext cx="373062" cy="300038"/>
            </p:xfrm>
            <a:graphic>
              <a:graphicData uri="http://schemas.openxmlformats.org/presentationml/2006/ole">
                <mc:AlternateContent xmlns:mc="http://schemas.openxmlformats.org/markup-compatibility/2006">
                  <mc:Choice xmlns:v="urn:schemas-microsoft-com:vml" Requires="v">
                    <p:oleObj spid="_x0000_s27716" r:id="rId18" imgW="246380" imgH="246380" progId="Equation.KSEE3">
                      <p:embed/>
                    </p:oleObj>
                  </mc:Choice>
                  <mc:Fallback>
                    <p:oleObj r:id="rId18" imgW="246380" imgH="246380" progId="Equation.KSEE3">
                      <p:embed/>
                      <p:pic>
                        <p:nvPicPr>
                          <p:cNvPr id="0" name="图片 3077"/>
                          <p:cNvPicPr/>
                          <p:nvPr/>
                        </p:nvPicPr>
                        <p:blipFill>
                          <a:blip r:embed="rId19"/>
                          <a:stretch>
                            <a:fillRect/>
                          </a:stretch>
                        </p:blipFill>
                        <p:spPr>
                          <a:xfrm>
                            <a:off x="1152160" y="1656230"/>
                            <a:ext cx="373062" cy="300038"/>
                          </a:xfrm>
                          <a:prstGeom prst="rect">
                            <a:avLst/>
                          </a:prstGeom>
                          <a:noFill/>
                          <a:ln w="38100">
                            <a:noFill/>
                            <a:miter/>
                          </a:ln>
                        </p:spPr>
                      </p:pic>
                    </p:oleObj>
                  </mc:Fallback>
                </mc:AlternateContent>
              </a:graphicData>
            </a:graphic>
          </p:graphicFrame>
          <p:graphicFrame>
            <p:nvGraphicFramePr>
              <p:cNvPr id="53270" name="Object 46"/>
              <p:cNvGraphicFramePr>
                <a:graphicFrameLocks noChangeAspect="1"/>
              </p:cNvGraphicFramePr>
              <p:nvPr/>
            </p:nvGraphicFramePr>
            <p:xfrm>
              <a:off x="2016280" y="1944270"/>
              <a:ext cx="373063" cy="284163"/>
            </p:xfrm>
            <a:graphic>
              <a:graphicData uri="http://schemas.openxmlformats.org/presentationml/2006/ole">
                <mc:AlternateContent xmlns:mc="http://schemas.openxmlformats.org/markup-compatibility/2006">
                  <mc:Choice xmlns:v="urn:schemas-microsoft-com:vml" Requires="v">
                    <p:oleObj spid="_x0000_s27717" r:id="rId20" imgW="246380" imgH="233045" progId="Equation.KSEE3">
                      <p:embed/>
                    </p:oleObj>
                  </mc:Choice>
                  <mc:Fallback>
                    <p:oleObj r:id="rId20" imgW="246380" imgH="233045" progId="Equation.KSEE3">
                      <p:embed/>
                      <p:pic>
                        <p:nvPicPr>
                          <p:cNvPr id="0" name="图片 3091"/>
                          <p:cNvPicPr/>
                          <p:nvPr/>
                        </p:nvPicPr>
                        <p:blipFill>
                          <a:blip r:embed="rId21"/>
                          <a:stretch>
                            <a:fillRect/>
                          </a:stretch>
                        </p:blipFill>
                        <p:spPr>
                          <a:xfrm>
                            <a:off x="2016280" y="1944270"/>
                            <a:ext cx="373063" cy="284163"/>
                          </a:xfrm>
                          <a:prstGeom prst="rect">
                            <a:avLst/>
                          </a:prstGeom>
                          <a:noFill/>
                          <a:ln w="38100">
                            <a:noFill/>
                            <a:miter/>
                          </a:ln>
                        </p:spPr>
                      </p:pic>
                    </p:oleObj>
                  </mc:Fallback>
                </mc:AlternateContent>
              </a:graphicData>
            </a:graphic>
          </p:graphicFrame>
          <p:cxnSp>
            <p:nvCxnSpPr>
              <p:cNvPr id="53271" name="直接连接符 64"/>
              <p:cNvCxnSpPr/>
              <p:nvPr/>
            </p:nvCxnSpPr>
            <p:spPr>
              <a:xfrm>
                <a:off x="3024420" y="1944270"/>
                <a:ext cx="0" cy="216030"/>
              </a:xfrm>
              <a:prstGeom prst="line">
                <a:avLst/>
              </a:prstGeom>
              <a:ln w="9525" cap="flat" cmpd="sng">
                <a:solidFill>
                  <a:schemeClr val="tx1"/>
                </a:solidFill>
                <a:prstDash val="solid"/>
                <a:round/>
                <a:headEnd type="none" w="med" len="med"/>
                <a:tailEnd type="none" w="med" len="med"/>
              </a:ln>
            </p:spPr>
          </p:cxnSp>
          <p:cxnSp>
            <p:nvCxnSpPr>
              <p:cNvPr id="53272" name="直接连接符 66"/>
              <p:cNvCxnSpPr/>
              <p:nvPr/>
            </p:nvCxnSpPr>
            <p:spPr>
              <a:xfrm>
                <a:off x="1152160" y="1944270"/>
                <a:ext cx="0" cy="288040"/>
              </a:xfrm>
              <a:prstGeom prst="line">
                <a:avLst/>
              </a:prstGeom>
              <a:ln w="9525" cap="flat" cmpd="sng">
                <a:solidFill>
                  <a:schemeClr val="tx1"/>
                </a:solidFill>
                <a:prstDash val="solid"/>
                <a:round/>
                <a:headEnd type="none" w="med" len="med"/>
                <a:tailEnd type="none" w="med" len="med"/>
              </a:ln>
            </p:spPr>
          </p:cxnSp>
          <p:cxnSp>
            <p:nvCxnSpPr>
              <p:cNvPr id="53273" name="直接箭头连接符 68"/>
              <p:cNvCxnSpPr/>
              <p:nvPr/>
            </p:nvCxnSpPr>
            <p:spPr>
              <a:xfrm>
                <a:off x="2376330" y="2088290"/>
                <a:ext cx="648090" cy="0"/>
              </a:xfrm>
              <a:prstGeom prst="straightConnector1">
                <a:avLst/>
              </a:prstGeom>
              <a:ln w="9525" cap="flat" cmpd="sng">
                <a:solidFill>
                  <a:schemeClr val="tx1"/>
                </a:solidFill>
                <a:prstDash val="solid"/>
                <a:round/>
                <a:headEnd type="none" w="med" len="med"/>
                <a:tailEnd type="arrow" w="med" len="med"/>
              </a:ln>
            </p:spPr>
          </p:cxnSp>
          <p:cxnSp>
            <p:nvCxnSpPr>
              <p:cNvPr id="53274" name="直接箭头连接符 70"/>
              <p:cNvCxnSpPr/>
              <p:nvPr/>
            </p:nvCxnSpPr>
            <p:spPr>
              <a:xfrm flipH="1">
                <a:off x="1152160" y="2088290"/>
                <a:ext cx="792110" cy="0"/>
              </a:xfrm>
              <a:prstGeom prst="straightConnector1">
                <a:avLst/>
              </a:prstGeom>
              <a:ln w="9525" cap="flat" cmpd="sng">
                <a:solidFill>
                  <a:schemeClr val="tx1"/>
                </a:solidFill>
                <a:prstDash val="solid"/>
                <a:round/>
                <a:headEnd type="none" w="med" len="med"/>
                <a:tailEnd type="arrow" w="med" len="med"/>
              </a:ln>
            </p:spPr>
          </p:cxnSp>
        </p:grpSp>
        <p:graphicFrame>
          <p:nvGraphicFramePr>
            <p:cNvPr id="53275" name="对象 33"/>
            <p:cNvGraphicFramePr>
              <a:graphicFrameLocks noChangeAspect="1"/>
            </p:cNvGraphicFramePr>
            <p:nvPr/>
          </p:nvGraphicFramePr>
          <p:xfrm>
            <a:off x="4003356" y="5560619"/>
            <a:ext cx="1315757" cy="427109"/>
          </p:xfrm>
          <a:graphic>
            <a:graphicData uri="http://schemas.openxmlformats.org/presentationml/2006/ole">
              <mc:AlternateContent xmlns:mc="http://schemas.openxmlformats.org/markup-compatibility/2006">
                <mc:Choice xmlns:v="urn:schemas-microsoft-com:vml" Requires="v">
                  <p:oleObj spid="_x0000_s27718" r:id="rId22" imgW="736600" imgH="241300" progId="Equation.3">
                    <p:embed/>
                  </p:oleObj>
                </mc:Choice>
                <mc:Fallback>
                  <p:oleObj r:id="rId22" imgW="736600" imgH="241300" progId="Equation.3">
                    <p:embed/>
                    <p:pic>
                      <p:nvPicPr>
                        <p:cNvPr id="0" name="图片 3084"/>
                        <p:cNvPicPr/>
                        <p:nvPr/>
                      </p:nvPicPr>
                      <p:blipFill>
                        <a:blip r:embed="rId23"/>
                        <a:stretch>
                          <a:fillRect/>
                        </a:stretch>
                      </p:blipFill>
                      <p:spPr>
                        <a:xfrm>
                          <a:off x="4003356" y="5560619"/>
                          <a:ext cx="1315757" cy="427109"/>
                        </a:xfrm>
                        <a:prstGeom prst="rect">
                          <a:avLst/>
                        </a:prstGeom>
                        <a:noFill/>
                        <a:ln w="38100">
                          <a:noFill/>
                          <a:miter/>
                        </a:ln>
                      </p:spPr>
                    </p:pic>
                  </p:oleObj>
                </mc:Fallback>
              </mc:AlternateContent>
            </a:graphicData>
          </a:graphic>
        </p:graphicFrame>
      </p:grpSp>
      <p:graphicFrame>
        <p:nvGraphicFramePr>
          <p:cNvPr id="3" name="对象 1"/>
          <p:cNvGraphicFramePr>
            <a:graphicFrameLocks noChangeAspect="1"/>
          </p:cNvGraphicFramePr>
          <p:nvPr>
            <p:extLst>
              <p:ext uri="{D42A27DB-BD31-4B8C-83A1-F6EECF244321}">
                <p14:modId xmlns:p14="http://schemas.microsoft.com/office/powerpoint/2010/main" val="2306614136"/>
              </p:ext>
            </p:extLst>
          </p:nvPr>
        </p:nvGraphicFramePr>
        <p:xfrm>
          <a:off x="6228080" y="2115919"/>
          <a:ext cx="2509837" cy="463550"/>
        </p:xfrm>
        <a:graphic>
          <a:graphicData uri="http://schemas.openxmlformats.org/presentationml/2006/ole">
            <mc:AlternateContent xmlns:mc="http://schemas.openxmlformats.org/markup-compatibility/2006">
              <mc:Choice xmlns:v="urn:schemas-microsoft-com:vml" Requires="v">
                <p:oleObj spid="_x0000_s27719" r:id="rId24" imgW="1233805" imgH="229235" progId="Equation.3">
                  <p:embed/>
                </p:oleObj>
              </mc:Choice>
              <mc:Fallback>
                <p:oleObj r:id="rId24" imgW="1233805" imgH="229235" progId="Equation.3">
                  <p:embed/>
                  <p:pic>
                    <p:nvPicPr>
                      <p:cNvPr id="0" name="图片 3078"/>
                      <p:cNvPicPr/>
                      <p:nvPr/>
                    </p:nvPicPr>
                    <p:blipFill>
                      <a:blip r:embed="rId25"/>
                      <a:stretch>
                        <a:fillRect/>
                      </a:stretch>
                    </p:blipFill>
                    <p:spPr>
                      <a:xfrm>
                        <a:off x="6228080" y="2115919"/>
                        <a:ext cx="2509837" cy="463550"/>
                      </a:xfrm>
                      <a:prstGeom prst="rect">
                        <a:avLst/>
                      </a:prstGeom>
                      <a:noFill/>
                      <a:ln w="38100">
                        <a:noFill/>
                        <a:miter/>
                      </a:ln>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502280104"/>
              </p:ext>
            </p:extLst>
          </p:nvPr>
        </p:nvGraphicFramePr>
        <p:xfrm>
          <a:off x="6228080" y="2776225"/>
          <a:ext cx="2292350" cy="387350"/>
        </p:xfrm>
        <a:graphic>
          <a:graphicData uri="http://schemas.openxmlformats.org/presentationml/2006/ole">
            <mc:AlternateContent xmlns:mc="http://schemas.openxmlformats.org/markup-compatibility/2006">
              <mc:Choice xmlns:v="urn:schemas-microsoft-com:vml" Requires="v">
                <p:oleObj spid="_x0000_s27720" r:id="rId26" imgW="1282700" imgH="215900" progId="Equation.3">
                  <p:embed/>
                </p:oleObj>
              </mc:Choice>
              <mc:Fallback>
                <p:oleObj r:id="rId26" imgW="1282700" imgH="215900" progId="Equation.3">
                  <p:embed/>
                  <p:pic>
                    <p:nvPicPr>
                      <p:cNvPr id="0" name="图片 3080"/>
                      <p:cNvPicPr/>
                      <p:nvPr/>
                    </p:nvPicPr>
                    <p:blipFill>
                      <a:blip r:embed="rId27"/>
                      <a:stretch>
                        <a:fillRect/>
                      </a:stretch>
                    </p:blipFill>
                    <p:spPr>
                      <a:xfrm>
                        <a:off x="6228080" y="2776225"/>
                        <a:ext cx="2292350" cy="387350"/>
                      </a:xfrm>
                      <a:prstGeom prst="rect">
                        <a:avLst/>
                      </a:prstGeom>
                      <a:noFill/>
                      <a:ln w="38100">
                        <a:noFill/>
                        <a:miter/>
                      </a:ln>
                    </p:spPr>
                  </p:pic>
                </p:oleObj>
              </mc:Fallback>
            </mc:AlternateContent>
          </a:graphicData>
        </a:graphic>
      </p:graphicFrame>
      <p:sp>
        <p:nvSpPr>
          <p:cNvPr id="2" name="Text Box 4"/>
          <p:cNvSpPr txBox="1"/>
          <p:nvPr/>
        </p:nvSpPr>
        <p:spPr>
          <a:xfrm>
            <a:off x="2108200" y="4832350"/>
            <a:ext cx="2924810" cy="398780"/>
          </a:xfrm>
          <a:prstGeom prst="rect">
            <a:avLst/>
          </a:prstGeom>
          <a:noFill/>
          <a:ln w="9525">
            <a:noFill/>
          </a:ln>
        </p:spPr>
        <p:txBody>
          <a:bodyPr wrap="square" anchor="t">
            <a:spAutoFit/>
          </a:bodyPr>
          <a:lstStyle/>
          <a:p>
            <a:pPr>
              <a:spcBef>
                <a:spcPct val="50000"/>
              </a:spcBef>
            </a:pPr>
            <a:r>
              <a:rPr lang="en-US" sz="2000" dirty="0">
                <a:solidFill>
                  <a:srgbClr val="0000FF"/>
                </a:solidFill>
                <a:latin typeface="宋体" panose="02010600030101010101" pitchFamily="2" charset="-122"/>
                <a:ea typeface="宋体" panose="02010600030101010101" pitchFamily="2" charset="-122"/>
              </a:rPr>
              <a:t>P</a:t>
            </a:r>
            <a:r>
              <a:rPr lang="zh-CN" altLang="en-US"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latin typeface="宋体" panose="02010600030101010101" pitchFamily="2" charset="-122"/>
                <a:ea typeface="宋体" panose="02010600030101010101" pitchFamily="2" charset="-122"/>
              </a:rPr>
              <a:t>PI</a:t>
            </a:r>
            <a:r>
              <a:rPr lang="zh-CN" altLang="en-US"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latin typeface="宋体" panose="02010600030101010101" pitchFamily="2" charset="-122"/>
                <a:ea typeface="宋体" panose="02010600030101010101" pitchFamily="2" charset="-122"/>
              </a:rPr>
              <a:t>PD</a:t>
            </a:r>
            <a:r>
              <a:rPr lang="zh-CN" altLang="en-US" sz="2000" dirty="0">
                <a:solidFill>
                  <a:srgbClr val="0000FF"/>
                </a:solidFill>
                <a:latin typeface="宋体" panose="02010600030101010101" pitchFamily="2" charset="-122"/>
                <a:ea typeface="宋体" panose="02010600030101010101" pitchFamily="2" charset="-122"/>
              </a:rPr>
              <a:t>电路结构。</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4"/>
          <p:cNvSpPr txBox="1"/>
          <p:nvPr/>
        </p:nvSpPr>
        <p:spPr>
          <a:xfrm>
            <a:off x="2217738" y="890588"/>
            <a:ext cx="5473700" cy="460375"/>
          </a:xfrm>
          <a:prstGeom prst="rect">
            <a:avLst/>
          </a:prstGeom>
          <a:noFill/>
          <a:ln w="9525">
            <a:noFill/>
          </a:ln>
        </p:spPr>
        <p:txBody>
          <a:bodyPr anchor="t">
            <a:spAutoFit/>
          </a:bodyPr>
          <a:lstStyle/>
          <a:p>
            <a:pPr>
              <a:spcBef>
                <a:spcPct val="50000"/>
              </a:spcBef>
            </a:pPr>
            <a:r>
              <a:rPr lang="zh-CN"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6</a:t>
            </a:r>
            <a:r>
              <a:rPr lang="zh-CN" dirty="0">
                <a:latin typeface="Arial" panose="020B0604020202020204" pitchFamily="34"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PID</a:t>
            </a:r>
            <a:r>
              <a:rPr lang="zh-CN" altLang="en-US" dirty="0">
                <a:latin typeface="Arial" panose="020B0604020202020204" pitchFamily="34" charset="0"/>
                <a:ea typeface="宋体" panose="02010600030101010101" pitchFamily="2" charset="-122"/>
              </a:rPr>
              <a:t>电路传递函数</a:t>
            </a:r>
          </a:p>
        </p:txBody>
      </p:sp>
      <p:sp>
        <p:nvSpPr>
          <p:cNvPr id="54274" name="Text Box 19"/>
          <p:cNvSpPr txBox="1"/>
          <p:nvPr/>
        </p:nvSpPr>
        <p:spPr>
          <a:xfrm>
            <a:off x="2909888" y="4341813"/>
            <a:ext cx="5903912" cy="398780"/>
          </a:xfrm>
          <a:prstGeom prst="rect">
            <a:avLst/>
          </a:prstGeom>
          <a:noFill/>
          <a:ln w="9525">
            <a:noFill/>
          </a:ln>
        </p:spPr>
        <p:txBody>
          <a:bodyPr anchor="t">
            <a:spAutoFit/>
          </a:bodyPr>
          <a:lstStyle/>
          <a:p>
            <a:pPr>
              <a:spcBef>
                <a:spcPct val="50000"/>
              </a:spcBef>
            </a:pPr>
            <a:r>
              <a:rPr lang="zh-CN" altLang="en-US"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12</a:t>
            </a:r>
            <a:r>
              <a:rPr lang="zh-CN" altLang="en-US" sz="2000" dirty="0">
                <a:solidFill>
                  <a:schemeClr val="tx2"/>
                </a:solidFill>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控制器PID电路传递函数方框图</a:t>
            </a:r>
          </a:p>
        </p:txBody>
      </p:sp>
      <p:pic>
        <p:nvPicPr>
          <p:cNvPr id="54275" name="Picture 21"/>
          <p:cNvPicPr>
            <a:picLocks noChangeAspect="1"/>
          </p:cNvPicPr>
          <p:nvPr/>
        </p:nvPicPr>
        <p:blipFill>
          <a:blip r:embed="rId3"/>
          <a:stretch>
            <a:fillRect/>
          </a:stretch>
        </p:blipFill>
        <p:spPr>
          <a:xfrm>
            <a:off x="2640013" y="1504950"/>
            <a:ext cx="4897437" cy="1214438"/>
          </a:xfrm>
          <a:prstGeom prst="rect">
            <a:avLst/>
          </a:prstGeom>
          <a:noFill/>
          <a:ln w="9525">
            <a:noFill/>
          </a:ln>
        </p:spPr>
      </p:pic>
      <p:sp>
        <p:nvSpPr>
          <p:cNvPr id="54276" name="Text Box 4"/>
          <p:cNvSpPr txBox="1"/>
          <p:nvPr/>
        </p:nvSpPr>
        <p:spPr>
          <a:xfrm>
            <a:off x="3135313" y="2689225"/>
            <a:ext cx="4176712" cy="398780"/>
          </a:xfrm>
          <a:prstGeom prst="rect">
            <a:avLst/>
          </a:prstGeom>
          <a:noFill/>
          <a:ln w="9525">
            <a:noFill/>
          </a:ln>
        </p:spPr>
        <p:txBody>
          <a:bodyPr anchor="t">
            <a:spAutoFit/>
          </a:bodyPr>
          <a:lstStyle/>
          <a:p>
            <a:pPr>
              <a:spcBef>
                <a:spcPct val="50000"/>
              </a:spcBef>
            </a:pPr>
            <a:r>
              <a:rPr lang="zh-CN" altLang="en-US" sz="2000" dirty="0">
                <a:latin typeface="宋体" panose="02010600030101010101" pitchFamily="2" charset="-122"/>
                <a:ea typeface="宋体" panose="02010600030101010101" pitchFamily="2" charset="-122"/>
              </a:rPr>
              <a:t>图</a:t>
            </a:r>
            <a:r>
              <a:rPr lang="en-US" altLang="zh-CN" sz="2000" dirty="0">
                <a:latin typeface="宋体" panose="02010600030101010101" pitchFamily="2" charset="-122"/>
                <a:ea typeface="宋体" panose="02010600030101010101" pitchFamily="2" charset="-122"/>
              </a:rPr>
              <a:t>2-11 </a:t>
            </a:r>
            <a:r>
              <a:rPr lang="zh-CN" altLang="en-US" sz="2000" dirty="0">
                <a:latin typeface="宋体" panose="02010600030101010101" pitchFamily="2" charset="-122"/>
                <a:ea typeface="宋体" panose="02010600030101010101" pitchFamily="2" charset="-122"/>
              </a:rPr>
              <a:t>PI</a:t>
            </a:r>
            <a:r>
              <a:rPr lang="en-US" altLang="zh-CN" sz="2000" dirty="0">
                <a:latin typeface="宋体" panose="02010600030101010101" pitchFamily="2" charset="-122"/>
                <a:ea typeface="宋体" panose="02010600030101010101" pitchFamily="2" charset="-122"/>
              </a:rPr>
              <a:t> PID</a:t>
            </a:r>
            <a:r>
              <a:rPr lang="zh-CN" altLang="en-US" sz="2000" dirty="0">
                <a:latin typeface="宋体" panose="02010600030101010101" pitchFamily="2" charset="-122"/>
                <a:ea typeface="宋体" panose="02010600030101010101" pitchFamily="2" charset="-122"/>
              </a:rPr>
              <a:t>自动控制电路框图</a:t>
            </a:r>
          </a:p>
        </p:txBody>
      </p:sp>
      <p:grpSp>
        <p:nvGrpSpPr>
          <p:cNvPr id="54277" name="组合 7"/>
          <p:cNvGrpSpPr/>
          <p:nvPr/>
        </p:nvGrpSpPr>
        <p:grpSpPr>
          <a:xfrm>
            <a:off x="2398713" y="3035300"/>
            <a:ext cx="6415087" cy="1304925"/>
            <a:chOff x="1378" y="4780"/>
            <a:chExt cx="10102" cy="2056"/>
          </a:xfrm>
        </p:grpSpPr>
        <p:graphicFrame>
          <p:nvGraphicFramePr>
            <p:cNvPr id="54278" name="对象 3"/>
            <p:cNvGraphicFramePr/>
            <p:nvPr/>
          </p:nvGraphicFramePr>
          <p:xfrm>
            <a:off x="1378" y="4780"/>
            <a:ext cx="10103" cy="2057"/>
          </p:xfrm>
          <a:graphic>
            <a:graphicData uri="http://schemas.openxmlformats.org/presentationml/2006/ole">
              <mc:AlternateContent xmlns:mc="http://schemas.openxmlformats.org/markup-compatibility/2006">
                <mc:Choice xmlns:v="urn:schemas-microsoft-com:vml" Requires="v">
                  <p:oleObj spid="_x0000_s28698" r:id="rId4" imgW="6410325" imgH="1304925" progId="Paint.Picture">
                    <p:embed/>
                  </p:oleObj>
                </mc:Choice>
                <mc:Fallback>
                  <p:oleObj r:id="rId4" imgW="6410325" imgH="1304925" progId="Paint.Picture">
                    <p:embed/>
                    <p:pic>
                      <p:nvPicPr>
                        <p:cNvPr id="0" name="图片 3090"/>
                        <p:cNvPicPr/>
                        <p:nvPr/>
                      </p:nvPicPr>
                      <p:blipFill>
                        <a:blip r:embed="rId5"/>
                        <a:stretch>
                          <a:fillRect/>
                        </a:stretch>
                      </p:blipFill>
                      <p:spPr>
                        <a:xfrm>
                          <a:off x="1378" y="4780"/>
                          <a:ext cx="10103" cy="2057"/>
                        </a:xfrm>
                        <a:prstGeom prst="rect">
                          <a:avLst/>
                        </a:prstGeom>
                        <a:noFill/>
                        <a:ln w="38100">
                          <a:noFill/>
                          <a:miter/>
                        </a:ln>
                      </p:spPr>
                    </p:pic>
                  </p:oleObj>
                </mc:Fallback>
              </mc:AlternateContent>
            </a:graphicData>
          </a:graphic>
        </p:graphicFrame>
        <p:graphicFrame>
          <p:nvGraphicFramePr>
            <p:cNvPr id="54279" name="对象 5">
              <a:hlinkClick r:id="" action="ppaction://ole?verb=0"/>
            </p:cNvPr>
            <p:cNvGraphicFramePr>
              <a:graphicFrameLocks noChangeAspect="1"/>
            </p:cNvGraphicFramePr>
            <p:nvPr/>
          </p:nvGraphicFramePr>
          <p:xfrm>
            <a:off x="8442" y="5481"/>
            <a:ext cx="376" cy="656"/>
          </p:xfrm>
          <a:graphic>
            <a:graphicData uri="http://schemas.openxmlformats.org/presentationml/2006/ole">
              <mc:AlternateContent xmlns:mc="http://schemas.openxmlformats.org/markup-compatibility/2006">
                <mc:Choice xmlns:v="urn:schemas-microsoft-com:vml" Requires="v">
                  <p:oleObj spid="_x0000_s28699" r:id="rId6" imgW="101600" imgH="177165" progId="Equation.KSEE3">
                    <p:embed/>
                  </p:oleObj>
                </mc:Choice>
                <mc:Fallback>
                  <p:oleObj r:id="rId6" imgW="101600" imgH="177165" progId="Equation.KSEE3">
                    <p:embed/>
                    <p:pic>
                      <p:nvPicPr>
                        <p:cNvPr id="0" name="图片 3083"/>
                        <p:cNvPicPr/>
                        <p:nvPr/>
                      </p:nvPicPr>
                      <p:blipFill>
                        <a:blip r:embed="rId7"/>
                        <a:stretch>
                          <a:fillRect/>
                        </a:stretch>
                      </p:blipFill>
                      <p:spPr>
                        <a:xfrm>
                          <a:off x="8442" y="5481"/>
                          <a:ext cx="376" cy="656"/>
                        </a:xfrm>
                        <a:prstGeom prst="rect">
                          <a:avLst/>
                        </a:prstGeom>
                        <a:noFill/>
                        <a:ln w="38100">
                          <a:noFill/>
                          <a:miter/>
                        </a:ln>
                      </p:spPr>
                    </p:pic>
                  </p:oleObj>
                </mc:Fallback>
              </mc:AlternateContent>
            </a:graphicData>
          </a:graphic>
        </p:graphicFrame>
        <p:graphicFrame>
          <p:nvGraphicFramePr>
            <p:cNvPr id="54280" name="对象 6">
              <a:hlinkClick r:id="" action="ppaction://ole?verb=0"/>
            </p:cNvPr>
            <p:cNvGraphicFramePr>
              <a:graphicFrameLocks noChangeAspect="1"/>
            </p:cNvGraphicFramePr>
            <p:nvPr/>
          </p:nvGraphicFramePr>
          <p:xfrm>
            <a:off x="9601" y="5603"/>
            <a:ext cx="282" cy="564"/>
          </p:xfrm>
          <a:graphic>
            <a:graphicData uri="http://schemas.openxmlformats.org/presentationml/2006/ole">
              <mc:AlternateContent xmlns:mc="http://schemas.openxmlformats.org/markup-compatibility/2006">
                <mc:Choice xmlns:v="urn:schemas-microsoft-com:vml" Requires="v">
                  <p:oleObj spid="_x0000_s28700" r:id="rId8" imgW="101600" imgH="203200" progId="Equation.KSEE3">
                    <p:embed/>
                  </p:oleObj>
                </mc:Choice>
                <mc:Fallback>
                  <p:oleObj r:id="rId8" imgW="101600" imgH="203200" progId="Equation.KSEE3">
                    <p:embed/>
                    <p:pic>
                      <p:nvPicPr>
                        <p:cNvPr id="0" name="图片 3088"/>
                        <p:cNvPicPr/>
                        <p:nvPr/>
                      </p:nvPicPr>
                      <p:blipFill>
                        <a:blip r:embed="rId9"/>
                        <a:stretch>
                          <a:fillRect/>
                        </a:stretch>
                      </p:blipFill>
                      <p:spPr>
                        <a:xfrm>
                          <a:off x="9601" y="5603"/>
                          <a:ext cx="282" cy="564"/>
                        </a:xfrm>
                        <a:prstGeom prst="rect">
                          <a:avLst/>
                        </a:prstGeom>
                        <a:noFill/>
                        <a:ln w="38100">
                          <a:noFill/>
                          <a:miter/>
                        </a:ln>
                      </p:spPr>
                    </p:pic>
                  </p:oleObj>
                </mc:Fallback>
              </mc:AlternateContent>
            </a:graphicData>
          </a:graphic>
        </p:graphicFrame>
      </p:grpSp>
      <p:graphicFrame>
        <p:nvGraphicFramePr>
          <p:cNvPr id="33" name="对象 32"/>
          <p:cNvGraphicFramePr>
            <a:graphicFrameLocks noChangeAspect="1"/>
          </p:cNvGraphicFramePr>
          <p:nvPr/>
        </p:nvGraphicFramePr>
        <p:xfrm>
          <a:off x="2272030" y="4904740"/>
          <a:ext cx="5527675" cy="1346835"/>
        </p:xfrm>
        <a:graphic>
          <a:graphicData uri="http://schemas.openxmlformats.org/presentationml/2006/ole">
            <mc:AlternateContent xmlns:mc="http://schemas.openxmlformats.org/markup-compatibility/2006">
              <mc:Choice xmlns:v="urn:schemas-microsoft-com:vml" Requires="v">
                <p:oleObj spid="_x0000_s28701" r:id="rId10" imgW="3454400" imgH="838200" progId="Equation.3">
                  <p:embed/>
                </p:oleObj>
              </mc:Choice>
              <mc:Fallback>
                <p:oleObj r:id="rId10" imgW="3454400" imgH="838200" progId="Equation.3">
                  <p:embed/>
                  <p:pic>
                    <p:nvPicPr>
                      <p:cNvPr id="0" name="图片 3085"/>
                      <p:cNvPicPr/>
                      <p:nvPr/>
                    </p:nvPicPr>
                    <p:blipFill>
                      <a:blip r:embed="rId11"/>
                      <a:stretch>
                        <a:fillRect/>
                      </a:stretch>
                    </p:blipFill>
                    <p:spPr>
                      <a:xfrm>
                        <a:off x="2272030" y="4904740"/>
                        <a:ext cx="5527675" cy="1346835"/>
                      </a:xfrm>
                      <a:prstGeom prst="rect">
                        <a:avLst/>
                      </a:prstGeom>
                      <a:noFill/>
                      <a:ln w="38100">
                        <a:noFill/>
                        <a:miter/>
                      </a:ln>
                    </p:spPr>
                  </p:pic>
                </p:oleObj>
              </mc:Fallback>
            </mc:AlternateContent>
          </a:graphicData>
        </a:graphic>
      </p:graphicFrame>
      <p:graphicFrame>
        <p:nvGraphicFramePr>
          <p:cNvPr id="2" name="对象 1"/>
          <p:cNvGraphicFramePr>
            <a:graphicFrameLocks noChangeAspect="1"/>
          </p:cNvGraphicFramePr>
          <p:nvPr/>
        </p:nvGraphicFramePr>
        <p:xfrm>
          <a:off x="8669338" y="5308600"/>
          <a:ext cx="1130300" cy="327025"/>
        </p:xfrm>
        <a:graphic>
          <a:graphicData uri="http://schemas.openxmlformats.org/presentationml/2006/ole">
            <mc:AlternateContent xmlns:mc="http://schemas.openxmlformats.org/markup-compatibility/2006">
              <mc:Choice xmlns:v="urn:schemas-microsoft-com:vml" Requires="v">
                <p:oleObj spid="_x0000_s28702" r:id="rId12" imgW="660400" imgH="190500" progId="Equation.3">
                  <p:embed/>
                </p:oleObj>
              </mc:Choice>
              <mc:Fallback>
                <p:oleObj r:id="rId12" imgW="660400" imgH="190500" progId="Equation.3">
                  <p:embed/>
                  <p:pic>
                    <p:nvPicPr>
                      <p:cNvPr id="0" name="图片 3089"/>
                      <p:cNvPicPr/>
                      <p:nvPr/>
                    </p:nvPicPr>
                    <p:blipFill>
                      <a:blip r:embed="rId13"/>
                      <a:stretch>
                        <a:fillRect/>
                      </a:stretch>
                    </p:blipFill>
                    <p:spPr>
                      <a:xfrm>
                        <a:off x="8669338" y="5308600"/>
                        <a:ext cx="1130300" cy="327025"/>
                      </a:xfrm>
                      <a:prstGeom prst="rect">
                        <a:avLst/>
                      </a:prstGeom>
                      <a:noFill/>
                      <a:ln w="38100">
                        <a:noFill/>
                        <a:miter/>
                      </a:ln>
                    </p:spPr>
                  </p:pic>
                </p:oleObj>
              </mc:Fallback>
            </mc:AlternateContent>
          </a:graphicData>
        </a:graphic>
      </p:graphicFrame>
      <p:sp>
        <p:nvSpPr>
          <p:cNvPr id="54283"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2"/>
          <p:cNvSpPr txBox="1"/>
          <p:nvPr/>
        </p:nvSpPr>
        <p:spPr>
          <a:xfrm>
            <a:off x="2060575" y="882650"/>
            <a:ext cx="7467600" cy="460375"/>
          </a:xfrm>
          <a:prstGeom prst="rect">
            <a:avLst/>
          </a:prstGeom>
          <a:noFill/>
          <a:ln w="9525">
            <a:noFill/>
          </a:ln>
        </p:spPr>
        <p:txBody>
          <a:bodyPr anchor="t">
            <a:spAutoFit/>
          </a:bodyPr>
          <a:lstStyle/>
          <a:p>
            <a:pPr>
              <a:spcBef>
                <a:spcPct val="50000"/>
              </a:spcBef>
            </a:pPr>
            <a:r>
              <a:rPr 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7</a:t>
            </a:r>
            <a:r>
              <a:rPr 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输出电路</a:t>
            </a:r>
          </a:p>
        </p:txBody>
      </p:sp>
      <p:sp>
        <p:nvSpPr>
          <p:cNvPr id="55298" name="Text Box 3"/>
          <p:cNvSpPr txBox="1"/>
          <p:nvPr/>
        </p:nvSpPr>
        <p:spPr>
          <a:xfrm>
            <a:off x="2060575" y="1528763"/>
            <a:ext cx="5329238" cy="460375"/>
          </a:xfrm>
          <a:prstGeom prst="rect">
            <a:avLst/>
          </a:prstGeom>
          <a:noFill/>
          <a:ln w="9525">
            <a:noFill/>
          </a:ln>
        </p:spPr>
        <p:txBody>
          <a:bodyPr anchor="t">
            <a:spAutoFit/>
          </a:bodyPr>
          <a:lstStyle/>
          <a:p>
            <a:pPr>
              <a:spcBef>
                <a:spcPct val="50000"/>
              </a:spcBef>
            </a:pPr>
            <a:r>
              <a:rPr lang="zh-CN" altLang="en-US" dirty="0">
                <a:latin typeface="Times New Roman" panose="02020603050405020304" pitchFamily="18" charset="0"/>
                <a:ea typeface="宋体" panose="02010600030101010101" pitchFamily="2" charset="-122"/>
              </a:rPr>
              <a:t>功能：电平移动与V/I变换。</a:t>
            </a:r>
          </a:p>
        </p:txBody>
      </p:sp>
      <p:sp>
        <p:nvSpPr>
          <p:cNvPr id="55299" name="Text Box 7"/>
          <p:cNvSpPr txBox="1"/>
          <p:nvPr/>
        </p:nvSpPr>
        <p:spPr>
          <a:xfrm>
            <a:off x="2369184" y="4985703"/>
            <a:ext cx="3095625" cy="460375"/>
          </a:xfrm>
          <a:prstGeom prst="rect">
            <a:avLst/>
          </a:prstGeom>
          <a:noFill/>
          <a:ln w="9525">
            <a:noFill/>
          </a:ln>
        </p:spPr>
        <p:txBody>
          <a:bodyPr anchor="t">
            <a:spAutoFit/>
          </a:bodyPr>
          <a:lstStyle/>
          <a:p>
            <a:pPr>
              <a:spcBef>
                <a:spcPct val="50000"/>
              </a:spcBef>
            </a:pPr>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13</a:t>
            </a:r>
            <a:r>
              <a:rPr lang="zh-CN" altLang="en-US" dirty="0">
                <a:latin typeface="Times New Roman" panose="02020603050405020304" pitchFamily="18" charset="0"/>
                <a:ea typeface="宋体" panose="02010600030101010101" pitchFamily="2" charset="-122"/>
              </a:rPr>
              <a:t> 输出电路</a:t>
            </a:r>
          </a:p>
        </p:txBody>
      </p:sp>
      <p:pic>
        <p:nvPicPr>
          <p:cNvPr id="55300" name="Picture 8"/>
          <p:cNvPicPr>
            <a:picLocks noChangeAspect="1"/>
          </p:cNvPicPr>
          <p:nvPr/>
        </p:nvPicPr>
        <p:blipFill>
          <a:blip r:embed="rId3"/>
          <a:srcRect b="2996"/>
          <a:stretch>
            <a:fillRect/>
          </a:stretch>
        </p:blipFill>
        <p:spPr>
          <a:xfrm>
            <a:off x="1797050" y="2118995"/>
            <a:ext cx="4239895" cy="2839720"/>
          </a:xfrm>
          <a:prstGeom prst="rect">
            <a:avLst/>
          </a:prstGeom>
          <a:noFill/>
          <a:ln w="9525">
            <a:noFill/>
          </a:ln>
        </p:spPr>
      </p:pic>
      <p:sp>
        <p:nvSpPr>
          <p:cNvPr id="5" name="Text Box 4"/>
          <p:cNvSpPr txBox="1"/>
          <p:nvPr/>
        </p:nvSpPr>
        <p:spPr>
          <a:xfrm>
            <a:off x="6537960" y="1661478"/>
            <a:ext cx="3478213" cy="460375"/>
          </a:xfrm>
          <a:prstGeom prst="rect">
            <a:avLst/>
          </a:prstGeom>
          <a:noFill/>
          <a:ln w="9525">
            <a:noFill/>
          </a:ln>
        </p:spPr>
        <p:txBody>
          <a:bodyPr anchor="t">
            <a:spAutoFit/>
          </a:bodyPr>
          <a:lstStyle/>
          <a:p>
            <a:pPr>
              <a:spcBef>
                <a:spcPct val="50000"/>
              </a:spcBef>
            </a:pPr>
            <a:r>
              <a:rPr lang="zh-CN" altLang="en-US" dirty="0">
                <a:solidFill>
                  <a:srgbClr val="0000FF"/>
                </a:solidFill>
                <a:latin typeface="Times New Roman" panose="02020603050405020304" pitchFamily="18" charset="0"/>
                <a:ea typeface="宋体" panose="02010600030101010101" pitchFamily="2" charset="-122"/>
              </a:rPr>
              <a:t>方法1：静态分析法</a:t>
            </a:r>
          </a:p>
        </p:txBody>
      </p:sp>
      <p:pic>
        <p:nvPicPr>
          <p:cNvPr id="61448" name="Picture 5"/>
          <p:cNvPicPr>
            <a:picLocks noChangeAspect="1"/>
          </p:cNvPicPr>
          <p:nvPr/>
        </p:nvPicPr>
        <p:blipFill>
          <a:blip r:embed="rId4"/>
          <a:stretch>
            <a:fillRect/>
          </a:stretch>
        </p:blipFill>
        <p:spPr>
          <a:xfrm>
            <a:off x="6425883" y="2194560"/>
            <a:ext cx="4173537" cy="1565275"/>
          </a:xfrm>
          <a:prstGeom prst="rect">
            <a:avLst/>
          </a:prstGeom>
          <a:noFill/>
          <a:ln w="9525">
            <a:noFill/>
          </a:ln>
        </p:spPr>
      </p:pic>
      <p:grpSp>
        <p:nvGrpSpPr>
          <p:cNvPr id="2" name="组合 1"/>
          <p:cNvGrpSpPr/>
          <p:nvPr/>
        </p:nvGrpSpPr>
        <p:grpSpPr>
          <a:xfrm>
            <a:off x="7491095" y="3759835"/>
            <a:ext cx="1622425" cy="1422400"/>
            <a:chOff x="9583" y="6420"/>
            <a:chExt cx="2772" cy="2387"/>
          </a:xfrm>
        </p:grpSpPr>
        <p:graphicFrame>
          <p:nvGraphicFramePr>
            <p:cNvPr id="55304" name="对象 1"/>
            <p:cNvGraphicFramePr/>
            <p:nvPr/>
          </p:nvGraphicFramePr>
          <p:xfrm>
            <a:off x="9695" y="7100"/>
            <a:ext cx="2387" cy="1112"/>
          </p:xfrm>
          <a:graphic>
            <a:graphicData uri="http://schemas.openxmlformats.org/presentationml/2006/ole">
              <mc:AlternateContent xmlns:mc="http://schemas.openxmlformats.org/markup-compatibility/2006">
                <mc:Choice xmlns:v="urn:schemas-microsoft-com:vml" Requires="v">
                  <p:oleObj spid="_x0000_s29722" r:id="rId5" imgW="1514475" imgH="704850" progId="Paint.Picture">
                    <p:embed/>
                  </p:oleObj>
                </mc:Choice>
                <mc:Fallback>
                  <p:oleObj r:id="rId5" imgW="1514475" imgH="704850" progId="Paint.Picture">
                    <p:embed/>
                    <p:pic>
                      <p:nvPicPr>
                        <p:cNvPr id="0" name="图片 3093"/>
                        <p:cNvPicPr/>
                        <p:nvPr/>
                      </p:nvPicPr>
                      <p:blipFill>
                        <a:blip r:embed="rId6"/>
                        <a:stretch>
                          <a:fillRect/>
                        </a:stretch>
                      </p:blipFill>
                      <p:spPr>
                        <a:xfrm>
                          <a:off x="9695" y="7100"/>
                          <a:ext cx="2387" cy="1112"/>
                        </a:xfrm>
                        <a:prstGeom prst="rect">
                          <a:avLst/>
                        </a:prstGeom>
                        <a:noFill/>
                        <a:ln w="38100">
                          <a:noFill/>
                          <a:miter/>
                        </a:ln>
                      </p:spPr>
                    </p:pic>
                  </p:oleObj>
                </mc:Fallback>
              </mc:AlternateContent>
            </a:graphicData>
          </a:graphic>
        </p:graphicFrame>
        <p:sp>
          <p:nvSpPr>
            <p:cNvPr id="4" name="下箭头 3"/>
            <p:cNvSpPr/>
            <p:nvPr/>
          </p:nvSpPr>
          <p:spPr>
            <a:xfrm>
              <a:off x="10603" y="6420"/>
              <a:ext cx="340" cy="567"/>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lt1"/>
                </a:solidFill>
                <a:effectLst/>
                <a:uLnTx/>
                <a:uFillTx/>
                <a:latin typeface="+mn-lt"/>
                <a:ea typeface="+mn-ea"/>
                <a:cs typeface="+mn-cs"/>
              </a:endParaRPr>
            </a:p>
          </p:txBody>
        </p:sp>
        <p:graphicFrame>
          <p:nvGraphicFramePr>
            <p:cNvPr id="55306" name="对象 4"/>
            <p:cNvGraphicFramePr/>
            <p:nvPr/>
          </p:nvGraphicFramePr>
          <p:xfrm>
            <a:off x="9582" y="8235"/>
            <a:ext cx="2772" cy="572"/>
          </p:xfrm>
          <a:graphic>
            <a:graphicData uri="http://schemas.openxmlformats.org/presentationml/2006/ole">
              <mc:AlternateContent xmlns:mc="http://schemas.openxmlformats.org/markup-compatibility/2006">
                <mc:Choice xmlns:v="urn:schemas-microsoft-com:vml" Requires="v">
                  <p:oleObj spid="_x0000_s29723" r:id="rId7" imgW="1514475" imgH="352425" progId="Paint.Picture">
                    <p:embed/>
                  </p:oleObj>
                </mc:Choice>
                <mc:Fallback>
                  <p:oleObj r:id="rId7" imgW="1514475" imgH="352425" progId="Paint.Picture">
                    <p:embed/>
                    <p:pic>
                      <p:nvPicPr>
                        <p:cNvPr id="0" name="图片 3094"/>
                        <p:cNvPicPr/>
                        <p:nvPr/>
                      </p:nvPicPr>
                      <p:blipFill>
                        <a:blip r:embed="rId8"/>
                        <a:stretch>
                          <a:fillRect/>
                        </a:stretch>
                      </p:blipFill>
                      <p:spPr>
                        <a:xfrm>
                          <a:off x="9582" y="8235"/>
                          <a:ext cx="2772" cy="572"/>
                        </a:xfrm>
                        <a:prstGeom prst="rect">
                          <a:avLst/>
                        </a:prstGeom>
                        <a:noFill/>
                        <a:ln w="38100">
                          <a:noFill/>
                          <a:miter/>
                        </a:ln>
                      </p:spPr>
                    </p:pic>
                  </p:oleObj>
                </mc:Fallback>
              </mc:AlternateContent>
            </a:graphicData>
          </a:graphic>
        </p:graphicFrame>
      </p:grpSp>
      <p:graphicFrame>
        <p:nvGraphicFramePr>
          <p:cNvPr id="55307" name="Object 17"/>
          <p:cNvGraphicFramePr/>
          <p:nvPr/>
        </p:nvGraphicFramePr>
        <p:xfrm>
          <a:off x="2382520" y="3575368"/>
          <a:ext cx="219075" cy="298450"/>
        </p:xfrm>
        <a:graphic>
          <a:graphicData uri="http://schemas.openxmlformats.org/presentationml/2006/ole">
            <mc:AlternateContent xmlns:mc="http://schemas.openxmlformats.org/markup-compatibility/2006">
              <mc:Choice xmlns:v="urn:schemas-microsoft-com:vml" Requires="v">
                <p:oleObj spid="_x0000_s29724" r:id="rId9" imgW="127000" imgH="164465" progId="Equations">
                  <p:embed/>
                </p:oleObj>
              </mc:Choice>
              <mc:Fallback>
                <p:oleObj r:id="rId9" imgW="127000" imgH="164465" progId="Equations">
                  <p:embed/>
                  <p:pic>
                    <p:nvPicPr>
                      <p:cNvPr id="0" name="图片 3097"/>
                      <p:cNvPicPr/>
                      <p:nvPr/>
                    </p:nvPicPr>
                    <p:blipFill>
                      <a:blip r:embed="rId10"/>
                      <a:stretch>
                        <a:fillRect/>
                      </a:stretch>
                    </p:blipFill>
                    <p:spPr>
                      <a:xfrm>
                        <a:off x="2382520" y="3575368"/>
                        <a:ext cx="219075" cy="298450"/>
                      </a:xfrm>
                      <a:prstGeom prst="rect">
                        <a:avLst/>
                      </a:prstGeom>
                      <a:noFill/>
                      <a:ln w="38100">
                        <a:noFill/>
                        <a:miter/>
                      </a:ln>
                    </p:spPr>
                  </p:pic>
                </p:oleObj>
              </mc:Fallback>
            </mc:AlternateContent>
          </a:graphicData>
        </a:graphic>
      </p:graphicFrame>
      <p:graphicFrame>
        <p:nvGraphicFramePr>
          <p:cNvPr id="55308" name="Object 18"/>
          <p:cNvGraphicFramePr/>
          <p:nvPr/>
        </p:nvGraphicFramePr>
        <p:xfrm>
          <a:off x="2719070" y="3461068"/>
          <a:ext cx="219075" cy="298450"/>
        </p:xfrm>
        <a:graphic>
          <a:graphicData uri="http://schemas.openxmlformats.org/presentationml/2006/ole">
            <mc:AlternateContent xmlns:mc="http://schemas.openxmlformats.org/markup-compatibility/2006">
              <mc:Choice xmlns:v="urn:schemas-microsoft-com:vml" Requires="v">
                <p:oleObj spid="_x0000_s29725" r:id="rId11" imgW="127000" imgH="164465" progId="Equations">
                  <p:embed/>
                </p:oleObj>
              </mc:Choice>
              <mc:Fallback>
                <p:oleObj r:id="rId11" imgW="127000" imgH="164465" progId="Equations">
                  <p:embed/>
                  <p:pic>
                    <p:nvPicPr>
                      <p:cNvPr id="0" name="图片 3095"/>
                      <p:cNvPicPr/>
                      <p:nvPr/>
                    </p:nvPicPr>
                    <p:blipFill>
                      <a:blip r:embed="rId12"/>
                      <a:stretch>
                        <a:fillRect/>
                      </a:stretch>
                    </p:blipFill>
                    <p:spPr>
                      <a:xfrm>
                        <a:off x="2719070" y="3461068"/>
                        <a:ext cx="219075" cy="298450"/>
                      </a:xfrm>
                      <a:prstGeom prst="rect">
                        <a:avLst/>
                      </a:prstGeom>
                      <a:noFill/>
                      <a:ln w="38100">
                        <a:noFill/>
                        <a:miter/>
                      </a:ln>
                    </p:spPr>
                  </p:pic>
                </p:oleObj>
              </mc:Fallback>
            </mc:AlternateContent>
          </a:graphicData>
        </a:graphic>
      </p:graphicFrame>
      <p:grpSp>
        <p:nvGrpSpPr>
          <p:cNvPr id="3" name="组合 19"/>
          <p:cNvGrpSpPr/>
          <p:nvPr/>
        </p:nvGrpSpPr>
        <p:grpSpPr>
          <a:xfrm>
            <a:off x="7367905" y="5306060"/>
            <a:ext cx="1731645" cy="1079500"/>
            <a:chOff x="5940190" y="5589588"/>
            <a:chExt cx="1899539" cy="1268412"/>
          </a:xfrm>
        </p:grpSpPr>
        <p:sp>
          <p:nvSpPr>
            <p:cNvPr id="7" name="下箭头 6"/>
            <p:cNvSpPr/>
            <p:nvPr/>
          </p:nvSpPr>
          <p:spPr bwMode="auto">
            <a:xfrm>
              <a:off x="6804025" y="5589588"/>
              <a:ext cx="217805" cy="36058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lt1"/>
                </a:solidFill>
                <a:effectLst/>
                <a:uLnTx/>
                <a:uFillTx/>
                <a:latin typeface="+mn-lt"/>
                <a:ea typeface="+mn-ea"/>
                <a:cs typeface="+mn-cs"/>
              </a:endParaRPr>
            </a:p>
          </p:txBody>
        </p:sp>
        <p:graphicFrame>
          <p:nvGraphicFramePr>
            <p:cNvPr id="55311" name="Object 19"/>
            <p:cNvGraphicFramePr/>
            <p:nvPr/>
          </p:nvGraphicFramePr>
          <p:xfrm>
            <a:off x="5940190" y="5949350"/>
            <a:ext cx="1899539" cy="908650"/>
          </p:xfrm>
          <a:graphic>
            <a:graphicData uri="http://schemas.openxmlformats.org/presentationml/2006/ole">
              <mc:AlternateContent xmlns:mc="http://schemas.openxmlformats.org/markup-compatibility/2006">
                <mc:Choice xmlns:v="urn:schemas-microsoft-com:vml" Requires="v">
                  <p:oleObj spid="_x0000_s29726" r:id="rId13" imgW="901065" imgH="431800" progId="Equations">
                    <p:embed/>
                  </p:oleObj>
                </mc:Choice>
                <mc:Fallback>
                  <p:oleObj r:id="rId13" imgW="901065" imgH="431800" progId="Equations">
                    <p:embed/>
                    <p:pic>
                      <p:nvPicPr>
                        <p:cNvPr id="0" name="图片 3092"/>
                        <p:cNvPicPr/>
                        <p:nvPr/>
                      </p:nvPicPr>
                      <p:blipFill>
                        <a:blip r:embed="rId14"/>
                        <a:stretch>
                          <a:fillRect/>
                        </a:stretch>
                      </p:blipFill>
                      <p:spPr>
                        <a:xfrm>
                          <a:off x="5940190" y="5949350"/>
                          <a:ext cx="1899539" cy="908650"/>
                        </a:xfrm>
                        <a:prstGeom prst="rect">
                          <a:avLst/>
                        </a:prstGeom>
                        <a:noFill/>
                        <a:ln w="38100">
                          <a:noFill/>
                          <a:miter/>
                        </a:ln>
                      </p:spPr>
                    </p:pic>
                  </p:oleObj>
                </mc:Fallback>
              </mc:AlternateContent>
            </a:graphicData>
          </a:graphic>
        </p:graphicFrame>
      </p:grpSp>
      <p:sp>
        <p:nvSpPr>
          <p:cNvPr id="55312"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8"/>
                                        </p:tgtEl>
                                        <p:attrNameLst>
                                          <p:attrName>style.visibility</p:attrName>
                                        </p:attrNameLst>
                                      </p:cBhvr>
                                      <p:to>
                                        <p:strVal val="visible"/>
                                      </p:to>
                                    </p:set>
                                    <p:animEffect transition="in" filter="blinds(horizontal)">
                                      <p:cBhvr>
                                        <p:cTn id="12" dur="500"/>
                                        <p:tgtEl>
                                          <p:spTgt spid="614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2"/>
          <p:cNvPicPr>
            <a:picLocks noChangeAspect="1"/>
          </p:cNvPicPr>
          <p:nvPr/>
        </p:nvPicPr>
        <p:blipFill>
          <a:blip r:embed="rId3"/>
          <a:stretch>
            <a:fillRect/>
          </a:stretch>
        </p:blipFill>
        <p:spPr>
          <a:xfrm>
            <a:off x="2279650" y="2261235"/>
            <a:ext cx="6633845" cy="3760470"/>
          </a:xfrm>
          <a:prstGeom prst="rect">
            <a:avLst/>
          </a:prstGeom>
          <a:noFill/>
          <a:ln w="9525">
            <a:noFill/>
          </a:ln>
        </p:spPr>
      </p:pic>
      <p:sp>
        <p:nvSpPr>
          <p:cNvPr id="56322" name="Text Box 5"/>
          <p:cNvSpPr txBox="1"/>
          <p:nvPr/>
        </p:nvSpPr>
        <p:spPr>
          <a:xfrm>
            <a:off x="3863975" y="6021388"/>
            <a:ext cx="4419600" cy="460375"/>
          </a:xfrm>
          <a:prstGeom prst="rect">
            <a:avLst/>
          </a:prstGeom>
          <a:noFill/>
          <a:ln w="9525">
            <a:noFill/>
          </a:ln>
        </p:spPr>
        <p:txBody>
          <a:bodyPr anchor="t">
            <a:spAutoFit/>
          </a:bodyPr>
          <a:lstStyle/>
          <a:p>
            <a:pPr>
              <a:spcBef>
                <a:spcPct val="50000"/>
              </a:spcBef>
            </a:pPr>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14</a:t>
            </a:r>
            <a:r>
              <a:rPr lang="zh-CN" altLang="en-US" dirty="0">
                <a:latin typeface="Times New Roman" panose="02020603050405020304" pitchFamily="18" charset="0"/>
                <a:ea typeface="宋体" panose="02010600030101010101" pitchFamily="2" charset="-122"/>
              </a:rPr>
              <a:t> 输出电路</a:t>
            </a:r>
          </a:p>
        </p:txBody>
      </p:sp>
      <p:sp>
        <p:nvSpPr>
          <p:cNvPr id="52227" name="Text Box 4"/>
          <p:cNvSpPr txBox="1"/>
          <p:nvPr/>
        </p:nvSpPr>
        <p:spPr>
          <a:xfrm>
            <a:off x="2135188" y="836613"/>
            <a:ext cx="4105275" cy="4603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b="1" i="0" u="none" strike="noStrike" kern="1200" cap="none" spc="0" normalizeH="0" baseline="0" noProof="1">
                <a:ln>
                  <a:noFill/>
                </a:ln>
                <a:solidFill>
                  <a:schemeClr val="accent2"/>
                </a:solidFill>
                <a:effectLst/>
                <a:uLnTx/>
                <a:uFillTx/>
                <a:latin typeface="Times New Roman" panose="02020603050405020304" pitchFamily="18" charset="0"/>
                <a:ea typeface="+mn-ea"/>
                <a:cs typeface="+mn-cs"/>
              </a:rPr>
              <a:t>方法2：微变等效电路分析法</a:t>
            </a:r>
          </a:p>
        </p:txBody>
      </p:sp>
      <p:pic>
        <p:nvPicPr>
          <p:cNvPr id="56324" name="Picture 5"/>
          <p:cNvPicPr>
            <a:picLocks noChangeAspect="1"/>
          </p:cNvPicPr>
          <p:nvPr/>
        </p:nvPicPr>
        <p:blipFill>
          <a:blip r:embed="rId4"/>
          <a:stretch>
            <a:fillRect/>
          </a:stretch>
        </p:blipFill>
        <p:spPr>
          <a:xfrm>
            <a:off x="2279650" y="1484313"/>
            <a:ext cx="3948113" cy="719137"/>
          </a:xfrm>
          <a:prstGeom prst="rect">
            <a:avLst/>
          </a:prstGeom>
          <a:noFill/>
          <a:ln w="9525">
            <a:noFill/>
          </a:ln>
        </p:spPr>
      </p:pic>
      <p:graphicFrame>
        <p:nvGraphicFramePr>
          <p:cNvPr id="56325" name="对象 50181"/>
          <p:cNvGraphicFramePr>
            <a:graphicFrameLocks noChangeAspect="1"/>
          </p:cNvGraphicFramePr>
          <p:nvPr/>
        </p:nvGraphicFramePr>
        <p:xfrm>
          <a:off x="6743700" y="1557338"/>
          <a:ext cx="1714500" cy="517525"/>
        </p:xfrm>
        <a:graphic>
          <a:graphicData uri="http://schemas.openxmlformats.org/presentationml/2006/ole">
            <mc:AlternateContent xmlns:mc="http://schemas.openxmlformats.org/markup-compatibility/2006">
              <mc:Choice xmlns:v="urn:schemas-microsoft-com:vml" Requires="v">
                <p:oleObj spid="_x0000_s30731" r:id="rId5" imgW="807720" imgH="243205" progId="Equations">
                  <p:embed/>
                </p:oleObj>
              </mc:Choice>
              <mc:Fallback>
                <p:oleObj r:id="rId5" imgW="807720" imgH="243205" progId="Equations">
                  <p:embed/>
                  <p:pic>
                    <p:nvPicPr>
                      <p:cNvPr id="0" name="图片 3096"/>
                      <p:cNvPicPr/>
                      <p:nvPr/>
                    </p:nvPicPr>
                    <p:blipFill>
                      <a:blip r:embed="rId6"/>
                      <a:stretch>
                        <a:fillRect/>
                      </a:stretch>
                    </p:blipFill>
                    <p:spPr>
                      <a:xfrm>
                        <a:off x="6743700" y="1557338"/>
                        <a:ext cx="1714500" cy="517525"/>
                      </a:xfrm>
                      <a:prstGeom prst="rect">
                        <a:avLst/>
                      </a:prstGeom>
                      <a:noFill/>
                      <a:ln w="38100">
                        <a:noFill/>
                        <a:miter/>
                      </a:ln>
                    </p:spPr>
                  </p:pic>
                </p:oleObj>
              </mc:Fallback>
            </mc:AlternateContent>
          </a:graphicData>
        </a:graphic>
      </p:graphicFrame>
      <p:graphicFrame>
        <p:nvGraphicFramePr>
          <p:cNvPr id="56326" name="对象 50183"/>
          <p:cNvGraphicFramePr>
            <a:graphicFrameLocks noChangeAspect="1"/>
          </p:cNvGraphicFramePr>
          <p:nvPr/>
        </p:nvGraphicFramePr>
        <p:xfrm>
          <a:off x="8975725" y="1373188"/>
          <a:ext cx="1274763" cy="866775"/>
        </p:xfrm>
        <a:graphic>
          <a:graphicData uri="http://schemas.openxmlformats.org/presentationml/2006/ole">
            <mc:AlternateContent xmlns:mc="http://schemas.openxmlformats.org/markup-compatibility/2006">
              <mc:Choice xmlns:v="urn:schemas-microsoft-com:vml" Requires="v">
                <p:oleObj spid="_x0000_s30732" r:id="rId7" imgW="640715" imgH="435610" progId="Equations">
                  <p:embed/>
                </p:oleObj>
              </mc:Choice>
              <mc:Fallback>
                <p:oleObj r:id="rId7" imgW="640715" imgH="435610" progId="Equations">
                  <p:embed/>
                  <p:pic>
                    <p:nvPicPr>
                      <p:cNvPr id="0" name="图片 3098"/>
                      <p:cNvPicPr/>
                      <p:nvPr/>
                    </p:nvPicPr>
                    <p:blipFill>
                      <a:blip r:embed="rId8"/>
                      <a:stretch>
                        <a:fillRect/>
                      </a:stretch>
                    </p:blipFill>
                    <p:spPr>
                      <a:xfrm>
                        <a:off x="8975725" y="1373188"/>
                        <a:ext cx="1274763" cy="866775"/>
                      </a:xfrm>
                      <a:prstGeom prst="rect">
                        <a:avLst/>
                      </a:prstGeom>
                      <a:noFill/>
                      <a:ln w="38100">
                        <a:noFill/>
                        <a:miter/>
                      </a:ln>
                    </p:spPr>
                  </p:pic>
                </p:oleObj>
              </mc:Fallback>
            </mc:AlternateContent>
          </a:graphicData>
        </a:graphic>
      </p:graphicFrame>
      <p:sp>
        <p:nvSpPr>
          <p:cNvPr id="56327" name="AutoShape 7"/>
          <p:cNvSpPr/>
          <p:nvPr/>
        </p:nvSpPr>
        <p:spPr>
          <a:xfrm>
            <a:off x="5364480" y="3853815"/>
            <a:ext cx="863600" cy="288925"/>
          </a:xfrm>
          <a:prstGeom prst="rightArrow">
            <a:avLst>
              <a:gd name="adj1" fmla="val 50000"/>
              <a:gd name="adj2" fmla="val 74296"/>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63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5"/>
          <p:cNvSpPr txBox="1"/>
          <p:nvPr/>
        </p:nvSpPr>
        <p:spPr>
          <a:xfrm>
            <a:off x="2171383" y="899795"/>
            <a:ext cx="7848600" cy="460375"/>
          </a:xfrm>
          <a:prstGeom prst="rect">
            <a:avLst/>
          </a:prstGeom>
          <a:noFill/>
          <a:ln w="9525">
            <a:noFill/>
          </a:ln>
        </p:spPr>
        <p:txBody>
          <a:bodyPr anchor="t">
            <a:spAutoFit/>
          </a:bodyPr>
          <a:lstStyle/>
          <a:p>
            <a:pPr>
              <a:spcBef>
                <a:spcPct val="50000"/>
              </a:spcBef>
            </a:pPr>
            <a:r>
              <a:rPr lang="zh-CN"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8</a:t>
            </a:r>
            <a:r>
              <a:rPr 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手动操作电路（软手动与硬手动）</a:t>
            </a:r>
          </a:p>
        </p:txBody>
      </p:sp>
      <p:sp>
        <p:nvSpPr>
          <p:cNvPr id="57346" name="Text Box 6"/>
          <p:cNvSpPr txBox="1"/>
          <p:nvPr/>
        </p:nvSpPr>
        <p:spPr>
          <a:xfrm>
            <a:off x="4656138" y="5949950"/>
            <a:ext cx="3552825" cy="460375"/>
          </a:xfrm>
          <a:prstGeom prst="rect">
            <a:avLst/>
          </a:prstGeom>
          <a:noFill/>
          <a:ln w="9525">
            <a:noFill/>
          </a:ln>
        </p:spPr>
        <p:txBody>
          <a:bodyPr anchor="t">
            <a:spAutoFit/>
          </a:bodyPr>
          <a:lstStyle/>
          <a:p>
            <a:pPr>
              <a:spcBef>
                <a:spcPct val="50000"/>
              </a:spcBef>
            </a:pPr>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15</a:t>
            </a:r>
            <a:r>
              <a:rPr lang="zh-CN" altLang="en-US" dirty="0">
                <a:latin typeface="Times New Roman" panose="02020603050405020304" pitchFamily="18" charset="0"/>
                <a:ea typeface="宋体" panose="02010600030101010101" pitchFamily="2" charset="-122"/>
              </a:rPr>
              <a:t> 手动操作电路</a:t>
            </a:r>
          </a:p>
        </p:txBody>
      </p:sp>
      <p:graphicFrame>
        <p:nvGraphicFramePr>
          <p:cNvPr id="57347" name="对象 1"/>
          <p:cNvGraphicFramePr/>
          <p:nvPr/>
        </p:nvGraphicFramePr>
        <p:xfrm>
          <a:off x="2424113" y="1511300"/>
          <a:ext cx="5784850" cy="3967163"/>
        </p:xfrm>
        <a:graphic>
          <a:graphicData uri="http://schemas.openxmlformats.org/presentationml/2006/ole">
            <mc:AlternateContent xmlns:mc="http://schemas.openxmlformats.org/markup-compatibility/2006">
              <mc:Choice xmlns:v="urn:schemas-microsoft-com:vml" Requires="v">
                <p:oleObj spid="_x0000_s31760" r:id="rId3" imgW="6848475" imgH="4552950" progId="Paint.Picture">
                  <p:embed/>
                </p:oleObj>
              </mc:Choice>
              <mc:Fallback>
                <p:oleObj r:id="rId3" imgW="6848475" imgH="4552950" progId="Paint.Picture">
                  <p:embed/>
                  <p:pic>
                    <p:nvPicPr>
                      <p:cNvPr id="0" name="图片 3099"/>
                      <p:cNvPicPr/>
                      <p:nvPr/>
                    </p:nvPicPr>
                    <p:blipFill>
                      <a:blip r:embed="rId4"/>
                      <a:stretch>
                        <a:fillRect/>
                      </a:stretch>
                    </p:blipFill>
                    <p:spPr>
                      <a:xfrm>
                        <a:off x="2424113" y="1511300"/>
                        <a:ext cx="5784850" cy="3967163"/>
                      </a:xfrm>
                      <a:prstGeom prst="rect">
                        <a:avLst/>
                      </a:prstGeom>
                      <a:noFill/>
                      <a:ln w="38100">
                        <a:noFill/>
                        <a:miter/>
                      </a:ln>
                    </p:spPr>
                  </p:pic>
                </p:oleObj>
              </mc:Fallback>
            </mc:AlternateContent>
          </a:graphicData>
        </a:graphic>
      </p:graphicFrame>
      <p:sp>
        <p:nvSpPr>
          <p:cNvPr id="2" name="矩形 1"/>
          <p:cNvSpPr/>
          <p:nvPr/>
        </p:nvSpPr>
        <p:spPr>
          <a:xfrm>
            <a:off x="2640013" y="3905250"/>
            <a:ext cx="3276600" cy="2044700"/>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57349" name="矩形 2"/>
          <p:cNvSpPr/>
          <p:nvPr/>
        </p:nvSpPr>
        <p:spPr>
          <a:xfrm>
            <a:off x="3543300" y="5478463"/>
            <a:ext cx="1101090" cy="460375"/>
          </a:xfrm>
          <a:prstGeom prst="rect">
            <a:avLst/>
          </a:prstGeom>
          <a:noFill/>
          <a:ln w="9525">
            <a:noFill/>
          </a:ln>
        </p:spPr>
        <p:txBody>
          <a:bodyPr wrap="none" anchor="t">
            <a:spAutoFit/>
          </a:bodyPr>
          <a:lstStyle/>
          <a:p>
            <a:pPr eaLnBrk="0" hangingPunct="0"/>
            <a:r>
              <a:rPr lang="zh-CN" altLang="en-US" dirty="0">
                <a:solidFill>
                  <a:srgbClr val="0000FF"/>
                </a:solidFill>
                <a:latin typeface="Arial" panose="020B0604020202020204" pitchFamily="34" charset="0"/>
                <a:ea typeface="宋体" panose="02010600030101010101" pitchFamily="2" charset="-122"/>
              </a:rPr>
              <a:t>软手动</a:t>
            </a:r>
          </a:p>
        </p:txBody>
      </p:sp>
      <p:sp>
        <p:nvSpPr>
          <p:cNvPr id="9" name="矩形 8"/>
          <p:cNvSpPr/>
          <p:nvPr/>
        </p:nvSpPr>
        <p:spPr>
          <a:xfrm>
            <a:off x="6099175" y="2530475"/>
            <a:ext cx="1873250" cy="2619375"/>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57351" name="矩形 9"/>
          <p:cNvSpPr/>
          <p:nvPr/>
        </p:nvSpPr>
        <p:spPr>
          <a:xfrm>
            <a:off x="6323013" y="5214938"/>
            <a:ext cx="1101090" cy="460375"/>
          </a:xfrm>
          <a:prstGeom prst="rect">
            <a:avLst/>
          </a:prstGeom>
          <a:noFill/>
          <a:ln w="9525">
            <a:noFill/>
          </a:ln>
        </p:spPr>
        <p:txBody>
          <a:bodyPr wrap="none" anchor="t">
            <a:spAutoFit/>
          </a:bodyPr>
          <a:lstStyle/>
          <a:p>
            <a:pPr eaLnBrk="0" hangingPunct="0"/>
            <a:r>
              <a:rPr lang="zh-CN" altLang="en-US" dirty="0">
                <a:solidFill>
                  <a:srgbClr val="0000FF"/>
                </a:solidFill>
                <a:latin typeface="Arial" panose="020B0604020202020204" pitchFamily="34" charset="0"/>
                <a:ea typeface="宋体" panose="02010600030101010101" pitchFamily="2" charset="-122"/>
              </a:rPr>
              <a:t>硬手动</a:t>
            </a:r>
          </a:p>
        </p:txBody>
      </p:sp>
      <p:graphicFrame>
        <p:nvGraphicFramePr>
          <p:cNvPr id="57352" name="对象 1"/>
          <p:cNvGraphicFramePr>
            <a:graphicFrameLocks noChangeAspect="1"/>
          </p:cNvGraphicFramePr>
          <p:nvPr/>
        </p:nvGraphicFramePr>
        <p:xfrm>
          <a:off x="8302625" y="1992313"/>
          <a:ext cx="2141538" cy="758825"/>
        </p:xfrm>
        <a:graphic>
          <a:graphicData uri="http://schemas.openxmlformats.org/presentationml/2006/ole">
            <mc:AlternateContent xmlns:mc="http://schemas.openxmlformats.org/markup-compatibility/2006">
              <mc:Choice xmlns:v="urn:schemas-microsoft-com:vml" Requires="v">
                <p:oleObj spid="_x0000_s31761" r:id="rId5" imgW="1219200" imgH="431800" progId="Equation.3">
                  <p:embed/>
                </p:oleObj>
              </mc:Choice>
              <mc:Fallback>
                <p:oleObj r:id="rId5" imgW="1219200" imgH="431800" progId="Equation.3">
                  <p:embed/>
                  <p:pic>
                    <p:nvPicPr>
                      <p:cNvPr id="0" name="图片 3106"/>
                      <p:cNvPicPr/>
                      <p:nvPr/>
                    </p:nvPicPr>
                    <p:blipFill>
                      <a:blip r:embed="rId6"/>
                      <a:stretch>
                        <a:fillRect/>
                      </a:stretch>
                    </p:blipFill>
                    <p:spPr>
                      <a:xfrm>
                        <a:off x="8302625" y="1992313"/>
                        <a:ext cx="2141538" cy="758825"/>
                      </a:xfrm>
                      <a:prstGeom prst="rect">
                        <a:avLst/>
                      </a:prstGeom>
                      <a:noFill/>
                      <a:ln w="38100">
                        <a:noFill/>
                        <a:miter/>
                      </a:ln>
                    </p:spPr>
                  </p:pic>
                </p:oleObj>
              </mc:Fallback>
            </mc:AlternateContent>
          </a:graphicData>
        </a:graphic>
      </p:graphicFrame>
      <p:sp>
        <p:nvSpPr>
          <p:cNvPr id="57353" name="矩形 2"/>
          <p:cNvSpPr/>
          <p:nvPr/>
        </p:nvSpPr>
        <p:spPr>
          <a:xfrm>
            <a:off x="8208963" y="1511300"/>
            <a:ext cx="1101090" cy="460375"/>
          </a:xfrm>
          <a:prstGeom prst="rect">
            <a:avLst/>
          </a:prstGeom>
          <a:noFill/>
          <a:ln w="9525">
            <a:noFill/>
          </a:ln>
        </p:spPr>
        <p:txBody>
          <a:bodyPr wrap="none" anchor="t">
            <a:spAutoFit/>
          </a:bodyPr>
          <a:lstStyle/>
          <a:p>
            <a:pPr eaLnBrk="0" hangingPunct="0"/>
            <a:r>
              <a:rPr lang="zh-CN" altLang="en-US" dirty="0">
                <a:solidFill>
                  <a:srgbClr val="0000FF"/>
                </a:solidFill>
                <a:latin typeface="Arial" panose="020B0604020202020204" pitchFamily="34" charset="0"/>
                <a:ea typeface="宋体" panose="02010600030101010101" pitchFamily="2" charset="-122"/>
              </a:rPr>
              <a:t>软手动</a:t>
            </a:r>
          </a:p>
        </p:txBody>
      </p:sp>
      <p:sp>
        <p:nvSpPr>
          <p:cNvPr id="57354" name="矩形 9"/>
          <p:cNvSpPr/>
          <p:nvPr/>
        </p:nvSpPr>
        <p:spPr>
          <a:xfrm>
            <a:off x="8208963" y="3357563"/>
            <a:ext cx="1101090" cy="460375"/>
          </a:xfrm>
          <a:prstGeom prst="rect">
            <a:avLst/>
          </a:prstGeom>
          <a:noFill/>
          <a:ln w="9525">
            <a:noFill/>
          </a:ln>
        </p:spPr>
        <p:txBody>
          <a:bodyPr wrap="none" anchor="t">
            <a:spAutoFit/>
          </a:bodyPr>
          <a:lstStyle/>
          <a:p>
            <a:pPr eaLnBrk="0" hangingPunct="0"/>
            <a:r>
              <a:rPr lang="zh-CN" altLang="en-US" dirty="0">
                <a:solidFill>
                  <a:srgbClr val="0000FF"/>
                </a:solidFill>
                <a:latin typeface="Arial" panose="020B0604020202020204" pitchFamily="34" charset="0"/>
                <a:ea typeface="宋体" panose="02010600030101010101" pitchFamily="2" charset="-122"/>
              </a:rPr>
              <a:t>硬手动</a:t>
            </a:r>
          </a:p>
        </p:txBody>
      </p:sp>
      <p:graphicFrame>
        <p:nvGraphicFramePr>
          <p:cNvPr id="57355" name="对象 1"/>
          <p:cNvGraphicFramePr>
            <a:graphicFrameLocks noChangeAspect="1"/>
          </p:cNvGraphicFramePr>
          <p:nvPr/>
        </p:nvGraphicFramePr>
        <p:xfrm>
          <a:off x="8302625" y="4008438"/>
          <a:ext cx="2166938" cy="338137"/>
        </p:xfrm>
        <a:graphic>
          <a:graphicData uri="http://schemas.openxmlformats.org/presentationml/2006/ole">
            <mc:AlternateContent xmlns:mc="http://schemas.openxmlformats.org/markup-compatibility/2006">
              <mc:Choice xmlns:v="urn:schemas-microsoft-com:vml" Requires="v">
                <p:oleObj spid="_x0000_s31762" r:id="rId7" imgW="1384300" imgH="215900" progId="Equation.3">
                  <p:embed/>
                </p:oleObj>
              </mc:Choice>
              <mc:Fallback>
                <p:oleObj r:id="rId7" imgW="1384300" imgH="215900" progId="Equation.3">
                  <p:embed/>
                  <p:pic>
                    <p:nvPicPr>
                      <p:cNvPr id="0" name="图片 3104"/>
                      <p:cNvPicPr/>
                      <p:nvPr/>
                    </p:nvPicPr>
                    <p:blipFill>
                      <a:blip r:embed="rId8"/>
                      <a:stretch>
                        <a:fillRect/>
                      </a:stretch>
                    </p:blipFill>
                    <p:spPr>
                      <a:xfrm>
                        <a:off x="8302625" y="4008438"/>
                        <a:ext cx="2166938" cy="338137"/>
                      </a:xfrm>
                      <a:prstGeom prst="rect">
                        <a:avLst/>
                      </a:prstGeom>
                      <a:noFill/>
                      <a:ln w="38100">
                        <a:noFill/>
                        <a:miter/>
                      </a:ln>
                    </p:spPr>
                  </p:pic>
                </p:oleObj>
              </mc:Fallback>
            </mc:AlternateContent>
          </a:graphicData>
        </a:graphic>
      </p:graphicFrame>
      <p:sp>
        <p:nvSpPr>
          <p:cNvPr id="57356"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p:nvPr/>
        </p:nvSpPr>
        <p:spPr>
          <a:xfrm>
            <a:off x="2209800" y="914400"/>
            <a:ext cx="2733675" cy="609600"/>
          </a:xfrm>
          <a:prstGeom prst="rect">
            <a:avLst/>
          </a:prstGeom>
          <a:noFill/>
          <a:ln w="9525">
            <a:noFill/>
          </a:ln>
        </p:spPr>
        <p:txBody>
          <a:bodyPr anchor="t"/>
          <a:lstStyle/>
          <a:p>
            <a:pPr marL="609600" indent="-609600">
              <a:spcBef>
                <a:spcPct val="20000"/>
              </a:spcBef>
              <a:buClr>
                <a:schemeClr val="tx1"/>
              </a:buClr>
            </a:pPr>
            <a:r>
              <a:rPr lang="zh-CN" altLang="en-US" dirty="0">
                <a:latin typeface="Calibri" panose="020F0502020204030204" charset="0"/>
                <a:ea typeface="黑体" panose="02010609060101010101" pitchFamily="49" charset="-122"/>
              </a:rPr>
              <a:t>① </a:t>
            </a:r>
            <a:r>
              <a:rPr lang="zh-CN" altLang="en-US" dirty="0">
                <a:latin typeface="Arial" panose="020B0604020202020204" pitchFamily="34" charset="0"/>
                <a:ea typeface="黑体" panose="02010609060101010101" pitchFamily="49" charset="-122"/>
              </a:rPr>
              <a:t>软手操电路</a:t>
            </a:r>
          </a:p>
        </p:txBody>
      </p:sp>
      <p:sp>
        <p:nvSpPr>
          <p:cNvPr id="58370" name="Text Box 6"/>
          <p:cNvSpPr txBox="1"/>
          <p:nvPr/>
        </p:nvSpPr>
        <p:spPr>
          <a:xfrm>
            <a:off x="2063750" y="1412875"/>
            <a:ext cx="8135938" cy="460375"/>
          </a:xfrm>
          <a:prstGeom prst="rect">
            <a:avLst/>
          </a:prstGeom>
          <a:noFill/>
          <a:ln w="9525">
            <a:noFill/>
          </a:ln>
        </p:spPr>
        <p:txBody>
          <a:bodyPr anchor="t">
            <a:spAutoFit/>
          </a:bodyPr>
          <a:lstStyle/>
          <a:p>
            <a:pPr>
              <a:spcBef>
                <a:spcPct val="50000"/>
              </a:spcBef>
            </a:pPr>
            <a:r>
              <a:rPr lang="zh-CN" altLang="en-US" dirty="0">
                <a:solidFill>
                  <a:srgbClr val="FF0000"/>
                </a:solidFill>
                <a:latin typeface="Times New Roman" panose="02020603050405020304" pitchFamily="18" charset="0"/>
                <a:ea typeface="宋体" panose="02010600030101010101" pitchFamily="2" charset="-122"/>
              </a:rPr>
              <a:t>功能：</a:t>
            </a:r>
            <a:r>
              <a:rPr lang="zh-CN" altLang="en-US" dirty="0">
                <a:latin typeface="Times New Roman" panose="02020603050405020304" pitchFamily="18" charset="0"/>
                <a:ea typeface="宋体" panose="02010600030101010101" pitchFamily="2" charset="-122"/>
              </a:rPr>
              <a:t>控制器的</a:t>
            </a:r>
            <a:r>
              <a:rPr lang="zh-CN" altLang="en-US" dirty="0">
                <a:solidFill>
                  <a:srgbClr val="FF0000"/>
                </a:solidFill>
                <a:latin typeface="Times New Roman" panose="02020603050405020304" pitchFamily="18" charset="0"/>
                <a:ea typeface="宋体" panose="02010600030101010101" pitchFamily="2" charset="-122"/>
              </a:rPr>
              <a:t>输出电压与输入参考电压成积分关系。</a:t>
            </a:r>
          </a:p>
        </p:txBody>
      </p:sp>
      <p:sp>
        <p:nvSpPr>
          <p:cNvPr id="58371" name="Rectangle 7"/>
          <p:cNvSpPr/>
          <p:nvPr/>
        </p:nvSpPr>
        <p:spPr>
          <a:xfrm>
            <a:off x="2604770" y="5964238"/>
            <a:ext cx="3240088" cy="460375"/>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图</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16</a:t>
            </a:r>
            <a:r>
              <a:rPr lang="zh-CN" altLang="en-US" dirty="0">
                <a:latin typeface="Arial" panose="020B0604020202020204" pitchFamily="34" charset="0"/>
                <a:ea typeface="宋体" panose="02010600030101010101" pitchFamily="2" charset="-122"/>
              </a:rPr>
              <a:t>软手操作电路</a:t>
            </a:r>
          </a:p>
        </p:txBody>
      </p:sp>
      <p:graphicFrame>
        <p:nvGraphicFramePr>
          <p:cNvPr id="58372" name="对象 1"/>
          <p:cNvGraphicFramePr>
            <a:graphicFrameLocks noChangeAspect="1"/>
          </p:cNvGraphicFramePr>
          <p:nvPr/>
        </p:nvGraphicFramePr>
        <p:xfrm>
          <a:off x="4614863" y="1839913"/>
          <a:ext cx="2312987" cy="796925"/>
        </p:xfrm>
        <a:graphic>
          <a:graphicData uri="http://schemas.openxmlformats.org/presentationml/2006/ole">
            <mc:AlternateContent xmlns:mc="http://schemas.openxmlformats.org/markup-compatibility/2006">
              <mc:Choice xmlns:v="urn:schemas-microsoft-com:vml" Requires="v">
                <p:oleObj spid="_x0000_s32784" r:id="rId3" imgW="1257300" imgH="431800" progId="Equation.3">
                  <p:embed/>
                </p:oleObj>
              </mc:Choice>
              <mc:Fallback>
                <p:oleObj r:id="rId3" imgW="1257300" imgH="431800" progId="Equation.3">
                  <p:embed/>
                  <p:pic>
                    <p:nvPicPr>
                      <p:cNvPr id="0" name="图片 3102"/>
                      <p:cNvPicPr/>
                      <p:nvPr/>
                    </p:nvPicPr>
                    <p:blipFill>
                      <a:blip r:embed="rId4"/>
                      <a:stretch>
                        <a:fillRect/>
                      </a:stretch>
                    </p:blipFill>
                    <p:spPr>
                      <a:xfrm>
                        <a:off x="4614863" y="1839913"/>
                        <a:ext cx="2312987" cy="796925"/>
                      </a:xfrm>
                      <a:prstGeom prst="rect">
                        <a:avLst/>
                      </a:prstGeom>
                      <a:noFill/>
                      <a:ln w="38100">
                        <a:noFill/>
                        <a:miter/>
                      </a:ln>
                    </p:spPr>
                  </p:pic>
                </p:oleObj>
              </mc:Fallback>
            </mc:AlternateContent>
          </a:graphicData>
        </a:graphic>
      </p:graphicFrame>
      <p:graphicFrame>
        <p:nvGraphicFramePr>
          <p:cNvPr id="58373" name="对象 1"/>
          <p:cNvGraphicFramePr/>
          <p:nvPr/>
        </p:nvGraphicFramePr>
        <p:xfrm>
          <a:off x="1657350" y="2702560"/>
          <a:ext cx="4711065" cy="3206115"/>
        </p:xfrm>
        <a:graphic>
          <a:graphicData uri="http://schemas.openxmlformats.org/presentationml/2006/ole">
            <mc:AlternateContent xmlns:mc="http://schemas.openxmlformats.org/markup-compatibility/2006">
              <mc:Choice xmlns:v="urn:schemas-microsoft-com:vml" Requires="v">
                <p:oleObj spid="_x0000_s32785" r:id="rId5" imgW="4810125" imgH="3257550" progId="Paint.Picture">
                  <p:embed/>
                </p:oleObj>
              </mc:Choice>
              <mc:Fallback>
                <p:oleObj r:id="rId5" imgW="4810125" imgH="3257550" progId="Paint.Picture">
                  <p:embed/>
                  <p:pic>
                    <p:nvPicPr>
                      <p:cNvPr id="0" name="图片 3101"/>
                      <p:cNvPicPr/>
                      <p:nvPr/>
                    </p:nvPicPr>
                    <p:blipFill>
                      <a:blip r:embed="rId6"/>
                      <a:stretch>
                        <a:fillRect/>
                      </a:stretch>
                    </p:blipFill>
                    <p:spPr>
                      <a:xfrm>
                        <a:off x="1657350" y="2702560"/>
                        <a:ext cx="4711065" cy="3206115"/>
                      </a:xfrm>
                      <a:prstGeom prst="rect">
                        <a:avLst/>
                      </a:prstGeom>
                      <a:noFill/>
                      <a:ln w="38100">
                        <a:noFill/>
                        <a:miter/>
                      </a:ln>
                    </p:spPr>
                  </p:pic>
                </p:oleObj>
              </mc:Fallback>
            </mc:AlternateContent>
          </a:graphicData>
        </a:graphic>
      </p:graphicFrame>
      <p:sp>
        <p:nvSpPr>
          <p:cNvPr id="58374" name="Text Box 6"/>
          <p:cNvSpPr txBox="1"/>
          <p:nvPr/>
        </p:nvSpPr>
        <p:spPr>
          <a:xfrm>
            <a:off x="6532563" y="2701925"/>
            <a:ext cx="2160587" cy="460375"/>
          </a:xfrm>
          <a:prstGeom prst="rect">
            <a:avLst/>
          </a:prstGeom>
          <a:noFill/>
          <a:ln w="9525">
            <a:noFill/>
          </a:ln>
        </p:spPr>
        <p:txBody>
          <a:bodyPr wrap="square" anchor="t">
            <a:spAutoFit/>
          </a:bodyPr>
          <a:lstStyle/>
          <a:p>
            <a:pPr>
              <a:spcBef>
                <a:spcPct val="50000"/>
              </a:spcBef>
            </a:pPr>
            <a:r>
              <a:rPr lang="zh-CN" altLang="en-US" dirty="0">
                <a:latin typeface="Times New Roman" panose="02020603050405020304" pitchFamily="18" charset="0"/>
                <a:ea typeface="宋体" panose="02010600030101010101" pitchFamily="2" charset="-122"/>
              </a:rPr>
              <a:t>积分输出</a:t>
            </a:r>
          </a:p>
        </p:txBody>
      </p:sp>
      <p:graphicFrame>
        <p:nvGraphicFramePr>
          <p:cNvPr id="58375" name="对象 1"/>
          <p:cNvGraphicFramePr>
            <a:graphicFrameLocks noChangeAspect="1"/>
          </p:cNvGraphicFramePr>
          <p:nvPr/>
        </p:nvGraphicFramePr>
        <p:xfrm>
          <a:off x="6470650" y="3162300"/>
          <a:ext cx="4054475" cy="712788"/>
        </p:xfrm>
        <a:graphic>
          <a:graphicData uri="http://schemas.openxmlformats.org/presentationml/2006/ole">
            <mc:AlternateContent xmlns:mc="http://schemas.openxmlformats.org/markup-compatibility/2006">
              <mc:Choice xmlns:v="urn:schemas-microsoft-com:vml" Requires="v">
                <p:oleObj spid="_x0000_s32786" r:id="rId7" imgW="2463165" imgH="431800" progId="Equation.3">
                  <p:embed/>
                </p:oleObj>
              </mc:Choice>
              <mc:Fallback>
                <p:oleObj r:id="rId7" imgW="2463165" imgH="431800" progId="Equation.3">
                  <p:embed/>
                  <p:pic>
                    <p:nvPicPr>
                      <p:cNvPr id="0" name="图片 3100"/>
                      <p:cNvPicPr/>
                      <p:nvPr/>
                    </p:nvPicPr>
                    <p:blipFill>
                      <a:blip r:embed="rId8"/>
                      <a:stretch>
                        <a:fillRect/>
                      </a:stretch>
                    </p:blipFill>
                    <p:spPr>
                      <a:xfrm>
                        <a:off x="6470650" y="3162300"/>
                        <a:ext cx="4054475" cy="712788"/>
                      </a:xfrm>
                      <a:prstGeom prst="rect">
                        <a:avLst/>
                      </a:prstGeom>
                      <a:noFill/>
                      <a:ln w="38100">
                        <a:noFill/>
                        <a:miter/>
                      </a:ln>
                    </p:spPr>
                  </p:pic>
                </p:oleObj>
              </mc:Fallback>
            </mc:AlternateContent>
          </a:graphicData>
        </a:graphic>
      </p:graphicFrame>
      <p:sp>
        <p:nvSpPr>
          <p:cNvPr id="58376" name="Text Box 6"/>
          <p:cNvSpPr txBox="1"/>
          <p:nvPr/>
        </p:nvSpPr>
        <p:spPr>
          <a:xfrm>
            <a:off x="6532563" y="3948113"/>
            <a:ext cx="3729037" cy="2553335"/>
          </a:xfrm>
          <a:prstGeom prst="rect">
            <a:avLst/>
          </a:prstGeom>
          <a:noFill/>
          <a:ln w="9525">
            <a:noFill/>
          </a:ln>
        </p:spPr>
        <p:txBody>
          <a:bodyPr wrap="square" anchor="t">
            <a:spAutoFit/>
          </a:bodyPr>
          <a:lstStyle/>
          <a:p>
            <a:pPr>
              <a:spcBef>
                <a:spcPct val="50000"/>
              </a:spcBef>
            </a:pPr>
            <a:r>
              <a:rPr lang="zh-CN" altLang="zh-CN" sz="2000" dirty="0">
                <a:solidFill>
                  <a:srgbClr val="0000FF"/>
                </a:solidFill>
                <a:latin typeface="Times New Roman" panose="02020603050405020304" pitchFamily="18" charset="0"/>
                <a:ea typeface="宋体" panose="02010600030101010101" pitchFamily="2" charset="-122"/>
              </a:rPr>
              <a:t>思考：</a:t>
            </a:r>
          </a:p>
          <a:p>
            <a:pPr>
              <a:spcBef>
                <a:spcPct val="50000"/>
              </a:spcBef>
            </a:pPr>
            <a:r>
              <a:rPr lang="zh-CN" altLang="zh-CN"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a:t>
            </a:r>
            <a:r>
              <a:rPr lang="zh-CN" altLang="zh-CN" sz="2000" dirty="0">
                <a:latin typeface="Times New Roman" panose="02020603050405020304" pitchFamily="18" charset="0"/>
                <a:ea typeface="宋体" panose="02010600030101010101" pitchFamily="2" charset="-122"/>
              </a:rPr>
              <a:t>）如何实现正反向积分</a:t>
            </a:r>
          </a:p>
          <a:p>
            <a:pPr>
              <a:spcBef>
                <a:spcPct val="50000"/>
              </a:spcBef>
            </a:pP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）如何实现快慢积分</a:t>
            </a:r>
          </a:p>
          <a:p>
            <a:pPr>
              <a:spcBef>
                <a:spcPct val="50000"/>
              </a:spcBef>
            </a:pP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3</a:t>
            </a:r>
            <a:r>
              <a:rPr lang="zh-CN" altLang="en-US" sz="2000" dirty="0">
                <a:latin typeface="Times New Roman" panose="02020603050405020304" pitchFamily="18" charset="0"/>
                <a:ea typeface="宋体" panose="02010600030101010101" pitchFamily="2" charset="-122"/>
              </a:rPr>
              <a:t>）自动与软手动之间切换有无扰动？</a:t>
            </a:r>
          </a:p>
          <a:p>
            <a:pPr>
              <a:spcBef>
                <a:spcPct val="50000"/>
              </a:spcBef>
            </a:pP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4</a:t>
            </a:r>
            <a:r>
              <a:rPr lang="zh-CN" altLang="en-US" sz="2000" dirty="0">
                <a:latin typeface="Times New Roman" panose="02020603050405020304" pitchFamily="18" charset="0"/>
                <a:ea typeface="宋体" panose="02010600030101010101" pitchFamily="2" charset="-122"/>
              </a:rPr>
              <a:t>）自动与软手动区别。</a:t>
            </a:r>
          </a:p>
        </p:txBody>
      </p:sp>
      <p:sp>
        <p:nvSpPr>
          <p:cNvPr id="58377"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3" name="组合 9"/>
          <p:cNvGrpSpPr/>
          <p:nvPr/>
        </p:nvGrpSpPr>
        <p:grpSpPr>
          <a:xfrm>
            <a:off x="2173288" y="865188"/>
            <a:ext cx="5893752" cy="1724025"/>
            <a:chOff x="1023" y="1363"/>
            <a:chExt cx="9282" cy="2714"/>
          </a:xfrm>
        </p:grpSpPr>
        <p:sp>
          <p:nvSpPr>
            <p:cNvPr id="59394" name="文本框 1"/>
            <p:cNvSpPr txBox="1"/>
            <p:nvPr/>
          </p:nvSpPr>
          <p:spPr>
            <a:xfrm>
              <a:off x="1023" y="1363"/>
              <a:ext cx="5830" cy="725"/>
            </a:xfrm>
            <a:prstGeom prst="rect">
              <a:avLst/>
            </a:prstGeom>
            <a:noFill/>
            <a:ln w="9525">
              <a:noFill/>
            </a:ln>
          </p:spPr>
          <p:txBody>
            <a:bodyPr wrap="none" anchor="t">
              <a:spAutoFit/>
            </a:bodyPr>
            <a:lstStyle/>
            <a:p>
              <a:pPr>
                <a:spcBef>
                  <a:spcPct val="50000"/>
                </a:spcBef>
              </a:pPr>
              <a:r>
                <a:rPr lang="zh-CN"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zh-CN" dirty="0">
                  <a:latin typeface="Times New Roman" panose="02020603050405020304" pitchFamily="18" charset="0"/>
                  <a:ea typeface="宋体" panose="02010600030101010101" pitchFamily="2" charset="-122"/>
                </a:rPr>
                <a:t>）如何实现正反向积分</a:t>
              </a:r>
              <a:endParaRPr lang="zh-CN" altLang="en-US">
                <a:latin typeface="Arial" panose="020B0604020202020204" pitchFamily="34" charset="0"/>
                <a:ea typeface="宋体" panose="02010600030101010101" pitchFamily="2" charset="-122"/>
              </a:endParaRPr>
            </a:p>
          </p:txBody>
        </p:sp>
        <p:sp>
          <p:nvSpPr>
            <p:cNvPr id="59395" name="文本框 2"/>
            <p:cNvSpPr txBox="1"/>
            <p:nvPr/>
          </p:nvSpPr>
          <p:spPr>
            <a:xfrm>
              <a:off x="1444" y="2200"/>
              <a:ext cx="4820" cy="725"/>
            </a:xfrm>
            <a:prstGeom prst="rect">
              <a:avLst/>
            </a:prstGeom>
            <a:noFill/>
            <a:ln w="9525">
              <a:noFill/>
            </a:ln>
          </p:spPr>
          <p:txBody>
            <a:bodyPr wrap="none" anchor="t">
              <a:spAutoFit/>
            </a:bodyPr>
            <a:lstStyle/>
            <a:p>
              <a:pPr>
                <a:spcBef>
                  <a:spcPct val="50000"/>
                </a:spcBef>
              </a:pPr>
              <a:r>
                <a:rPr lang="en-US" altLang="zh-CN" dirty="0">
                  <a:latin typeface="Times New Roman" panose="02020603050405020304" pitchFamily="18" charset="0"/>
                  <a:ea typeface="宋体" panose="02010600030101010101" pitchFamily="2" charset="-122"/>
                  <a:sym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sym typeface="宋体" panose="02010600030101010101" pitchFamily="2" charset="-122"/>
                </a:rPr>
                <a:t>41</a:t>
              </a:r>
              <a:r>
                <a:rPr lang="zh-CN" altLang="en-US" dirty="0">
                  <a:latin typeface="Times New Roman" panose="02020603050405020304" pitchFamily="18" charset="0"/>
                  <a:ea typeface="宋体" panose="02010600030101010101" pitchFamily="2" charset="-122"/>
                  <a:sym typeface="宋体" panose="02010600030101010101" pitchFamily="2" charset="-122"/>
                </a:rPr>
                <a:t>或</a:t>
              </a:r>
              <a:r>
                <a:rPr lang="en-US" altLang="zh-CN" dirty="0">
                  <a:latin typeface="Times New Roman" panose="02020603050405020304" pitchFamily="18" charset="0"/>
                  <a:ea typeface="宋体" panose="02010600030101010101" pitchFamily="2" charset="-122"/>
                  <a:sym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sym typeface="宋体" panose="02010600030101010101" pitchFamily="2" charset="-122"/>
                </a:rPr>
                <a:t>42</a:t>
              </a:r>
              <a:r>
                <a:rPr lang="zh-CN" altLang="en-US" dirty="0">
                  <a:latin typeface="Times New Roman" panose="02020603050405020304" pitchFamily="18" charset="0"/>
                  <a:ea typeface="宋体" panose="02010600030101010101" pitchFamily="2" charset="-122"/>
                  <a:sym typeface="宋体" panose="02010600030101010101" pitchFamily="2" charset="-122"/>
                </a:rPr>
                <a:t>接通</a:t>
              </a:r>
              <a:r>
                <a:rPr lang="zh-CN" altLang="zh-CN" dirty="0">
                  <a:latin typeface="Times New Roman" panose="02020603050405020304" pitchFamily="18" charset="0"/>
                  <a:ea typeface="宋体" panose="02010600030101010101" pitchFamily="2" charset="-122"/>
                  <a:sym typeface="宋体" panose="02010600030101010101" pitchFamily="2" charset="-122"/>
                </a:rPr>
                <a:t>正向积分</a:t>
              </a:r>
              <a:endParaRPr lang="zh-CN" altLang="en-US">
                <a:latin typeface="Arial" panose="020B0604020202020204" pitchFamily="34" charset="0"/>
                <a:ea typeface="宋体" panose="02010600030101010101" pitchFamily="2" charset="-122"/>
              </a:endParaRPr>
            </a:p>
          </p:txBody>
        </p:sp>
        <p:graphicFrame>
          <p:nvGraphicFramePr>
            <p:cNvPr id="59396" name="对象 1"/>
            <p:cNvGraphicFramePr>
              <a:graphicFrameLocks noChangeAspect="1"/>
            </p:cNvGraphicFramePr>
            <p:nvPr/>
          </p:nvGraphicFramePr>
          <p:xfrm>
            <a:off x="7376" y="2057"/>
            <a:ext cx="2695" cy="1010"/>
          </p:xfrm>
          <a:graphic>
            <a:graphicData uri="http://schemas.openxmlformats.org/presentationml/2006/ole">
              <mc:AlternateContent xmlns:mc="http://schemas.openxmlformats.org/markup-compatibility/2006">
                <mc:Choice xmlns:v="urn:schemas-microsoft-com:vml" Requires="v">
                  <p:oleObj spid="_x0000_s33809" r:id="rId3" imgW="1155700" imgH="431800" progId="Equation.3">
                    <p:embed/>
                  </p:oleObj>
                </mc:Choice>
                <mc:Fallback>
                  <p:oleObj r:id="rId3" imgW="1155700" imgH="431800" progId="Equation.3">
                    <p:embed/>
                    <p:pic>
                      <p:nvPicPr>
                        <p:cNvPr id="0" name="图片 3103"/>
                        <p:cNvPicPr/>
                        <p:nvPr/>
                      </p:nvPicPr>
                      <p:blipFill>
                        <a:blip r:embed="rId4"/>
                        <a:stretch>
                          <a:fillRect/>
                        </a:stretch>
                      </p:blipFill>
                      <p:spPr>
                        <a:xfrm>
                          <a:off x="7376" y="2057"/>
                          <a:ext cx="2695" cy="1010"/>
                        </a:xfrm>
                        <a:prstGeom prst="rect">
                          <a:avLst/>
                        </a:prstGeom>
                        <a:noFill/>
                        <a:ln w="38100">
                          <a:noFill/>
                          <a:miter/>
                        </a:ln>
                      </p:spPr>
                    </p:pic>
                  </p:oleObj>
                </mc:Fallback>
              </mc:AlternateContent>
            </a:graphicData>
          </a:graphic>
        </p:graphicFrame>
        <p:sp>
          <p:nvSpPr>
            <p:cNvPr id="59397" name="文本框 5"/>
            <p:cNvSpPr txBox="1"/>
            <p:nvPr/>
          </p:nvSpPr>
          <p:spPr>
            <a:xfrm>
              <a:off x="1551" y="3206"/>
              <a:ext cx="4820" cy="725"/>
            </a:xfrm>
            <a:prstGeom prst="rect">
              <a:avLst/>
            </a:prstGeom>
            <a:noFill/>
            <a:ln w="9525">
              <a:noFill/>
            </a:ln>
          </p:spPr>
          <p:txBody>
            <a:bodyPr wrap="none" anchor="t">
              <a:spAutoFit/>
            </a:bodyPr>
            <a:lstStyle/>
            <a:p>
              <a:pPr>
                <a:spcBef>
                  <a:spcPct val="50000"/>
                </a:spcBef>
              </a:pPr>
              <a:r>
                <a:rPr lang="en-US" altLang="zh-CN" dirty="0">
                  <a:latin typeface="Times New Roman" panose="02020603050405020304" pitchFamily="18" charset="0"/>
                  <a:ea typeface="宋体" panose="02010600030101010101" pitchFamily="2" charset="-122"/>
                  <a:sym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sym typeface="宋体" panose="02010600030101010101" pitchFamily="2" charset="-122"/>
                </a:rPr>
                <a:t>43</a:t>
              </a:r>
              <a:r>
                <a:rPr lang="zh-CN" altLang="en-US" dirty="0">
                  <a:latin typeface="Times New Roman" panose="02020603050405020304" pitchFamily="18" charset="0"/>
                  <a:ea typeface="宋体" panose="02010600030101010101" pitchFamily="2" charset="-122"/>
                  <a:sym typeface="宋体" panose="02010600030101010101" pitchFamily="2" charset="-122"/>
                </a:rPr>
                <a:t>或</a:t>
              </a:r>
              <a:r>
                <a:rPr lang="en-US" altLang="zh-CN" dirty="0">
                  <a:latin typeface="Times New Roman" panose="02020603050405020304" pitchFamily="18" charset="0"/>
                  <a:ea typeface="宋体" panose="02010600030101010101" pitchFamily="2" charset="-122"/>
                  <a:sym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sym typeface="宋体" panose="02010600030101010101" pitchFamily="2" charset="-122"/>
                </a:rPr>
                <a:t>44</a:t>
              </a:r>
              <a:r>
                <a:rPr lang="zh-CN" altLang="en-US" dirty="0">
                  <a:latin typeface="Times New Roman" panose="02020603050405020304" pitchFamily="18" charset="0"/>
                  <a:ea typeface="宋体" panose="02010600030101010101" pitchFamily="2" charset="-122"/>
                  <a:sym typeface="宋体" panose="02010600030101010101" pitchFamily="2" charset="-122"/>
                </a:rPr>
                <a:t>接通</a:t>
              </a:r>
              <a:r>
                <a:rPr lang="zh-CN" altLang="zh-CN" dirty="0">
                  <a:latin typeface="Times New Roman" panose="02020603050405020304" pitchFamily="18" charset="0"/>
                  <a:ea typeface="宋体" panose="02010600030101010101" pitchFamily="2" charset="-122"/>
                  <a:sym typeface="宋体" panose="02010600030101010101" pitchFamily="2" charset="-122"/>
                </a:rPr>
                <a:t>反向积分</a:t>
              </a:r>
              <a:endParaRPr lang="zh-CN" altLang="en-US">
                <a:latin typeface="Arial" panose="020B0604020202020204" pitchFamily="34" charset="0"/>
                <a:ea typeface="宋体" panose="02010600030101010101" pitchFamily="2" charset="-122"/>
              </a:endParaRPr>
            </a:p>
          </p:txBody>
        </p:sp>
        <p:graphicFrame>
          <p:nvGraphicFramePr>
            <p:cNvPr id="59398" name="对象 1"/>
            <p:cNvGraphicFramePr>
              <a:graphicFrameLocks noChangeAspect="1"/>
            </p:cNvGraphicFramePr>
            <p:nvPr/>
          </p:nvGraphicFramePr>
          <p:xfrm>
            <a:off x="7373" y="3067"/>
            <a:ext cx="2932" cy="1010"/>
          </p:xfrm>
          <a:graphic>
            <a:graphicData uri="http://schemas.openxmlformats.org/presentationml/2006/ole">
              <mc:AlternateContent xmlns:mc="http://schemas.openxmlformats.org/markup-compatibility/2006">
                <mc:Choice xmlns:v="urn:schemas-microsoft-com:vml" Requires="v">
                  <p:oleObj spid="_x0000_s33810" r:id="rId5" imgW="1257300" imgH="431800" progId="Equation.3">
                    <p:embed/>
                  </p:oleObj>
                </mc:Choice>
                <mc:Fallback>
                  <p:oleObj r:id="rId5" imgW="1257300" imgH="431800" progId="Equation.3">
                    <p:embed/>
                    <p:pic>
                      <p:nvPicPr>
                        <p:cNvPr id="0" name="图片 3105"/>
                        <p:cNvPicPr/>
                        <p:nvPr/>
                      </p:nvPicPr>
                      <p:blipFill>
                        <a:blip r:embed="rId6"/>
                        <a:stretch>
                          <a:fillRect/>
                        </a:stretch>
                      </p:blipFill>
                      <p:spPr>
                        <a:xfrm>
                          <a:off x="7373" y="3067"/>
                          <a:ext cx="2932" cy="1010"/>
                        </a:xfrm>
                        <a:prstGeom prst="rect">
                          <a:avLst/>
                        </a:prstGeom>
                        <a:noFill/>
                        <a:ln w="38100">
                          <a:noFill/>
                          <a:miter/>
                        </a:ln>
                      </p:spPr>
                    </p:pic>
                  </p:oleObj>
                </mc:Fallback>
              </mc:AlternateContent>
            </a:graphicData>
          </a:graphic>
        </p:graphicFrame>
      </p:grpSp>
      <p:sp>
        <p:nvSpPr>
          <p:cNvPr id="59399" name="文本框 8"/>
          <p:cNvSpPr txBox="1"/>
          <p:nvPr/>
        </p:nvSpPr>
        <p:spPr>
          <a:xfrm>
            <a:off x="2225675" y="2589213"/>
            <a:ext cx="3395980" cy="460375"/>
          </a:xfrm>
          <a:prstGeom prst="rect">
            <a:avLst/>
          </a:prstGeom>
          <a:noFill/>
          <a:ln w="9525">
            <a:noFill/>
          </a:ln>
        </p:spPr>
        <p:txBody>
          <a:bodyPr wrap="none" anchor="t">
            <a:spAutoFit/>
          </a:bodyPr>
          <a:lstStyle/>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）如何实现快慢积分</a:t>
            </a:r>
            <a:endParaRPr lang="zh-CN" altLang="en-US">
              <a:latin typeface="Arial" panose="020B0604020202020204" pitchFamily="34" charset="0"/>
              <a:ea typeface="宋体" panose="02010600030101010101" pitchFamily="2" charset="-122"/>
            </a:endParaRPr>
          </a:p>
        </p:txBody>
      </p:sp>
      <p:sp>
        <p:nvSpPr>
          <p:cNvPr id="59400" name="文本框 10"/>
          <p:cNvSpPr txBox="1"/>
          <p:nvPr/>
        </p:nvSpPr>
        <p:spPr>
          <a:xfrm>
            <a:off x="2508250" y="3101975"/>
            <a:ext cx="2897188" cy="460375"/>
          </a:xfrm>
          <a:prstGeom prst="rect">
            <a:avLst/>
          </a:prstGeom>
          <a:noFill/>
          <a:ln w="9525">
            <a:noFill/>
          </a:ln>
        </p:spPr>
        <p:txBody>
          <a:bodyPr wrap="square" anchor="t">
            <a:spAutoFit/>
          </a:bodyPr>
          <a:lstStyle/>
          <a:p>
            <a:pPr>
              <a:spcBef>
                <a:spcPct val="50000"/>
              </a:spcBef>
            </a:pPr>
            <a:r>
              <a:rPr lang="en-US" altLang="zh-CN" dirty="0">
                <a:latin typeface="Times New Roman" panose="02020603050405020304" pitchFamily="18" charset="0"/>
                <a:ea typeface="宋体" panose="02010600030101010101" pitchFamily="2" charset="-122"/>
                <a:sym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sym typeface="宋体" panose="02010600030101010101" pitchFamily="2" charset="-122"/>
              </a:rPr>
              <a:t>41</a:t>
            </a:r>
            <a:r>
              <a:rPr lang="zh-CN" altLang="en-US" dirty="0">
                <a:latin typeface="Times New Roman" panose="02020603050405020304" pitchFamily="18" charset="0"/>
                <a:ea typeface="宋体" panose="02010600030101010101" pitchFamily="2" charset="-122"/>
                <a:sym typeface="宋体" panose="02010600030101010101" pitchFamily="2" charset="-122"/>
              </a:rPr>
              <a:t>或</a:t>
            </a:r>
            <a:r>
              <a:rPr lang="en-US" altLang="zh-CN" dirty="0">
                <a:latin typeface="Times New Roman" panose="02020603050405020304" pitchFamily="18" charset="0"/>
                <a:ea typeface="宋体" panose="02010600030101010101" pitchFamily="2" charset="-122"/>
                <a:sym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sym typeface="宋体" panose="02010600030101010101" pitchFamily="2" charset="-122"/>
              </a:rPr>
              <a:t>43</a:t>
            </a:r>
            <a:r>
              <a:rPr lang="zh-CN" altLang="en-US" dirty="0">
                <a:latin typeface="Times New Roman" panose="02020603050405020304" pitchFamily="18" charset="0"/>
                <a:ea typeface="宋体" panose="02010600030101010101" pitchFamily="2" charset="-122"/>
                <a:sym typeface="宋体" panose="02010600030101010101" pitchFamily="2" charset="-122"/>
              </a:rPr>
              <a:t>接通快积分</a:t>
            </a:r>
            <a:endParaRPr lang="zh-CN" altLang="en-US">
              <a:latin typeface="Arial" panose="020B0604020202020204" pitchFamily="34" charset="0"/>
              <a:ea typeface="宋体" panose="02010600030101010101" pitchFamily="2" charset="-122"/>
            </a:endParaRPr>
          </a:p>
        </p:txBody>
      </p:sp>
      <p:graphicFrame>
        <p:nvGraphicFramePr>
          <p:cNvPr id="59401" name="对象 1"/>
          <p:cNvGraphicFramePr>
            <a:graphicFrameLocks noChangeAspect="1"/>
          </p:cNvGraphicFramePr>
          <p:nvPr/>
        </p:nvGraphicFramePr>
        <p:xfrm>
          <a:off x="5791200" y="3082925"/>
          <a:ext cx="3724275" cy="377825"/>
        </p:xfrm>
        <a:graphic>
          <a:graphicData uri="http://schemas.openxmlformats.org/presentationml/2006/ole">
            <mc:AlternateContent xmlns:mc="http://schemas.openxmlformats.org/markup-compatibility/2006">
              <mc:Choice xmlns:v="urn:schemas-microsoft-com:vml" Requires="v">
                <p:oleObj spid="_x0000_s33811" r:id="rId7" imgW="2514600" imgH="254000" progId="Equation.3">
                  <p:embed/>
                </p:oleObj>
              </mc:Choice>
              <mc:Fallback>
                <p:oleObj r:id="rId7" imgW="2514600" imgH="254000" progId="Equation.3">
                  <p:embed/>
                  <p:pic>
                    <p:nvPicPr>
                      <p:cNvPr id="0" name="图片 3108"/>
                      <p:cNvPicPr/>
                      <p:nvPr/>
                    </p:nvPicPr>
                    <p:blipFill>
                      <a:blip r:embed="rId8"/>
                      <a:stretch>
                        <a:fillRect/>
                      </a:stretch>
                    </p:blipFill>
                    <p:spPr>
                      <a:xfrm>
                        <a:off x="5791200" y="3082925"/>
                        <a:ext cx="3724275" cy="377825"/>
                      </a:xfrm>
                      <a:prstGeom prst="rect">
                        <a:avLst/>
                      </a:prstGeom>
                      <a:noFill/>
                      <a:ln w="38100">
                        <a:noFill/>
                        <a:miter/>
                      </a:ln>
                    </p:spPr>
                  </p:pic>
                </p:oleObj>
              </mc:Fallback>
            </mc:AlternateContent>
          </a:graphicData>
        </a:graphic>
      </p:graphicFrame>
      <p:sp>
        <p:nvSpPr>
          <p:cNvPr id="59402" name="文本框 13"/>
          <p:cNvSpPr txBox="1"/>
          <p:nvPr/>
        </p:nvSpPr>
        <p:spPr>
          <a:xfrm>
            <a:off x="2576513" y="3635375"/>
            <a:ext cx="2897187" cy="460375"/>
          </a:xfrm>
          <a:prstGeom prst="rect">
            <a:avLst/>
          </a:prstGeom>
          <a:noFill/>
          <a:ln w="9525">
            <a:noFill/>
          </a:ln>
        </p:spPr>
        <p:txBody>
          <a:bodyPr wrap="square" anchor="t">
            <a:spAutoFit/>
          </a:bodyPr>
          <a:lstStyle/>
          <a:p>
            <a:pPr>
              <a:spcBef>
                <a:spcPct val="50000"/>
              </a:spcBef>
            </a:pPr>
            <a:r>
              <a:rPr lang="en-US" altLang="zh-CN" dirty="0">
                <a:latin typeface="Times New Roman" panose="02020603050405020304" pitchFamily="18" charset="0"/>
                <a:ea typeface="宋体" panose="02010600030101010101" pitchFamily="2" charset="-122"/>
                <a:sym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sym typeface="宋体" panose="02010600030101010101" pitchFamily="2" charset="-122"/>
              </a:rPr>
              <a:t>42</a:t>
            </a:r>
            <a:r>
              <a:rPr lang="zh-CN" altLang="en-US" dirty="0">
                <a:latin typeface="Times New Roman" panose="02020603050405020304" pitchFamily="18" charset="0"/>
                <a:ea typeface="宋体" panose="02010600030101010101" pitchFamily="2" charset="-122"/>
                <a:sym typeface="宋体" panose="02010600030101010101" pitchFamily="2" charset="-122"/>
              </a:rPr>
              <a:t>或</a:t>
            </a:r>
            <a:r>
              <a:rPr lang="en-US" altLang="zh-CN" dirty="0">
                <a:latin typeface="Times New Roman" panose="02020603050405020304" pitchFamily="18" charset="0"/>
                <a:ea typeface="宋体" panose="02010600030101010101" pitchFamily="2" charset="-122"/>
                <a:sym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sym typeface="宋体" panose="02010600030101010101" pitchFamily="2" charset="-122"/>
              </a:rPr>
              <a:t>44</a:t>
            </a:r>
            <a:r>
              <a:rPr lang="zh-CN" altLang="en-US" dirty="0">
                <a:latin typeface="Times New Roman" panose="02020603050405020304" pitchFamily="18" charset="0"/>
                <a:ea typeface="宋体" panose="02010600030101010101" pitchFamily="2" charset="-122"/>
                <a:sym typeface="宋体" panose="02010600030101010101" pitchFamily="2" charset="-122"/>
              </a:rPr>
              <a:t>接通慢积分</a:t>
            </a:r>
            <a:endParaRPr lang="zh-CN" altLang="en-US">
              <a:latin typeface="Arial" panose="020B0604020202020204" pitchFamily="34" charset="0"/>
              <a:ea typeface="宋体" panose="02010600030101010101" pitchFamily="2" charset="-122"/>
            </a:endParaRPr>
          </a:p>
        </p:txBody>
      </p:sp>
      <p:graphicFrame>
        <p:nvGraphicFramePr>
          <p:cNvPr id="59403" name="对象 1"/>
          <p:cNvGraphicFramePr>
            <a:graphicFrameLocks noChangeAspect="1"/>
          </p:cNvGraphicFramePr>
          <p:nvPr/>
        </p:nvGraphicFramePr>
        <p:xfrm>
          <a:off x="5441950" y="3675063"/>
          <a:ext cx="4422775" cy="377825"/>
        </p:xfrm>
        <a:graphic>
          <a:graphicData uri="http://schemas.openxmlformats.org/presentationml/2006/ole">
            <mc:AlternateContent xmlns:mc="http://schemas.openxmlformats.org/markup-compatibility/2006">
              <mc:Choice xmlns:v="urn:schemas-microsoft-com:vml" Requires="v">
                <p:oleObj spid="_x0000_s33812" r:id="rId9" imgW="2984500" imgH="254000" progId="Equation.3">
                  <p:embed/>
                </p:oleObj>
              </mc:Choice>
              <mc:Fallback>
                <p:oleObj r:id="rId9" imgW="2984500" imgH="254000" progId="Equation.3">
                  <p:embed/>
                  <p:pic>
                    <p:nvPicPr>
                      <p:cNvPr id="0" name="图片 3111"/>
                      <p:cNvPicPr/>
                      <p:nvPr/>
                    </p:nvPicPr>
                    <p:blipFill>
                      <a:blip r:embed="rId10"/>
                      <a:stretch>
                        <a:fillRect/>
                      </a:stretch>
                    </p:blipFill>
                    <p:spPr>
                      <a:xfrm>
                        <a:off x="5441950" y="3675063"/>
                        <a:ext cx="4422775" cy="377825"/>
                      </a:xfrm>
                      <a:prstGeom prst="rect">
                        <a:avLst/>
                      </a:prstGeom>
                      <a:noFill/>
                      <a:ln w="38100">
                        <a:noFill/>
                        <a:miter/>
                      </a:ln>
                    </p:spPr>
                  </p:pic>
                </p:oleObj>
              </mc:Fallback>
            </mc:AlternateContent>
          </a:graphicData>
        </a:graphic>
      </p:graphicFrame>
      <p:sp>
        <p:nvSpPr>
          <p:cNvPr id="59404" name="文本框 16"/>
          <p:cNvSpPr txBox="1"/>
          <p:nvPr/>
        </p:nvSpPr>
        <p:spPr>
          <a:xfrm>
            <a:off x="2225675" y="4186238"/>
            <a:ext cx="5538470" cy="460375"/>
          </a:xfrm>
          <a:prstGeom prst="rect">
            <a:avLst/>
          </a:prstGeom>
          <a:noFill/>
          <a:ln w="9525">
            <a:noFill/>
          </a:ln>
        </p:spPr>
        <p:txBody>
          <a:bodyPr wrap="none" anchor="t">
            <a:spAutoFit/>
          </a:bodyPr>
          <a:lstStyle/>
          <a:p>
            <a:pPr>
              <a:spcBef>
                <a:spcPct val="50000"/>
              </a:spcBef>
            </a:pP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）自动与软手动之间切换有无扰动？</a:t>
            </a:r>
            <a:endParaRPr lang="zh-CN" altLang="en-US">
              <a:latin typeface="Arial" panose="020B0604020202020204" pitchFamily="34" charset="0"/>
              <a:ea typeface="宋体" panose="02010600030101010101" pitchFamily="2" charset="-122"/>
            </a:endParaRPr>
          </a:p>
        </p:txBody>
      </p:sp>
      <p:sp>
        <p:nvSpPr>
          <p:cNvPr id="59405" name="文本框 17"/>
          <p:cNvSpPr txBox="1"/>
          <p:nvPr/>
        </p:nvSpPr>
        <p:spPr>
          <a:xfrm>
            <a:off x="2508250" y="4737100"/>
            <a:ext cx="6304280" cy="460375"/>
          </a:xfrm>
          <a:prstGeom prst="rect">
            <a:avLst/>
          </a:prstGeom>
          <a:noFill/>
          <a:ln w="9525">
            <a:noFill/>
          </a:ln>
        </p:spPr>
        <p:txBody>
          <a:bodyPr wrap="none" anchor="t">
            <a:spAutoFit/>
          </a:bodyPr>
          <a:lstStyle/>
          <a:p>
            <a:pPr>
              <a:spcBef>
                <a:spcPct val="50000"/>
              </a:spcBef>
            </a:pPr>
            <a:r>
              <a:rPr lang="zh-CN" altLang="en-US" dirty="0">
                <a:latin typeface="Times New Roman" panose="02020603050405020304" pitchFamily="18" charset="0"/>
                <a:ea typeface="宋体" panose="02010600030101010101" pitchFamily="2" charset="-122"/>
                <a:sym typeface="宋体" panose="02010600030101010101" pitchFamily="2" charset="-122"/>
              </a:rPr>
              <a:t>自动与软手动之间切换等电位切换，无扰动。</a:t>
            </a:r>
            <a:endParaRPr lang="zh-CN" altLang="en-US">
              <a:latin typeface="Arial" panose="020B0604020202020204" pitchFamily="34" charset="0"/>
              <a:ea typeface="宋体" panose="02010600030101010101" pitchFamily="2" charset="-122"/>
            </a:endParaRPr>
          </a:p>
        </p:txBody>
      </p:sp>
      <p:sp>
        <p:nvSpPr>
          <p:cNvPr id="59406" name="文本框 18"/>
          <p:cNvSpPr txBox="1"/>
          <p:nvPr/>
        </p:nvSpPr>
        <p:spPr>
          <a:xfrm>
            <a:off x="2273300" y="5249863"/>
            <a:ext cx="3702050" cy="460375"/>
          </a:xfrm>
          <a:prstGeom prst="rect">
            <a:avLst/>
          </a:prstGeom>
          <a:noFill/>
          <a:ln w="9525">
            <a:noFill/>
          </a:ln>
        </p:spPr>
        <p:txBody>
          <a:bodyPr wrap="none" anchor="t">
            <a:spAutoFit/>
          </a:bodyPr>
          <a:lstStyle/>
          <a:p>
            <a:pPr>
              <a:spcBef>
                <a:spcPct val="50000"/>
              </a:spcBef>
            </a:pP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）自动与软手动区别。</a:t>
            </a:r>
            <a:endParaRPr lang="zh-CN" altLang="en-US">
              <a:latin typeface="Arial" panose="020B0604020202020204" pitchFamily="34" charset="0"/>
              <a:ea typeface="宋体" panose="02010600030101010101" pitchFamily="2" charset="-122"/>
            </a:endParaRPr>
          </a:p>
        </p:txBody>
      </p:sp>
      <p:sp>
        <p:nvSpPr>
          <p:cNvPr id="59407" name="文本框 19"/>
          <p:cNvSpPr txBox="1"/>
          <p:nvPr/>
        </p:nvSpPr>
        <p:spPr>
          <a:xfrm>
            <a:off x="2508250" y="5791200"/>
            <a:ext cx="4619625" cy="460375"/>
          </a:xfrm>
          <a:prstGeom prst="rect">
            <a:avLst/>
          </a:prstGeom>
          <a:noFill/>
          <a:ln w="9525">
            <a:noFill/>
          </a:ln>
        </p:spPr>
        <p:txBody>
          <a:bodyPr wrap="square" anchor="t">
            <a:spAutoFit/>
          </a:bodyPr>
          <a:lstStyle/>
          <a:p>
            <a:pPr>
              <a:spcBef>
                <a:spcPct val="50000"/>
              </a:spcBef>
            </a:pPr>
            <a:r>
              <a:rPr lang="zh-CN" altLang="en-US" dirty="0">
                <a:latin typeface="Times New Roman" panose="02020603050405020304" pitchFamily="18" charset="0"/>
                <a:ea typeface="宋体" panose="02010600030101010101" pitchFamily="2" charset="-122"/>
                <a:sym typeface="宋体" panose="02010600030101010101" pitchFamily="2" charset="-122"/>
              </a:rPr>
              <a:t>自动为</a:t>
            </a:r>
            <a:r>
              <a:rPr lang="en-US" altLang="zh-CN" dirty="0">
                <a:latin typeface="Times New Roman" panose="02020603050405020304" pitchFamily="18" charset="0"/>
                <a:ea typeface="宋体" panose="02010600030101010101" pitchFamily="2" charset="-122"/>
                <a:sym typeface="宋体" panose="02010600030101010101" pitchFamily="2" charset="-122"/>
              </a:rPr>
              <a:t>PI</a:t>
            </a:r>
            <a:r>
              <a:rPr lang="zh-CN" altLang="en-US" dirty="0">
                <a:latin typeface="Times New Roman" panose="02020603050405020304" pitchFamily="18" charset="0"/>
                <a:ea typeface="宋体" panose="02010600030101010101" pitchFamily="2" charset="-122"/>
                <a:sym typeface="宋体" panose="02010600030101010101" pitchFamily="2" charset="-122"/>
              </a:rPr>
              <a:t>控制，软手动为</a:t>
            </a:r>
            <a:r>
              <a:rPr lang="en-US" altLang="zh-CN" dirty="0">
                <a:latin typeface="Times New Roman" panose="02020603050405020304" pitchFamily="18" charset="0"/>
                <a:ea typeface="宋体" panose="02010600030101010101" pitchFamily="2" charset="-122"/>
                <a:sym typeface="宋体" panose="02010600030101010101" pitchFamily="2" charset="-122"/>
              </a:rPr>
              <a:t>I</a:t>
            </a:r>
            <a:r>
              <a:rPr lang="zh-CN" altLang="en-US" dirty="0">
                <a:latin typeface="Times New Roman" panose="02020603050405020304" pitchFamily="18" charset="0"/>
                <a:ea typeface="宋体" panose="02010600030101010101" pitchFamily="2" charset="-122"/>
                <a:sym typeface="宋体" panose="02010600030101010101" pitchFamily="2" charset="-122"/>
              </a:rPr>
              <a:t>控制。</a:t>
            </a:r>
          </a:p>
        </p:txBody>
      </p:sp>
      <p:sp>
        <p:nvSpPr>
          <p:cNvPr id="5940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4"/>
          <p:cNvSpPr/>
          <p:nvPr/>
        </p:nvSpPr>
        <p:spPr>
          <a:xfrm>
            <a:off x="2209800" y="838200"/>
            <a:ext cx="2971800" cy="457200"/>
          </a:xfrm>
          <a:prstGeom prst="rect">
            <a:avLst/>
          </a:prstGeom>
          <a:noFill/>
          <a:ln w="9525">
            <a:noFill/>
          </a:ln>
        </p:spPr>
        <p:txBody>
          <a:bodyPr anchor="t"/>
          <a:lstStyle/>
          <a:p>
            <a:pPr marL="457200" indent="-457200">
              <a:lnSpc>
                <a:spcPct val="90000"/>
              </a:lnSpc>
              <a:spcBef>
                <a:spcPct val="20000"/>
              </a:spcBef>
              <a:buClr>
                <a:schemeClr val="tx1"/>
              </a:buClr>
            </a:pPr>
            <a:r>
              <a:rPr lang="zh-CN" altLang="en-US" sz="2800" dirty="0">
                <a:latin typeface="Calibri" panose="020F0502020204030204" charset="0"/>
                <a:ea typeface="宋体" panose="02010600030101010101" pitchFamily="2" charset="-122"/>
              </a:rPr>
              <a:t>② </a:t>
            </a:r>
            <a:r>
              <a:rPr lang="zh-CN" altLang="en-US" sz="2800" dirty="0">
                <a:latin typeface="宋体" panose="02010600030101010101" pitchFamily="2" charset="-122"/>
                <a:ea typeface="宋体" panose="02010600030101010101" pitchFamily="2" charset="-122"/>
              </a:rPr>
              <a:t>硬手操电路</a:t>
            </a:r>
          </a:p>
        </p:txBody>
      </p:sp>
      <p:sp>
        <p:nvSpPr>
          <p:cNvPr id="61442" name="Rectangle 5"/>
          <p:cNvSpPr/>
          <p:nvPr/>
        </p:nvSpPr>
        <p:spPr>
          <a:xfrm>
            <a:off x="1992313" y="1268413"/>
            <a:ext cx="8135937" cy="460375"/>
          </a:xfrm>
          <a:prstGeom prst="rect">
            <a:avLst/>
          </a:prstGeom>
          <a:noFill/>
          <a:ln w="9525">
            <a:noFill/>
          </a:ln>
        </p:spPr>
        <p:txBody>
          <a:bodyPr anchor="t">
            <a:spAutoFit/>
          </a:bodyPr>
          <a:lstStyle/>
          <a:p>
            <a:pPr>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功能：输出电压与手动输入电压信号成</a:t>
            </a:r>
            <a:r>
              <a:rPr lang="zh-CN" altLang="en-US" dirty="0">
                <a:solidFill>
                  <a:srgbClr val="FF0000"/>
                </a:solidFill>
                <a:latin typeface="Times New Roman" panose="02020603050405020304" pitchFamily="18" charset="0"/>
                <a:ea typeface="宋体" panose="02010600030101010101" pitchFamily="2" charset="-122"/>
              </a:rPr>
              <a:t>比例</a:t>
            </a:r>
            <a:r>
              <a:rPr lang="zh-CN" altLang="en-US" dirty="0">
                <a:latin typeface="Times New Roman" panose="02020603050405020304" pitchFamily="18" charset="0"/>
                <a:ea typeface="宋体" panose="02010600030101010101" pitchFamily="2" charset="-122"/>
              </a:rPr>
              <a:t>关系。</a:t>
            </a:r>
          </a:p>
        </p:txBody>
      </p:sp>
      <p:sp>
        <p:nvSpPr>
          <p:cNvPr id="61443" name="Rectangle 7"/>
          <p:cNvSpPr/>
          <p:nvPr/>
        </p:nvSpPr>
        <p:spPr>
          <a:xfrm>
            <a:off x="2495550" y="5505450"/>
            <a:ext cx="3240088" cy="398780"/>
          </a:xfrm>
          <a:prstGeom prst="rect">
            <a:avLst/>
          </a:prstGeom>
          <a:noFill/>
          <a:ln w="9525">
            <a:noFill/>
          </a:ln>
        </p:spPr>
        <p:txBody>
          <a:bodyPr anchor="t">
            <a:spAutoFit/>
          </a:bodyPr>
          <a:lstStyle/>
          <a:p>
            <a:pPr>
              <a:spcBef>
                <a:spcPct val="50000"/>
              </a:spcBef>
            </a:pPr>
            <a:r>
              <a:rPr lang="zh-CN" altLang="en-US" sz="2000" dirty="0">
                <a:latin typeface="Arial" panose="020B0604020202020204" pitchFamily="34" charset="0"/>
                <a:ea typeface="宋体" panose="02010600030101010101" pitchFamily="2" charset="-122"/>
              </a:rPr>
              <a:t>图</a:t>
            </a:r>
            <a:r>
              <a:rPr lang="en-US" altLang="zh-CN" sz="2000" dirty="0">
                <a:latin typeface="Arial" panose="020B0604020202020204" pitchFamily="34" charset="0"/>
                <a:ea typeface="宋体" panose="02010600030101010101" pitchFamily="2" charset="-122"/>
              </a:rPr>
              <a:t>2</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17</a:t>
            </a:r>
            <a:r>
              <a:rPr lang="zh-CN" altLang="en-US" sz="2000" dirty="0">
                <a:latin typeface="Arial" panose="020B0604020202020204" pitchFamily="34" charset="0"/>
                <a:ea typeface="宋体" panose="02010600030101010101" pitchFamily="2" charset="-122"/>
              </a:rPr>
              <a:t> 硬手操作电路</a:t>
            </a:r>
          </a:p>
        </p:txBody>
      </p:sp>
      <p:graphicFrame>
        <p:nvGraphicFramePr>
          <p:cNvPr id="61444" name="对象 56327"/>
          <p:cNvGraphicFramePr>
            <a:graphicFrameLocks noChangeAspect="1"/>
          </p:cNvGraphicFramePr>
          <p:nvPr/>
        </p:nvGraphicFramePr>
        <p:xfrm>
          <a:off x="2855913" y="1630363"/>
          <a:ext cx="4079875" cy="942975"/>
        </p:xfrm>
        <a:graphic>
          <a:graphicData uri="http://schemas.openxmlformats.org/presentationml/2006/ole">
            <mc:AlternateContent xmlns:mc="http://schemas.openxmlformats.org/markup-compatibility/2006">
              <mc:Choice xmlns:v="urn:schemas-microsoft-com:vml" Requires="v">
                <p:oleObj spid="_x0000_s34832" r:id="rId3" imgW="1652270" imgH="381635" progId="">
                  <p:embed/>
                </p:oleObj>
              </mc:Choice>
              <mc:Fallback>
                <p:oleObj r:id="rId3" imgW="1652270" imgH="381635" progId="">
                  <p:embed/>
                  <p:pic>
                    <p:nvPicPr>
                      <p:cNvPr id="0" name="图片 3110"/>
                      <p:cNvPicPr/>
                      <p:nvPr/>
                    </p:nvPicPr>
                    <p:blipFill>
                      <a:blip r:embed="rId4"/>
                      <a:stretch>
                        <a:fillRect/>
                      </a:stretch>
                    </p:blipFill>
                    <p:spPr>
                      <a:xfrm>
                        <a:off x="2855913" y="1630363"/>
                        <a:ext cx="4079875" cy="942975"/>
                      </a:xfrm>
                      <a:prstGeom prst="rect">
                        <a:avLst/>
                      </a:prstGeom>
                      <a:noFill/>
                      <a:ln w="38100">
                        <a:noFill/>
                        <a:miter/>
                      </a:ln>
                    </p:spPr>
                  </p:pic>
                </p:oleObj>
              </mc:Fallback>
            </mc:AlternateContent>
          </a:graphicData>
        </a:graphic>
      </p:graphicFrame>
      <p:graphicFrame>
        <p:nvGraphicFramePr>
          <p:cNvPr id="61445" name="对象 56328"/>
          <p:cNvGraphicFramePr>
            <a:graphicFrameLocks noChangeAspect="1"/>
          </p:cNvGraphicFramePr>
          <p:nvPr/>
        </p:nvGraphicFramePr>
        <p:xfrm>
          <a:off x="5932488" y="5157788"/>
          <a:ext cx="4557712" cy="1152525"/>
        </p:xfrm>
        <a:graphic>
          <a:graphicData uri="http://schemas.openxmlformats.org/presentationml/2006/ole">
            <mc:AlternateContent xmlns:mc="http://schemas.openxmlformats.org/markup-compatibility/2006">
              <mc:Choice xmlns:v="urn:schemas-microsoft-com:vml" Requires="v">
                <p:oleObj spid="_x0000_s34833" r:id="rId5" imgW="2629535" imgH="584200" progId="">
                  <p:embed/>
                </p:oleObj>
              </mc:Choice>
              <mc:Fallback>
                <p:oleObj r:id="rId5" imgW="2629535" imgH="584200" progId="">
                  <p:embed/>
                  <p:pic>
                    <p:nvPicPr>
                      <p:cNvPr id="0" name="图片 3112"/>
                      <p:cNvPicPr/>
                      <p:nvPr/>
                    </p:nvPicPr>
                    <p:blipFill>
                      <a:blip r:embed="rId6"/>
                      <a:stretch>
                        <a:fillRect/>
                      </a:stretch>
                    </p:blipFill>
                    <p:spPr>
                      <a:xfrm>
                        <a:off x="5932488" y="5157788"/>
                        <a:ext cx="4557712" cy="1152525"/>
                      </a:xfrm>
                      <a:prstGeom prst="rect">
                        <a:avLst/>
                      </a:prstGeom>
                      <a:noFill/>
                      <a:ln w="38100">
                        <a:noFill/>
                        <a:miter/>
                      </a:ln>
                    </p:spPr>
                  </p:pic>
                </p:oleObj>
              </mc:Fallback>
            </mc:AlternateContent>
          </a:graphicData>
        </a:graphic>
      </p:graphicFrame>
      <p:sp>
        <p:nvSpPr>
          <p:cNvPr id="61446" name="TextBox 9"/>
          <p:cNvSpPr txBox="1"/>
          <p:nvPr/>
        </p:nvSpPr>
        <p:spPr>
          <a:xfrm>
            <a:off x="6935788" y="3860800"/>
            <a:ext cx="2663825" cy="1014730"/>
          </a:xfrm>
          <a:prstGeom prst="rect">
            <a:avLst/>
          </a:prstGeom>
          <a:noFill/>
          <a:ln w="9525">
            <a:noFill/>
          </a:ln>
        </p:spPr>
        <p:txBody>
          <a:bodyPr anchor="t">
            <a:spAutoFit/>
          </a:bodyPr>
          <a:lstStyle/>
          <a:p>
            <a:r>
              <a:rPr lang="zh-CN" altLang="en-US" sz="2000" dirty="0">
                <a:solidFill>
                  <a:srgbClr val="0000FF"/>
                </a:solidFill>
                <a:latin typeface="Times New Roman" panose="02020603050405020304" pitchFamily="18" charset="0"/>
                <a:ea typeface="宋体" panose="02010600030101010101" pitchFamily="2" charset="-122"/>
              </a:rPr>
              <a:t>自动切换到硬手动</a:t>
            </a:r>
            <a:endParaRPr lang="en-US" altLang="zh-CN" sz="2000" dirty="0">
              <a:solidFill>
                <a:srgbClr val="0000FF"/>
              </a:solidFill>
              <a:latin typeface="Times New Roman" panose="02020603050405020304" pitchFamily="18" charset="0"/>
              <a:ea typeface="宋体" panose="02010600030101010101" pitchFamily="2" charset="-122"/>
            </a:endParaRPr>
          </a:p>
          <a:p>
            <a:r>
              <a:rPr lang="zh-CN" altLang="en-US" sz="2000" dirty="0">
                <a:solidFill>
                  <a:srgbClr val="0000FF"/>
                </a:solidFill>
                <a:latin typeface="Times New Roman" panose="02020603050405020304" pitchFamily="18" charset="0"/>
                <a:ea typeface="宋体" panose="02010600030101010101" pitchFamily="2" charset="-122"/>
              </a:rPr>
              <a:t>有无扰动？</a:t>
            </a:r>
          </a:p>
          <a:p>
            <a:r>
              <a:rPr lang="zh-CN" altLang="en-US" sz="2000" dirty="0">
                <a:solidFill>
                  <a:srgbClr val="0000FF"/>
                </a:solidFill>
                <a:latin typeface="Times New Roman" panose="02020603050405020304" pitchFamily="18" charset="0"/>
                <a:ea typeface="宋体" panose="02010600030101010101" pitchFamily="2" charset="-122"/>
              </a:rPr>
              <a:t>如有扰动采取措施。</a:t>
            </a:r>
          </a:p>
        </p:txBody>
      </p:sp>
      <p:graphicFrame>
        <p:nvGraphicFramePr>
          <p:cNvPr id="61447" name="对象 1"/>
          <p:cNvGraphicFramePr/>
          <p:nvPr/>
        </p:nvGraphicFramePr>
        <p:xfrm>
          <a:off x="1846263" y="2590800"/>
          <a:ext cx="4752975" cy="2633663"/>
        </p:xfrm>
        <a:graphic>
          <a:graphicData uri="http://schemas.openxmlformats.org/presentationml/2006/ole">
            <mc:AlternateContent xmlns:mc="http://schemas.openxmlformats.org/markup-compatibility/2006">
              <mc:Choice xmlns:v="urn:schemas-microsoft-com:vml" Requires="v">
                <p:oleObj spid="_x0000_s34834" r:id="rId7" imgW="5400675" imgH="3467100" progId="Paint.Picture">
                  <p:embed/>
                </p:oleObj>
              </mc:Choice>
              <mc:Fallback>
                <p:oleObj r:id="rId7" imgW="5400675" imgH="3467100" progId="Paint.Picture">
                  <p:embed/>
                  <p:pic>
                    <p:nvPicPr>
                      <p:cNvPr id="0" name="图片 3113"/>
                      <p:cNvPicPr/>
                      <p:nvPr/>
                    </p:nvPicPr>
                    <p:blipFill>
                      <a:blip r:embed="rId8"/>
                      <a:stretch>
                        <a:fillRect/>
                      </a:stretch>
                    </p:blipFill>
                    <p:spPr>
                      <a:xfrm>
                        <a:off x="1846263" y="2590800"/>
                        <a:ext cx="4752975" cy="2633663"/>
                      </a:xfrm>
                      <a:prstGeom prst="rect">
                        <a:avLst/>
                      </a:prstGeom>
                      <a:noFill/>
                      <a:ln w="38100">
                        <a:noFill/>
                        <a:miter/>
                      </a:ln>
                    </p:spPr>
                  </p:pic>
                </p:oleObj>
              </mc:Fallback>
            </mc:AlternateContent>
          </a:graphicData>
        </a:graphic>
      </p:graphicFrame>
      <p:sp>
        <p:nvSpPr>
          <p:cNvPr id="61448" name="TextBox 9"/>
          <p:cNvSpPr txBox="1"/>
          <p:nvPr/>
        </p:nvSpPr>
        <p:spPr>
          <a:xfrm>
            <a:off x="6935788" y="2781300"/>
            <a:ext cx="2551112" cy="706755"/>
          </a:xfrm>
          <a:prstGeom prst="rect">
            <a:avLst/>
          </a:prstGeom>
          <a:noFill/>
          <a:ln w="9525">
            <a:noFill/>
          </a:ln>
        </p:spPr>
        <p:txBody>
          <a:bodyPr wrap="square" anchor="t">
            <a:spAutoFit/>
          </a:bodyPr>
          <a:lstStyle/>
          <a:p>
            <a:r>
              <a:rPr lang="zh-CN" altLang="en-US" sz="2000" dirty="0">
                <a:solidFill>
                  <a:srgbClr val="0000FF"/>
                </a:solidFill>
                <a:latin typeface="Times New Roman" panose="02020603050405020304" pitchFamily="18" charset="0"/>
                <a:ea typeface="宋体" panose="02010600030101010101" pitchFamily="2" charset="-122"/>
              </a:rPr>
              <a:t>硬手动切换到自动</a:t>
            </a:r>
            <a:endParaRPr lang="en-US" altLang="zh-CN" sz="2000" dirty="0">
              <a:solidFill>
                <a:srgbClr val="0000FF"/>
              </a:solidFill>
              <a:latin typeface="Times New Roman" panose="02020603050405020304" pitchFamily="18" charset="0"/>
              <a:ea typeface="宋体" panose="02010600030101010101" pitchFamily="2" charset="-122"/>
            </a:endParaRPr>
          </a:p>
          <a:p>
            <a:r>
              <a:rPr lang="zh-CN" altLang="en-US" sz="2000" dirty="0">
                <a:solidFill>
                  <a:srgbClr val="0000FF"/>
                </a:solidFill>
                <a:latin typeface="Times New Roman" panose="02020603050405020304" pitchFamily="18" charset="0"/>
                <a:ea typeface="宋体" panose="02010600030101010101" pitchFamily="2" charset="-122"/>
              </a:rPr>
              <a:t>有无扰动？</a:t>
            </a:r>
          </a:p>
        </p:txBody>
      </p:sp>
      <p:sp>
        <p:nvSpPr>
          <p:cNvPr id="61449"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4"/>
          <p:cNvSpPr txBox="1"/>
          <p:nvPr/>
        </p:nvSpPr>
        <p:spPr>
          <a:xfrm>
            <a:off x="2135188" y="836613"/>
            <a:ext cx="2952750" cy="521970"/>
          </a:xfrm>
          <a:prstGeom prst="rect">
            <a:avLst/>
          </a:prstGeom>
          <a:noFill/>
          <a:ln w="9525">
            <a:noFill/>
          </a:ln>
        </p:spPr>
        <p:txBody>
          <a:bodyPr anchor="t">
            <a:spAutoFit/>
          </a:bodyPr>
          <a:lstStyle/>
          <a:p>
            <a:pPr>
              <a:spcBef>
                <a:spcPct val="50000"/>
              </a:spcBef>
            </a:pPr>
            <a:r>
              <a:rPr lang="zh-CN" sz="28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9</a:t>
            </a:r>
            <a:r>
              <a:rPr lang="zh-CN"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指示电路</a:t>
            </a:r>
          </a:p>
        </p:txBody>
      </p:sp>
      <p:sp>
        <p:nvSpPr>
          <p:cNvPr id="62466" name="Text Box 5"/>
          <p:cNvSpPr txBox="1"/>
          <p:nvPr/>
        </p:nvSpPr>
        <p:spPr>
          <a:xfrm>
            <a:off x="2136775" y="1412875"/>
            <a:ext cx="6708775" cy="460375"/>
          </a:xfrm>
          <a:prstGeom prst="rect">
            <a:avLst/>
          </a:prstGeom>
          <a:noFill/>
          <a:ln w="9525">
            <a:noFill/>
          </a:ln>
        </p:spPr>
        <p:txBody>
          <a:bodyPr wrap="square" anchor="t">
            <a:spAutoFit/>
          </a:bodyPr>
          <a:lstStyle/>
          <a:p>
            <a:pPr>
              <a:spcBef>
                <a:spcPct val="50000"/>
              </a:spcBef>
            </a:pPr>
            <a:r>
              <a:rPr lang="zh-CN" altLang="en-US" dirty="0">
                <a:solidFill>
                  <a:srgbClr val="0000FF"/>
                </a:solidFill>
                <a:latin typeface="Times New Roman" panose="02020603050405020304" pitchFamily="18" charset="0"/>
                <a:ea typeface="宋体" panose="02010600030101010101" pitchFamily="2" charset="-122"/>
              </a:rPr>
              <a:t>功能</a:t>
            </a:r>
            <a:r>
              <a:rPr lang="zh-CN" altLang="en-US" dirty="0">
                <a:latin typeface="Times New Roman" panose="02020603050405020304" pitchFamily="18" charset="0"/>
                <a:ea typeface="宋体" panose="02010600030101010101" pitchFamily="2" charset="-122"/>
              </a:rPr>
              <a:t>：全量程地指示测量值、给定值、输出值。</a:t>
            </a:r>
          </a:p>
        </p:txBody>
      </p:sp>
      <p:grpSp>
        <p:nvGrpSpPr>
          <p:cNvPr id="62467" name="组合 5"/>
          <p:cNvGrpSpPr/>
          <p:nvPr/>
        </p:nvGrpSpPr>
        <p:grpSpPr>
          <a:xfrm>
            <a:off x="1524000" y="2438400"/>
            <a:ext cx="6327775" cy="3614738"/>
            <a:chOff x="1302" y="4152"/>
            <a:chExt cx="11489" cy="5971"/>
          </a:xfrm>
        </p:grpSpPr>
        <p:grpSp>
          <p:nvGrpSpPr>
            <p:cNvPr id="62468" name="Group 6"/>
            <p:cNvGrpSpPr/>
            <p:nvPr/>
          </p:nvGrpSpPr>
          <p:grpSpPr>
            <a:xfrm>
              <a:off x="1302" y="4152"/>
              <a:ext cx="11115" cy="5971"/>
              <a:chOff x="0" y="0"/>
              <a:chExt cx="5616" cy="4015"/>
            </a:xfrm>
          </p:grpSpPr>
          <p:pic>
            <p:nvPicPr>
              <p:cNvPr id="62469" name="Picture 7"/>
              <p:cNvPicPr>
                <a:picLocks noChangeAspect="1"/>
              </p:cNvPicPr>
              <p:nvPr/>
            </p:nvPicPr>
            <p:blipFill>
              <a:blip r:embed="rId3"/>
              <a:stretch>
                <a:fillRect/>
              </a:stretch>
            </p:blipFill>
            <p:spPr>
              <a:xfrm>
                <a:off x="0" y="0"/>
                <a:ext cx="5616" cy="3444"/>
              </a:xfrm>
              <a:prstGeom prst="rect">
                <a:avLst/>
              </a:prstGeom>
              <a:noFill/>
              <a:ln w="9525">
                <a:noFill/>
              </a:ln>
            </p:spPr>
          </p:pic>
          <p:sp>
            <p:nvSpPr>
              <p:cNvPr id="62470" name="Text Box 8"/>
              <p:cNvSpPr txBox="1"/>
              <p:nvPr/>
            </p:nvSpPr>
            <p:spPr>
              <a:xfrm>
                <a:off x="747" y="3504"/>
                <a:ext cx="3621" cy="511"/>
              </a:xfrm>
              <a:prstGeom prst="rect">
                <a:avLst/>
              </a:prstGeom>
              <a:noFill/>
              <a:ln w="9525">
                <a:noFill/>
              </a:ln>
            </p:spPr>
            <p:txBody>
              <a:bodyPr wrap="square" anchor="t">
                <a:spAutoFit/>
              </a:bodyPr>
              <a:lstStyle/>
              <a:p>
                <a:pPr>
                  <a:spcBef>
                    <a:spcPct val="50000"/>
                  </a:spcBef>
                </a:pPr>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18</a:t>
                </a:r>
                <a:r>
                  <a:rPr lang="zh-CN" altLang="en-US" dirty="0">
                    <a:latin typeface="Times New Roman" panose="02020603050405020304" pitchFamily="18" charset="0"/>
                    <a:ea typeface="宋体" panose="02010600030101010101" pitchFamily="2" charset="-122"/>
                  </a:rPr>
                  <a:t> 全刻度指示电路</a:t>
                </a:r>
              </a:p>
            </p:txBody>
          </p:sp>
          <p:sp>
            <p:nvSpPr>
              <p:cNvPr id="62471" name="Line 9"/>
              <p:cNvSpPr/>
              <p:nvPr/>
            </p:nvSpPr>
            <p:spPr>
              <a:xfrm flipH="1">
                <a:off x="839" y="2830"/>
                <a:ext cx="136" cy="0"/>
              </a:xfrm>
              <a:prstGeom prst="line">
                <a:avLst/>
              </a:prstGeom>
              <a:ln w="28575" cap="flat" cmpd="sng">
                <a:solidFill>
                  <a:schemeClr val="tx1"/>
                </a:solidFill>
                <a:prstDash val="solid"/>
                <a:round/>
                <a:headEnd type="none" w="med" len="med"/>
                <a:tailEnd type="none" w="med" len="med"/>
              </a:ln>
            </p:spPr>
          </p:sp>
          <p:sp>
            <p:nvSpPr>
              <p:cNvPr id="62472" name="Line 10"/>
              <p:cNvSpPr/>
              <p:nvPr/>
            </p:nvSpPr>
            <p:spPr>
              <a:xfrm>
                <a:off x="839" y="2830"/>
                <a:ext cx="0" cy="136"/>
              </a:xfrm>
              <a:prstGeom prst="line">
                <a:avLst/>
              </a:prstGeom>
              <a:ln w="28575" cap="flat" cmpd="sng">
                <a:solidFill>
                  <a:schemeClr val="tx1"/>
                </a:solidFill>
                <a:prstDash val="solid"/>
                <a:round/>
                <a:headEnd type="none" w="med" len="med"/>
                <a:tailEnd type="none" w="med" len="med"/>
              </a:ln>
            </p:spPr>
          </p:sp>
          <p:sp>
            <p:nvSpPr>
              <p:cNvPr id="62473" name="Line 11"/>
              <p:cNvSpPr/>
              <p:nvPr/>
            </p:nvSpPr>
            <p:spPr>
              <a:xfrm>
                <a:off x="748" y="2966"/>
                <a:ext cx="182" cy="0"/>
              </a:xfrm>
              <a:prstGeom prst="line">
                <a:avLst/>
              </a:prstGeom>
              <a:ln w="28575" cap="flat" cmpd="sng">
                <a:solidFill>
                  <a:schemeClr val="tx1"/>
                </a:solidFill>
                <a:prstDash val="solid"/>
                <a:round/>
                <a:headEnd type="none" w="med" len="med"/>
                <a:tailEnd type="none" w="med" len="med"/>
              </a:ln>
            </p:spPr>
          </p:sp>
        </p:grpSp>
        <p:graphicFrame>
          <p:nvGraphicFramePr>
            <p:cNvPr id="62474" name="Object 9">
              <a:hlinkClick r:id="" action="ppaction://ole?verb=0"/>
            </p:cNvPr>
            <p:cNvGraphicFramePr>
              <a:graphicFrameLocks noChangeAspect="1"/>
            </p:cNvGraphicFramePr>
            <p:nvPr/>
          </p:nvGraphicFramePr>
          <p:xfrm>
            <a:off x="11736" y="7101"/>
            <a:ext cx="1055" cy="550"/>
          </p:xfrm>
          <a:graphic>
            <a:graphicData uri="http://schemas.openxmlformats.org/presentationml/2006/ole">
              <mc:AlternateContent xmlns:mc="http://schemas.openxmlformats.org/markup-compatibility/2006">
                <mc:Choice xmlns:v="urn:schemas-microsoft-com:vml" Requires="v">
                  <p:oleObj spid="_x0000_s35876" r:id="rId4" imgW="318135" imgH="165735" progId="Equation.KSEE3">
                    <p:embed/>
                  </p:oleObj>
                </mc:Choice>
                <mc:Fallback>
                  <p:oleObj r:id="rId4" imgW="318135" imgH="165735" progId="Equation.KSEE3">
                    <p:embed/>
                    <p:pic>
                      <p:nvPicPr>
                        <p:cNvPr id="0" name="图片 3115"/>
                        <p:cNvPicPr/>
                        <p:nvPr/>
                      </p:nvPicPr>
                      <p:blipFill>
                        <a:blip r:embed="rId5"/>
                        <a:stretch>
                          <a:fillRect/>
                        </a:stretch>
                      </p:blipFill>
                      <p:spPr>
                        <a:xfrm>
                          <a:off x="11736" y="7101"/>
                          <a:ext cx="1055" cy="550"/>
                        </a:xfrm>
                        <a:prstGeom prst="rect">
                          <a:avLst/>
                        </a:prstGeom>
                        <a:noFill/>
                        <a:ln w="38100">
                          <a:noFill/>
                          <a:miter/>
                        </a:ln>
                      </p:spPr>
                    </p:pic>
                  </p:oleObj>
                </mc:Fallback>
              </mc:AlternateContent>
            </a:graphicData>
          </a:graphic>
        </p:graphicFrame>
        <p:graphicFrame>
          <p:nvGraphicFramePr>
            <p:cNvPr id="62475" name="对象 2">
              <a:hlinkClick r:id="" action="ppaction://ole?verb=0"/>
            </p:cNvPr>
            <p:cNvGraphicFramePr>
              <a:graphicFrameLocks noChangeAspect="1"/>
            </p:cNvGraphicFramePr>
            <p:nvPr/>
          </p:nvGraphicFramePr>
          <p:xfrm>
            <a:off x="7315" y="5034"/>
            <a:ext cx="1407" cy="504"/>
          </p:xfrm>
          <a:graphic>
            <a:graphicData uri="http://schemas.openxmlformats.org/presentationml/2006/ole">
              <mc:AlternateContent xmlns:mc="http://schemas.openxmlformats.org/markup-compatibility/2006">
                <mc:Choice xmlns:v="urn:schemas-microsoft-com:vml" Requires="v">
                  <p:oleObj spid="_x0000_s35877" r:id="rId6" imgW="495935" imgH="177800" progId="Equation.KSEE3">
                    <p:embed/>
                  </p:oleObj>
                </mc:Choice>
                <mc:Fallback>
                  <p:oleObj r:id="rId6" imgW="495935" imgH="177800" progId="Equation.KSEE3">
                    <p:embed/>
                    <p:pic>
                      <p:nvPicPr>
                        <p:cNvPr id="0" name="图片 3122"/>
                        <p:cNvPicPr/>
                        <p:nvPr/>
                      </p:nvPicPr>
                      <p:blipFill>
                        <a:blip r:embed="rId7"/>
                        <a:stretch>
                          <a:fillRect/>
                        </a:stretch>
                      </p:blipFill>
                      <p:spPr>
                        <a:xfrm>
                          <a:off x="7315" y="5034"/>
                          <a:ext cx="1407" cy="504"/>
                        </a:xfrm>
                        <a:prstGeom prst="rect">
                          <a:avLst/>
                        </a:prstGeom>
                        <a:noFill/>
                        <a:ln w="38100">
                          <a:noFill/>
                          <a:miter/>
                        </a:ln>
                      </p:spPr>
                    </p:pic>
                  </p:oleObj>
                </mc:Fallback>
              </mc:AlternateContent>
            </a:graphicData>
          </a:graphic>
        </p:graphicFrame>
        <p:graphicFrame>
          <p:nvGraphicFramePr>
            <p:cNvPr id="62476" name="对象 3">
              <a:hlinkClick r:id="" action="ppaction://ole?verb=0"/>
            </p:cNvPr>
            <p:cNvGraphicFramePr>
              <a:graphicFrameLocks noChangeAspect="1"/>
            </p:cNvGraphicFramePr>
            <p:nvPr/>
          </p:nvGraphicFramePr>
          <p:xfrm>
            <a:off x="4025" y="7215"/>
            <a:ext cx="719" cy="591"/>
          </p:xfrm>
          <a:graphic>
            <a:graphicData uri="http://schemas.openxmlformats.org/presentationml/2006/ole">
              <mc:AlternateContent xmlns:mc="http://schemas.openxmlformats.org/markup-compatibility/2006">
                <mc:Choice xmlns:v="urn:schemas-microsoft-com:vml" Requires="v">
                  <p:oleObj spid="_x0000_s35878" r:id="rId8" imgW="216535" imgH="178435" progId="Equation.KSEE3">
                    <p:embed/>
                  </p:oleObj>
                </mc:Choice>
                <mc:Fallback>
                  <p:oleObj r:id="rId8" imgW="216535" imgH="178435" progId="Equation.KSEE3">
                    <p:embed/>
                    <p:pic>
                      <p:nvPicPr>
                        <p:cNvPr id="0" name="图片 3120"/>
                        <p:cNvPicPr/>
                        <p:nvPr/>
                      </p:nvPicPr>
                      <p:blipFill>
                        <a:blip r:embed="rId9"/>
                        <a:stretch>
                          <a:fillRect/>
                        </a:stretch>
                      </p:blipFill>
                      <p:spPr>
                        <a:xfrm>
                          <a:off x="4025" y="7215"/>
                          <a:ext cx="719" cy="591"/>
                        </a:xfrm>
                        <a:prstGeom prst="rect">
                          <a:avLst/>
                        </a:prstGeom>
                        <a:noFill/>
                        <a:ln w="38100">
                          <a:noFill/>
                          <a:miter/>
                        </a:ln>
                      </p:spPr>
                    </p:pic>
                  </p:oleObj>
                </mc:Fallback>
              </mc:AlternateContent>
            </a:graphicData>
          </a:graphic>
        </p:graphicFrame>
      </p:grpSp>
      <p:graphicFrame>
        <p:nvGraphicFramePr>
          <p:cNvPr id="62477" name="对象 1">
            <a:hlinkClick r:id="" action="ppaction://ole?verb=0"/>
          </p:cNvPr>
          <p:cNvGraphicFramePr>
            <a:graphicFrameLocks noChangeAspect="1"/>
          </p:cNvGraphicFramePr>
          <p:nvPr/>
        </p:nvGraphicFramePr>
        <p:xfrm>
          <a:off x="2217738" y="1906588"/>
          <a:ext cx="6111875" cy="454025"/>
        </p:xfrm>
        <a:graphic>
          <a:graphicData uri="http://schemas.openxmlformats.org/presentationml/2006/ole">
            <mc:AlternateContent xmlns:mc="http://schemas.openxmlformats.org/markup-compatibility/2006">
              <mc:Choice xmlns:v="urn:schemas-microsoft-com:vml" Requires="v">
                <p:oleObj spid="_x0000_s35879" r:id="rId10" imgW="2895600" imgH="215900" progId="Equations">
                  <p:embed/>
                </p:oleObj>
              </mc:Choice>
              <mc:Fallback>
                <p:oleObj r:id="rId10" imgW="2895600" imgH="215900" progId="Equations">
                  <p:embed/>
                  <p:pic>
                    <p:nvPicPr>
                      <p:cNvPr id="0" name="图片 3114"/>
                      <p:cNvPicPr/>
                      <p:nvPr/>
                    </p:nvPicPr>
                    <p:blipFill>
                      <a:blip r:embed="rId11"/>
                      <a:stretch>
                        <a:fillRect/>
                      </a:stretch>
                    </p:blipFill>
                    <p:spPr>
                      <a:xfrm>
                        <a:off x="2217738" y="1906588"/>
                        <a:ext cx="6111875" cy="454025"/>
                      </a:xfrm>
                      <a:prstGeom prst="rect">
                        <a:avLst/>
                      </a:prstGeom>
                      <a:noFill/>
                      <a:ln w="38100">
                        <a:noFill/>
                        <a:miter/>
                      </a:ln>
                    </p:spPr>
                  </p:pic>
                </p:oleObj>
              </mc:Fallback>
            </mc:AlternateContent>
          </a:graphicData>
        </a:graphic>
      </p:graphicFrame>
      <p:sp>
        <p:nvSpPr>
          <p:cNvPr id="62479"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graphicFrame>
        <p:nvGraphicFramePr>
          <p:cNvPr id="63504" name="对象 1">
            <a:hlinkClick r:id="" action="ppaction://ole?verb=0"/>
          </p:cNvPr>
          <p:cNvGraphicFramePr>
            <a:graphicFrameLocks noChangeAspect="1"/>
          </p:cNvGraphicFramePr>
          <p:nvPr/>
        </p:nvGraphicFramePr>
        <p:xfrm>
          <a:off x="8482330" y="3482340"/>
          <a:ext cx="3124200" cy="741045"/>
        </p:xfrm>
        <a:graphic>
          <a:graphicData uri="http://schemas.openxmlformats.org/presentationml/2006/ole">
            <mc:AlternateContent xmlns:mc="http://schemas.openxmlformats.org/markup-compatibility/2006">
              <mc:Choice xmlns:v="urn:schemas-microsoft-com:vml" Requires="v">
                <p:oleObj spid="_x0000_s35880" r:id="rId12" imgW="1816100" imgH="431800" progId="Equations">
                  <p:embed/>
                </p:oleObj>
              </mc:Choice>
              <mc:Fallback>
                <p:oleObj r:id="rId12" imgW="1816100" imgH="431800" progId="Equations">
                  <p:embed/>
                  <p:pic>
                    <p:nvPicPr>
                      <p:cNvPr id="0" name="图片 3075"/>
                      <p:cNvPicPr/>
                      <p:nvPr/>
                    </p:nvPicPr>
                    <p:blipFill>
                      <a:blip r:embed="rId13"/>
                      <a:stretch>
                        <a:fillRect/>
                      </a:stretch>
                    </p:blipFill>
                    <p:spPr>
                      <a:xfrm>
                        <a:off x="8482330" y="3482340"/>
                        <a:ext cx="3124200" cy="741045"/>
                      </a:xfrm>
                      <a:prstGeom prst="rect">
                        <a:avLst/>
                      </a:prstGeom>
                      <a:noFill/>
                      <a:ln w="38100">
                        <a:noFill/>
                        <a:miter/>
                      </a:ln>
                    </p:spPr>
                  </p:pic>
                </p:oleObj>
              </mc:Fallback>
            </mc:AlternateContent>
          </a:graphicData>
        </a:graphic>
      </p:graphicFrame>
      <p:sp>
        <p:nvSpPr>
          <p:cNvPr id="2" name="Text Box 5"/>
          <p:cNvSpPr txBox="1"/>
          <p:nvPr/>
        </p:nvSpPr>
        <p:spPr>
          <a:xfrm>
            <a:off x="8009890" y="2632075"/>
            <a:ext cx="3596640" cy="460375"/>
          </a:xfrm>
          <a:prstGeom prst="rect">
            <a:avLst/>
          </a:prstGeom>
          <a:noFill/>
          <a:ln w="9525">
            <a:noFill/>
          </a:ln>
        </p:spPr>
        <p:txBody>
          <a:bodyPr wrap="square" anchor="t">
            <a:spAutoFit/>
          </a:bodyPr>
          <a:lstStyle/>
          <a:p>
            <a:pPr>
              <a:spcBef>
                <a:spcPct val="50000"/>
              </a:spcBef>
            </a:pPr>
            <a:r>
              <a:rPr lang="zh-CN" altLang="zh-CN" dirty="0">
                <a:latin typeface="Times New Roman" panose="02020603050405020304" pitchFamily="18" charset="0"/>
                <a:ea typeface="宋体" panose="02010600030101010101" pitchFamily="2" charset="-122"/>
              </a:rPr>
              <a:t>输出电流（单选）</a:t>
            </a:r>
          </a:p>
        </p:txBody>
      </p:sp>
      <p:graphicFrame>
        <p:nvGraphicFramePr>
          <p:cNvPr id="3" name="对象 1">
            <a:hlinkClick r:id="" action="ppaction://ole?verb=0"/>
          </p:cNvPr>
          <p:cNvGraphicFramePr>
            <a:graphicFrameLocks noChangeAspect="1"/>
          </p:cNvGraphicFramePr>
          <p:nvPr/>
        </p:nvGraphicFramePr>
        <p:xfrm>
          <a:off x="8482013" y="4367530"/>
          <a:ext cx="1551305" cy="741045"/>
        </p:xfrm>
        <a:graphic>
          <a:graphicData uri="http://schemas.openxmlformats.org/presentationml/2006/ole">
            <mc:AlternateContent xmlns:mc="http://schemas.openxmlformats.org/markup-compatibility/2006">
              <mc:Choice xmlns:v="urn:schemas-microsoft-com:vml" Requires="v">
                <p:oleObj spid="_x0000_s35881" r:id="rId14" imgW="901700" imgH="431800" progId="Equations">
                  <p:embed/>
                </p:oleObj>
              </mc:Choice>
              <mc:Fallback>
                <p:oleObj r:id="rId14" imgW="901700" imgH="431800" progId="Equations">
                  <p:embed/>
                  <p:pic>
                    <p:nvPicPr>
                      <p:cNvPr id="0" name="图片 3075"/>
                      <p:cNvPicPr/>
                      <p:nvPr/>
                    </p:nvPicPr>
                    <p:blipFill>
                      <a:blip r:embed="rId15"/>
                      <a:stretch>
                        <a:fillRect/>
                      </a:stretch>
                    </p:blipFill>
                    <p:spPr>
                      <a:xfrm>
                        <a:off x="8482013" y="4367530"/>
                        <a:ext cx="1551305" cy="741045"/>
                      </a:xfrm>
                      <a:prstGeom prst="rect">
                        <a:avLst/>
                      </a:prstGeom>
                      <a:noFill/>
                      <a:ln w="38100">
                        <a:noFill/>
                        <a:miter/>
                      </a:ln>
                    </p:spPr>
                  </p:pic>
                </p:oleObj>
              </mc:Fallback>
            </mc:AlternateContent>
          </a:graphicData>
        </a:graphic>
      </p:graphicFrame>
      <p:graphicFrame>
        <p:nvGraphicFramePr>
          <p:cNvPr id="5" name="对象 1">
            <a:hlinkClick r:id="" action="ppaction://ole?verb=0"/>
          </p:cNvPr>
          <p:cNvGraphicFramePr>
            <a:graphicFrameLocks noChangeAspect="1"/>
          </p:cNvGraphicFramePr>
          <p:nvPr/>
        </p:nvGraphicFramePr>
        <p:xfrm>
          <a:off x="8482330" y="5312410"/>
          <a:ext cx="2534920" cy="741045"/>
        </p:xfrm>
        <a:graphic>
          <a:graphicData uri="http://schemas.openxmlformats.org/presentationml/2006/ole">
            <mc:AlternateContent xmlns:mc="http://schemas.openxmlformats.org/markup-compatibility/2006">
              <mc:Choice xmlns:v="urn:schemas-microsoft-com:vml" Requires="v">
                <p:oleObj spid="_x0000_s35882" r:id="rId16" imgW="1473200" imgH="431800" progId="Equations">
                  <p:embed/>
                </p:oleObj>
              </mc:Choice>
              <mc:Fallback>
                <p:oleObj r:id="rId16" imgW="1473200" imgH="431800" progId="Equations">
                  <p:embed/>
                  <p:pic>
                    <p:nvPicPr>
                      <p:cNvPr id="0" name="图片 3075"/>
                      <p:cNvPicPr/>
                      <p:nvPr/>
                    </p:nvPicPr>
                    <p:blipFill>
                      <a:blip r:embed="rId17"/>
                      <a:stretch>
                        <a:fillRect/>
                      </a:stretch>
                    </p:blipFill>
                    <p:spPr>
                      <a:xfrm>
                        <a:off x="8482330" y="5312410"/>
                        <a:ext cx="2534920" cy="741045"/>
                      </a:xfrm>
                      <a:prstGeom prst="rect">
                        <a:avLst/>
                      </a:prstGeom>
                      <a:noFill/>
                      <a:ln w="38100">
                        <a:noFill/>
                        <a:miter/>
                      </a:ln>
                    </p:spPr>
                  </p:pic>
                </p:oleObj>
              </mc:Fallback>
            </mc:AlternateContent>
          </a:graphicData>
        </a:graphic>
      </p:graphicFrame>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9"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62478" name="Text Box 5"/>
          <p:cNvSpPr txBox="1"/>
          <p:nvPr/>
        </p:nvSpPr>
        <p:spPr>
          <a:xfrm>
            <a:off x="7006590" y="894080"/>
            <a:ext cx="4879975" cy="2122805"/>
          </a:xfrm>
          <a:prstGeom prst="rect">
            <a:avLst/>
          </a:prstGeom>
          <a:noFill/>
          <a:ln w="9525">
            <a:noFill/>
          </a:ln>
        </p:spPr>
        <p:txBody>
          <a:bodyPr wrap="square" anchor="t">
            <a:spAutoFit/>
          </a:bodyPr>
          <a:lstStyle/>
          <a:p>
            <a:pPr>
              <a:spcBef>
                <a:spcPct val="50000"/>
              </a:spcBef>
            </a:pPr>
            <a:r>
              <a:rPr lang="zh-CN" altLang="en-US" dirty="0">
                <a:solidFill>
                  <a:srgbClr val="0000FF"/>
                </a:solidFill>
                <a:latin typeface="Times New Roman" panose="02020603050405020304" pitchFamily="18" charset="0"/>
                <a:ea typeface="宋体" panose="02010600030101010101" pitchFamily="2" charset="-122"/>
              </a:rPr>
              <a:t>思考：</a:t>
            </a:r>
          </a:p>
          <a:p>
            <a:pPr>
              <a:spcBef>
                <a:spcPct val="50000"/>
              </a:spcBef>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、为何电流表接在放大器输出端。</a:t>
            </a:r>
          </a:p>
          <a:p>
            <a:pPr>
              <a:spcBef>
                <a:spcPct val="50000"/>
              </a:spcBef>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、如何校验指示电路的精度。</a:t>
            </a:r>
          </a:p>
          <a:p>
            <a:pPr>
              <a:spcBef>
                <a:spcPct val="50000"/>
              </a:spcBef>
            </a:pP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、如何消除零点误差</a:t>
            </a:r>
            <a:r>
              <a:rPr lang="zh-CN" altLang="en-US" sz="2000" dirty="0">
                <a:latin typeface="Times New Roman" panose="02020603050405020304" pitchFamily="18" charset="0"/>
                <a:ea typeface="宋体" panose="02010600030101010101" pitchFamily="2" charset="-122"/>
              </a:rPr>
              <a:t>。</a:t>
            </a:r>
          </a:p>
        </p:txBody>
      </p:sp>
      <p:grpSp>
        <p:nvGrpSpPr>
          <p:cNvPr id="62467" name="组合 5"/>
          <p:cNvGrpSpPr/>
          <p:nvPr/>
        </p:nvGrpSpPr>
        <p:grpSpPr>
          <a:xfrm>
            <a:off x="463550" y="805180"/>
            <a:ext cx="6327775" cy="3100662"/>
            <a:chOff x="1302" y="4152"/>
            <a:chExt cx="11489" cy="5122"/>
          </a:xfrm>
        </p:grpSpPr>
        <p:grpSp>
          <p:nvGrpSpPr>
            <p:cNvPr id="62468" name="Group 6"/>
            <p:cNvGrpSpPr/>
            <p:nvPr/>
          </p:nvGrpSpPr>
          <p:grpSpPr>
            <a:xfrm>
              <a:off x="1302" y="4152"/>
              <a:ext cx="11115" cy="5122"/>
              <a:chOff x="0" y="0"/>
              <a:chExt cx="5616" cy="3444"/>
            </a:xfrm>
          </p:grpSpPr>
          <p:pic>
            <p:nvPicPr>
              <p:cNvPr id="62469" name="Picture 7"/>
              <p:cNvPicPr>
                <a:picLocks noChangeAspect="1"/>
              </p:cNvPicPr>
              <p:nvPr/>
            </p:nvPicPr>
            <p:blipFill>
              <a:blip r:embed="rId3"/>
              <a:stretch>
                <a:fillRect/>
              </a:stretch>
            </p:blipFill>
            <p:spPr>
              <a:xfrm>
                <a:off x="0" y="0"/>
                <a:ext cx="5616" cy="3444"/>
              </a:xfrm>
              <a:prstGeom prst="rect">
                <a:avLst/>
              </a:prstGeom>
              <a:noFill/>
              <a:ln w="9525">
                <a:noFill/>
              </a:ln>
            </p:spPr>
          </p:pic>
          <p:sp>
            <p:nvSpPr>
              <p:cNvPr id="62471" name="Line 9"/>
              <p:cNvSpPr/>
              <p:nvPr/>
            </p:nvSpPr>
            <p:spPr>
              <a:xfrm flipH="1">
                <a:off x="839" y="2830"/>
                <a:ext cx="136" cy="0"/>
              </a:xfrm>
              <a:prstGeom prst="line">
                <a:avLst/>
              </a:prstGeom>
              <a:ln w="28575" cap="flat" cmpd="sng">
                <a:solidFill>
                  <a:schemeClr val="tx1"/>
                </a:solidFill>
                <a:prstDash val="solid"/>
                <a:round/>
                <a:headEnd type="none" w="med" len="med"/>
                <a:tailEnd type="none" w="med" len="med"/>
              </a:ln>
            </p:spPr>
          </p:sp>
          <p:sp>
            <p:nvSpPr>
              <p:cNvPr id="62472" name="Line 10"/>
              <p:cNvSpPr/>
              <p:nvPr/>
            </p:nvSpPr>
            <p:spPr>
              <a:xfrm>
                <a:off x="839" y="2830"/>
                <a:ext cx="0" cy="136"/>
              </a:xfrm>
              <a:prstGeom prst="line">
                <a:avLst/>
              </a:prstGeom>
              <a:ln w="28575" cap="flat" cmpd="sng">
                <a:solidFill>
                  <a:schemeClr val="tx1"/>
                </a:solidFill>
                <a:prstDash val="solid"/>
                <a:round/>
                <a:headEnd type="none" w="med" len="med"/>
                <a:tailEnd type="none" w="med" len="med"/>
              </a:ln>
            </p:spPr>
          </p:sp>
          <p:sp>
            <p:nvSpPr>
              <p:cNvPr id="62473" name="Line 11"/>
              <p:cNvSpPr/>
              <p:nvPr/>
            </p:nvSpPr>
            <p:spPr>
              <a:xfrm>
                <a:off x="748" y="2966"/>
                <a:ext cx="182" cy="0"/>
              </a:xfrm>
              <a:prstGeom prst="line">
                <a:avLst/>
              </a:prstGeom>
              <a:ln w="28575" cap="flat" cmpd="sng">
                <a:solidFill>
                  <a:schemeClr val="tx1"/>
                </a:solidFill>
                <a:prstDash val="solid"/>
                <a:round/>
                <a:headEnd type="none" w="med" len="med"/>
                <a:tailEnd type="none" w="med" len="med"/>
              </a:ln>
            </p:spPr>
          </p:sp>
        </p:grpSp>
        <p:graphicFrame>
          <p:nvGraphicFramePr>
            <p:cNvPr id="62474" name="Object 9">
              <a:hlinkClick r:id="" action="ppaction://ole?verb=0"/>
            </p:cNvPr>
            <p:cNvGraphicFramePr>
              <a:graphicFrameLocks noChangeAspect="1"/>
            </p:cNvGraphicFramePr>
            <p:nvPr/>
          </p:nvGraphicFramePr>
          <p:xfrm>
            <a:off x="11736" y="7101"/>
            <a:ext cx="1055" cy="550"/>
          </p:xfrm>
          <a:graphic>
            <a:graphicData uri="http://schemas.openxmlformats.org/presentationml/2006/ole">
              <mc:AlternateContent xmlns:mc="http://schemas.openxmlformats.org/markup-compatibility/2006">
                <mc:Choice xmlns:v="urn:schemas-microsoft-com:vml" Requires="v">
                  <p:oleObj spid="_x0000_s36880" r:id="rId4" imgW="318135" imgH="165735" progId="Equation.KSEE3">
                    <p:embed/>
                  </p:oleObj>
                </mc:Choice>
                <mc:Fallback>
                  <p:oleObj r:id="rId4" imgW="318135" imgH="165735" progId="Equation.KSEE3">
                    <p:embed/>
                    <p:pic>
                      <p:nvPicPr>
                        <p:cNvPr id="0" name="图片 3115"/>
                        <p:cNvPicPr/>
                        <p:nvPr/>
                      </p:nvPicPr>
                      <p:blipFill>
                        <a:blip r:embed="rId5"/>
                        <a:stretch>
                          <a:fillRect/>
                        </a:stretch>
                      </p:blipFill>
                      <p:spPr>
                        <a:xfrm>
                          <a:off x="11736" y="7101"/>
                          <a:ext cx="1055" cy="550"/>
                        </a:xfrm>
                        <a:prstGeom prst="rect">
                          <a:avLst/>
                        </a:prstGeom>
                        <a:noFill/>
                        <a:ln w="38100">
                          <a:noFill/>
                          <a:miter/>
                        </a:ln>
                      </p:spPr>
                    </p:pic>
                  </p:oleObj>
                </mc:Fallback>
              </mc:AlternateContent>
            </a:graphicData>
          </a:graphic>
        </p:graphicFrame>
        <p:graphicFrame>
          <p:nvGraphicFramePr>
            <p:cNvPr id="62475" name="对象 2">
              <a:hlinkClick r:id="" action="ppaction://ole?verb=0"/>
            </p:cNvPr>
            <p:cNvGraphicFramePr>
              <a:graphicFrameLocks noChangeAspect="1"/>
            </p:cNvGraphicFramePr>
            <p:nvPr/>
          </p:nvGraphicFramePr>
          <p:xfrm>
            <a:off x="7315" y="5034"/>
            <a:ext cx="1407" cy="504"/>
          </p:xfrm>
          <a:graphic>
            <a:graphicData uri="http://schemas.openxmlformats.org/presentationml/2006/ole">
              <mc:AlternateContent xmlns:mc="http://schemas.openxmlformats.org/markup-compatibility/2006">
                <mc:Choice xmlns:v="urn:schemas-microsoft-com:vml" Requires="v">
                  <p:oleObj spid="_x0000_s36881" r:id="rId6" imgW="495935" imgH="177800" progId="Equation.KSEE3">
                    <p:embed/>
                  </p:oleObj>
                </mc:Choice>
                <mc:Fallback>
                  <p:oleObj r:id="rId6" imgW="495935" imgH="177800" progId="Equation.KSEE3">
                    <p:embed/>
                    <p:pic>
                      <p:nvPicPr>
                        <p:cNvPr id="0" name="图片 3122"/>
                        <p:cNvPicPr/>
                        <p:nvPr/>
                      </p:nvPicPr>
                      <p:blipFill>
                        <a:blip r:embed="rId7"/>
                        <a:stretch>
                          <a:fillRect/>
                        </a:stretch>
                      </p:blipFill>
                      <p:spPr>
                        <a:xfrm>
                          <a:off x="7315" y="5034"/>
                          <a:ext cx="1407" cy="504"/>
                        </a:xfrm>
                        <a:prstGeom prst="rect">
                          <a:avLst/>
                        </a:prstGeom>
                        <a:noFill/>
                        <a:ln w="38100">
                          <a:noFill/>
                          <a:miter/>
                        </a:ln>
                      </p:spPr>
                    </p:pic>
                  </p:oleObj>
                </mc:Fallback>
              </mc:AlternateContent>
            </a:graphicData>
          </a:graphic>
        </p:graphicFrame>
        <p:graphicFrame>
          <p:nvGraphicFramePr>
            <p:cNvPr id="62476" name="对象 3">
              <a:hlinkClick r:id="" action="ppaction://ole?verb=0"/>
            </p:cNvPr>
            <p:cNvGraphicFramePr>
              <a:graphicFrameLocks noChangeAspect="1"/>
            </p:cNvGraphicFramePr>
            <p:nvPr/>
          </p:nvGraphicFramePr>
          <p:xfrm>
            <a:off x="4025" y="7215"/>
            <a:ext cx="719" cy="591"/>
          </p:xfrm>
          <a:graphic>
            <a:graphicData uri="http://schemas.openxmlformats.org/presentationml/2006/ole">
              <mc:AlternateContent xmlns:mc="http://schemas.openxmlformats.org/markup-compatibility/2006">
                <mc:Choice xmlns:v="urn:schemas-microsoft-com:vml" Requires="v">
                  <p:oleObj spid="_x0000_s36882" r:id="rId8" imgW="216535" imgH="178435" progId="Equation.KSEE3">
                    <p:embed/>
                  </p:oleObj>
                </mc:Choice>
                <mc:Fallback>
                  <p:oleObj r:id="rId8" imgW="216535" imgH="178435" progId="Equation.KSEE3">
                    <p:embed/>
                    <p:pic>
                      <p:nvPicPr>
                        <p:cNvPr id="0" name="图片 3120"/>
                        <p:cNvPicPr/>
                        <p:nvPr/>
                      </p:nvPicPr>
                      <p:blipFill>
                        <a:blip r:embed="rId9"/>
                        <a:stretch>
                          <a:fillRect/>
                        </a:stretch>
                      </p:blipFill>
                      <p:spPr>
                        <a:xfrm>
                          <a:off x="4025" y="7215"/>
                          <a:ext cx="719" cy="591"/>
                        </a:xfrm>
                        <a:prstGeom prst="rect">
                          <a:avLst/>
                        </a:prstGeom>
                        <a:noFill/>
                        <a:ln w="38100">
                          <a:noFill/>
                          <a:miter/>
                        </a:ln>
                      </p:spPr>
                    </p:pic>
                  </p:oleObj>
                </mc:Fallback>
              </mc:AlternateContent>
            </a:graphicData>
          </a:graphic>
        </p:graphicFrame>
      </p:grpSp>
      <p:sp>
        <p:nvSpPr>
          <p:cNvPr id="3" name="文本框 2"/>
          <p:cNvSpPr txBox="1"/>
          <p:nvPr/>
        </p:nvSpPr>
        <p:spPr>
          <a:xfrm>
            <a:off x="463550" y="4058920"/>
            <a:ext cx="11624945" cy="460375"/>
          </a:xfrm>
          <a:prstGeom prst="rect">
            <a:avLst/>
          </a:prstGeom>
          <a:noFill/>
        </p:spPr>
        <p:txBody>
          <a:bodyPr wrap="none" rtlCol="0" anchor="t">
            <a:spAutoFit/>
          </a:bodyPr>
          <a:lstStyle/>
          <a:p>
            <a:pPr>
              <a:spcBef>
                <a:spcPct val="50000"/>
              </a:spcBef>
            </a:pPr>
            <a:r>
              <a:rPr lang="zh-CN" altLang="en-US" dirty="0">
                <a:latin typeface="Times New Roman" panose="02020603050405020304" pitchFamily="18" charset="0"/>
                <a:sym typeface="宋体" panose="02010600030101010101" pitchFamily="2" charset="-122"/>
              </a:rPr>
              <a:t>电流表有内阻且内阻受温度影响，电流表接在输出端其内阻变化会影响</a:t>
            </a:r>
            <a:r>
              <a:rPr lang="en-US" altLang="zh-CN" dirty="0">
                <a:latin typeface="Times New Roman" panose="02020603050405020304" pitchFamily="18" charset="0"/>
                <a:sym typeface="宋体" panose="02010600030101010101" pitchFamily="2" charset="-122"/>
              </a:rPr>
              <a:t>V/I</a:t>
            </a:r>
            <a:r>
              <a:rPr lang="zh-CN" altLang="en-US" dirty="0">
                <a:latin typeface="Times New Roman" panose="02020603050405020304" pitchFamily="18" charset="0"/>
                <a:sym typeface="宋体" panose="02010600030101010101" pitchFamily="2" charset="-122"/>
              </a:rPr>
              <a:t>转换精度。</a:t>
            </a:r>
            <a:endParaRPr lang="zh-CN" altLang="en-US" dirty="0"/>
          </a:p>
        </p:txBody>
      </p:sp>
      <p:sp>
        <p:nvSpPr>
          <p:cNvPr id="4" name="文本框 3"/>
          <p:cNvSpPr txBox="1"/>
          <p:nvPr/>
        </p:nvSpPr>
        <p:spPr>
          <a:xfrm>
            <a:off x="463550" y="4935220"/>
            <a:ext cx="10361930" cy="460375"/>
          </a:xfrm>
          <a:prstGeom prst="rect">
            <a:avLst/>
          </a:prstGeom>
          <a:noFill/>
        </p:spPr>
        <p:txBody>
          <a:bodyPr wrap="none" rtlCol="0" anchor="t">
            <a:spAutoFit/>
          </a:bodyPr>
          <a:lstStyle/>
          <a:p>
            <a:pPr>
              <a:spcBef>
                <a:spcPct val="50000"/>
              </a:spcBef>
            </a:pPr>
            <a:r>
              <a:rPr lang="zh-CN" altLang="en-US" dirty="0">
                <a:latin typeface="Times New Roman" panose="02020603050405020304" pitchFamily="18" charset="0"/>
                <a:sym typeface="+mn-ea"/>
              </a:rPr>
              <a:t>开关置于“校验”位置，3V电压加于输入端，表头指示</a:t>
            </a:r>
            <a:r>
              <a:rPr lang="en-US" altLang="zh-CN" dirty="0">
                <a:latin typeface="Times New Roman" panose="02020603050405020304" pitchFamily="18" charset="0"/>
                <a:sym typeface="+mn-ea"/>
              </a:rPr>
              <a:t>3mA</a:t>
            </a:r>
            <a:r>
              <a:rPr lang="zh-CN" altLang="en-US" dirty="0">
                <a:latin typeface="Times New Roman" panose="02020603050405020304" pitchFamily="18" charset="0"/>
                <a:sym typeface="+mn-ea"/>
              </a:rPr>
              <a:t>或50%刻度值。</a:t>
            </a:r>
            <a:endParaRPr lang="zh-CN" altLang="en-US" dirty="0"/>
          </a:p>
        </p:txBody>
      </p:sp>
      <p:sp>
        <p:nvSpPr>
          <p:cNvPr id="5" name="文本框 4"/>
          <p:cNvSpPr txBox="1"/>
          <p:nvPr/>
        </p:nvSpPr>
        <p:spPr>
          <a:xfrm>
            <a:off x="463550" y="5613400"/>
            <a:ext cx="7999730" cy="460375"/>
          </a:xfrm>
          <a:prstGeom prst="rect">
            <a:avLst/>
          </a:prstGeom>
          <a:noFill/>
        </p:spPr>
        <p:txBody>
          <a:bodyPr wrap="none" rtlCol="0" anchor="t">
            <a:spAutoFit/>
          </a:bodyPr>
          <a:lstStyle/>
          <a:p>
            <a:pPr>
              <a:spcBef>
                <a:spcPct val="50000"/>
              </a:spcBef>
            </a:pPr>
            <a:r>
              <a:rPr lang="zh-CN" altLang="en-US" dirty="0">
                <a:latin typeface="Times New Roman" panose="02020603050405020304" pitchFamily="18" charset="0"/>
                <a:sym typeface="+mn-ea"/>
              </a:rPr>
              <a:t>零点误差为</a:t>
            </a:r>
            <a:r>
              <a:rPr lang="en-US" altLang="zh-CN" dirty="0">
                <a:latin typeface="Times New Roman" panose="02020603050405020304" pitchFamily="18" charset="0"/>
                <a:sym typeface="+mn-ea"/>
              </a:rPr>
              <a:t>V</a:t>
            </a:r>
            <a:r>
              <a:rPr lang="en-US" altLang="zh-CN" baseline="-25000" dirty="0">
                <a:uFillTx/>
                <a:latin typeface="Times New Roman" panose="02020603050405020304" pitchFamily="18" charset="0"/>
                <a:sym typeface="+mn-ea"/>
              </a:rPr>
              <a:t>B</a:t>
            </a:r>
            <a:r>
              <a:rPr lang="en-US" altLang="zh-CN" dirty="0">
                <a:latin typeface="Times New Roman" panose="02020603050405020304" pitchFamily="18" charset="0"/>
                <a:sym typeface="+mn-ea"/>
              </a:rPr>
              <a:t>/2R=10</a:t>
            </a:r>
            <a:r>
              <a:rPr lang="en-US" altLang="zh-CN" dirty="0">
                <a:cs typeface="Arial" panose="020B0604020202020204" pitchFamily="34" charset="0"/>
                <a:sym typeface="+mn-ea"/>
              </a:rPr>
              <a:t>μA</a:t>
            </a:r>
            <a:r>
              <a:rPr lang="zh-CN" altLang="en-US" dirty="0">
                <a:cs typeface="Arial" panose="020B0604020202020204" pitchFamily="34" charset="0"/>
                <a:sym typeface="+mn-ea"/>
              </a:rPr>
              <a:t>，通过调整电流表机械零点消除。</a:t>
            </a:r>
            <a:endParaRPr lang="zh-CN" altLang="en-US" dirty="0"/>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3" name="Object 8"/>
          <p:cNvGraphicFramePr/>
          <p:nvPr/>
        </p:nvGraphicFramePr>
        <p:xfrm>
          <a:off x="1781810" y="737235"/>
          <a:ext cx="4157345" cy="2846705"/>
        </p:xfrm>
        <a:graphic>
          <a:graphicData uri="http://schemas.openxmlformats.org/presentationml/2006/ole">
            <mc:AlternateContent xmlns:mc="http://schemas.openxmlformats.org/markup-compatibility/2006">
              <mc:Choice xmlns:v="urn:schemas-microsoft-com:vml" Requires="v">
                <p:oleObj spid="_x0000_s4101" r:id="rId4" imgW="8153400" imgH="5000625" progId="PBrush">
                  <p:embed/>
                </p:oleObj>
              </mc:Choice>
              <mc:Fallback>
                <p:oleObj r:id="rId4" imgW="8153400" imgH="5000625" progId="PBrush">
                  <p:embed/>
                  <p:pic>
                    <p:nvPicPr>
                      <p:cNvPr id="0" name="图片 3075"/>
                      <p:cNvPicPr/>
                      <p:nvPr/>
                    </p:nvPicPr>
                    <p:blipFill>
                      <a:blip r:embed="rId5"/>
                      <a:stretch>
                        <a:fillRect/>
                      </a:stretch>
                    </p:blipFill>
                    <p:spPr>
                      <a:xfrm>
                        <a:off x="1781810" y="737235"/>
                        <a:ext cx="4157345" cy="2846705"/>
                      </a:xfrm>
                      <a:prstGeom prst="rect">
                        <a:avLst/>
                      </a:prstGeom>
                      <a:noFill/>
                      <a:ln w="38100">
                        <a:noFill/>
                        <a:miter/>
                      </a:ln>
                    </p:spPr>
                  </p:pic>
                </p:oleObj>
              </mc:Fallback>
            </mc:AlternateContent>
          </a:graphicData>
        </a:graphic>
      </p:graphicFrame>
      <p:pic>
        <p:nvPicPr>
          <p:cNvPr id="18435" name="Picture 9"/>
          <p:cNvPicPr>
            <a:picLocks noChangeAspect="1"/>
          </p:cNvPicPr>
          <p:nvPr/>
        </p:nvPicPr>
        <p:blipFill>
          <a:blip r:embed="rId6"/>
          <a:stretch>
            <a:fillRect/>
          </a:stretch>
        </p:blipFill>
        <p:spPr>
          <a:xfrm>
            <a:off x="6075045" y="1247140"/>
            <a:ext cx="4443730" cy="1511300"/>
          </a:xfrm>
          <a:prstGeom prst="rect">
            <a:avLst/>
          </a:prstGeom>
          <a:noFill/>
          <a:ln w="9525">
            <a:noFill/>
          </a:ln>
        </p:spPr>
      </p:pic>
      <p:sp>
        <p:nvSpPr>
          <p:cNvPr id="3" name="文本框 2"/>
          <p:cNvSpPr txBox="1"/>
          <p:nvPr/>
        </p:nvSpPr>
        <p:spPr>
          <a:xfrm>
            <a:off x="2127250" y="5942965"/>
            <a:ext cx="7937500" cy="460375"/>
          </a:xfrm>
          <a:prstGeom prst="rect">
            <a:avLst/>
          </a:prstGeom>
          <a:noFill/>
          <a:ln w="9525">
            <a:noFill/>
          </a:ln>
        </p:spPr>
        <p:txBody>
          <a:bodyPr wrap="square" anchor="t">
            <a:spAutoFit/>
          </a:bodyPr>
          <a:lstStyle/>
          <a:p>
            <a:r>
              <a:rPr lang="en-US" altLang="zh-CN" dirty="0">
                <a:solidFill>
                  <a:srgbClr val="FF0000"/>
                </a:solidFill>
                <a:latin typeface="Times New Roman" panose="02020603050405020304" pitchFamily="18" charset="0"/>
                <a:ea typeface="宋体" panose="02010600030101010101" pitchFamily="2" charset="-122"/>
              </a:rPr>
              <a:t>C</a:t>
            </a:r>
            <a:r>
              <a:rPr lang="zh-CN" altLang="en-US" dirty="0">
                <a:solidFill>
                  <a:srgbClr val="FF0000"/>
                </a:solidFill>
                <a:latin typeface="Times New Roman" panose="02020603050405020304" pitchFamily="18" charset="0"/>
                <a:ea typeface="宋体" panose="02010600030101010101" pitchFamily="2" charset="-122"/>
              </a:rPr>
              <a:t>、电开阀</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，液位变送器</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，上水箱</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，控制器</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。反作用。</a:t>
            </a:r>
          </a:p>
        </p:txBody>
      </p:sp>
      <p:sp>
        <p:nvSpPr>
          <p:cNvPr id="14338" name="Rectangle 3"/>
          <p:cNvSpPr/>
          <p:nvPr/>
        </p:nvSpPr>
        <p:spPr>
          <a:xfrm>
            <a:off x="4312920" y="131445"/>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
        <p:nvSpPr>
          <p:cNvPr id="5" name="文本框 4"/>
          <p:cNvSpPr txBox="1"/>
          <p:nvPr/>
        </p:nvSpPr>
        <p:spPr>
          <a:xfrm>
            <a:off x="2127250" y="5167630"/>
            <a:ext cx="7937500" cy="460375"/>
          </a:xfrm>
          <a:prstGeom prst="rect">
            <a:avLst/>
          </a:prstGeom>
          <a:noFill/>
          <a:ln w="9525">
            <a:noFill/>
          </a:ln>
        </p:spPr>
        <p:txBody>
          <a:bodyPr wrap="square" anchor="t">
            <a:spAutoFit/>
          </a:bodyPr>
          <a:lstStyle/>
          <a:p>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、电开阀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，液位变送器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，上水箱</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，控制器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。正作用。</a:t>
            </a:r>
          </a:p>
        </p:txBody>
      </p:sp>
      <p:sp>
        <p:nvSpPr>
          <p:cNvPr id="6" name="文本框 5"/>
          <p:cNvSpPr txBox="1"/>
          <p:nvPr/>
        </p:nvSpPr>
        <p:spPr>
          <a:xfrm>
            <a:off x="2127250" y="4495165"/>
            <a:ext cx="7937500" cy="460375"/>
          </a:xfrm>
          <a:prstGeom prst="rect">
            <a:avLst/>
          </a:prstGeom>
          <a:noFill/>
          <a:ln w="9525">
            <a:noFill/>
          </a:ln>
        </p:spPr>
        <p:txBody>
          <a:bodyPr wrap="square" anchor="t">
            <a:spAutoFit/>
          </a:bodyPr>
          <a:lstStyle/>
          <a:p>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、电开阀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，液位变送器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，上水箱</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，控制器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。正作用。</a:t>
            </a:r>
          </a:p>
        </p:txBody>
      </p:sp>
      <p:sp>
        <p:nvSpPr>
          <p:cNvPr id="7" name="文本框 6"/>
          <p:cNvSpPr txBox="1"/>
          <p:nvPr/>
        </p:nvSpPr>
        <p:spPr>
          <a:xfrm>
            <a:off x="1720850" y="2279015"/>
            <a:ext cx="948690" cy="398780"/>
          </a:xfrm>
          <a:prstGeom prst="rect">
            <a:avLst/>
          </a:prstGeom>
          <a:noFill/>
        </p:spPr>
        <p:txBody>
          <a:bodyPr wrap="none" rtlCol="0" anchor="t">
            <a:spAutoFit/>
          </a:bodyPr>
          <a:lstStyle/>
          <a:p>
            <a:r>
              <a:rPr lang="zh-CN" altLang="en-US" sz="2000" dirty="0">
                <a:latin typeface="Times New Roman" panose="02020603050405020304" pitchFamily="18" charset="0"/>
                <a:sym typeface="+mn-ea"/>
              </a:rPr>
              <a:t>电开阀</a:t>
            </a:r>
          </a:p>
        </p:txBody>
      </p:sp>
      <p:sp>
        <p:nvSpPr>
          <p:cNvPr id="2" name="Text Box 4"/>
          <p:cNvSpPr txBox="1"/>
          <p:nvPr/>
        </p:nvSpPr>
        <p:spPr>
          <a:xfrm>
            <a:off x="2127250" y="3915410"/>
            <a:ext cx="1221105" cy="460375"/>
          </a:xfrm>
          <a:prstGeom prst="rect">
            <a:avLst/>
          </a:prstGeom>
          <a:noFill/>
          <a:ln w="9525">
            <a:noFill/>
          </a:ln>
        </p:spPr>
        <p:txBody>
          <a:bodyPr wrap="square" anchor="t">
            <a:spAutoFit/>
          </a:bodyPr>
          <a:lstStyle/>
          <a:p>
            <a:r>
              <a:rPr lang="zh-CN" dirty="0">
                <a:solidFill>
                  <a:schemeClr val="accent6"/>
                </a:solidFill>
                <a:latin typeface="Times New Roman" panose="02020603050405020304" pitchFamily="18" charset="0"/>
                <a:ea typeface="宋体" panose="02010600030101010101" pitchFamily="2" charset="-122"/>
              </a:rPr>
              <a:t>单选</a:t>
            </a:r>
          </a:p>
        </p:txBody>
      </p:sp>
    </p:spTree>
  </p:cSld>
  <p:clrMapOvr>
    <a:masterClrMapping/>
  </p:clrMapOvr>
  <p:transition spd="slow" advClick="0">
    <p:wedg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3" name="Rectangle 78"/>
          <p:cNvSpPr/>
          <p:nvPr/>
        </p:nvSpPr>
        <p:spPr>
          <a:xfrm>
            <a:off x="2303780" y="956945"/>
            <a:ext cx="5175250" cy="460375"/>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、积分饱和及其抗积分饱和措施</a:t>
            </a:r>
          </a:p>
        </p:txBody>
      </p:sp>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5" name="Rectangle 78"/>
          <p:cNvSpPr/>
          <p:nvPr/>
        </p:nvSpPr>
        <p:spPr>
          <a:xfrm>
            <a:off x="2155190" y="1513840"/>
            <a:ext cx="2734945" cy="460375"/>
          </a:xfrm>
          <a:prstGeom prst="rect">
            <a:avLst/>
          </a:prstGeom>
          <a:noFill/>
          <a:ln w="9525">
            <a:noFill/>
          </a:ln>
        </p:spPr>
        <p:txBody>
          <a:bodyPr wrap="square" anchor="t">
            <a:spAutoFit/>
          </a:bodyPr>
          <a:lstStyle/>
          <a:p>
            <a:r>
              <a:rPr lang="zh-CN"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积分饱和</a:t>
            </a:r>
          </a:p>
        </p:txBody>
      </p:sp>
      <p:grpSp>
        <p:nvGrpSpPr>
          <p:cNvPr id="66562" name="Group 5"/>
          <p:cNvGrpSpPr/>
          <p:nvPr/>
        </p:nvGrpSpPr>
        <p:grpSpPr>
          <a:xfrm>
            <a:off x="1946910" y="2064385"/>
            <a:ext cx="3791585" cy="2540000"/>
            <a:chOff x="0" y="0"/>
            <a:chExt cx="2187" cy="1536"/>
          </a:xfrm>
        </p:grpSpPr>
        <p:graphicFrame>
          <p:nvGraphicFramePr>
            <p:cNvPr id="66563" name="对象 61445"/>
            <p:cNvGraphicFramePr>
              <a:graphicFrameLocks noChangeAspect="1"/>
            </p:cNvGraphicFramePr>
            <p:nvPr/>
          </p:nvGraphicFramePr>
          <p:xfrm>
            <a:off x="1203" y="0"/>
            <a:ext cx="288" cy="288"/>
          </p:xfrm>
          <a:graphic>
            <a:graphicData uri="http://schemas.openxmlformats.org/presentationml/2006/ole">
              <mc:AlternateContent xmlns:mc="http://schemas.openxmlformats.org/markup-compatibility/2006">
                <mc:Choice xmlns:v="urn:schemas-microsoft-com:vml" Requires="v">
                  <p:oleObj spid="_x0000_s37959" r:id="rId3" imgW="198120" imgH="198120" progId="">
                    <p:embed/>
                  </p:oleObj>
                </mc:Choice>
                <mc:Fallback>
                  <p:oleObj r:id="rId3" imgW="198120" imgH="198120" progId="">
                    <p:embed/>
                    <p:pic>
                      <p:nvPicPr>
                        <p:cNvPr id="0" name="图片 3230"/>
                        <p:cNvPicPr/>
                        <p:nvPr/>
                      </p:nvPicPr>
                      <p:blipFill>
                        <a:blip r:embed="rId4"/>
                        <a:stretch>
                          <a:fillRect/>
                        </a:stretch>
                      </p:blipFill>
                      <p:spPr>
                        <a:xfrm>
                          <a:off x="1203" y="0"/>
                          <a:ext cx="288" cy="288"/>
                        </a:xfrm>
                        <a:prstGeom prst="rect">
                          <a:avLst/>
                        </a:prstGeom>
                        <a:noFill/>
                        <a:ln w="38100">
                          <a:noFill/>
                          <a:miter/>
                        </a:ln>
                      </p:spPr>
                    </p:pic>
                  </p:oleObj>
                </mc:Fallback>
              </mc:AlternateContent>
            </a:graphicData>
          </a:graphic>
        </p:graphicFrame>
        <p:grpSp>
          <p:nvGrpSpPr>
            <p:cNvPr id="66564" name="Group 7"/>
            <p:cNvGrpSpPr/>
            <p:nvPr/>
          </p:nvGrpSpPr>
          <p:grpSpPr>
            <a:xfrm>
              <a:off x="0" y="240"/>
              <a:ext cx="2187" cy="1296"/>
              <a:chOff x="0" y="0"/>
              <a:chExt cx="2187" cy="1296"/>
            </a:xfrm>
          </p:grpSpPr>
          <p:grpSp>
            <p:nvGrpSpPr>
              <p:cNvPr id="66565" name="Group 8"/>
              <p:cNvGrpSpPr/>
              <p:nvPr/>
            </p:nvGrpSpPr>
            <p:grpSpPr>
              <a:xfrm>
                <a:off x="1107" y="432"/>
                <a:ext cx="528" cy="528"/>
                <a:chOff x="0" y="0"/>
                <a:chExt cx="528" cy="528"/>
              </a:xfrm>
            </p:grpSpPr>
            <p:sp>
              <p:nvSpPr>
                <p:cNvPr id="66566" name="Line 9"/>
                <p:cNvSpPr/>
                <p:nvPr/>
              </p:nvSpPr>
              <p:spPr>
                <a:xfrm>
                  <a:off x="0" y="0"/>
                  <a:ext cx="0" cy="528"/>
                </a:xfrm>
                <a:prstGeom prst="line">
                  <a:avLst/>
                </a:prstGeom>
                <a:ln w="28575" cap="flat" cmpd="sng">
                  <a:solidFill>
                    <a:schemeClr val="tx1"/>
                  </a:solidFill>
                  <a:prstDash val="solid"/>
                  <a:round/>
                  <a:headEnd type="none" w="med" len="med"/>
                  <a:tailEnd type="none" w="med" len="med"/>
                </a:ln>
              </p:spPr>
            </p:sp>
            <p:sp>
              <p:nvSpPr>
                <p:cNvPr id="66567" name="Line 10"/>
                <p:cNvSpPr/>
                <p:nvPr/>
              </p:nvSpPr>
              <p:spPr>
                <a:xfrm>
                  <a:off x="0" y="0"/>
                  <a:ext cx="528" cy="240"/>
                </a:xfrm>
                <a:prstGeom prst="line">
                  <a:avLst/>
                </a:prstGeom>
                <a:ln w="28575" cap="flat" cmpd="sng">
                  <a:solidFill>
                    <a:schemeClr val="tx1"/>
                  </a:solidFill>
                  <a:prstDash val="solid"/>
                  <a:round/>
                  <a:headEnd type="none" w="med" len="med"/>
                  <a:tailEnd type="none" w="med" len="med"/>
                </a:ln>
              </p:spPr>
            </p:sp>
            <p:sp>
              <p:nvSpPr>
                <p:cNvPr id="66568" name="Line 11"/>
                <p:cNvSpPr/>
                <p:nvPr/>
              </p:nvSpPr>
              <p:spPr>
                <a:xfrm flipV="1">
                  <a:off x="0" y="240"/>
                  <a:ext cx="528" cy="288"/>
                </a:xfrm>
                <a:prstGeom prst="line">
                  <a:avLst/>
                </a:prstGeom>
                <a:ln w="28575" cap="flat" cmpd="sng">
                  <a:solidFill>
                    <a:schemeClr val="tx1"/>
                  </a:solidFill>
                  <a:prstDash val="solid"/>
                  <a:round/>
                  <a:headEnd type="none" w="med" len="med"/>
                  <a:tailEnd type="none" w="med" len="med"/>
                </a:ln>
              </p:spPr>
            </p:sp>
          </p:grpSp>
          <p:sp>
            <p:nvSpPr>
              <p:cNvPr id="66569" name="Rectangle 12"/>
              <p:cNvSpPr/>
              <p:nvPr/>
            </p:nvSpPr>
            <p:spPr>
              <a:xfrm>
                <a:off x="339" y="528"/>
                <a:ext cx="384" cy="96"/>
              </a:xfrm>
              <a:prstGeom prst="rect">
                <a:avLst/>
              </a:prstGeom>
              <a:noFill/>
              <a:ln w="2857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6570" name="Line 13"/>
              <p:cNvSpPr/>
              <p:nvPr/>
            </p:nvSpPr>
            <p:spPr>
              <a:xfrm>
                <a:off x="1299" y="0"/>
                <a:ext cx="0" cy="240"/>
              </a:xfrm>
              <a:prstGeom prst="line">
                <a:avLst/>
              </a:prstGeom>
              <a:ln w="28575" cap="flat" cmpd="sng">
                <a:solidFill>
                  <a:schemeClr val="tx1"/>
                </a:solidFill>
                <a:prstDash val="solid"/>
                <a:round/>
                <a:headEnd type="none" w="med" len="med"/>
                <a:tailEnd type="none" w="med" len="med"/>
              </a:ln>
            </p:spPr>
          </p:sp>
          <p:sp>
            <p:nvSpPr>
              <p:cNvPr id="66571" name="Line 14"/>
              <p:cNvSpPr/>
              <p:nvPr/>
            </p:nvSpPr>
            <p:spPr>
              <a:xfrm>
                <a:off x="1395" y="0"/>
                <a:ext cx="0" cy="240"/>
              </a:xfrm>
              <a:prstGeom prst="line">
                <a:avLst/>
              </a:prstGeom>
              <a:ln w="28575" cap="flat" cmpd="sng">
                <a:solidFill>
                  <a:schemeClr val="tx1"/>
                </a:solidFill>
                <a:prstDash val="solid"/>
                <a:round/>
                <a:headEnd type="none" w="med" len="med"/>
                <a:tailEnd type="none" w="med" len="med"/>
              </a:ln>
            </p:spPr>
          </p:sp>
          <p:sp>
            <p:nvSpPr>
              <p:cNvPr id="66572" name="Line 15"/>
              <p:cNvSpPr/>
              <p:nvPr/>
            </p:nvSpPr>
            <p:spPr>
              <a:xfrm>
                <a:off x="723" y="576"/>
                <a:ext cx="384" cy="0"/>
              </a:xfrm>
              <a:prstGeom prst="line">
                <a:avLst/>
              </a:prstGeom>
              <a:ln w="28575" cap="flat" cmpd="sng">
                <a:solidFill>
                  <a:schemeClr val="tx1"/>
                </a:solidFill>
                <a:prstDash val="solid"/>
                <a:round/>
                <a:headEnd type="none" w="med" len="med"/>
                <a:tailEnd type="none" w="med" len="med"/>
              </a:ln>
            </p:spPr>
          </p:sp>
          <p:sp>
            <p:nvSpPr>
              <p:cNvPr id="66573" name="Line 16"/>
              <p:cNvSpPr/>
              <p:nvPr/>
            </p:nvSpPr>
            <p:spPr>
              <a:xfrm flipH="1">
                <a:off x="3" y="576"/>
                <a:ext cx="336" cy="0"/>
              </a:xfrm>
              <a:prstGeom prst="line">
                <a:avLst/>
              </a:prstGeom>
              <a:ln w="28575" cap="flat" cmpd="sng">
                <a:solidFill>
                  <a:schemeClr val="tx1"/>
                </a:solidFill>
                <a:prstDash val="solid"/>
                <a:round/>
                <a:headEnd type="none" w="med" len="med"/>
                <a:tailEnd type="none" w="med" len="med"/>
              </a:ln>
            </p:spPr>
          </p:sp>
          <p:sp>
            <p:nvSpPr>
              <p:cNvPr id="66574" name="Line 17"/>
              <p:cNvSpPr/>
              <p:nvPr/>
            </p:nvSpPr>
            <p:spPr>
              <a:xfrm>
                <a:off x="867" y="864"/>
                <a:ext cx="240" cy="0"/>
              </a:xfrm>
              <a:prstGeom prst="line">
                <a:avLst/>
              </a:prstGeom>
              <a:ln w="28575" cap="flat" cmpd="sng">
                <a:solidFill>
                  <a:schemeClr val="tx1"/>
                </a:solidFill>
                <a:prstDash val="solid"/>
                <a:round/>
                <a:headEnd type="none" w="med" len="med"/>
                <a:tailEnd type="none" w="med" len="med"/>
              </a:ln>
            </p:spPr>
          </p:sp>
          <p:sp>
            <p:nvSpPr>
              <p:cNvPr id="66575" name="Line 18"/>
              <p:cNvSpPr/>
              <p:nvPr/>
            </p:nvSpPr>
            <p:spPr>
              <a:xfrm>
                <a:off x="867" y="864"/>
                <a:ext cx="0" cy="336"/>
              </a:xfrm>
              <a:prstGeom prst="line">
                <a:avLst/>
              </a:prstGeom>
              <a:ln w="28575" cap="flat" cmpd="sng">
                <a:solidFill>
                  <a:schemeClr val="tx1"/>
                </a:solidFill>
                <a:prstDash val="solid"/>
                <a:round/>
                <a:headEnd type="none" w="med" len="med"/>
                <a:tailEnd type="none" w="med" len="med"/>
              </a:ln>
            </p:spPr>
          </p:sp>
          <p:grpSp>
            <p:nvGrpSpPr>
              <p:cNvPr id="66576" name="Group 19"/>
              <p:cNvGrpSpPr/>
              <p:nvPr/>
            </p:nvGrpSpPr>
            <p:grpSpPr>
              <a:xfrm>
                <a:off x="819" y="1200"/>
                <a:ext cx="96" cy="96"/>
                <a:chOff x="0" y="0"/>
                <a:chExt cx="96" cy="96"/>
              </a:xfrm>
            </p:grpSpPr>
            <p:sp>
              <p:nvSpPr>
                <p:cNvPr id="66577" name="Line 20"/>
                <p:cNvSpPr/>
                <p:nvPr/>
              </p:nvSpPr>
              <p:spPr>
                <a:xfrm>
                  <a:off x="0" y="0"/>
                  <a:ext cx="96" cy="0"/>
                </a:xfrm>
                <a:prstGeom prst="line">
                  <a:avLst/>
                </a:prstGeom>
                <a:ln w="28575" cap="flat" cmpd="sng">
                  <a:solidFill>
                    <a:schemeClr val="tx1"/>
                  </a:solidFill>
                  <a:prstDash val="solid"/>
                  <a:round/>
                  <a:headEnd type="none" w="med" len="med"/>
                  <a:tailEnd type="none" w="med" len="med"/>
                </a:ln>
              </p:spPr>
            </p:sp>
            <p:sp>
              <p:nvSpPr>
                <p:cNvPr id="66578" name="Line 21"/>
                <p:cNvSpPr/>
                <p:nvPr/>
              </p:nvSpPr>
              <p:spPr>
                <a:xfrm>
                  <a:off x="0" y="0"/>
                  <a:ext cx="48" cy="96"/>
                </a:xfrm>
                <a:prstGeom prst="line">
                  <a:avLst/>
                </a:prstGeom>
                <a:ln w="28575" cap="flat" cmpd="sng">
                  <a:solidFill>
                    <a:schemeClr val="tx1"/>
                  </a:solidFill>
                  <a:prstDash val="solid"/>
                  <a:round/>
                  <a:headEnd type="none" w="med" len="med"/>
                  <a:tailEnd type="none" w="med" len="med"/>
                </a:ln>
              </p:spPr>
            </p:sp>
            <p:sp>
              <p:nvSpPr>
                <p:cNvPr id="66579" name="Line 22"/>
                <p:cNvSpPr/>
                <p:nvPr/>
              </p:nvSpPr>
              <p:spPr>
                <a:xfrm flipH="1">
                  <a:off x="48" y="0"/>
                  <a:ext cx="48" cy="96"/>
                </a:xfrm>
                <a:prstGeom prst="line">
                  <a:avLst/>
                </a:prstGeom>
                <a:ln w="28575" cap="flat" cmpd="sng">
                  <a:solidFill>
                    <a:schemeClr val="tx1"/>
                  </a:solidFill>
                  <a:prstDash val="solid"/>
                  <a:round/>
                  <a:headEnd type="none" w="med" len="med"/>
                  <a:tailEnd type="none" w="med" len="med"/>
                </a:ln>
              </p:spPr>
            </p:sp>
          </p:grpSp>
          <p:sp>
            <p:nvSpPr>
              <p:cNvPr id="66580" name="Line 23"/>
              <p:cNvSpPr/>
              <p:nvPr/>
            </p:nvSpPr>
            <p:spPr>
              <a:xfrm flipV="1">
                <a:off x="915" y="144"/>
                <a:ext cx="0" cy="432"/>
              </a:xfrm>
              <a:prstGeom prst="line">
                <a:avLst/>
              </a:prstGeom>
              <a:ln w="28575" cap="flat" cmpd="sng">
                <a:solidFill>
                  <a:schemeClr val="tx1"/>
                </a:solidFill>
                <a:prstDash val="solid"/>
                <a:round/>
                <a:headEnd type="none" w="med" len="med"/>
                <a:tailEnd type="none" w="med" len="med"/>
              </a:ln>
            </p:spPr>
          </p:sp>
          <p:sp>
            <p:nvSpPr>
              <p:cNvPr id="66581" name="Line 24"/>
              <p:cNvSpPr/>
              <p:nvPr/>
            </p:nvSpPr>
            <p:spPr>
              <a:xfrm>
                <a:off x="1635" y="672"/>
                <a:ext cx="480" cy="0"/>
              </a:xfrm>
              <a:prstGeom prst="line">
                <a:avLst/>
              </a:prstGeom>
              <a:ln w="28575" cap="flat" cmpd="sng">
                <a:solidFill>
                  <a:schemeClr val="tx1"/>
                </a:solidFill>
                <a:prstDash val="solid"/>
                <a:round/>
                <a:headEnd type="none" w="med" len="med"/>
                <a:tailEnd type="none" w="med" len="med"/>
              </a:ln>
            </p:spPr>
          </p:sp>
          <p:sp>
            <p:nvSpPr>
              <p:cNvPr id="66582" name="Line 25"/>
              <p:cNvSpPr/>
              <p:nvPr/>
            </p:nvSpPr>
            <p:spPr>
              <a:xfrm>
                <a:off x="915" y="144"/>
                <a:ext cx="384" cy="0"/>
              </a:xfrm>
              <a:prstGeom prst="line">
                <a:avLst/>
              </a:prstGeom>
              <a:ln w="28575" cap="flat" cmpd="sng">
                <a:solidFill>
                  <a:schemeClr val="tx1"/>
                </a:solidFill>
                <a:prstDash val="solid"/>
                <a:round/>
                <a:headEnd type="none" w="med" len="med"/>
                <a:tailEnd type="none" w="med" len="med"/>
              </a:ln>
            </p:spPr>
          </p:sp>
          <p:sp>
            <p:nvSpPr>
              <p:cNvPr id="66583" name="Line 26"/>
              <p:cNvSpPr/>
              <p:nvPr/>
            </p:nvSpPr>
            <p:spPr>
              <a:xfrm>
                <a:off x="1395" y="144"/>
                <a:ext cx="384" cy="0"/>
              </a:xfrm>
              <a:prstGeom prst="line">
                <a:avLst/>
              </a:prstGeom>
              <a:ln w="28575" cap="flat" cmpd="sng">
                <a:solidFill>
                  <a:schemeClr val="tx1"/>
                </a:solidFill>
                <a:prstDash val="solid"/>
                <a:round/>
                <a:headEnd type="none" w="med" len="med"/>
                <a:tailEnd type="none" w="med" len="med"/>
              </a:ln>
            </p:spPr>
          </p:sp>
          <p:sp>
            <p:nvSpPr>
              <p:cNvPr id="66584" name="Line 27"/>
              <p:cNvSpPr/>
              <p:nvPr/>
            </p:nvSpPr>
            <p:spPr>
              <a:xfrm>
                <a:off x="1779" y="144"/>
                <a:ext cx="0" cy="528"/>
              </a:xfrm>
              <a:prstGeom prst="line">
                <a:avLst/>
              </a:prstGeom>
              <a:ln w="28575" cap="flat" cmpd="sng">
                <a:solidFill>
                  <a:schemeClr val="tx1"/>
                </a:solidFill>
                <a:prstDash val="solid"/>
                <a:round/>
                <a:headEnd type="none" w="med" len="med"/>
                <a:tailEnd type="none" w="med" len="med"/>
              </a:ln>
            </p:spPr>
          </p:sp>
          <p:sp>
            <p:nvSpPr>
              <p:cNvPr id="66585" name="Line 28"/>
              <p:cNvSpPr/>
              <p:nvPr/>
            </p:nvSpPr>
            <p:spPr>
              <a:xfrm>
                <a:off x="1779" y="672"/>
                <a:ext cx="0" cy="528"/>
              </a:xfrm>
              <a:prstGeom prst="line">
                <a:avLst/>
              </a:prstGeom>
              <a:ln w="28575" cap="flat" cmpd="sng">
                <a:solidFill>
                  <a:schemeClr val="tx1"/>
                </a:solidFill>
                <a:prstDash val="solid"/>
                <a:round/>
                <a:headEnd type="none" w="med" len="med"/>
                <a:tailEnd type="none" w="med" len="med"/>
              </a:ln>
            </p:spPr>
          </p:sp>
          <p:sp>
            <p:nvSpPr>
              <p:cNvPr id="66586" name="Line 29"/>
              <p:cNvSpPr/>
              <p:nvPr/>
            </p:nvSpPr>
            <p:spPr>
              <a:xfrm>
                <a:off x="1683" y="912"/>
                <a:ext cx="192" cy="0"/>
              </a:xfrm>
              <a:prstGeom prst="line">
                <a:avLst/>
              </a:prstGeom>
              <a:ln w="28575" cap="flat" cmpd="sng">
                <a:solidFill>
                  <a:schemeClr val="tx1"/>
                </a:solidFill>
                <a:prstDash val="solid"/>
                <a:round/>
                <a:headEnd type="none" w="med" len="med"/>
                <a:tailEnd type="none" w="med" len="med"/>
              </a:ln>
            </p:spPr>
          </p:sp>
          <p:sp>
            <p:nvSpPr>
              <p:cNvPr id="66587" name="Line 30"/>
              <p:cNvSpPr/>
              <p:nvPr/>
            </p:nvSpPr>
            <p:spPr>
              <a:xfrm flipH="1">
                <a:off x="1683" y="912"/>
                <a:ext cx="96" cy="192"/>
              </a:xfrm>
              <a:prstGeom prst="line">
                <a:avLst/>
              </a:prstGeom>
              <a:ln w="28575" cap="flat" cmpd="sng">
                <a:solidFill>
                  <a:schemeClr val="tx1"/>
                </a:solidFill>
                <a:prstDash val="solid"/>
                <a:round/>
                <a:headEnd type="none" w="med" len="med"/>
                <a:tailEnd type="none" w="med" len="med"/>
              </a:ln>
            </p:spPr>
          </p:sp>
          <p:sp>
            <p:nvSpPr>
              <p:cNvPr id="66588" name="Line 31"/>
              <p:cNvSpPr/>
              <p:nvPr/>
            </p:nvSpPr>
            <p:spPr>
              <a:xfrm>
                <a:off x="1779" y="912"/>
                <a:ext cx="96" cy="192"/>
              </a:xfrm>
              <a:prstGeom prst="line">
                <a:avLst/>
              </a:prstGeom>
              <a:ln w="28575" cap="flat" cmpd="sng">
                <a:solidFill>
                  <a:schemeClr val="tx1"/>
                </a:solidFill>
                <a:prstDash val="solid"/>
                <a:round/>
                <a:headEnd type="none" w="med" len="med"/>
                <a:tailEnd type="none" w="med" len="med"/>
              </a:ln>
            </p:spPr>
          </p:sp>
          <p:sp>
            <p:nvSpPr>
              <p:cNvPr id="66589" name="Line 32"/>
              <p:cNvSpPr/>
              <p:nvPr/>
            </p:nvSpPr>
            <p:spPr>
              <a:xfrm>
                <a:off x="1683" y="1104"/>
                <a:ext cx="192" cy="0"/>
              </a:xfrm>
              <a:prstGeom prst="line">
                <a:avLst/>
              </a:prstGeom>
              <a:ln w="28575" cap="flat" cmpd="sng">
                <a:solidFill>
                  <a:schemeClr val="tx1"/>
                </a:solidFill>
                <a:prstDash val="solid"/>
                <a:round/>
                <a:headEnd type="none" w="med" len="med"/>
                <a:tailEnd type="none" w="med" len="med"/>
              </a:ln>
            </p:spPr>
          </p:sp>
          <p:sp>
            <p:nvSpPr>
              <p:cNvPr id="66590" name="Line 33"/>
              <p:cNvSpPr/>
              <p:nvPr/>
            </p:nvSpPr>
            <p:spPr>
              <a:xfrm>
                <a:off x="1875" y="912"/>
                <a:ext cx="0" cy="96"/>
              </a:xfrm>
              <a:prstGeom prst="line">
                <a:avLst/>
              </a:prstGeom>
              <a:ln w="28575" cap="flat" cmpd="sng">
                <a:solidFill>
                  <a:schemeClr val="tx1"/>
                </a:solidFill>
                <a:prstDash val="solid"/>
                <a:round/>
                <a:headEnd type="none" w="med" len="med"/>
                <a:tailEnd type="none" w="med" len="med"/>
              </a:ln>
            </p:spPr>
          </p:sp>
          <p:grpSp>
            <p:nvGrpSpPr>
              <p:cNvPr id="66591" name="Group 34"/>
              <p:cNvGrpSpPr/>
              <p:nvPr/>
            </p:nvGrpSpPr>
            <p:grpSpPr>
              <a:xfrm>
                <a:off x="1731" y="1200"/>
                <a:ext cx="96" cy="96"/>
                <a:chOff x="0" y="0"/>
                <a:chExt cx="96" cy="96"/>
              </a:xfrm>
            </p:grpSpPr>
            <p:sp>
              <p:nvSpPr>
                <p:cNvPr id="66592" name="Line 35"/>
                <p:cNvSpPr/>
                <p:nvPr/>
              </p:nvSpPr>
              <p:spPr>
                <a:xfrm>
                  <a:off x="0" y="0"/>
                  <a:ext cx="96" cy="0"/>
                </a:xfrm>
                <a:prstGeom prst="line">
                  <a:avLst/>
                </a:prstGeom>
                <a:ln w="28575" cap="flat" cmpd="sng">
                  <a:solidFill>
                    <a:schemeClr val="tx1"/>
                  </a:solidFill>
                  <a:prstDash val="solid"/>
                  <a:round/>
                  <a:headEnd type="none" w="med" len="med"/>
                  <a:tailEnd type="none" w="med" len="med"/>
                </a:ln>
              </p:spPr>
            </p:sp>
            <p:sp>
              <p:nvSpPr>
                <p:cNvPr id="66593" name="Line 36"/>
                <p:cNvSpPr/>
                <p:nvPr/>
              </p:nvSpPr>
              <p:spPr>
                <a:xfrm>
                  <a:off x="0" y="0"/>
                  <a:ext cx="48" cy="96"/>
                </a:xfrm>
                <a:prstGeom prst="line">
                  <a:avLst/>
                </a:prstGeom>
                <a:ln w="28575" cap="flat" cmpd="sng">
                  <a:solidFill>
                    <a:schemeClr val="tx1"/>
                  </a:solidFill>
                  <a:prstDash val="solid"/>
                  <a:round/>
                  <a:headEnd type="none" w="med" len="med"/>
                  <a:tailEnd type="none" w="med" len="med"/>
                </a:ln>
              </p:spPr>
            </p:sp>
            <p:sp>
              <p:nvSpPr>
                <p:cNvPr id="66594" name="Line 37"/>
                <p:cNvSpPr/>
                <p:nvPr/>
              </p:nvSpPr>
              <p:spPr>
                <a:xfrm flipH="1">
                  <a:off x="48" y="0"/>
                  <a:ext cx="48" cy="96"/>
                </a:xfrm>
                <a:prstGeom prst="line">
                  <a:avLst/>
                </a:prstGeom>
                <a:ln w="28575" cap="flat" cmpd="sng">
                  <a:solidFill>
                    <a:schemeClr val="tx1"/>
                  </a:solidFill>
                  <a:prstDash val="solid"/>
                  <a:round/>
                  <a:headEnd type="none" w="med" len="med"/>
                  <a:tailEnd type="none" w="med" len="med"/>
                </a:ln>
              </p:spPr>
            </p:sp>
          </p:grpSp>
          <p:graphicFrame>
            <p:nvGraphicFramePr>
              <p:cNvPr id="66595" name="对象 61477"/>
              <p:cNvGraphicFramePr>
                <a:graphicFrameLocks noChangeAspect="1"/>
              </p:cNvGraphicFramePr>
              <p:nvPr/>
            </p:nvGraphicFramePr>
            <p:xfrm>
              <a:off x="409" y="240"/>
              <a:ext cx="249" cy="288"/>
            </p:xfrm>
            <a:graphic>
              <a:graphicData uri="http://schemas.openxmlformats.org/presentationml/2006/ole">
                <mc:AlternateContent xmlns:mc="http://schemas.openxmlformats.org/markup-compatibility/2006">
                  <mc:Choice xmlns:v="urn:schemas-microsoft-com:vml" Requires="v">
                    <p:oleObj spid="_x0000_s37960" r:id="rId5" imgW="171450" imgH="197485" progId="">
                      <p:embed/>
                    </p:oleObj>
                  </mc:Choice>
                  <mc:Fallback>
                    <p:oleObj r:id="rId5" imgW="171450" imgH="197485" progId="">
                      <p:embed/>
                      <p:pic>
                        <p:nvPicPr>
                          <p:cNvPr id="0" name="图片 3242"/>
                          <p:cNvPicPr/>
                          <p:nvPr/>
                        </p:nvPicPr>
                        <p:blipFill>
                          <a:blip r:embed="rId6"/>
                          <a:stretch>
                            <a:fillRect/>
                          </a:stretch>
                        </p:blipFill>
                        <p:spPr>
                          <a:xfrm>
                            <a:off x="409" y="240"/>
                            <a:ext cx="249" cy="288"/>
                          </a:xfrm>
                          <a:prstGeom prst="rect">
                            <a:avLst/>
                          </a:prstGeom>
                          <a:noFill/>
                          <a:ln w="38100">
                            <a:noFill/>
                            <a:miter/>
                          </a:ln>
                        </p:spPr>
                      </p:pic>
                    </p:oleObj>
                  </mc:Fallback>
                </mc:AlternateContent>
              </a:graphicData>
            </a:graphic>
          </p:graphicFrame>
          <p:graphicFrame>
            <p:nvGraphicFramePr>
              <p:cNvPr id="66596" name="对象 61478"/>
              <p:cNvGraphicFramePr>
                <a:graphicFrameLocks noChangeAspect="1"/>
              </p:cNvGraphicFramePr>
              <p:nvPr/>
            </p:nvGraphicFramePr>
            <p:xfrm>
              <a:off x="0" y="288"/>
              <a:ext cx="211" cy="288"/>
            </p:xfrm>
            <a:graphic>
              <a:graphicData uri="http://schemas.openxmlformats.org/presentationml/2006/ole">
                <mc:AlternateContent xmlns:mc="http://schemas.openxmlformats.org/markup-compatibility/2006">
                  <mc:Choice xmlns:v="urn:schemas-microsoft-com:vml" Requires="v">
                    <p:oleObj spid="_x0000_s37961" r:id="rId7" imgW="145415" imgH="198120" progId="">
                      <p:embed/>
                    </p:oleObj>
                  </mc:Choice>
                  <mc:Fallback>
                    <p:oleObj r:id="rId7" imgW="145415" imgH="198120" progId="">
                      <p:embed/>
                      <p:pic>
                        <p:nvPicPr>
                          <p:cNvPr id="0" name="图片 3240"/>
                          <p:cNvPicPr/>
                          <p:nvPr/>
                        </p:nvPicPr>
                        <p:blipFill>
                          <a:blip r:embed="rId8"/>
                          <a:stretch>
                            <a:fillRect/>
                          </a:stretch>
                        </p:blipFill>
                        <p:spPr>
                          <a:xfrm>
                            <a:off x="0" y="288"/>
                            <a:ext cx="211" cy="288"/>
                          </a:xfrm>
                          <a:prstGeom prst="rect">
                            <a:avLst/>
                          </a:prstGeom>
                          <a:noFill/>
                          <a:ln w="38100">
                            <a:noFill/>
                            <a:miter/>
                          </a:ln>
                        </p:spPr>
                      </p:pic>
                    </p:oleObj>
                  </mc:Fallback>
                </mc:AlternateContent>
              </a:graphicData>
            </a:graphic>
          </p:graphicFrame>
          <p:graphicFrame>
            <p:nvGraphicFramePr>
              <p:cNvPr id="66597" name="对象 61479"/>
              <p:cNvGraphicFramePr>
                <a:graphicFrameLocks noChangeAspect="1"/>
              </p:cNvGraphicFramePr>
              <p:nvPr/>
            </p:nvGraphicFramePr>
            <p:xfrm>
              <a:off x="1957" y="384"/>
              <a:ext cx="230" cy="288"/>
            </p:xfrm>
            <a:graphic>
              <a:graphicData uri="http://schemas.openxmlformats.org/presentationml/2006/ole">
                <mc:AlternateContent xmlns:mc="http://schemas.openxmlformats.org/markup-compatibility/2006">
                  <mc:Choice xmlns:v="urn:schemas-microsoft-com:vml" Requires="v">
                    <p:oleObj spid="_x0000_s37962" r:id="rId9" imgW="158115" imgH="198120" progId="">
                      <p:embed/>
                    </p:oleObj>
                  </mc:Choice>
                  <mc:Fallback>
                    <p:oleObj r:id="rId9" imgW="158115" imgH="198120" progId="">
                      <p:embed/>
                      <p:pic>
                        <p:nvPicPr>
                          <p:cNvPr id="0" name="图片 3234"/>
                          <p:cNvPicPr/>
                          <p:nvPr/>
                        </p:nvPicPr>
                        <p:blipFill>
                          <a:blip r:embed="rId10"/>
                          <a:stretch>
                            <a:fillRect/>
                          </a:stretch>
                        </p:blipFill>
                        <p:spPr>
                          <a:xfrm>
                            <a:off x="1957" y="384"/>
                            <a:ext cx="230" cy="288"/>
                          </a:xfrm>
                          <a:prstGeom prst="rect">
                            <a:avLst/>
                          </a:prstGeom>
                          <a:noFill/>
                          <a:ln w="38100">
                            <a:noFill/>
                            <a:miter/>
                          </a:ln>
                        </p:spPr>
                      </p:pic>
                    </p:oleObj>
                  </mc:Fallback>
                </mc:AlternateContent>
              </a:graphicData>
            </a:graphic>
          </p:graphicFrame>
          <p:graphicFrame>
            <p:nvGraphicFramePr>
              <p:cNvPr id="66598" name="对象 61480"/>
              <p:cNvGraphicFramePr>
                <a:graphicFrameLocks noChangeAspect="1"/>
              </p:cNvGraphicFramePr>
              <p:nvPr/>
            </p:nvGraphicFramePr>
            <p:xfrm>
              <a:off x="649" y="720"/>
              <a:ext cx="249" cy="288"/>
            </p:xfrm>
            <a:graphic>
              <a:graphicData uri="http://schemas.openxmlformats.org/presentationml/2006/ole">
                <mc:AlternateContent xmlns:mc="http://schemas.openxmlformats.org/markup-compatibility/2006">
                  <mc:Choice xmlns:v="urn:schemas-microsoft-com:vml" Requires="v">
                    <p:oleObj spid="_x0000_s37963" r:id="rId11" imgW="171450" imgH="197485" progId="">
                      <p:embed/>
                    </p:oleObj>
                  </mc:Choice>
                  <mc:Fallback>
                    <p:oleObj r:id="rId11" imgW="171450" imgH="197485" progId="">
                      <p:embed/>
                      <p:pic>
                        <p:nvPicPr>
                          <p:cNvPr id="0" name="图片 3233"/>
                          <p:cNvPicPr/>
                          <p:nvPr/>
                        </p:nvPicPr>
                        <p:blipFill>
                          <a:blip r:embed="rId12"/>
                          <a:stretch>
                            <a:fillRect/>
                          </a:stretch>
                        </p:blipFill>
                        <p:spPr>
                          <a:xfrm>
                            <a:off x="649" y="720"/>
                            <a:ext cx="249" cy="288"/>
                          </a:xfrm>
                          <a:prstGeom prst="rect">
                            <a:avLst/>
                          </a:prstGeom>
                          <a:noFill/>
                          <a:ln w="38100">
                            <a:noFill/>
                            <a:miter/>
                          </a:ln>
                        </p:spPr>
                      </p:pic>
                    </p:oleObj>
                  </mc:Fallback>
                </mc:AlternateContent>
              </a:graphicData>
            </a:graphic>
          </p:graphicFrame>
          <p:graphicFrame>
            <p:nvGraphicFramePr>
              <p:cNvPr id="66599" name="对象 61481"/>
              <p:cNvGraphicFramePr>
                <a:graphicFrameLocks noChangeAspect="1"/>
              </p:cNvGraphicFramePr>
              <p:nvPr/>
            </p:nvGraphicFramePr>
            <p:xfrm>
              <a:off x="771" y="288"/>
              <a:ext cx="249" cy="288"/>
            </p:xfrm>
            <a:graphic>
              <a:graphicData uri="http://schemas.openxmlformats.org/presentationml/2006/ole">
                <mc:AlternateContent xmlns:mc="http://schemas.openxmlformats.org/markup-compatibility/2006">
                  <mc:Choice xmlns:v="urn:schemas-microsoft-com:vml" Requires="v">
                    <p:oleObj spid="_x0000_s37964" r:id="rId13" imgW="171450" imgH="197485" progId="">
                      <p:embed/>
                    </p:oleObj>
                  </mc:Choice>
                  <mc:Fallback>
                    <p:oleObj r:id="rId13" imgW="171450" imgH="197485" progId="">
                      <p:embed/>
                      <p:pic>
                        <p:nvPicPr>
                          <p:cNvPr id="0" name="图片 3243"/>
                          <p:cNvPicPr/>
                          <p:nvPr/>
                        </p:nvPicPr>
                        <p:blipFill>
                          <a:blip r:embed="rId14"/>
                          <a:stretch>
                            <a:fillRect/>
                          </a:stretch>
                        </p:blipFill>
                        <p:spPr>
                          <a:xfrm>
                            <a:off x="771" y="288"/>
                            <a:ext cx="249" cy="288"/>
                          </a:xfrm>
                          <a:prstGeom prst="rect">
                            <a:avLst/>
                          </a:prstGeom>
                          <a:noFill/>
                          <a:ln w="38100">
                            <a:noFill/>
                            <a:miter/>
                          </a:ln>
                        </p:spPr>
                      </p:pic>
                    </p:oleObj>
                  </mc:Fallback>
                </mc:AlternateContent>
              </a:graphicData>
            </a:graphic>
          </p:graphicFrame>
          <p:graphicFrame>
            <p:nvGraphicFramePr>
              <p:cNvPr id="66600" name="对象 61482"/>
              <p:cNvGraphicFramePr>
                <a:graphicFrameLocks noChangeAspect="1"/>
              </p:cNvGraphicFramePr>
              <p:nvPr/>
            </p:nvGraphicFramePr>
            <p:xfrm>
              <a:off x="1059" y="480"/>
              <a:ext cx="202" cy="157"/>
            </p:xfrm>
            <a:graphic>
              <a:graphicData uri="http://schemas.openxmlformats.org/presentationml/2006/ole">
                <mc:AlternateContent xmlns:mc="http://schemas.openxmlformats.org/markup-compatibility/2006">
                  <mc:Choice xmlns:v="urn:schemas-microsoft-com:vml" Requires="v">
                    <p:oleObj spid="_x0000_s37965" r:id="rId15" imgW="120650" imgH="93980" progId="">
                      <p:embed/>
                    </p:oleObj>
                  </mc:Choice>
                  <mc:Fallback>
                    <p:oleObj r:id="rId15" imgW="120650" imgH="93980" progId="">
                      <p:embed/>
                      <p:pic>
                        <p:nvPicPr>
                          <p:cNvPr id="0" name="图片 3235"/>
                          <p:cNvPicPr/>
                          <p:nvPr/>
                        </p:nvPicPr>
                        <p:blipFill>
                          <a:blip r:embed="rId16"/>
                          <a:stretch>
                            <a:fillRect/>
                          </a:stretch>
                        </p:blipFill>
                        <p:spPr>
                          <a:xfrm>
                            <a:off x="1059" y="480"/>
                            <a:ext cx="202" cy="157"/>
                          </a:xfrm>
                          <a:prstGeom prst="rect">
                            <a:avLst/>
                          </a:prstGeom>
                          <a:noFill/>
                          <a:ln w="38100">
                            <a:noFill/>
                            <a:miter/>
                          </a:ln>
                        </p:spPr>
                      </p:pic>
                    </p:oleObj>
                  </mc:Fallback>
                </mc:AlternateContent>
              </a:graphicData>
            </a:graphic>
          </p:graphicFrame>
          <p:graphicFrame>
            <p:nvGraphicFramePr>
              <p:cNvPr id="66601" name="对象 61483"/>
              <p:cNvGraphicFramePr>
                <a:graphicFrameLocks noChangeAspect="1"/>
              </p:cNvGraphicFramePr>
              <p:nvPr/>
            </p:nvGraphicFramePr>
            <p:xfrm>
              <a:off x="1059" y="720"/>
              <a:ext cx="232" cy="232"/>
            </p:xfrm>
            <a:graphic>
              <a:graphicData uri="http://schemas.openxmlformats.org/presentationml/2006/ole">
                <mc:AlternateContent xmlns:mc="http://schemas.openxmlformats.org/markup-compatibility/2006">
                  <mc:Choice xmlns:v="urn:schemas-microsoft-com:vml" Requires="v">
                    <p:oleObj spid="_x0000_s37966" r:id="rId17" imgW="133985" imgH="133985" progId="">
                      <p:embed/>
                    </p:oleObj>
                  </mc:Choice>
                  <mc:Fallback>
                    <p:oleObj r:id="rId17" imgW="133985" imgH="133985" progId="">
                      <p:embed/>
                      <p:pic>
                        <p:nvPicPr>
                          <p:cNvPr id="0" name="图片 3231"/>
                          <p:cNvPicPr/>
                          <p:nvPr/>
                        </p:nvPicPr>
                        <p:blipFill>
                          <a:blip r:embed="rId18"/>
                          <a:stretch>
                            <a:fillRect/>
                          </a:stretch>
                        </p:blipFill>
                        <p:spPr>
                          <a:xfrm>
                            <a:off x="1059" y="720"/>
                            <a:ext cx="232" cy="232"/>
                          </a:xfrm>
                          <a:prstGeom prst="rect">
                            <a:avLst/>
                          </a:prstGeom>
                          <a:noFill/>
                          <a:ln w="38100">
                            <a:noFill/>
                            <a:miter/>
                          </a:ln>
                        </p:spPr>
                      </p:pic>
                    </p:oleObj>
                  </mc:Fallback>
                </mc:AlternateContent>
              </a:graphicData>
            </a:graphic>
          </p:graphicFrame>
          <p:graphicFrame>
            <p:nvGraphicFramePr>
              <p:cNvPr id="66602" name="对象 61484"/>
              <p:cNvGraphicFramePr>
                <a:graphicFrameLocks noChangeAspect="1"/>
              </p:cNvGraphicFramePr>
              <p:nvPr/>
            </p:nvGraphicFramePr>
            <p:xfrm>
              <a:off x="1155" y="576"/>
              <a:ext cx="288" cy="231"/>
            </p:xfrm>
            <a:graphic>
              <a:graphicData uri="http://schemas.openxmlformats.org/presentationml/2006/ole">
                <mc:AlternateContent xmlns:mc="http://schemas.openxmlformats.org/markup-compatibility/2006">
                  <mc:Choice xmlns:v="urn:schemas-microsoft-com:vml" Requires="v">
                    <p:oleObj spid="_x0000_s37967" r:id="rId19" imgW="198120" imgH="158115" progId="">
                      <p:embed/>
                    </p:oleObj>
                  </mc:Choice>
                  <mc:Fallback>
                    <p:oleObj r:id="rId19" imgW="198120" imgH="158115" progId="">
                      <p:embed/>
                      <p:pic>
                        <p:nvPicPr>
                          <p:cNvPr id="0" name="图片 3238"/>
                          <p:cNvPicPr/>
                          <p:nvPr/>
                        </p:nvPicPr>
                        <p:blipFill>
                          <a:blip r:embed="rId20"/>
                          <a:stretch>
                            <a:fillRect/>
                          </a:stretch>
                        </p:blipFill>
                        <p:spPr>
                          <a:xfrm>
                            <a:off x="1155" y="576"/>
                            <a:ext cx="288" cy="231"/>
                          </a:xfrm>
                          <a:prstGeom prst="rect">
                            <a:avLst/>
                          </a:prstGeom>
                          <a:noFill/>
                          <a:ln w="38100">
                            <a:noFill/>
                            <a:miter/>
                          </a:ln>
                        </p:spPr>
                      </p:pic>
                    </p:oleObj>
                  </mc:Fallback>
                </mc:AlternateContent>
              </a:graphicData>
            </a:graphic>
          </p:graphicFrame>
          <p:sp>
            <p:nvSpPr>
              <p:cNvPr id="66603" name="Line 46"/>
              <p:cNvSpPr/>
              <p:nvPr/>
            </p:nvSpPr>
            <p:spPr>
              <a:xfrm flipH="1">
                <a:off x="915" y="48"/>
                <a:ext cx="288" cy="0"/>
              </a:xfrm>
              <a:prstGeom prst="line">
                <a:avLst/>
              </a:prstGeom>
              <a:ln w="28575" cap="flat" cmpd="sng">
                <a:solidFill>
                  <a:schemeClr val="tx1"/>
                </a:solidFill>
                <a:prstDash val="solid"/>
                <a:round/>
                <a:headEnd type="none" w="med" len="med"/>
                <a:tailEnd type="triangle" w="med" len="med"/>
              </a:ln>
            </p:spPr>
          </p:sp>
        </p:grpSp>
      </p:grpSp>
      <p:pic>
        <p:nvPicPr>
          <p:cNvPr id="66604" name="Picture 47"/>
          <p:cNvPicPr>
            <a:picLocks noChangeAspect="1"/>
          </p:cNvPicPr>
          <p:nvPr/>
        </p:nvPicPr>
        <p:blipFill>
          <a:blip r:embed="rId21"/>
          <a:stretch>
            <a:fillRect/>
          </a:stretch>
        </p:blipFill>
        <p:spPr>
          <a:xfrm>
            <a:off x="6334760" y="1971675"/>
            <a:ext cx="4069080" cy="3201035"/>
          </a:xfrm>
          <a:prstGeom prst="rect">
            <a:avLst/>
          </a:prstGeom>
          <a:noFill/>
          <a:ln w="9525">
            <a:noFill/>
          </a:ln>
        </p:spPr>
      </p:pic>
      <p:graphicFrame>
        <p:nvGraphicFramePr>
          <p:cNvPr id="66605" name="Object 82"/>
          <p:cNvGraphicFramePr>
            <a:graphicFrameLocks noChangeAspect="1"/>
          </p:cNvGraphicFramePr>
          <p:nvPr/>
        </p:nvGraphicFramePr>
        <p:xfrm>
          <a:off x="7168515" y="1730693"/>
          <a:ext cx="1036638" cy="333375"/>
        </p:xfrm>
        <a:graphic>
          <a:graphicData uri="http://schemas.openxmlformats.org/presentationml/2006/ole">
            <mc:AlternateContent xmlns:mc="http://schemas.openxmlformats.org/markup-compatibility/2006">
              <mc:Choice xmlns:v="urn:schemas-microsoft-com:vml" Requires="v">
                <p:oleObj spid="_x0000_s37968" r:id="rId22" imgW="716915" imgH="230505" progId="Equation.KSEE3">
                  <p:embed/>
                </p:oleObj>
              </mc:Choice>
              <mc:Fallback>
                <p:oleObj r:id="rId22" imgW="716915" imgH="230505" progId="Equation.KSEE3">
                  <p:embed/>
                  <p:pic>
                    <p:nvPicPr>
                      <p:cNvPr id="0" name="图片 3244"/>
                      <p:cNvPicPr/>
                      <p:nvPr/>
                    </p:nvPicPr>
                    <p:blipFill>
                      <a:blip r:embed="rId23"/>
                      <a:stretch>
                        <a:fillRect/>
                      </a:stretch>
                    </p:blipFill>
                    <p:spPr>
                      <a:xfrm>
                        <a:off x="7168515" y="1730693"/>
                        <a:ext cx="1036638" cy="333375"/>
                      </a:xfrm>
                      <a:prstGeom prst="rect">
                        <a:avLst/>
                      </a:prstGeom>
                      <a:noFill/>
                      <a:ln w="38100">
                        <a:noFill/>
                        <a:miter/>
                      </a:ln>
                    </p:spPr>
                  </p:pic>
                </p:oleObj>
              </mc:Fallback>
            </mc:AlternateContent>
          </a:graphicData>
        </a:graphic>
      </p:graphicFrame>
      <p:graphicFrame>
        <p:nvGraphicFramePr>
          <p:cNvPr id="66606" name="Object 81"/>
          <p:cNvGraphicFramePr>
            <a:graphicFrameLocks noChangeAspect="1"/>
          </p:cNvGraphicFramePr>
          <p:nvPr/>
        </p:nvGraphicFramePr>
        <p:xfrm>
          <a:off x="8890953" y="1640523"/>
          <a:ext cx="1055687" cy="333375"/>
        </p:xfrm>
        <a:graphic>
          <a:graphicData uri="http://schemas.openxmlformats.org/presentationml/2006/ole">
            <mc:AlternateContent xmlns:mc="http://schemas.openxmlformats.org/markup-compatibility/2006">
              <mc:Choice xmlns:v="urn:schemas-microsoft-com:vml" Requires="v">
                <p:oleObj spid="_x0000_s37969" r:id="rId24" imgW="729615" imgH="230505" progId="Equation.KSEE3">
                  <p:embed/>
                </p:oleObj>
              </mc:Choice>
              <mc:Fallback>
                <p:oleObj r:id="rId24" imgW="729615" imgH="230505" progId="Equation.KSEE3">
                  <p:embed/>
                  <p:pic>
                    <p:nvPicPr>
                      <p:cNvPr id="0" name="图片 3239"/>
                      <p:cNvPicPr/>
                      <p:nvPr/>
                    </p:nvPicPr>
                    <p:blipFill>
                      <a:blip r:embed="rId25"/>
                      <a:stretch>
                        <a:fillRect/>
                      </a:stretch>
                    </p:blipFill>
                    <p:spPr>
                      <a:xfrm>
                        <a:off x="8890953" y="1640523"/>
                        <a:ext cx="1055687" cy="333375"/>
                      </a:xfrm>
                      <a:prstGeom prst="rect">
                        <a:avLst/>
                      </a:prstGeom>
                      <a:noFill/>
                      <a:ln w="38100">
                        <a:noFill/>
                        <a:miter/>
                      </a:ln>
                    </p:spPr>
                  </p:pic>
                </p:oleObj>
              </mc:Fallback>
            </mc:AlternateContent>
          </a:graphicData>
        </a:graphic>
      </p:graphicFrame>
      <p:graphicFrame>
        <p:nvGraphicFramePr>
          <p:cNvPr id="66607" name="对象 9">
            <a:hlinkClick r:id="" action="ppaction://ole?verb=0"/>
          </p:cNvPr>
          <p:cNvGraphicFramePr>
            <a:graphicFrameLocks noChangeAspect="1"/>
          </p:cNvGraphicFramePr>
          <p:nvPr/>
        </p:nvGraphicFramePr>
        <p:xfrm>
          <a:off x="1606868" y="2513013"/>
          <a:ext cx="1585912" cy="403225"/>
        </p:xfrm>
        <a:graphic>
          <a:graphicData uri="http://schemas.openxmlformats.org/presentationml/2006/ole">
            <mc:AlternateContent xmlns:mc="http://schemas.openxmlformats.org/markup-compatibility/2006">
              <mc:Choice xmlns:v="urn:schemas-microsoft-com:vml" Requires="v">
                <p:oleObj spid="_x0000_s37970" r:id="rId26" imgW="850900" imgH="215900" progId="Equation.KSEE3">
                  <p:embed/>
                </p:oleObj>
              </mc:Choice>
              <mc:Fallback>
                <p:oleObj r:id="rId26" imgW="850900" imgH="215900" progId="Equation.KSEE3">
                  <p:embed/>
                  <p:pic>
                    <p:nvPicPr>
                      <p:cNvPr id="0" name="图片 3241"/>
                      <p:cNvPicPr/>
                      <p:nvPr/>
                    </p:nvPicPr>
                    <p:blipFill>
                      <a:blip r:embed="rId27"/>
                      <a:stretch>
                        <a:fillRect/>
                      </a:stretch>
                    </p:blipFill>
                    <p:spPr>
                      <a:xfrm>
                        <a:off x="1606868" y="2513013"/>
                        <a:ext cx="1585912" cy="403225"/>
                      </a:xfrm>
                      <a:prstGeom prst="rect">
                        <a:avLst/>
                      </a:prstGeom>
                      <a:noFill/>
                      <a:ln w="38100">
                        <a:noFill/>
                        <a:miter/>
                      </a:ln>
                    </p:spPr>
                  </p:pic>
                </p:oleObj>
              </mc:Fallback>
            </mc:AlternateContent>
          </a:graphicData>
        </a:graphic>
      </p:graphicFrame>
      <p:graphicFrame>
        <p:nvGraphicFramePr>
          <p:cNvPr id="66608" name="对象 2">
            <a:hlinkClick r:id="" action="ppaction://ole?verb=0"/>
          </p:cNvPr>
          <p:cNvGraphicFramePr>
            <a:graphicFrameLocks noChangeAspect="1"/>
          </p:cNvGraphicFramePr>
          <p:nvPr/>
        </p:nvGraphicFramePr>
        <p:xfrm>
          <a:off x="5648325" y="4035425"/>
          <a:ext cx="533400" cy="436563"/>
        </p:xfrm>
        <a:graphic>
          <a:graphicData uri="http://schemas.openxmlformats.org/presentationml/2006/ole">
            <mc:AlternateContent xmlns:mc="http://schemas.openxmlformats.org/markup-compatibility/2006">
              <mc:Choice xmlns:v="urn:schemas-microsoft-com:vml" Requires="v">
                <p:oleObj spid="_x0000_s37971" r:id="rId28" imgW="279400" imgH="228600" progId="Equation.KSEE3">
                  <p:embed/>
                </p:oleObj>
              </mc:Choice>
              <mc:Fallback>
                <p:oleObj r:id="rId28" imgW="279400" imgH="228600" progId="Equation.KSEE3">
                  <p:embed/>
                  <p:pic>
                    <p:nvPicPr>
                      <p:cNvPr id="0" name="图片 3236"/>
                      <p:cNvPicPr/>
                      <p:nvPr/>
                    </p:nvPicPr>
                    <p:blipFill>
                      <a:blip r:embed="rId29"/>
                      <a:stretch>
                        <a:fillRect/>
                      </a:stretch>
                    </p:blipFill>
                    <p:spPr>
                      <a:xfrm>
                        <a:off x="5648325" y="4035425"/>
                        <a:ext cx="533400" cy="436563"/>
                      </a:xfrm>
                      <a:prstGeom prst="rect">
                        <a:avLst/>
                      </a:prstGeom>
                      <a:noFill/>
                      <a:ln w="38100">
                        <a:noFill/>
                        <a:miter/>
                      </a:ln>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2224723" y="4722178"/>
          <a:ext cx="3517900" cy="398462"/>
        </p:xfrm>
        <a:graphic>
          <a:graphicData uri="http://schemas.openxmlformats.org/presentationml/2006/ole">
            <mc:AlternateContent xmlns:mc="http://schemas.openxmlformats.org/markup-compatibility/2006">
              <mc:Choice xmlns:v="urn:schemas-microsoft-com:vml" Requires="v">
                <p:oleObj spid="_x0000_s37972" r:id="rId30" imgW="2019300" imgH="228600" progId="Equation.KSEE3">
                  <p:embed/>
                </p:oleObj>
              </mc:Choice>
              <mc:Fallback>
                <p:oleObj r:id="rId30" imgW="2019300" imgH="228600" progId="Equation.KSEE3">
                  <p:embed/>
                  <p:pic>
                    <p:nvPicPr>
                      <p:cNvPr id="0" name="图片 3237"/>
                      <p:cNvPicPr/>
                      <p:nvPr/>
                    </p:nvPicPr>
                    <p:blipFill>
                      <a:blip r:embed="rId31"/>
                      <a:stretch>
                        <a:fillRect/>
                      </a:stretch>
                    </p:blipFill>
                    <p:spPr>
                      <a:xfrm>
                        <a:off x="2224723" y="4722178"/>
                        <a:ext cx="3517900" cy="398462"/>
                      </a:xfrm>
                      <a:prstGeom prst="rect">
                        <a:avLst/>
                      </a:prstGeom>
                      <a:noFill/>
                      <a:ln w="38100">
                        <a:noFill/>
                        <a:miter/>
                      </a:ln>
                    </p:spPr>
                  </p:pic>
                </p:oleObj>
              </mc:Fallback>
            </mc:AlternateContent>
          </a:graphicData>
        </a:graphic>
      </p:graphicFrame>
      <p:sp>
        <p:nvSpPr>
          <p:cNvPr id="8" name="文本框 7"/>
          <p:cNvSpPr txBox="1"/>
          <p:nvPr/>
        </p:nvSpPr>
        <p:spPr>
          <a:xfrm>
            <a:off x="2351088" y="5670550"/>
            <a:ext cx="7786687" cy="706755"/>
          </a:xfrm>
          <a:prstGeom prst="rect">
            <a:avLst/>
          </a:prstGeom>
          <a:noFill/>
          <a:ln w="9525">
            <a:noFill/>
          </a:ln>
        </p:spPr>
        <p:txBody>
          <a:bodyPr wrap="square" anchor="t">
            <a:spAutoFit/>
          </a:bodyPr>
          <a:lstStyle/>
          <a:p>
            <a:pPr>
              <a:spcBef>
                <a:spcPct val="50000"/>
              </a:spcBef>
            </a:pPr>
            <a:r>
              <a:rPr lang="en-US" altLang="zh-CN" sz="2000" dirty="0">
                <a:solidFill>
                  <a:srgbClr val="FF0000"/>
                </a:solidFill>
                <a:latin typeface="Times New Roman" panose="02020603050405020304" pitchFamily="18" charset="0"/>
                <a:ea typeface="宋体" panose="02010600030101010101" pitchFamily="2" charset="-122"/>
                <a:sym typeface="宋体" panose="02010600030101010101" pitchFamily="2" charset="-122"/>
              </a:rPr>
              <a:t>PI</a:t>
            </a:r>
            <a:r>
              <a:rPr lang="zh-CN" altLang="en-US" sz="2000" dirty="0">
                <a:latin typeface="Times New Roman" panose="02020603050405020304" pitchFamily="18" charset="0"/>
                <a:ea typeface="宋体" panose="02010600030101010101" pitchFamily="2" charset="-122"/>
                <a:sym typeface="宋体" panose="02010600030101010101" pitchFamily="2" charset="-122"/>
              </a:rPr>
              <a:t>调节器在长期接收</a:t>
            </a:r>
            <a:r>
              <a:rPr lang="zh-CN" altLang="en-US" sz="2000" dirty="0">
                <a:solidFill>
                  <a:srgbClr val="FF0000"/>
                </a:solidFill>
                <a:latin typeface="Times New Roman" panose="02020603050405020304" pitchFamily="18" charset="0"/>
                <a:ea typeface="宋体" panose="02010600030101010101" pitchFamily="2" charset="-122"/>
                <a:sym typeface="宋体" panose="02010600030101010101" pitchFamily="2" charset="-122"/>
              </a:rPr>
              <a:t>单向偏差</a:t>
            </a:r>
            <a:r>
              <a:rPr lang="zh-CN" altLang="en-US" sz="2000" dirty="0">
                <a:latin typeface="Times New Roman" panose="02020603050405020304" pitchFamily="18" charset="0"/>
                <a:ea typeface="宋体" panose="02010600030101010101" pitchFamily="2" charset="-122"/>
                <a:sym typeface="宋体" panose="02010600030101010101" pitchFamily="2" charset="-122"/>
              </a:rPr>
              <a:t>，积分电容两端电压超出正常工作电压范围的现象。</a:t>
            </a:r>
            <a:endParaRPr lang="zh-CN" altLang="en-US" sz="2000" dirty="0">
              <a:latin typeface="Arial" panose="020B0604020202020204" pitchFamily="34" charset="0"/>
              <a:ea typeface="宋体" panose="02010600030101010101" pitchFamily="2" charset="-122"/>
            </a:endParaRPr>
          </a:p>
        </p:txBody>
      </p:sp>
      <p:sp>
        <p:nvSpPr>
          <p:cNvPr id="6" name="Rectangle 78"/>
          <p:cNvSpPr/>
          <p:nvPr/>
        </p:nvSpPr>
        <p:spPr>
          <a:xfrm>
            <a:off x="2445385" y="5120640"/>
            <a:ext cx="3358515" cy="398780"/>
          </a:xfrm>
          <a:prstGeom prst="rect">
            <a:avLst/>
          </a:prstGeom>
          <a:noFill/>
          <a:ln w="9525">
            <a:noFill/>
          </a:ln>
        </p:spPr>
        <p:txBody>
          <a:bodyPr wrap="square" anchor="t">
            <a:spAutoFit/>
          </a:bodyPr>
          <a:lstStyle/>
          <a:p>
            <a:r>
              <a:rPr lang="zh-CN" sz="2000" dirty="0">
                <a:latin typeface="Arial" panose="020B0604020202020204" pitchFamily="34" charset="0"/>
                <a:ea typeface="宋体" panose="02010600030101010101" pitchFamily="2" charset="-122"/>
              </a:rPr>
              <a:t>图</a:t>
            </a:r>
            <a:r>
              <a:rPr lang="en-US" altLang="zh-CN" sz="2000" dirty="0">
                <a:latin typeface="Arial" panose="020B0604020202020204" pitchFamily="34" charset="0"/>
                <a:ea typeface="宋体" panose="02010600030101010101" pitchFamily="2" charset="-122"/>
              </a:rPr>
              <a:t>2-19     </a:t>
            </a:r>
            <a:r>
              <a:rPr lang="zh-CN" altLang="en-US" sz="2000" dirty="0">
                <a:latin typeface="Arial" panose="020B0604020202020204" pitchFamily="34" charset="0"/>
                <a:ea typeface="宋体" panose="02010600030101010101" pitchFamily="2" charset="-122"/>
              </a:rPr>
              <a:t>限幅</a:t>
            </a:r>
            <a:r>
              <a:rPr lang="en-US" altLang="zh-CN" sz="2000" dirty="0">
                <a:latin typeface="Arial" panose="020B0604020202020204" pitchFamily="34" charset="0"/>
                <a:ea typeface="宋体" panose="02010600030101010101" pitchFamily="2" charset="-122"/>
              </a:rPr>
              <a:t>PI</a:t>
            </a:r>
            <a:r>
              <a:rPr lang="zh-CN" altLang="en-US" sz="2000" dirty="0">
                <a:latin typeface="Arial" panose="020B0604020202020204" pitchFamily="34" charset="0"/>
                <a:ea typeface="宋体" panose="02010600030101010101" pitchFamily="2" charset="-122"/>
              </a:rPr>
              <a:t>电路</a:t>
            </a:r>
          </a:p>
        </p:txBody>
      </p:sp>
      <p:sp>
        <p:nvSpPr>
          <p:cNvPr id="7" name="Rectangle 78"/>
          <p:cNvSpPr/>
          <p:nvPr/>
        </p:nvSpPr>
        <p:spPr>
          <a:xfrm>
            <a:off x="6762750" y="5120640"/>
            <a:ext cx="3358515" cy="398780"/>
          </a:xfrm>
          <a:prstGeom prst="rect">
            <a:avLst/>
          </a:prstGeom>
          <a:noFill/>
          <a:ln w="9525">
            <a:noFill/>
          </a:ln>
        </p:spPr>
        <p:txBody>
          <a:bodyPr wrap="square" anchor="t">
            <a:spAutoFit/>
          </a:bodyPr>
          <a:lstStyle/>
          <a:p>
            <a:r>
              <a:rPr lang="zh-CN" sz="2000" dirty="0">
                <a:latin typeface="Arial" panose="020B0604020202020204" pitchFamily="34" charset="0"/>
                <a:ea typeface="宋体" panose="02010600030101010101" pitchFamily="2" charset="-122"/>
              </a:rPr>
              <a:t>图</a:t>
            </a:r>
            <a:r>
              <a:rPr lang="en-US" altLang="zh-CN" sz="2000" dirty="0">
                <a:latin typeface="Arial" panose="020B0604020202020204" pitchFamily="34" charset="0"/>
                <a:ea typeface="宋体" panose="02010600030101010101" pitchFamily="2" charset="-122"/>
              </a:rPr>
              <a:t>2-20     </a:t>
            </a:r>
            <a:r>
              <a:rPr lang="zh-CN" sz="2000" dirty="0">
                <a:latin typeface="Arial" panose="020B0604020202020204" pitchFamily="34" charset="0"/>
                <a:ea typeface="宋体" panose="02010600030101010101" pitchFamily="2" charset="-122"/>
              </a:rPr>
              <a:t>积分电容输出电压</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grpSp>
        <p:nvGrpSpPr>
          <p:cNvPr id="68609" name="Group 2"/>
          <p:cNvGrpSpPr/>
          <p:nvPr/>
        </p:nvGrpSpPr>
        <p:grpSpPr>
          <a:xfrm>
            <a:off x="1447800" y="1672908"/>
            <a:ext cx="5508625" cy="3875087"/>
            <a:chOff x="0" y="0"/>
            <a:chExt cx="4537" cy="2880"/>
          </a:xfrm>
        </p:grpSpPr>
        <p:sp>
          <p:nvSpPr>
            <p:cNvPr id="68610" name="Oval 3"/>
            <p:cNvSpPr/>
            <p:nvPr/>
          </p:nvSpPr>
          <p:spPr>
            <a:xfrm>
              <a:off x="499" y="635"/>
              <a:ext cx="544" cy="499"/>
            </a:xfrm>
            <a:prstGeom prst="ellipse">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8611" name="Line 4"/>
            <p:cNvSpPr/>
            <p:nvPr/>
          </p:nvSpPr>
          <p:spPr>
            <a:xfrm>
              <a:off x="499" y="862"/>
              <a:ext cx="544" cy="0"/>
            </a:xfrm>
            <a:prstGeom prst="line">
              <a:avLst/>
            </a:prstGeom>
            <a:ln w="28575" cap="flat" cmpd="sng">
              <a:solidFill>
                <a:schemeClr val="tx1"/>
              </a:solidFill>
              <a:prstDash val="solid"/>
              <a:round/>
              <a:headEnd type="none" w="med" len="med"/>
              <a:tailEnd type="none" w="med" len="med"/>
            </a:ln>
          </p:spPr>
        </p:sp>
        <p:sp>
          <p:nvSpPr>
            <p:cNvPr id="68612" name="Line 5"/>
            <p:cNvSpPr/>
            <p:nvPr/>
          </p:nvSpPr>
          <p:spPr>
            <a:xfrm>
              <a:off x="589" y="953"/>
              <a:ext cx="136" cy="0"/>
            </a:xfrm>
            <a:prstGeom prst="line">
              <a:avLst/>
            </a:prstGeom>
            <a:ln w="28575" cap="flat" cmpd="sng">
              <a:solidFill>
                <a:schemeClr val="tx1"/>
              </a:solidFill>
              <a:prstDash val="solid"/>
              <a:round/>
              <a:headEnd type="none" w="med" len="med"/>
              <a:tailEnd type="none" w="med" len="med"/>
            </a:ln>
          </p:spPr>
        </p:sp>
        <p:sp>
          <p:nvSpPr>
            <p:cNvPr id="68613" name="Line 6"/>
            <p:cNvSpPr/>
            <p:nvPr/>
          </p:nvSpPr>
          <p:spPr>
            <a:xfrm>
              <a:off x="816" y="953"/>
              <a:ext cx="136" cy="0"/>
            </a:xfrm>
            <a:prstGeom prst="line">
              <a:avLst/>
            </a:prstGeom>
            <a:ln w="28575" cap="flat" cmpd="sng">
              <a:solidFill>
                <a:schemeClr val="tx1"/>
              </a:solidFill>
              <a:prstDash val="solid"/>
              <a:round/>
              <a:headEnd type="none" w="med" len="med"/>
              <a:tailEnd type="none" w="med" len="med"/>
            </a:ln>
          </p:spPr>
        </p:sp>
        <p:sp>
          <p:nvSpPr>
            <p:cNvPr id="68614" name="Line 7"/>
            <p:cNvSpPr/>
            <p:nvPr/>
          </p:nvSpPr>
          <p:spPr>
            <a:xfrm>
              <a:off x="725" y="1043"/>
              <a:ext cx="136" cy="0"/>
            </a:xfrm>
            <a:prstGeom prst="line">
              <a:avLst/>
            </a:prstGeom>
            <a:ln w="28575" cap="flat" cmpd="sng">
              <a:solidFill>
                <a:schemeClr val="tx1"/>
              </a:solidFill>
              <a:prstDash val="solid"/>
              <a:round/>
              <a:headEnd type="none" w="med" len="med"/>
              <a:tailEnd type="none" w="med" len="med"/>
            </a:ln>
          </p:spPr>
        </p:sp>
        <p:sp>
          <p:nvSpPr>
            <p:cNvPr id="68615" name="Line 8"/>
            <p:cNvSpPr/>
            <p:nvPr/>
          </p:nvSpPr>
          <p:spPr>
            <a:xfrm>
              <a:off x="590" y="1769"/>
              <a:ext cx="136" cy="0"/>
            </a:xfrm>
            <a:prstGeom prst="line">
              <a:avLst/>
            </a:prstGeom>
            <a:ln w="28575" cap="flat" cmpd="sng">
              <a:solidFill>
                <a:schemeClr val="tx1"/>
              </a:solidFill>
              <a:prstDash val="solid"/>
              <a:round/>
              <a:headEnd type="none" w="med" len="med"/>
              <a:tailEnd type="none" w="med" len="med"/>
            </a:ln>
          </p:spPr>
        </p:sp>
        <p:sp>
          <p:nvSpPr>
            <p:cNvPr id="68616" name="Oval 9"/>
            <p:cNvSpPr/>
            <p:nvPr/>
          </p:nvSpPr>
          <p:spPr>
            <a:xfrm>
              <a:off x="500" y="1633"/>
              <a:ext cx="544" cy="499"/>
            </a:xfrm>
            <a:prstGeom prst="ellipse">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8617" name="Line 10"/>
            <p:cNvSpPr/>
            <p:nvPr/>
          </p:nvSpPr>
          <p:spPr>
            <a:xfrm>
              <a:off x="681" y="1860"/>
              <a:ext cx="227" cy="0"/>
            </a:xfrm>
            <a:prstGeom prst="line">
              <a:avLst/>
            </a:prstGeom>
            <a:ln w="28575" cap="flat" cmpd="sng">
              <a:solidFill>
                <a:schemeClr val="tx1"/>
              </a:solidFill>
              <a:prstDash val="solid"/>
              <a:round/>
              <a:headEnd type="none" w="med" len="med"/>
              <a:tailEnd type="none" w="med" len="med"/>
            </a:ln>
          </p:spPr>
        </p:sp>
        <p:sp>
          <p:nvSpPr>
            <p:cNvPr id="68618" name="Line 11"/>
            <p:cNvSpPr/>
            <p:nvPr/>
          </p:nvSpPr>
          <p:spPr>
            <a:xfrm>
              <a:off x="590" y="1951"/>
              <a:ext cx="182" cy="0"/>
            </a:xfrm>
            <a:prstGeom prst="line">
              <a:avLst/>
            </a:prstGeom>
            <a:ln w="28575" cap="flat" cmpd="sng">
              <a:solidFill>
                <a:schemeClr val="tx1"/>
              </a:solidFill>
              <a:prstDash val="solid"/>
              <a:round/>
              <a:headEnd type="none" w="med" len="med"/>
              <a:tailEnd type="none" w="med" len="med"/>
            </a:ln>
          </p:spPr>
        </p:sp>
        <p:sp>
          <p:nvSpPr>
            <p:cNvPr id="68619" name="Line 12"/>
            <p:cNvSpPr/>
            <p:nvPr/>
          </p:nvSpPr>
          <p:spPr>
            <a:xfrm>
              <a:off x="681" y="2042"/>
              <a:ext cx="227" cy="0"/>
            </a:xfrm>
            <a:prstGeom prst="line">
              <a:avLst/>
            </a:prstGeom>
            <a:ln w="28575" cap="flat" cmpd="sng">
              <a:solidFill>
                <a:schemeClr val="tx1"/>
              </a:solidFill>
              <a:prstDash val="solid"/>
              <a:round/>
              <a:headEnd type="none" w="med" len="med"/>
              <a:tailEnd type="none" w="med" len="med"/>
            </a:ln>
          </p:spPr>
        </p:sp>
        <p:sp>
          <p:nvSpPr>
            <p:cNvPr id="68620" name="Line 13"/>
            <p:cNvSpPr/>
            <p:nvPr/>
          </p:nvSpPr>
          <p:spPr>
            <a:xfrm>
              <a:off x="817" y="1769"/>
              <a:ext cx="136" cy="0"/>
            </a:xfrm>
            <a:prstGeom prst="line">
              <a:avLst/>
            </a:prstGeom>
            <a:ln w="28575" cap="flat" cmpd="sng">
              <a:solidFill>
                <a:schemeClr val="tx1"/>
              </a:solidFill>
              <a:prstDash val="solid"/>
              <a:round/>
              <a:headEnd type="none" w="med" len="med"/>
              <a:tailEnd type="none" w="med" len="med"/>
            </a:ln>
          </p:spPr>
        </p:sp>
        <p:sp>
          <p:nvSpPr>
            <p:cNvPr id="68621" name="Line 14"/>
            <p:cNvSpPr/>
            <p:nvPr/>
          </p:nvSpPr>
          <p:spPr>
            <a:xfrm>
              <a:off x="817" y="1951"/>
              <a:ext cx="182" cy="0"/>
            </a:xfrm>
            <a:prstGeom prst="line">
              <a:avLst/>
            </a:prstGeom>
            <a:ln w="28575" cap="flat" cmpd="sng">
              <a:solidFill>
                <a:schemeClr val="tx1"/>
              </a:solidFill>
              <a:prstDash val="solid"/>
              <a:round/>
              <a:headEnd type="none" w="med" len="med"/>
              <a:tailEnd type="none" w="med" len="med"/>
            </a:ln>
          </p:spPr>
        </p:sp>
        <p:sp>
          <p:nvSpPr>
            <p:cNvPr id="68622" name="Line 15"/>
            <p:cNvSpPr/>
            <p:nvPr/>
          </p:nvSpPr>
          <p:spPr>
            <a:xfrm>
              <a:off x="0" y="2404"/>
              <a:ext cx="2903" cy="0"/>
            </a:xfrm>
            <a:prstGeom prst="line">
              <a:avLst/>
            </a:prstGeom>
            <a:ln w="28575" cap="flat" cmpd="sng">
              <a:solidFill>
                <a:schemeClr val="tx1"/>
              </a:solidFill>
              <a:prstDash val="solid"/>
              <a:round/>
              <a:headEnd type="none" w="med" len="med"/>
              <a:tailEnd type="none" w="med" len="med"/>
            </a:ln>
          </p:spPr>
        </p:sp>
        <p:sp>
          <p:nvSpPr>
            <p:cNvPr id="68623" name="Line 16"/>
            <p:cNvSpPr/>
            <p:nvPr/>
          </p:nvSpPr>
          <p:spPr>
            <a:xfrm>
              <a:off x="499" y="2177"/>
              <a:ext cx="0" cy="91"/>
            </a:xfrm>
            <a:prstGeom prst="line">
              <a:avLst/>
            </a:prstGeom>
            <a:ln w="28575" cap="flat" cmpd="sng">
              <a:solidFill>
                <a:schemeClr val="tx1"/>
              </a:solidFill>
              <a:prstDash val="solid"/>
              <a:round/>
              <a:headEnd type="none" w="med" len="med"/>
              <a:tailEnd type="none" w="med" len="med"/>
            </a:ln>
          </p:spPr>
        </p:sp>
        <p:sp>
          <p:nvSpPr>
            <p:cNvPr id="68624" name="Line 17"/>
            <p:cNvSpPr/>
            <p:nvPr/>
          </p:nvSpPr>
          <p:spPr>
            <a:xfrm>
              <a:off x="499" y="2313"/>
              <a:ext cx="0" cy="91"/>
            </a:xfrm>
            <a:prstGeom prst="line">
              <a:avLst/>
            </a:prstGeom>
            <a:ln w="28575" cap="flat" cmpd="sng">
              <a:solidFill>
                <a:schemeClr val="tx1"/>
              </a:solidFill>
              <a:prstDash val="solid"/>
              <a:round/>
              <a:headEnd type="none" w="med" len="med"/>
              <a:tailEnd type="none" w="med" len="med"/>
            </a:ln>
          </p:spPr>
        </p:sp>
        <p:sp>
          <p:nvSpPr>
            <p:cNvPr id="68625" name="Line 18"/>
            <p:cNvSpPr/>
            <p:nvPr/>
          </p:nvSpPr>
          <p:spPr>
            <a:xfrm>
              <a:off x="409" y="2222"/>
              <a:ext cx="45" cy="91"/>
            </a:xfrm>
            <a:prstGeom prst="line">
              <a:avLst/>
            </a:prstGeom>
            <a:ln w="28575" cap="flat" cmpd="sng">
              <a:solidFill>
                <a:schemeClr val="tx1"/>
              </a:solidFill>
              <a:prstDash val="solid"/>
              <a:round/>
              <a:headEnd type="none" w="med" len="med"/>
              <a:tailEnd type="none" w="med" len="med"/>
            </a:ln>
          </p:spPr>
        </p:sp>
        <p:sp>
          <p:nvSpPr>
            <p:cNvPr id="68626" name="Line 19"/>
            <p:cNvSpPr/>
            <p:nvPr/>
          </p:nvSpPr>
          <p:spPr>
            <a:xfrm flipH="1">
              <a:off x="545" y="2222"/>
              <a:ext cx="45" cy="91"/>
            </a:xfrm>
            <a:prstGeom prst="line">
              <a:avLst/>
            </a:prstGeom>
            <a:ln w="28575" cap="flat" cmpd="sng">
              <a:solidFill>
                <a:schemeClr val="tx1"/>
              </a:solidFill>
              <a:prstDash val="solid"/>
              <a:round/>
              <a:headEnd type="none" w="med" len="med"/>
              <a:tailEnd type="none" w="med" len="med"/>
            </a:ln>
          </p:spPr>
        </p:sp>
        <p:sp>
          <p:nvSpPr>
            <p:cNvPr id="68627" name="Line 20"/>
            <p:cNvSpPr/>
            <p:nvPr/>
          </p:nvSpPr>
          <p:spPr>
            <a:xfrm>
              <a:off x="771" y="2177"/>
              <a:ext cx="0" cy="91"/>
            </a:xfrm>
            <a:prstGeom prst="line">
              <a:avLst/>
            </a:prstGeom>
            <a:ln w="28575" cap="flat" cmpd="sng">
              <a:solidFill>
                <a:schemeClr val="tx1"/>
              </a:solidFill>
              <a:prstDash val="solid"/>
              <a:round/>
              <a:headEnd type="none" w="med" len="med"/>
              <a:tailEnd type="none" w="med" len="med"/>
            </a:ln>
          </p:spPr>
        </p:sp>
        <p:sp>
          <p:nvSpPr>
            <p:cNvPr id="68628" name="Line 21"/>
            <p:cNvSpPr/>
            <p:nvPr/>
          </p:nvSpPr>
          <p:spPr>
            <a:xfrm>
              <a:off x="771" y="2313"/>
              <a:ext cx="0" cy="91"/>
            </a:xfrm>
            <a:prstGeom prst="line">
              <a:avLst/>
            </a:prstGeom>
            <a:ln w="28575" cap="flat" cmpd="sng">
              <a:solidFill>
                <a:schemeClr val="tx1"/>
              </a:solidFill>
              <a:prstDash val="solid"/>
              <a:round/>
              <a:headEnd type="none" w="med" len="med"/>
              <a:tailEnd type="none" w="med" len="med"/>
            </a:ln>
          </p:spPr>
        </p:sp>
        <p:sp>
          <p:nvSpPr>
            <p:cNvPr id="68629" name="Line 22"/>
            <p:cNvSpPr/>
            <p:nvPr/>
          </p:nvSpPr>
          <p:spPr>
            <a:xfrm>
              <a:off x="681" y="2222"/>
              <a:ext cx="45" cy="91"/>
            </a:xfrm>
            <a:prstGeom prst="line">
              <a:avLst/>
            </a:prstGeom>
            <a:ln w="28575" cap="flat" cmpd="sng">
              <a:solidFill>
                <a:schemeClr val="tx1"/>
              </a:solidFill>
              <a:prstDash val="solid"/>
              <a:round/>
              <a:headEnd type="none" w="med" len="med"/>
              <a:tailEnd type="none" w="med" len="med"/>
            </a:ln>
          </p:spPr>
        </p:sp>
        <p:sp>
          <p:nvSpPr>
            <p:cNvPr id="68630" name="Line 23"/>
            <p:cNvSpPr/>
            <p:nvPr/>
          </p:nvSpPr>
          <p:spPr>
            <a:xfrm flipH="1">
              <a:off x="817" y="2222"/>
              <a:ext cx="45" cy="91"/>
            </a:xfrm>
            <a:prstGeom prst="line">
              <a:avLst/>
            </a:prstGeom>
            <a:ln w="28575" cap="flat" cmpd="sng">
              <a:solidFill>
                <a:schemeClr val="tx1"/>
              </a:solidFill>
              <a:prstDash val="solid"/>
              <a:round/>
              <a:headEnd type="none" w="med" len="med"/>
              <a:tailEnd type="none" w="med" len="med"/>
            </a:ln>
          </p:spPr>
        </p:sp>
        <p:sp>
          <p:nvSpPr>
            <p:cNvPr id="68631" name="Line 24"/>
            <p:cNvSpPr/>
            <p:nvPr/>
          </p:nvSpPr>
          <p:spPr>
            <a:xfrm>
              <a:off x="1043" y="2177"/>
              <a:ext cx="0" cy="91"/>
            </a:xfrm>
            <a:prstGeom prst="line">
              <a:avLst/>
            </a:prstGeom>
            <a:ln w="28575" cap="flat" cmpd="sng">
              <a:solidFill>
                <a:schemeClr val="tx1"/>
              </a:solidFill>
              <a:prstDash val="solid"/>
              <a:round/>
              <a:headEnd type="none" w="med" len="med"/>
              <a:tailEnd type="none" w="med" len="med"/>
            </a:ln>
          </p:spPr>
        </p:sp>
        <p:sp>
          <p:nvSpPr>
            <p:cNvPr id="68632" name="Line 25"/>
            <p:cNvSpPr/>
            <p:nvPr/>
          </p:nvSpPr>
          <p:spPr>
            <a:xfrm>
              <a:off x="1043" y="2313"/>
              <a:ext cx="0" cy="91"/>
            </a:xfrm>
            <a:prstGeom prst="line">
              <a:avLst/>
            </a:prstGeom>
            <a:ln w="28575" cap="flat" cmpd="sng">
              <a:solidFill>
                <a:schemeClr val="tx1"/>
              </a:solidFill>
              <a:prstDash val="solid"/>
              <a:round/>
              <a:headEnd type="none" w="med" len="med"/>
              <a:tailEnd type="none" w="med" len="med"/>
            </a:ln>
          </p:spPr>
        </p:sp>
        <p:sp>
          <p:nvSpPr>
            <p:cNvPr id="68633" name="Line 26"/>
            <p:cNvSpPr/>
            <p:nvPr/>
          </p:nvSpPr>
          <p:spPr>
            <a:xfrm>
              <a:off x="953" y="2222"/>
              <a:ext cx="45" cy="91"/>
            </a:xfrm>
            <a:prstGeom prst="line">
              <a:avLst/>
            </a:prstGeom>
            <a:ln w="28575" cap="flat" cmpd="sng">
              <a:solidFill>
                <a:schemeClr val="tx1"/>
              </a:solidFill>
              <a:prstDash val="solid"/>
              <a:round/>
              <a:headEnd type="none" w="med" len="med"/>
              <a:tailEnd type="none" w="med" len="med"/>
            </a:ln>
          </p:spPr>
        </p:sp>
        <p:sp>
          <p:nvSpPr>
            <p:cNvPr id="68634" name="Line 27"/>
            <p:cNvSpPr/>
            <p:nvPr/>
          </p:nvSpPr>
          <p:spPr>
            <a:xfrm flipH="1">
              <a:off x="1089" y="2222"/>
              <a:ext cx="45" cy="91"/>
            </a:xfrm>
            <a:prstGeom prst="line">
              <a:avLst/>
            </a:prstGeom>
            <a:ln w="28575" cap="flat" cmpd="sng">
              <a:solidFill>
                <a:schemeClr val="tx1"/>
              </a:solidFill>
              <a:prstDash val="solid"/>
              <a:round/>
              <a:headEnd type="none" w="med" len="med"/>
              <a:tailEnd type="none" w="med" len="med"/>
            </a:ln>
          </p:spPr>
        </p:sp>
        <p:sp>
          <p:nvSpPr>
            <p:cNvPr id="68635" name="Line 28"/>
            <p:cNvSpPr/>
            <p:nvPr/>
          </p:nvSpPr>
          <p:spPr>
            <a:xfrm flipH="1">
              <a:off x="273" y="952"/>
              <a:ext cx="226" cy="182"/>
            </a:xfrm>
            <a:prstGeom prst="line">
              <a:avLst/>
            </a:prstGeom>
            <a:ln w="28575" cap="flat" cmpd="sng">
              <a:solidFill>
                <a:schemeClr val="tx1"/>
              </a:solidFill>
              <a:prstDash val="solid"/>
              <a:round/>
              <a:headEnd type="none" w="med" len="med"/>
              <a:tailEnd type="none" w="med" len="med"/>
            </a:ln>
          </p:spPr>
        </p:sp>
        <p:grpSp>
          <p:nvGrpSpPr>
            <p:cNvPr id="68636" name="Group 29"/>
            <p:cNvGrpSpPr/>
            <p:nvPr/>
          </p:nvGrpSpPr>
          <p:grpSpPr>
            <a:xfrm>
              <a:off x="362" y="1043"/>
              <a:ext cx="183" cy="680"/>
              <a:chOff x="0" y="0"/>
              <a:chExt cx="183" cy="680"/>
            </a:xfrm>
          </p:grpSpPr>
          <p:sp>
            <p:nvSpPr>
              <p:cNvPr id="68637" name="Line 30"/>
              <p:cNvSpPr/>
              <p:nvPr/>
            </p:nvSpPr>
            <p:spPr>
              <a:xfrm flipH="1">
                <a:off x="0" y="0"/>
                <a:ext cx="182" cy="136"/>
              </a:xfrm>
              <a:prstGeom prst="line">
                <a:avLst/>
              </a:prstGeom>
              <a:ln w="28575" cap="flat" cmpd="sng">
                <a:solidFill>
                  <a:schemeClr val="tx1"/>
                </a:solidFill>
                <a:prstDash val="solid"/>
                <a:round/>
                <a:headEnd type="none" w="med" len="med"/>
                <a:tailEnd type="none" w="med" len="med"/>
              </a:ln>
            </p:spPr>
          </p:sp>
          <p:sp>
            <p:nvSpPr>
              <p:cNvPr id="68638" name="Line 31"/>
              <p:cNvSpPr/>
              <p:nvPr/>
            </p:nvSpPr>
            <p:spPr>
              <a:xfrm>
                <a:off x="1" y="136"/>
                <a:ext cx="0" cy="408"/>
              </a:xfrm>
              <a:prstGeom prst="line">
                <a:avLst/>
              </a:prstGeom>
              <a:ln w="28575" cap="flat" cmpd="sng">
                <a:solidFill>
                  <a:schemeClr val="tx1"/>
                </a:solidFill>
                <a:prstDash val="solid"/>
                <a:round/>
                <a:headEnd type="none" w="med" len="med"/>
                <a:tailEnd type="none" w="med" len="med"/>
              </a:ln>
            </p:spPr>
          </p:sp>
          <p:sp>
            <p:nvSpPr>
              <p:cNvPr id="68639" name="Line 32"/>
              <p:cNvSpPr/>
              <p:nvPr/>
            </p:nvSpPr>
            <p:spPr>
              <a:xfrm>
                <a:off x="1" y="544"/>
                <a:ext cx="182" cy="136"/>
              </a:xfrm>
              <a:prstGeom prst="line">
                <a:avLst/>
              </a:prstGeom>
              <a:ln w="28575" cap="flat" cmpd="sng">
                <a:solidFill>
                  <a:schemeClr val="tx1"/>
                </a:solidFill>
                <a:prstDash val="solid"/>
                <a:round/>
                <a:headEnd type="none" w="med" len="med"/>
                <a:tailEnd type="none" w="med" len="med"/>
              </a:ln>
            </p:spPr>
          </p:sp>
        </p:grpSp>
        <p:grpSp>
          <p:nvGrpSpPr>
            <p:cNvPr id="68640" name="Group 33"/>
            <p:cNvGrpSpPr/>
            <p:nvPr/>
          </p:nvGrpSpPr>
          <p:grpSpPr>
            <a:xfrm flipH="1">
              <a:off x="998" y="1043"/>
              <a:ext cx="182" cy="680"/>
              <a:chOff x="0" y="0"/>
              <a:chExt cx="183" cy="680"/>
            </a:xfrm>
          </p:grpSpPr>
          <p:sp>
            <p:nvSpPr>
              <p:cNvPr id="68641" name="Line 34"/>
              <p:cNvSpPr/>
              <p:nvPr/>
            </p:nvSpPr>
            <p:spPr>
              <a:xfrm flipH="1">
                <a:off x="0" y="0"/>
                <a:ext cx="182" cy="136"/>
              </a:xfrm>
              <a:prstGeom prst="line">
                <a:avLst/>
              </a:prstGeom>
              <a:ln w="28575" cap="flat" cmpd="sng">
                <a:solidFill>
                  <a:schemeClr val="tx1"/>
                </a:solidFill>
                <a:prstDash val="solid"/>
                <a:round/>
                <a:headEnd type="none" w="med" len="med"/>
                <a:tailEnd type="none" w="med" len="med"/>
              </a:ln>
            </p:spPr>
          </p:sp>
          <p:sp>
            <p:nvSpPr>
              <p:cNvPr id="68642" name="Line 35"/>
              <p:cNvSpPr/>
              <p:nvPr/>
            </p:nvSpPr>
            <p:spPr>
              <a:xfrm>
                <a:off x="1" y="136"/>
                <a:ext cx="0" cy="408"/>
              </a:xfrm>
              <a:prstGeom prst="line">
                <a:avLst/>
              </a:prstGeom>
              <a:ln w="28575" cap="flat" cmpd="sng">
                <a:solidFill>
                  <a:schemeClr val="tx1"/>
                </a:solidFill>
                <a:prstDash val="solid"/>
                <a:round/>
                <a:headEnd type="none" w="med" len="med"/>
                <a:tailEnd type="none" w="med" len="med"/>
              </a:ln>
            </p:spPr>
          </p:sp>
          <p:sp>
            <p:nvSpPr>
              <p:cNvPr id="68643" name="Line 36"/>
              <p:cNvSpPr/>
              <p:nvPr/>
            </p:nvSpPr>
            <p:spPr>
              <a:xfrm>
                <a:off x="1" y="544"/>
                <a:ext cx="182" cy="136"/>
              </a:xfrm>
              <a:prstGeom prst="line">
                <a:avLst/>
              </a:prstGeom>
              <a:ln w="28575" cap="flat" cmpd="sng">
                <a:solidFill>
                  <a:schemeClr val="tx1"/>
                </a:solidFill>
                <a:prstDash val="solid"/>
                <a:round/>
                <a:headEnd type="none" w="med" len="med"/>
                <a:tailEnd type="none" w="med" len="med"/>
              </a:ln>
            </p:spPr>
          </p:sp>
        </p:grpSp>
        <p:sp>
          <p:nvSpPr>
            <p:cNvPr id="68644" name="Line 37"/>
            <p:cNvSpPr/>
            <p:nvPr/>
          </p:nvSpPr>
          <p:spPr>
            <a:xfrm>
              <a:off x="273" y="1134"/>
              <a:ext cx="0" cy="499"/>
            </a:xfrm>
            <a:prstGeom prst="line">
              <a:avLst/>
            </a:prstGeom>
            <a:ln w="28575" cap="flat" cmpd="sng">
              <a:solidFill>
                <a:schemeClr val="tx1"/>
              </a:solidFill>
              <a:prstDash val="solid"/>
              <a:round/>
              <a:headEnd type="none" w="med" len="med"/>
              <a:tailEnd type="none" w="med" len="med"/>
            </a:ln>
          </p:spPr>
        </p:sp>
        <p:sp>
          <p:nvSpPr>
            <p:cNvPr id="68645" name="Line 38"/>
            <p:cNvSpPr/>
            <p:nvPr/>
          </p:nvSpPr>
          <p:spPr>
            <a:xfrm>
              <a:off x="273" y="1633"/>
              <a:ext cx="226" cy="181"/>
            </a:xfrm>
            <a:prstGeom prst="line">
              <a:avLst/>
            </a:prstGeom>
            <a:ln w="28575" cap="flat" cmpd="sng">
              <a:solidFill>
                <a:schemeClr val="tx1"/>
              </a:solidFill>
              <a:prstDash val="solid"/>
              <a:round/>
              <a:headEnd type="none" w="med" len="med"/>
              <a:tailEnd type="none" w="med" len="med"/>
            </a:ln>
          </p:spPr>
        </p:sp>
        <p:sp>
          <p:nvSpPr>
            <p:cNvPr id="68646" name="Line 39"/>
            <p:cNvSpPr/>
            <p:nvPr/>
          </p:nvSpPr>
          <p:spPr>
            <a:xfrm>
              <a:off x="1044" y="952"/>
              <a:ext cx="226" cy="182"/>
            </a:xfrm>
            <a:prstGeom prst="line">
              <a:avLst/>
            </a:prstGeom>
            <a:ln w="28575" cap="flat" cmpd="sng">
              <a:solidFill>
                <a:schemeClr val="tx1"/>
              </a:solidFill>
              <a:prstDash val="solid"/>
              <a:round/>
              <a:headEnd type="none" w="med" len="med"/>
              <a:tailEnd type="none" w="med" len="med"/>
            </a:ln>
          </p:spPr>
        </p:sp>
        <p:sp>
          <p:nvSpPr>
            <p:cNvPr id="68647" name="Line 40"/>
            <p:cNvSpPr/>
            <p:nvPr/>
          </p:nvSpPr>
          <p:spPr>
            <a:xfrm>
              <a:off x="1270" y="1134"/>
              <a:ext cx="0" cy="499"/>
            </a:xfrm>
            <a:prstGeom prst="line">
              <a:avLst/>
            </a:prstGeom>
            <a:ln w="28575" cap="flat" cmpd="sng">
              <a:solidFill>
                <a:schemeClr val="tx1"/>
              </a:solidFill>
              <a:prstDash val="solid"/>
              <a:round/>
              <a:headEnd type="none" w="med" len="med"/>
              <a:tailEnd type="none" w="med" len="med"/>
            </a:ln>
          </p:spPr>
        </p:sp>
        <p:sp>
          <p:nvSpPr>
            <p:cNvPr id="68648" name="Line 41"/>
            <p:cNvSpPr/>
            <p:nvPr/>
          </p:nvSpPr>
          <p:spPr>
            <a:xfrm flipH="1">
              <a:off x="1044" y="1633"/>
              <a:ext cx="226" cy="181"/>
            </a:xfrm>
            <a:prstGeom prst="line">
              <a:avLst/>
            </a:prstGeom>
            <a:ln w="28575" cap="flat" cmpd="sng">
              <a:solidFill>
                <a:schemeClr val="tx1"/>
              </a:solidFill>
              <a:prstDash val="solid"/>
              <a:round/>
              <a:headEnd type="none" w="med" len="med"/>
              <a:tailEnd type="none" w="med" len="med"/>
            </a:ln>
          </p:spPr>
        </p:sp>
        <p:sp>
          <p:nvSpPr>
            <p:cNvPr id="68649" name="Line 42"/>
            <p:cNvSpPr/>
            <p:nvPr/>
          </p:nvSpPr>
          <p:spPr>
            <a:xfrm flipH="1">
              <a:off x="136" y="816"/>
              <a:ext cx="363" cy="272"/>
            </a:xfrm>
            <a:prstGeom prst="line">
              <a:avLst/>
            </a:prstGeom>
            <a:ln w="28575" cap="flat" cmpd="sng">
              <a:solidFill>
                <a:schemeClr val="tx1"/>
              </a:solidFill>
              <a:prstDash val="solid"/>
              <a:round/>
              <a:headEnd type="none" w="med" len="med"/>
              <a:tailEnd type="none" w="med" len="med"/>
            </a:ln>
          </p:spPr>
        </p:sp>
        <p:sp>
          <p:nvSpPr>
            <p:cNvPr id="68650" name="Line 43"/>
            <p:cNvSpPr/>
            <p:nvPr/>
          </p:nvSpPr>
          <p:spPr>
            <a:xfrm>
              <a:off x="136" y="1088"/>
              <a:ext cx="0" cy="1452"/>
            </a:xfrm>
            <a:prstGeom prst="line">
              <a:avLst/>
            </a:prstGeom>
            <a:ln w="28575" cap="flat" cmpd="sng">
              <a:solidFill>
                <a:schemeClr val="tx1"/>
              </a:solidFill>
              <a:prstDash val="solid"/>
              <a:round/>
              <a:headEnd type="none" w="med" len="med"/>
              <a:tailEnd type="none" w="med" len="med"/>
            </a:ln>
          </p:spPr>
        </p:sp>
        <p:sp>
          <p:nvSpPr>
            <p:cNvPr id="68651" name="Line 44"/>
            <p:cNvSpPr/>
            <p:nvPr/>
          </p:nvSpPr>
          <p:spPr>
            <a:xfrm>
              <a:off x="136" y="2540"/>
              <a:ext cx="1271" cy="0"/>
            </a:xfrm>
            <a:prstGeom prst="line">
              <a:avLst/>
            </a:prstGeom>
            <a:ln w="28575" cap="flat" cmpd="sng">
              <a:solidFill>
                <a:schemeClr val="tx1"/>
              </a:solidFill>
              <a:prstDash val="solid"/>
              <a:round/>
              <a:headEnd type="none" w="med" len="med"/>
              <a:tailEnd type="none" w="med" len="med"/>
            </a:ln>
          </p:spPr>
        </p:sp>
        <p:sp>
          <p:nvSpPr>
            <p:cNvPr id="68652" name="Line 45"/>
            <p:cNvSpPr/>
            <p:nvPr/>
          </p:nvSpPr>
          <p:spPr>
            <a:xfrm>
              <a:off x="1407" y="998"/>
              <a:ext cx="0" cy="1542"/>
            </a:xfrm>
            <a:prstGeom prst="line">
              <a:avLst/>
            </a:prstGeom>
            <a:ln w="28575" cap="flat" cmpd="sng">
              <a:solidFill>
                <a:schemeClr val="tx1"/>
              </a:solidFill>
              <a:prstDash val="solid"/>
              <a:round/>
              <a:headEnd type="none" w="med" len="med"/>
              <a:tailEnd type="none" w="med" len="med"/>
            </a:ln>
          </p:spPr>
        </p:sp>
        <p:sp>
          <p:nvSpPr>
            <p:cNvPr id="68653" name="Line 46"/>
            <p:cNvSpPr/>
            <p:nvPr/>
          </p:nvSpPr>
          <p:spPr>
            <a:xfrm>
              <a:off x="1044" y="816"/>
              <a:ext cx="499" cy="0"/>
            </a:xfrm>
            <a:prstGeom prst="line">
              <a:avLst/>
            </a:prstGeom>
            <a:ln w="28575" cap="flat" cmpd="sng">
              <a:solidFill>
                <a:schemeClr val="tx1"/>
              </a:solidFill>
              <a:prstDash val="solid"/>
              <a:round/>
              <a:headEnd type="none" w="med" len="med"/>
              <a:tailEnd type="none" w="med" len="med"/>
            </a:ln>
          </p:spPr>
        </p:sp>
        <p:sp>
          <p:nvSpPr>
            <p:cNvPr id="68654" name="Line 47"/>
            <p:cNvSpPr/>
            <p:nvPr/>
          </p:nvSpPr>
          <p:spPr>
            <a:xfrm>
              <a:off x="1407" y="998"/>
              <a:ext cx="136" cy="0"/>
            </a:xfrm>
            <a:prstGeom prst="line">
              <a:avLst/>
            </a:prstGeom>
            <a:ln w="28575" cap="flat" cmpd="sng">
              <a:solidFill>
                <a:schemeClr val="tx1"/>
              </a:solidFill>
              <a:prstDash val="solid"/>
              <a:round/>
              <a:headEnd type="none" w="med" len="med"/>
              <a:tailEnd type="none" w="med" len="med"/>
            </a:ln>
          </p:spPr>
        </p:sp>
        <p:sp>
          <p:nvSpPr>
            <p:cNvPr id="68655" name="Line 48"/>
            <p:cNvSpPr/>
            <p:nvPr/>
          </p:nvSpPr>
          <p:spPr>
            <a:xfrm>
              <a:off x="1543" y="816"/>
              <a:ext cx="0" cy="182"/>
            </a:xfrm>
            <a:prstGeom prst="line">
              <a:avLst/>
            </a:prstGeom>
            <a:ln w="28575" cap="flat" cmpd="sng">
              <a:solidFill>
                <a:schemeClr val="tx1"/>
              </a:solidFill>
              <a:prstDash val="solid"/>
              <a:round/>
              <a:headEnd type="none" w="med" len="med"/>
              <a:tailEnd type="none" w="med" len="med"/>
            </a:ln>
          </p:spPr>
        </p:sp>
        <p:sp>
          <p:nvSpPr>
            <p:cNvPr id="68656" name="Line 49"/>
            <p:cNvSpPr/>
            <p:nvPr/>
          </p:nvSpPr>
          <p:spPr>
            <a:xfrm flipV="1">
              <a:off x="772" y="363"/>
              <a:ext cx="0" cy="272"/>
            </a:xfrm>
            <a:prstGeom prst="line">
              <a:avLst/>
            </a:prstGeom>
            <a:ln w="28575" cap="flat" cmpd="sng">
              <a:solidFill>
                <a:schemeClr val="tx1"/>
              </a:solidFill>
              <a:prstDash val="solid"/>
              <a:round/>
              <a:headEnd type="none" w="med" len="med"/>
              <a:tailEnd type="none" w="med" len="med"/>
            </a:ln>
          </p:spPr>
        </p:sp>
        <p:sp>
          <p:nvSpPr>
            <p:cNvPr id="68657" name="Line 50"/>
            <p:cNvSpPr/>
            <p:nvPr/>
          </p:nvSpPr>
          <p:spPr>
            <a:xfrm>
              <a:off x="772" y="363"/>
              <a:ext cx="2993" cy="0"/>
            </a:xfrm>
            <a:prstGeom prst="line">
              <a:avLst/>
            </a:prstGeom>
            <a:ln w="28575" cap="flat" cmpd="sng">
              <a:solidFill>
                <a:schemeClr val="tx1"/>
              </a:solidFill>
              <a:prstDash val="solid"/>
              <a:round/>
              <a:headEnd type="none" w="med" len="med"/>
              <a:tailEnd type="triangle" w="med" len="med"/>
            </a:ln>
          </p:spPr>
        </p:sp>
        <p:sp>
          <p:nvSpPr>
            <p:cNvPr id="68658" name="AutoShape 51"/>
            <p:cNvSpPr/>
            <p:nvPr/>
          </p:nvSpPr>
          <p:spPr>
            <a:xfrm>
              <a:off x="1905" y="1996"/>
              <a:ext cx="182" cy="182"/>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8659" name="Line 52"/>
            <p:cNvSpPr/>
            <p:nvPr/>
          </p:nvSpPr>
          <p:spPr>
            <a:xfrm>
              <a:off x="1996" y="2177"/>
              <a:ext cx="0" cy="227"/>
            </a:xfrm>
            <a:prstGeom prst="line">
              <a:avLst/>
            </a:prstGeom>
            <a:ln w="28575" cap="flat" cmpd="sng">
              <a:solidFill>
                <a:schemeClr val="tx1"/>
              </a:solidFill>
              <a:prstDash val="solid"/>
              <a:round/>
              <a:headEnd type="none" w="med" len="med"/>
              <a:tailEnd type="none" w="med" len="med"/>
            </a:ln>
          </p:spPr>
        </p:sp>
        <p:sp>
          <p:nvSpPr>
            <p:cNvPr id="68660" name="Rectangle 53"/>
            <p:cNvSpPr/>
            <p:nvPr/>
          </p:nvSpPr>
          <p:spPr>
            <a:xfrm>
              <a:off x="1815" y="1497"/>
              <a:ext cx="408" cy="272"/>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C</a:t>
              </a:r>
              <a:r>
                <a:rPr lang="zh-CN" altLang="en-US" sz="2000" baseline="-25000" dirty="0">
                  <a:latin typeface="Times New Roman" panose="02020603050405020304" pitchFamily="18" charset="0"/>
                  <a:ea typeface="宋体" panose="02010600030101010101" pitchFamily="2" charset="-122"/>
                </a:rPr>
                <a:t>2</a:t>
              </a:r>
            </a:p>
          </p:txBody>
        </p:sp>
        <p:sp>
          <p:nvSpPr>
            <p:cNvPr id="68661" name="AutoShape 54"/>
            <p:cNvSpPr/>
            <p:nvPr/>
          </p:nvSpPr>
          <p:spPr>
            <a:xfrm>
              <a:off x="2994" y="589"/>
              <a:ext cx="182" cy="182"/>
            </a:xfrm>
            <a:prstGeom prst="flowChartSummingJunction">
              <a:avLst/>
            </a:prstGeom>
            <a:noFill/>
            <a:ln w="2857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8662" name="Rectangle 55"/>
            <p:cNvSpPr/>
            <p:nvPr/>
          </p:nvSpPr>
          <p:spPr>
            <a:xfrm>
              <a:off x="2903" y="998"/>
              <a:ext cx="408" cy="272"/>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C</a:t>
              </a:r>
              <a:r>
                <a:rPr lang="zh-CN" altLang="en-US" sz="2000" baseline="-25000" dirty="0">
                  <a:latin typeface="Times New Roman" panose="02020603050405020304" pitchFamily="18" charset="0"/>
                  <a:ea typeface="宋体" panose="02010600030101010101" pitchFamily="2" charset="-122"/>
                </a:rPr>
                <a:t>1</a:t>
              </a:r>
            </a:p>
          </p:txBody>
        </p:sp>
        <p:sp>
          <p:nvSpPr>
            <p:cNvPr id="68663" name="Line 56"/>
            <p:cNvSpPr/>
            <p:nvPr/>
          </p:nvSpPr>
          <p:spPr>
            <a:xfrm>
              <a:off x="3085" y="363"/>
              <a:ext cx="0" cy="226"/>
            </a:xfrm>
            <a:prstGeom prst="line">
              <a:avLst/>
            </a:prstGeom>
            <a:ln w="28575" cap="flat" cmpd="sng">
              <a:solidFill>
                <a:schemeClr val="tx1"/>
              </a:solidFill>
              <a:prstDash val="solid"/>
              <a:round/>
              <a:headEnd type="none" w="med" len="med"/>
              <a:tailEnd type="none" w="med" len="med"/>
            </a:ln>
          </p:spPr>
        </p:sp>
        <p:sp>
          <p:nvSpPr>
            <p:cNvPr id="68664" name="Line 57"/>
            <p:cNvSpPr/>
            <p:nvPr/>
          </p:nvSpPr>
          <p:spPr>
            <a:xfrm>
              <a:off x="3085" y="771"/>
              <a:ext cx="0" cy="227"/>
            </a:xfrm>
            <a:prstGeom prst="line">
              <a:avLst/>
            </a:prstGeom>
            <a:ln w="28575" cap="flat" cmpd="sng">
              <a:solidFill>
                <a:schemeClr val="tx1"/>
              </a:solidFill>
              <a:prstDash val="solid"/>
              <a:round/>
              <a:headEnd type="none" w="med" len="med"/>
              <a:tailEnd type="triangle" w="med" len="med"/>
            </a:ln>
          </p:spPr>
        </p:sp>
        <p:sp>
          <p:nvSpPr>
            <p:cNvPr id="68665" name="Line 58"/>
            <p:cNvSpPr/>
            <p:nvPr/>
          </p:nvSpPr>
          <p:spPr>
            <a:xfrm flipV="1">
              <a:off x="1996" y="1769"/>
              <a:ext cx="0" cy="227"/>
            </a:xfrm>
            <a:prstGeom prst="line">
              <a:avLst/>
            </a:prstGeom>
            <a:ln w="28575" cap="flat" cmpd="sng">
              <a:solidFill>
                <a:schemeClr val="tx1"/>
              </a:solidFill>
              <a:prstDash val="solid"/>
              <a:round/>
              <a:headEnd type="none" w="med" len="med"/>
              <a:tailEnd type="triangle" w="med" len="med"/>
            </a:ln>
          </p:spPr>
        </p:sp>
        <p:sp>
          <p:nvSpPr>
            <p:cNvPr id="68666" name="Line 59"/>
            <p:cNvSpPr/>
            <p:nvPr/>
          </p:nvSpPr>
          <p:spPr>
            <a:xfrm>
              <a:off x="3085" y="1270"/>
              <a:ext cx="0" cy="227"/>
            </a:xfrm>
            <a:prstGeom prst="line">
              <a:avLst/>
            </a:prstGeom>
            <a:ln w="28575" cap="flat" cmpd="sng">
              <a:solidFill>
                <a:schemeClr val="tx1"/>
              </a:solidFill>
              <a:prstDash val="solid"/>
              <a:round/>
              <a:headEnd type="none" w="med" len="med"/>
              <a:tailEnd type="triangle" w="med" len="med"/>
            </a:ln>
          </p:spPr>
        </p:sp>
        <p:sp>
          <p:nvSpPr>
            <p:cNvPr id="68667" name="Rectangle 60"/>
            <p:cNvSpPr/>
            <p:nvPr/>
          </p:nvSpPr>
          <p:spPr>
            <a:xfrm>
              <a:off x="2722" y="1497"/>
              <a:ext cx="771" cy="272"/>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zh-CN" altLang="en-US" dirty="0">
                  <a:latin typeface="Times New Roman" panose="02020603050405020304" pitchFamily="18" charset="0"/>
                  <a:ea typeface="宋体" panose="02010600030101010101" pitchFamily="2" charset="-122"/>
                </a:rPr>
                <a:t>低选器</a:t>
              </a:r>
            </a:p>
          </p:txBody>
        </p:sp>
        <p:sp>
          <p:nvSpPr>
            <p:cNvPr id="68668" name="Line 61"/>
            <p:cNvSpPr/>
            <p:nvPr/>
          </p:nvSpPr>
          <p:spPr>
            <a:xfrm>
              <a:off x="2223" y="1633"/>
              <a:ext cx="499" cy="0"/>
            </a:xfrm>
            <a:prstGeom prst="line">
              <a:avLst/>
            </a:prstGeom>
            <a:ln w="28575" cap="flat" cmpd="sng">
              <a:solidFill>
                <a:schemeClr val="tx1"/>
              </a:solidFill>
              <a:prstDash val="solid"/>
              <a:round/>
              <a:headEnd type="none" w="med" len="med"/>
              <a:tailEnd type="triangle" w="med" len="med"/>
            </a:ln>
          </p:spPr>
        </p:sp>
        <p:sp>
          <p:nvSpPr>
            <p:cNvPr id="68669" name="Line 62"/>
            <p:cNvSpPr/>
            <p:nvPr/>
          </p:nvSpPr>
          <p:spPr>
            <a:xfrm>
              <a:off x="3085" y="1769"/>
              <a:ext cx="0" cy="363"/>
            </a:xfrm>
            <a:prstGeom prst="line">
              <a:avLst/>
            </a:prstGeom>
            <a:ln w="28575" cap="flat" cmpd="sng">
              <a:solidFill>
                <a:schemeClr val="tx1"/>
              </a:solidFill>
              <a:prstDash val="solid"/>
              <a:round/>
              <a:headEnd type="none" w="med" len="med"/>
              <a:tailEnd type="triangle" w="med" len="med"/>
            </a:ln>
          </p:spPr>
        </p:sp>
        <p:sp>
          <p:nvSpPr>
            <p:cNvPr id="68670" name="Line 63"/>
            <p:cNvSpPr/>
            <p:nvPr/>
          </p:nvSpPr>
          <p:spPr>
            <a:xfrm>
              <a:off x="2903" y="2313"/>
              <a:ext cx="0" cy="181"/>
            </a:xfrm>
            <a:prstGeom prst="line">
              <a:avLst/>
            </a:prstGeom>
            <a:ln w="28575" cap="flat" cmpd="sng">
              <a:solidFill>
                <a:schemeClr val="tx1"/>
              </a:solidFill>
              <a:prstDash val="solid"/>
              <a:round/>
              <a:headEnd type="none" w="med" len="med"/>
              <a:tailEnd type="none" w="med" len="med"/>
            </a:ln>
          </p:spPr>
        </p:sp>
        <p:sp>
          <p:nvSpPr>
            <p:cNvPr id="68671" name="Line 64"/>
            <p:cNvSpPr/>
            <p:nvPr/>
          </p:nvSpPr>
          <p:spPr>
            <a:xfrm>
              <a:off x="3266" y="2313"/>
              <a:ext cx="0" cy="181"/>
            </a:xfrm>
            <a:prstGeom prst="line">
              <a:avLst/>
            </a:prstGeom>
            <a:ln w="28575" cap="flat" cmpd="sng">
              <a:solidFill>
                <a:schemeClr val="tx1"/>
              </a:solidFill>
              <a:prstDash val="solid"/>
              <a:round/>
              <a:headEnd type="none" w="med" len="med"/>
              <a:tailEnd type="none" w="med" len="med"/>
            </a:ln>
          </p:spPr>
        </p:sp>
        <p:sp>
          <p:nvSpPr>
            <p:cNvPr id="68672" name="Line 65"/>
            <p:cNvSpPr/>
            <p:nvPr/>
          </p:nvSpPr>
          <p:spPr>
            <a:xfrm>
              <a:off x="2903" y="2313"/>
              <a:ext cx="363" cy="181"/>
            </a:xfrm>
            <a:prstGeom prst="line">
              <a:avLst/>
            </a:prstGeom>
            <a:ln w="28575" cap="flat" cmpd="sng">
              <a:solidFill>
                <a:schemeClr val="tx1"/>
              </a:solidFill>
              <a:prstDash val="solid"/>
              <a:round/>
              <a:headEnd type="none" w="med" len="med"/>
              <a:tailEnd type="none" w="med" len="med"/>
            </a:ln>
          </p:spPr>
        </p:sp>
        <p:sp>
          <p:nvSpPr>
            <p:cNvPr id="68673" name="Line 66"/>
            <p:cNvSpPr/>
            <p:nvPr/>
          </p:nvSpPr>
          <p:spPr>
            <a:xfrm flipH="1">
              <a:off x="2903" y="2313"/>
              <a:ext cx="363" cy="181"/>
            </a:xfrm>
            <a:prstGeom prst="line">
              <a:avLst/>
            </a:prstGeom>
            <a:ln w="28575" cap="flat" cmpd="sng">
              <a:solidFill>
                <a:schemeClr val="tx1"/>
              </a:solidFill>
              <a:prstDash val="solid"/>
              <a:round/>
              <a:headEnd type="none" w="med" len="med"/>
              <a:tailEnd type="none" w="med" len="med"/>
            </a:ln>
          </p:spPr>
        </p:sp>
        <p:sp>
          <p:nvSpPr>
            <p:cNvPr id="68674" name="Line 67"/>
            <p:cNvSpPr/>
            <p:nvPr/>
          </p:nvSpPr>
          <p:spPr>
            <a:xfrm>
              <a:off x="3085" y="2222"/>
              <a:ext cx="0" cy="181"/>
            </a:xfrm>
            <a:prstGeom prst="line">
              <a:avLst/>
            </a:prstGeom>
            <a:ln w="28575" cap="flat" cmpd="sng">
              <a:solidFill>
                <a:schemeClr val="tx1"/>
              </a:solidFill>
              <a:prstDash val="solid"/>
              <a:round/>
              <a:headEnd type="none" w="med" len="med"/>
              <a:tailEnd type="none" w="med" len="med"/>
            </a:ln>
          </p:spPr>
        </p:sp>
        <p:sp>
          <p:nvSpPr>
            <p:cNvPr id="68675" name="Line 68"/>
            <p:cNvSpPr/>
            <p:nvPr/>
          </p:nvSpPr>
          <p:spPr>
            <a:xfrm>
              <a:off x="2949" y="2222"/>
              <a:ext cx="272" cy="0"/>
            </a:xfrm>
            <a:prstGeom prst="line">
              <a:avLst/>
            </a:prstGeom>
            <a:ln w="28575" cap="flat" cmpd="sng">
              <a:solidFill>
                <a:schemeClr val="tx1"/>
              </a:solidFill>
              <a:prstDash val="solid"/>
              <a:round/>
              <a:headEnd type="none" w="med" len="med"/>
              <a:tailEnd type="none" w="med" len="med"/>
            </a:ln>
          </p:spPr>
        </p:sp>
        <p:sp>
          <p:nvSpPr>
            <p:cNvPr id="68676" name="未知"/>
            <p:cNvSpPr/>
            <p:nvPr/>
          </p:nvSpPr>
          <p:spPr>
            <a:xfrm>
              <a:off x="2949" y="2131"/>
              <a:ext cx="272" cy="91"/>
            </a:xfrm>
            <a:custGeom>
              <a:avLst/>
              <a:gdLst/>
              <a:ahLst/>
              <a:cxnLst>
                <a:cxn ang="0">
                  <a:pos x="0" y="91"/>
                </a:cxn>
                <a:cxn ang="0">
                  <a:pos x="33" y="0"/>
                </a:cxn>
                <a:cxn ang="0">
                  <a:pos x="81" y="91"/>
                </a:cxn>
              </a:cxnLst>
              <a:rect l="0" t="0" r="0" b="0"/>
              <a:pathLst>
                <a:path w="317" h="91">
                  <a:moveTo>
                    <a:pt x="0" y="91"/>
                  </a:moveTo>
                  <a:cubicBezTo>
                    <a:pt x="41" y="45"/>
                    <a:pt x="83" y="0"/>
                    <a:pt x="136" y="0"/>
                  </a:cubicBezTo>
                  <a:cubicBezTo>
                    <a:pt x="189" y="0"/>
                    <a:pt x="253" y="45"/>
                    <a:pt x="317" y="91"/>
                  </a:cubicBez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68677" name="Line 70"/>
            <p:cNvSpPr/>
            <p:nvPr/>
          </p:nvSpPr>
          <p:spPr>
            <a:xfrm>
              <a:off x="3266" y="2404"/>
              <a:ext cx="635" cy="0"/>
            </a:xfrm>
            <a:prstGeom prst="line">
              <a:avLst/>
            </a:prstGeom>
            <a:ln w="28575" cap="flat" cmpd="sng">
              <a:solidFill>
                <a:schemeClr val="tx1"/>
              </a:solidFill>
              <a:prstDash val="solid"/>
              <a:round/>
              <a:headEnd type="none" w="med" len="med"/>
              <a:tailEnd type="none" w="med" len="med"/>
            </a:ln>
          </p:spPr>
        </p:sp>
        <p:sp>
          <p:nvSpPr>
            <p:cNvPr id="68678" name="Line 71"/>
            <p:cNvSpPr/>
            <p:nvPr/>
          </p:nvSpPr>
          <p:spPr>
            <a:xfrm flipH="1">
              <a:off x="3901" y="2313"/>
              <a:ext cx="91" cy="91"/>
            </a:xfrm>
            <a:prstGeom prst="line">
              <a:avLst/>
            </a:prstGeom>
            <a:ln w="28575" cap="flat" cmpd="sng">
              <a:solidFill>
                <a:schemeClr val="tx1"/>
              </a:solidFill>
              <a:prstDash val="solid"/>
              <a:round/>
              <a:headEnd type="none" w="med" len="med"/>
              <a:tailEnd type="none" w="med" len="med"/>
            </a:ln>
          </p:spPr>
        </p:sp>
        <p:sp>
          <p:nvSpPr>
            <p:cNvPr id="68679" name="Line 72"/>
            <p:cNvSpPr/>
            <p:nvPr/>
          </p:nvSpPr>
          <p:spPr>
            <a:xfrm>
              <a:off x="3901" y="2404"/>
              <a:ext cx="91" cy="45"/>
            </a:xfrm>
            <a:prstGeom prst="line">
              <a:avLst/>
            </a:prstGeom>
            <a:ln w="28575" cap="flat" cmpd="sng">
              <a:solidFill>
                <a:schemeClr val="tx1"/>
              </a:solidFill>
              <a:prstDash val="solid"/>
              <a:round/>
              <a:headEnd type="none" w="med" len="med"/>
              <a:tailEnd type="none" w="med" len="med"/>
            </a:ln>
          </p:spPr>
        </p:sp>
        <p:sp>
          <p:nvSpPr>
            <p:cNvPr id="68680" name="Line 73"/>
            <p:cNvSpPr/>
            <p:nvPr/>
          </p:nvSpPr>
          <p:spPr>
            <a:xfrm flipH="1">
              <a:off x="3312" y="2404"/>
              <a:ext cx="317" cy="0"/>
            </a:xfrm>
            <a:prstGeom prst="line">
              <a:avLst/>
            </a:prstGeom>
            <a:ln w="28575" cap="flat" cmpd="sng">
              <a:solidFill>
                <a:schemeClr val="tx1"/>
              </a:solidFill>
              <a:prstDash val="solid"/>
              <a:round/>
              <a:headEnd type="none" w="med" len="med"/>
              <a:tailEnd type="triangle" w="med" len="med"/>
            </a:ln>
          </p:spPr>
        </p:sp>
        <p:sp>
          <p:nvSpPr>
            <p:cNvPr id="68681" name="Text Box 74"/>
            <p:cNvSpPr txBox="1"/>
            <p:nvPr/>
          </p:nvSpPr>
          <p:spPr>
            <a:xfrm>
              <a:off x="3448" y="0"/>
              <a:ext cx="862" cy="340"/>
            </a:xfrm>
            <a:prstGeom prst="rect">
              <a:avLst/>
            </a:prstGeom>
            <a:noFill/>
            <a:ln w="9525">
              <a:noFill/>
            </a:ln>
          </p:spPr>
          <p:txBody>
            <a:bodyPr anchor="t">
              <a:spAutoFit/>
            </a:bodyPr>
            <a:lstStyle/>
            <a:p>
              <a:pPr>
                <a:spcBef>
                  <a:spcPct val="50000"/>
                </a:spcBef>
              </a:pPr>
              <a:r>
                <a:rPr lang="zh-CN" altLang="en-US" dirty="0">
                  <a:latin typeface="Times New Roman" panose="02020603050405020304" pitchFamily="18" charset="0"/>
                  <a:ea typeface="宋体" panose="02010600030101010101" pitchFamily="2" charset="-122"/>
                </a:rPr>
                <a:t>蒸汽</a:t>
              </a:r>
            </a:p>
          </p:txBody>
        </p:sp>
        <p:sp>
          <p:nvSpPr>
            <p:cNvPr id="68682" name="Text Box 75"/>
            <p:cNvSpPr txBox="1"/>
            <p:nvPr/>
          </p:nvSpPr>
          <p:spPr>
            <a:xfrm>
              <a:off x="3675" y="2494"/>
              <a:ext cx="862" cy="294"/>
            </a:xfrm>
            <a:prstGeom prst="rect">
              <a:avLst/>
            </a:prstGeom>
            <a:noFill/>
            <a:ln w="9525">
              <a:noFill/>
            </a:ln>
          </p:spPr>
          <p:txBody>
            <a:bodyPr anchor="t">
              <a:spAutoFit/>
            </a:bodyPr>
            <a:lstStyle/>
            <a:p>
              <a:pPr>
                <a:spcBef>
                  <a:spcPct val="50000"/>
                </a:spcBef>
              </a:pPr>
              <a:r>
                <a:rPr lang="zh-CN" altLang="en-US" sz="2000" dirty="0">
                  <a:latin typeface="Times New Roman" panose="02020603050405020304" pitchFamily="18" charset="0"/>
                  <a:ea typeface="宋体" panose="02010600030101010101" pitchFamily="2" charset="-122"/>
                </a:rPr>
                <a:t>燃料气</a:t>
              </a:r>
            </a:p>
          </p:txBody>
        </p:sp>
        <p:sp>
          <p:nvSpPr>
            <p:cNvPr id="68683" name="Text Box 76"/>
            <p:cNvSpPr txBox="1"/>
            <p:nvPr/>
          </p:nvSpPr>
          <p:spPr>
            <a:xfrm>
              <a:off x="2858" y="45"/>
              <a:ext cx="499" cy="340"/>
            </a:xfrm>
            <a:prstGeom prst="rect">
              <a:avLst/>
            </a:prstGeom>
            <a:noFill/>
            <a:ln w="9525">
              <a:noFill/>
            </a:ln>
          </p:spPr>
          <p:txBody>
            <a:bodyPr anchor="t">
              <a:spAutoFit/>
            </a:bodyPr>
            <a:lstStyle/>
            <a:p>
              <a:pPr>
                <a:spcBef>
                  <a:spcPct val="50000"/>
                </a:spcBef>
              </a:pPr>
              <a:r>
                <a:rPr lang="zh-CN" altLang="en-US" dirty="0">
                  <a:latin typeface="Times New Roman" panose="02020603050405020304" pitchFamily="18" charset="0"/>
                  <a:ea typeface="宋体" panose="02010600030101010101" pitchFamily="2" charset="-122"/>
                </a:rPr>
                <a:t>P</a:t>
              </a:r>
              <a:r>
                <a:rPr lang="zh-CN" altLang="en-US" baseline="-25000" dirty="0">
                  <a:latin typeface="Times New Roman" panose="02020603050405020304" pitchFamily="18" charset="0"/>
                  <a:ea typeface="宋体" panose="02010600030101010101" pitchFamily="2" charset="-122"/>
                </a:rPr>
                <a:t>1</a:t>
              </a:r>
            </a:p>
          </p:txBody>
        </p:sp>
        <p:sp>
          <p:nvSpPr>
            <p:cNvPr id="68684" name="Text Box 77"/>
            <p:cNvSpPr txBox="1"/>
            <p:nvPr/>
          </p:nvSpPr>
          <p:spPr>
            <a:xfrm>
              <a:off x="1860" y="2449"/>
              <a:ext cx="499" cy="340"/>
            </a:xfrm>
            <a:prstGeom prst="rect">
              <a:avLst/>
            </a:prstGeom>
            <a:noFill/>
            <a:ln w="9525">
              <a:noFill/>
            </a:ln>
          </p:spPr>
          <p:txBody>
            <a:bodyPr anchor="t">
              <a:spAutoFit/>
            </a:bodyPr>
            <a:lstStyle/>
            <a:p>
              <a:pPr>
                <a:spcBef>
                  <a:spcPct val="50000"/>
                </a:spcBef>
              </a:pPr>
              <a:r>
                <a:rPr lang="zh-CN" altLang="en-US" dirty="0">
                  <a:latin typeface="Times New Roman" panose="02020603050405020304" pitchFamily="18" charset="0"/>
                  <a:ea typeface="宋体" panose="02010600030101010101" pitchFamily="2" charset="-122"/>
                </a:rPr>
                <a:t>P</a:t>
              </a:r>
              <a:r>
                <a:rPr lang="zh-CN" altLang="en-US" baseline="-25000" dirty="0">
                  <a:latin typeface="Times New Roman" panose="02020603050405020304" pitchFamily="18" charset="0"/>
                  <a:ea typeface="宋体" panose="02010600030101010101" pitchFamily="2" charset="-122"/>
                </a:rPr>
                <a:t>2</a:t>
              </a:r>
            </a:p>
          </p:txBody>
        </p:sp>
        <p:sp>
          <p:nvSpPr>
            <p:cNvPr id="68685" name="Text Box 78"/>
            <p:cNvSpPr txBox="1"/>
            <p:nvPr/>
          </p:nvSpPr>
          <p:spPr>
            <a:xfrm>
              <a:off x="2858" y="2540"/>
              <a:ext cx="454" cy="340"/>
            </a:xfrm>
            <a:prstGeom prst="rect">
              <a:avLst/>
            </a:prstGeom>
            <a:noFill/>
            <a:ln w="9525">
              <a:noFill/>
            </a:ln>
          </p:spPr>
          <p:txBody>
            <a:bodyPr anchor="t">
              <a:spAutoFit/>
            </a:bodyPr>
            <a:lstStyle/>
            <a:p>
              <a:pPr>
                <a:spcBef>
                  <a:spcPct val="50000"/>
                </a:spcBef>
              </a:pPr>
              <a:r>
                <a:rPr lang="zh-CN" altLang="en-US" dirty="0">
                  <a:latin typeface="Times New Roman" panose="02020603050405020304" pitchFamily="18" charset="0"/>
                  <a:ea typeface="宋体" panose="02010600030101010101" pitchFamily="2" charset="-122"/>
                </a:rPr>
                <a:t>阀</a:t>
              </a:r>
            </a:p>
          </p:txBody>
        </p:sp>
        <p:sp>
          <p:nvSpPr>
            <p:cNvPr id="68686" name="Text Box 79"/>
            <p:cNvSpPr txBox="1"/>
            <p:nvPr/>
          </p:nvSpPr>
          <p:spPr>
            <a:xfrm>
              <a:off x="3176" y="544"/>
              <a:ext cx="635" cy="297"/>
            </a:xfrm>
            <a:prstGeom prst="rect">
              <a:avLst/>
            </a:prstGeom>
            <a:noFill/>
            <a:ln w="9525">
              <a:noFill/>
            </a:ln>
          </p:spPr>
          <p:txBody>
            <a:bodyPr anchor="t">
              <a:spAutoFit/>
            </a:bodyPr>
            <a:lstStyle/>
            <a:p>
              <a:pPr>
                <a:spcBef>
                  <a:spcPct val="50000"/>
                </a:spcBef>
              </a:pPr>
              <a:r>
                <a:rPr lang="en-US" altLang="zh-CN" sz="2000" dirty="0">
                  <a:latin typeface="Times New Roman" panose="02020603050405020304" pitchFamily="18" charset="0"/>
                  <a:ea typeface="宋体" panose="02010600030101010101" pitchFamily="2" charset="-122"/>
                </a:rPr>
                <a:t>PT</a:t>
              </a:r>
              <a:r>
                <a:rPr lang="zh-CN" altLang="en-US" sz="2000" dirty="0">
                  <a:latin typeface="Times New Roman" panose="02020603050405020304" pitchFamily="18" charset="0"/>
                  <a:ea typeface="宋体" panose="02010600030101010101" pitchFamily="2" charset="-122"/>
                </a:rPr>
                <a:t>1</a:t>
              </a:r>
            </a:p>
          </p:txBody>
        </p:sp>
        <p:sp>
          <p:nvSpPr>
            <p:cNvPr id="68687" name="Text Box 80"/>
            <p:cNvSpPr txBox="1"/>
            <p:nvPr/>
          </p:nvSpPr>
          <p:spPr>
            <a:xfrm>
              <a:off x="2133" y="1905"/>
              <a:ext cx="594" cy="297"/>
            </a:xfrm>
            <a:prstGeom prst="rect">
              <a:avLst/>
            </a:prstGeom>
            <a:noFill/>
            <a:ln w="9525">
              <a:noFill/>
            </a:ln>
          </p:spPr>
          <p:txBody>
            <a:bodyPr anchor="t">
              <a:spAutoFit/>
            </a:bodyPr>
            <a:lstStyle/>
            <a:p>
              <a:pPr>
                <a:spcBef>
                  <a:spcPct val="50000"/>
                </a:spcBef>
              </a:pPr>
              <a:r>
                <a:rPr lang="en-US" altLang="zh-CN" sz="2000" dirty="0">
                  <a:latin typeface="Times New Roman" panose="02020603050405020304" pitchFamily="18" charset="0"/>
                  <a:ea typeface="宋体" panose="02010600030101010101" pitchFamily="2" charset="-122"/>
                </a:rPr>
                <a:t>PT</a:t>
              </a:r>
              <a:r>
                <a:rPr lang="zh-CN" altLang="en-US" sz="2000" dirty="0">
                  <a:latin typeface="Times New Roman" panose="02020603050405020304" pitchFamily="18" charset="0"/>
                  <a:ea typeface="宋体" panose="02010600030101010101" pitchFamily="2" charset="-122"/>
                </a:rPr>
                <a:t>2</a:t>
              </a:r>
            </a:p>
          </p:txBody>
        </p:sp>
        <p:sp>
          <p:nvSpPr>
            <p:cNvPr id="68688" name="Text Box 81"/>
            <p:cNvSpPr txBox="1"/>
            <p:nvPr/>
          </p:nvSpPr>
          <p:spPr>
            <a:xfrm>
              <a:off x="3312" y="1224"/>
              <a:ext cx="499" cy="340"/>
            </a:xfrm>
            <a:prstGeom prst="rect">
              <a:avLst/>
            </a:prstGeom>
            <a:noFill/>
            <a:ln w="9525">
              <a:noFill/>
            </a:ln>
          </p:spPr>
          <p:txBody>
            <a:bodyPr anchor="t">
              <a:spAutoFit/>
            </a:bodyPr>
            <a:lstStyle/>
            <a:p>
              <a:pPr>
                <a:spcBef>
                  <a:spcPct val="50000"/>
                </a:spcBef>
              </a:pPr>
              <a:r>
                <a:rPr lang="zh-CN" altLang="en-US" dirty="0">
                  <a:latin typeface="Times New Roman" panose="02020603050405020304" pitchFamily="18" charset="0"/>
                  <a:ea typeface="宋体" panose="02010600030101010101" pitchFamily="2" charset="-122"/>
                </a:rPr>
                <a:t>Y</a:t>
              </a:r>
              <a:r>
                <a:rPr lang="zh-CN" altLang="en-US" baseline="-25000" dirty="0">
                  <a:latin typeface="Times New Roman" panose="02020603050405020304" pitchFamily="18" charset="0"/>
                  <a:ea typeface="宋体" panose="02010600030101010101" pitchFamily="2" charset="-122"/>
                </a:rPr>
                <a:t>1</a:t>
              </a:r>
            </a:p>
          </p:txBody>
        </p:sp>
        <p:sp>
          <p:nvSpPr>
            <p:cNvPr id="68689" name="Text Box 82"/>
            <p:cNvSpPr txBox="1"/>
            <p:nvPr/>
          </p:nvSpPr>
          <p:spPr>
            <a:xfrm>
              <a:off x="2223" y="1315"/>
              <a:ext cx="499" cy="340"/>
            </a:xfrm>
            <a:prstGeom prst="rect">
              <a:avLst/>
            </a:prstGeom>
            <a:noFill/>
            <a:ln w="9525">
              <a:noFill/>
            </a:ln>
          </p:spPr>
          <p:txBody>
            <a:bodyPr anchor="t">
              <a:spAutoFit/>
            </a:bodyPr>
            <a:lstStyle/>
            <a:p>
              <a:pPr>
                <a:spcBef>
                  <a:spcPct val="50000"/>
                </a:spcBef>
              </a:pPr>
              <a:r>
                <a:rPr lang="zh-CN" altLang="en-US" dirty="0">
                  <a:latin typeface="Times New Roman" panose="02020603050405020304" pitchFamily="18" charset="0"/>
                  <a:ea typeface="宋体" panose="02010600030101010101" pitchFamily="2" charset="-122"/>
                </a:rPr>
                <a:t>Y</a:t>
              </a:r>
              <a:r>
                <a:rPr lang="zh-CN" altLang="en-US" baseline="-25000" dirty="0">
                  <a:latin typeface="Times New Roman" panose="02020603050405020304" pitchFamily="18" charset="0"/>
                  <a:ea typeface="宋体" panose="02010600030101010101" pitchFamily="2" charset="-122"/>
                </a:rPr>
                <a:t>2</a:t>
              </a:r>
            </a:p>
          </p:txBody>
        </p:sp>
      </p:grpSp>
      <p:sp>
        <p:nvSpPr>
          <p:cNvPr id="68690" name="Rectangle 83"/>
          <p:cNvSpPr/>
          <p:nvPr/>
        </p:nvSpPr>
        <p:spPr>
          <a:xfrm>
            <a:off x="1879600" y="1023620"/>
            <a:ext cx="3527425" cy="519113"/>
          </a:xfrm>
          <a:prstGeom prst="rect">
            <a:avLst/>
          </a:prstGeom>
          <a:noFill/>
          <a:ln w="9525">
            <a:noFill/>
          </a:ln>
        </p:spPr>
        <p:txBody>
          <a:bodyPr anchor="t">
            <a:spAutoFit/>
          </a:bodyPr>
          <a:lstStyle/>
          <a:p>
            <a:r>
              <a:rPr lang="zh-CN" altLang="en-US" sz="2800" dirty="0">
                <a:solidFill>
                  <a:schemeClr val="accent2"/>
                </a:solidFill>
                <a:latin typeface="Arial" panose="020B0604020202020204" pitchFamily="34" charset="0"/>
                <a:ea typeface="宋体" panose="02010600030101010101" pitchFamily="2" charset="-122"/>
              </a:rPr>
              <a:t>积分饱和危害举例</a:t>
            </a:r>
          </a:p>
        </p:txBody>
      </p:sp>
      <p:sp>
        <p:nvSpPr>
          <p:cNvPr id="68691" name="Rectangle 84"/>
          <p:cNvSpPr/>
          <p:nvPr/>
        </p:nvSpPr>
        <p:spPr>
          <a:xfrm>
            <a:off x="1521778" y="5743575"/>
            <a:ext cx="3671887" cy="460375"/>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图</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21</a:t>
            </a:r>
            <a:r>
              <a:rPr lang="zh-CN" altLang="en-US" dirty="0">
                <a:latin typeface="Arial" panose="020B0604020202020204" pitchFamily="34" charset="0"/>
                <a:ea typeface="宋体" panose="02010600030101010101" pitchFamily="2" charset="-122"/>
              </a:rPr>
              <a:t>     取代调节系统</a:t>
            </a:r>
          </a:p>
        </p:txBody>
      </p:sp>
      <p:grpSp>
        <p:nvGrpSpPr>
          <p:cNvPr id="68692" name="Group 2"/>
          <p:cNvGrpSpPr/>
          <p:nvPr/>
        </p:nvGrpSpPr>
        <p:grpSpPr>
          <a:xfrm>
            <a:off x="6559550" y="1457008"/>
            <a:ext cx="4051300" cy="4143375"/>
            <a:chOff x="0" y="0"/>
            <a:chExt cx="4375" cy="3385"/>
          </a:xfrm>
        </p:grpSpPr>
        <p:sp>
          <p:nvSpPr>
            <p:cNvPr id="68693" name="Text Box 3"/>
            <p:cNvSpPr txBox="1"/>
            <p:nvPr/>
          </p:nvSpPr>
          <p:spPr>
            <a:xfrm>
              <a:off x="233" y="3059"/>
              <a:ext cx="4142" cy="326"/>
            </a:xfrm>
            <a:prstGeom prst="rect">
              <a:avLst/>
            </a:prstGeom>
            <a:noFill/>
            <a:ln w="9525">
              <a:noFill/>
            </a:ln>
          </p:spPr>
          <p:txBody>
            <a:bodyPr anchor="t">
              <a:spAutoFit/>
            </a:bodyPr>
            <a:lstStyle/>
            <a:p>
              <a:pPr>
                <a:spcBef>
                  <a:spcPct val="50000"/>
                </a:spcBef>
              </a:pPr>
              <a:r>
                <a:rPr lang="zh-CN" altLang="en-US"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22</a:t>
              </a:r>
              <a:r>
                <a:rPr lang="zh-CN" altLang="en-US" sz="2000" dirty="0">
                  <a:latin typeface="Times New Roman" panose="02020603050405020304" pitchFamily="18" charset="0"/>
                  <a:ea typeface="宋体" panose="02010600030101010101" pitchFamily="2" charset="-122"/>
                </a:rPr>
                <a:t>   PI调节器积分饱和现象</a:t>
              </a:r>
            </a:p>
          </p:txBody>
        </p:sp>
        <p:sp>
          <p:nvSpPr>
            <p:cNvPr id="68694" name="Line 4"/>
            <p:cNvSpPr/>
            <p:nvPr/>
          </p:nvSpPr>
          <p:spPr>
            <a:xfrm flipV="1">
              <a:off x="955" y="200"/>
              <a:ext cx="0" cy="1419"/>
            </a:xfrm>
            <a:prstGeom prst="line">
              <a:avLst/>
            </a:prstGeom>
            <a:ln w="28575" cap="flat" cmpd="sng">
              <a:solidFill>
                <a:schemeClr val="tx1"/>
              </a:solidFill>
              <a:prstDash val="solid"/>
              <a:round/>
              <a:headEnd type="none" w="med" len="med"/>
              <a:tailEnd type="triangle" w="med" len="med"/>
            </a:ln>
          </p:spPr>
        </p:sp>
        <p:sp>
          <p:nvSpPr>
            <p:cNvPr id="68695" name="Line 5"/>
            <p:cNvSpPr/>
            <p:nvPr/>
          </p:nvSpPr>
          <p:spPr>
            <a:xfrm>
              <a:off x="955" y="1619"/>
              <a:ext cx="2105" cy="10"/>
            </a:xfrm>
            <a:prstGeom prst="line">
              <a:avLst/>
            </a:prstGeom>
            <a:ln w="28575" cap="flat" cmpd="sng">
              <a:solidFill>
                <a:schemeClr val="tx1"/>
              </a:solidFill>
              <a:prstDash val="solid"/>
              <a:round/>
              <a:headEnd type="none" w="med" len="med"/>
              <a:tailEnd type="triangle" w="med" len="med"/>
            </a:ln>
          </p:spPr>
        </p:sp>
        <p:sp>
          <p:nvSpPr>
            <p:cNvPr id="68696" name="Line 6"/>
            <p:cNvSpPr/>
            <p:nvPr/>
          </p:nvSpPr>
          <p:spPr>
            <a:xfrm flipV="1">
              <a:off x="955" y="1924"/>
              <a:ext cx="0" cy="862"/>
            </a:xfrm>
            <a:prstGeom prst="line">
              <a:avLst/>
            </a:prstGeom>
            <a:ln w="28575" cap="flat" cmpd="sng">
              <a:solidFill>
                <a:schemeClr val="tx1"/>
              </a:solidFill>
              <a:prstDash val="solid"/>
              <a:round/>
              <a:headEnd type="none" w="med" len="med"/>
              <a:tailEnd type="triangle" w="med" len="med"/>
            </a:ln>
          </p:spPr>
        </p:sp>
        <p:sp>
          <p:nvSpPr>
            <p:cNvPr id="68697" name="Line 7"/>
            <p:cNvSpPr/>
            <p:nvPr/>
          </p:nvSpPr>
          <p:spPr>
            <a:xfrm>
              <a:off x="953" y="2677"/>
              <a:ext cx="1270" cy="0"/>
            </a:xfrm>
            <a:prstGeom prst="line">
              <a:avLst/>
            </a:prstGeom>
            <a:ln w="28575" cap="flat" cmpd="sng">
              <a:solidFill>
                <a:schemeClr val="tx1"/>
              </a:solidFill>
              <a:prstDash val="solid"/>
              <a:round/>
              <a:headEnd type="none" w="med" len="med"/>
              <a:tailEnd type="none" w="med" len="med"/>
            </a:ln>
          </p:spPr>
        </p:sp>
        <p:sp>
          <p:nvSpPr>
            <p:cNvPr id="68698" name="Line 8"/>
            <p:cNvSpPr/>
            <p:nvPr/>
          </p:nvSpPr>
          <p:spPr>
            <a:xfrm>
              <a:off x="2223" y="2223"/>
              <a:ext cx="803" cy="0"/>
            </a:xfrm>
            <a:prstGeom prst="line">
              <a:avLst/>
            </a:prstGeom>
            <a:ln w="28575" cap="flat" cmpd="sng">
              <a:solidFill>
                <a:schemeClr val="tx1"/>
              </a:solidFill>
              <a:prstDash val="solid"/>
              <a:round/>
              <a:headEnd type="none" w="med" len="med"/>
              <a:tailEnd type="none" w="med" len="med"/>
            </a:ln>
          </p:spPr>
        </p:sp>
        <p:sp>
          <p:nvSpPr>
            <p:cNvPr id="68699" name="未知"/>
            <p:cNvSpPr/>
            <p:nvPr/>
          </p:nvSpPr>
          <p:spPr>
            <a:xfrm>
              <a:off x="955" y="431"/>
              <a:ext cx="1351" cy="884"/>
            </a:xfrm>
            <a:custGeom>
              <a:avLst/>
              <a:gdLst/>
              <a:ahLst/>
              <a:cxnLst>
                <a:cxn ang="0">
                  <a:pos x="0" y="1330"/>
                </a:cxn>
                <a:cxn ang="0">
                  <a:pos x="978" y="266"/>
                </a:cxn>
                <a:cxn ang="0">
                  <a:pos x="1468" y="37"/>
                </a:cxn>
                <a:cxn ang="0">
                  <a:pos x="1885" y="37"/>
                </a:cxn>
              </a:cxnLst>
              <a:rect l="0" t="0" r="0" b="0"/>
              <a:pathLst>
                <a:path w="1296" h="840">
                  <a:moveTo>
                    <a:pt x="0" y="840"/>
                  </a:moveTo>
                  <a:cubicBezTo>
                    <a:pt x="252" y="572"/>
                    <a:pt x="504" y="304"/>
                    <a:pt x="672" y="168"/>
                  </a:cubicBezTo>
                  <a:cubicBezTo>
                    <a:pt x="840" y="32"/>
                    <a:pt x="904" y="48"/>
                    <a:pt x="1008" y="24"/>
                  </a:cubicBezTo>
                  <a:cubicBezTo>
                    <a:pt x="1112" y="0"/>
                    <a:pt x="1204" y="12"/>
                    <a:pt x="1296" y="24"/>
                  </a:cubicBez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68700" name="Line 10"/>
            <p:cNvSpPr/>
            <p:nvPr/>
          </p:nvSpPr>
          <p:spPr>
            <a:xfrm flipH="1">
              <a:off x="955" y="453"/>
              <a:ext cx="1062" cy="0"/>
            </a:xfrm>
            <a:prstGeom prst="line">
              <a:avLst/>
            </a:prstGeom>
            <a:ln w="28575" cap="flat" cmpd="sng">
              <a:solidFill>
                <a:schemeClr val="tx1"/>
              </a:solidFill>
              <a:prstDash val="solid"/>
              <a:round/>
              <a:headEnd type="none" w="med" len="med"/>
              <a:tailEnd type="none" w="med" len="med"/>
            </a:ln>
          </p:spPr>
        </p:sp>
        <p:sp>
          <p:nvSpPr>
            <p:cNvPr id="68701" name="Line 11"/>
            <p:cNvSpPr/>
            <p:nvPr/>
          </p:nvSpPr>
          <p:spPr>
            <a:xfrm>
              <a:off x="2207" y="718"/>
              <a:ext cx="501" cy="0"/>
            </a:xfrm>
            <a:prstGeom prst="line">
              <a:avLst/>
            </a:prstGeom>
            <a:ln w="28575" cap="flat" cmpd="sng">
              <a:solidFill>
                <a:schemeClr val="tx1"/>
              </a:solidFill>
              <a:prstDash val="solid"/>
              <a:round/>
              <a:headEnd type="none" w="med" len="med"/>
              <a:tailEnd type="none" w="med" len="med"/>
            </a:ln>
          </p:spPr>
        </p:sp>
        <p:sp>
          <p:nvSpPr>
            <p:cNvPr id="68702" name="Line 12"/>
            <p:cNvSpPr/>
            <p:nvPr/>
          </p:nvSpPr>
          <p:spPr>
            <a:xfrm>
              <a:off x="2207" y="431"/>
              <a:ext cx="0" cy="1198"/>
            </a:xfrm>
            <a:prstGeom prst="line">
              <a:avLst/>
            </a:prstGeom>
            <a:ln w="28575" cap="flat" cmpd="sng">
              <a:solidFill>
                <a:schemeClr val="tx1"/>
              </a:solidFill>
              <a:prstDash val="solid"/>
              <a:round/>
              <a:headEnd type="none" w="med" len="med"/>
              <a:tailEnd type="none" w="med" len="med"/>
            </a:ln>
          </p:spPr>
        </p:sp>
        <p:graphicFrame>
          <p:nvGraphicFramePr>
            <p:cNvPr id="68703" name="对象 65548"/>
            <p:cNvGraphicFramePr>
              <a:graphicFrameLocks noChangeAspect="1"/>
            </p:cNvGraphicFramePr>
            <p:nvPr/>
          </p:nvGraphicFramePr>
          <p:xfrm>
            <a:off x="3159" y="1485"/>
            <a:ext cx="228" cy="304"/>
          </p:xfrm>
          <a:graphic>
            <a:graphicData uri="http://schemas.openxmlformats.org/presentationml/2006/ole">
              <mc:AlternateContent xmlns:mc="http://schemas.openxmlformats.org/markup-compatibility/2006">
                <mc:Choice xmlns:v="urn:schemas-microsoft-com:vml" Requires="v">
                  <p:oleObj spid="_x0000_s38953" r:id="rId3" imgW="93345" imgH="146050" progId="">
                    <p:embed/>
                  </p:oleObj>
                </mc:Choice>
                <mc:Fallback>
                  <p:oleObj r:id="rId3" imgW="93345" imgH="146050" progId="">
                    <p:embed/>
                    <p:pic>
                      <p:nvPicPr>
                        <p:cNvPr id="0" name="图片 3248"/>
                        <p:cNvPicPr/>
                        <p:nvPr/>
                      </p:nvPicPr>
                      <p:blipFill>
                        <a:blip r:embed="rId4"/>
                        <a:stretch>
                          <a:fillRect/>
                        </a:stretch>
                      </p:blipFill>
                      <p:spPr>
                        <a:xfrm>
                          <a:off x="3159" y="1485"/>
                          <a:ext cx="228" cy="304"/>
                        </a:xfrm>
                        <a:prstGeom prst="rect">
                          <a:avLst/>
                        </a:prstGeom>
                        <a:noFill/>
                        <a:ln w="38100">
                          <a:noFill/>
                          <a:miter/>
                        </a:ln>
                      </p:spPr>
                    </p:pic>
                  </p:oleObj>
                </mc:Fallback>
              </mc:AlternateContent>
            </a:graphicData>
          </a:graphic>
        </p:graphicFrame>
        <p:graphicFrame>
          <p:nvGraphicFramePr>
            <p:cNvPr id="68704" name="对象 65549"/>
            <p:cNvGraphicFramePr>
              <a:graphicFrameLocks noChangeAspect="1"/>
            </p:cNvGraphicFramePr>
            <p:nvPr/>
          </p:nvGraphicFramePr>
          <p:xfrm>
            <a:off x="3538" y="2268"/>
            <a:ext cx="228" cy="304"/>
          </p:xfrm>
          <a:graphic>
            <a:graphicData uri="http://schemas.openxmlformats.org/presentationml/2006/ole">
              <mc:AlternateContent xmlns:mc="http://schemas.openxmlformats.org/markup-compatibility/2006">
                <mc:Choice xmlns:v="urn:schemas-microsoft-com:vml" Requires="v">
                  <p:oleObj spid="_x0000_s38954" r:id="rId5" imgW="93345" imgH="146050" progId="">
                    <p:embed/>
                  </p:oleObj>
                </mc:Choice>
                <mc:Fallback>
                  <p:oleObj r:id="rId5" imgW="93345" imgH="146050" progId="">
                    <p:embed/>
                    <p:pic>
                      <p:nvPicPr>
                        <p:cNvPr id="0" name="图片 3249"/>
                        <p:cNvPicPr/>
                        <p:nvPr/>
                      </p:nvPicPr>
                      <p:blipFill>
                        <a:blip r:embed="rId4"/>
                        <a:stretch>
                          <a:fillRect/>
                        </a:stretch>
                      </p:blipFill>
                      <p:spPr>
                        <a:xfrm>
                          <a:off x="3538" y="2268"/>
                          <a:ext cx="228" cy="304"/>
                        </a:xfrm>
                        <a:prstGeom prst="rect">
                          <a:avLst/>
                        </a:prstGeom>
                        <a:noFill/>
                        <a:ln w="38100">
                          <a:noFill/>
                          <a:miter/>
                        </a:ln>
                      </p:spPr>
                    </p:pic>
                  </p:oleObj>
                </mc:Fallback>
              </mc:AlternateContent>
            </a:graphicData>
          </a:graphic>
        </p:graphicFrame>
        <p:graphicFrame>
          <p:nvGraphicFramePr>
            <p:cNvPr id="68705" name="对象 65550"/>
            <p:cNvGraphicFramePr>
              <a:graphicFrameLocks noChangeAspect="1"/>
            </p:cNvGraphicFramePr>
            <p:nvPr/>
          </p:nvGraphicFramePr>
          <p:xfrm>
            <a:off x="584" y="98"/>
            <a:ext cx="338" cy="359"/>
          </p:xfrm>
          <a:graphic>
            <a:graphicData uri="http://schemas.openxmlformats.org/presentationml/2006/ole">
              <mc:AlternateContent xmlns:mc="http://schemas.openxmlformats.org/markup-compatibility/2006">
                <mc:Choice xmlns:v="urn:schemas-microsoft-com:vml" Requires="v">
                  <p:oleObj spid="_x0000_s38955" r:id="rId6" imgW="158115" imgH="198120" progId="">
                    <p:embed/>
                  </p:oleObj>
                </mc:Choice>
                <mc:Fallback>
                  <p:oleObj r:id="rId6" imgW="158115" imgH="198120" progId="">
                    <p:embed/>
                    <p:pic>
                      <p:nvPicPr>
                        <p:cNvPr id="0" name="图片 3251"/>
                        <p:cNvPicPr/>
                        <p:nvPr/>
                      </p:nvPicPr>
                      <p:blipFill>
                        <a:blip r:embed="rId7"/>
                        <a:stretch>
                          <a:fillRect/>
                        </a:stretch>
                      </p:blipFill>
                      <p:spPr>
                        <a:xfrm>
                          <a:off x="584" y="98"/>
                          <a:ext cx="338" cy="359"/>
                        </a:xfrm>
                        <a:prstGeom prst="rect">
                          <a:avLst/>
                        </a:prstGeom>
                        <a:noFill/>
                        <a:ln w="38100">
                          <a:noFill/>
                          <a:miter/>
                        </a:ln>
                      </p:spPr>
                    </p:pic>
                  </p:oleObj>
                </mc:Fallback>
              </mc:AlternateContent>
            </a:graphicData>
          </a:graphic>
        </p:graphicFrame>
        <p:graphicFrame>
          <p:nvGraphicFramePr>
            <p:cNvPr id="68706" name="对象 65551"/>
            <p:cNvGraphicFramePr>
              <a:graphicFrameLocks noChangeAspect="1"/>
            </p:cNvGraphicFramePr>
            <p:nvPr/>
          </p:nvGraphicFramePr>
          <p:xfrm>
            <a:off x="0" y="1769"/>
            <a:ext cx="961" cy="360"/>
          </p:xfrm>
          <a:graphic>
            <a:graphicData uri="http://schemas.openxmlformats.org/presentationml/2006/ole">
              <mc:AlternateContent xmlns:mc="http://schemas.openxmlformats.org/markup-compatibility/2006">
                <mc:Choice xmlns:v="urn:schemas-microsoft-com:vml" Requires="v">
                  <p:oleObj spid="_x0000_s38956" r:id="rId8" imgW="440055" imgH="194310" progId="">
                    <p:embed/>
                  </p:oleObj>
                </mc:Choice>
                <mc:Fallback>
                  <p:oleObj r:id="rId8" imgW="440055" imgH="194310" progId="">
                    <p:embed/>
                    <p:pic>
                      <p:nvPicPr>
                        <p:cNvPr id="0" name="图片 3250"/>
                        <p:cNvPicPr/>
                        <p:nvPr/>
                      </p:nvPicPr>
                      <p:blipFill>
                        <a:blip r:embed="rId9"/>
                        <a:stretch>
                          <a:fillRect/>
                        </a:stretch>
                      </p:blipFill>
                      <p:spPr>
                        <a:xfrm>
                          <a:off x="0" y="1769"/>
                          <a:ext cx="961" cy="360"/>
                        </a:xfrm>
                        <a:prstGeom prst="rect">
                          <a:avLst/>
                        </a:prstGeom>
                        <a:noFill/>
                        <a:ln w="38100">
                          <a:noFill/>
                          <a:miter/>
                        </a:ln>
                      </p:spPr>
                    </p:pic>
                  </p:oleObj>
                </mc:Fallback>
              </mc:AlternateContent>
            </a:graphicData>
          </a:graphic>
        </p:graphicFrame>
        <p:graphicFrame>
          <p:nvGraphicFramePr>
            <p:cNvPr id="68707" name="对象 65552"/>
            <p:cNvGraphicFramePr>
              <a:graphicFrameLocks noChangeAspect="1"/>
            </p:cNvGraphicFramePr>
            <p:nvPr/>
          </p:nvGraphicFramePr>
          <p:xfrm>
            <a:off x="318" y="499"/>
            <a:ext cx="649" cy="359"/>
          </p:xfrm>
          <a:graphic>
            <a:graphicData uri="http://schemas.openxmlformats.org/presentationml/2006/ole">
              <mc:AlternateContent xmlns:mc="http://schemas.openxmlformats.org/markup-compatibility/2006">
                <mc:Choice xmlns:v="urn:schemas-microsoft-com:vml" Requires="v">
                  <p:oleObj spid="_x0000_s38957" r:id="rId10" imgW="297815" imgH="194310" progId="">
                    <p:embed/>
                  </p:oleObj>
                </mc:Choice>
                <mc:Fallback>
                  <p:oleObj r:id="rId10" imgW="297815" imgH="194310" progId="">
                    <p:embed/>
                    <p:pic>
                      <p:nvPicPr>
                        <p:cNvPr id="0" name="图片 3247"/>
                        <p:cNvPicPr/>
                        <p:nvPr/>
                      </p:nvPicPr>
                      <p:blipFill>
                        <a:blip r:embed="rId11"/>
                        <a:stretch>
                          <a:fillRect/>
                        </a:stretch>
                      </p:blipFill>
                      <p:spPr>
                        <a:xfrm>
                          <a:off x="318" y="499"/>
                          <a:ext cx="649" cy="359"/>
                        </a:xfrm>
                        <a:prstGeom prst="rect">
                          <a:avLst/>
                        </a:prstGeom>
                        <a:noFill/>
                        <a:ln w="38100">
                          <a:noFill/>
                          <a:miter/>
                        </a:ln>
                      </p:spPr>
                    </p:pic>
                  </p:oleObj>
                </mc:Fallback>
              </mc:AlternateContent>
            </a:graphicData>
          </a:graphic>
        </p:graphicFrame>
        <p:graphicFrame>
          <p:nvGraphicFramePr>
            <p:cNvPr id="68708" name="对象 65553"/>
            <p:cNvGraphicFramePr>
              <a:graphicFrameLocks noChangeAspect="1"/>
            </p:cNvGraphicFramePr>
            <p:nvPr/>
          </p:nvGraphicFramePr>
          <p:xfrm>
            <a:off x="2306" y="1102"/>
            <a:ext cx="282" cy="359"/>
          </p:xfrm>
          <a:graphic>
            <a:graphicData uri="http://schemas.openxmlformats.org/presentationml/2006/ole">
              <mc:AlternateContent xmlns:mc="http://schemas.openxmlformats.org/markup-compatibility/2006">
                <mc:Choice xmlns:v="urn:schemas-microsoft-com:vml" Requires="v">
                  <p:oleObj spid="_x0000_s38958" r:id="rId12" imgW="131445" imgH="197485" progId="">
                    <p:embed/>
                  </p:oleObj>
                </mc:Choice>
                <mc:Fallback>
                  <p:oleObj r:id="rId12" imgW="131445" imgH="197485" progId="">
                    <p:embed/>
                    <p:pic>
                      <p:nvPicPr>
                        <p:cNvPr id="0" name="图片 3252"/>
                        <p:cNvPicPr/>
                        <p:nvPr/>
                      </p:nvPicPr>
                      <p:blipFill>
                        <a:blip r:embed="rId13"/>
                        <a:stretch>
                          <a:fillRect/>
                        </a:stretch>
                      </p:blipFill>
                      <p:spPr>
                        <a:xfrm>
                          <a:off x="2306" y="1102"/>
                          <a:ext cx="282" cy="359"/>
                        </a:xfrm>
                        <a:prstGeom prst="rect">
                          <a:avLst/>
                        </a:prstGeom>
                        <a:noFill/>
                        <a:ln w="38100">
                          <a:noFill/>
                          <a:miter/>
                        </a:ln>
                      </p:spPr>
                    </p:pic>
                  </p:oleObj>
                </mc:Fallback>
              </mc:AlternateContent>
            </a:graphicData>
          </a:graphic>
        </p:graphicFrame>
        <p:graphicFrame>
          <p:nvGraphicFramePr>
            <p:cNvPr id="68709" name="对象 65554"/>
            <p:cNvGraphicFramePr>
              <a:graphicFrameLocks noChangeAspect="1"/>
            </p:cNvGraphicFramePr>
            <p:nvPr/>
          </p:nvGraphicFramePr>
          <p:xfrm>
            <a:off x="651" y="1402"/>
            <a:ext cx="253" cy="287"/>
          </p:xfrm>
          <a:graphic>
            <a:graphicData uri="http://schemas.openxmlformats.org/presentationml/2006/ole">
              <mc:AlternateContent xmlns:mc="http://schemas.openxmlformats.org/markup-compatibility/2006">
                <mc:Choice xmlns:v="urn:schemas-microsoft-com:vml" Requires="v">
                  <p:oleObj spid="_x0000_s38959" r:id="rId14" imgW="119380" imgH="159385" progId="">
                    <p:embed/>
                  </p:oleObj>
                </mc:Choice>
                <mc:Fallback>
                  <p:oleObj r:id="rId14" imgW="119380" imgH="159385" progId="">
                    <p:embed/>
                    <p:pic>
                      <p:nvPicPr>
                        <p:cNvPr id="0" name="图片 3253"/>
                        <p:cNvPicPr/>
                        <p:nvPr/>
                      </p:nvPicPr>
                      <p:blipFill>
                        <a:blip r:embed="rId15"/>
                        <a:stretch>
                          <a:fillRect/>
                        </a:stretch>
                      </p:blipFill>
                      <p:spPr>
                        <a:xfrm>
                          <a:off x="651" y="1402"/>
                          <a:ext cx="253" cy="287"/>
                        </a:xfrm>
                        <a:prstGeom prst="rect">
                          <a:avLst/>
                        </a:prstGeom>
                        <a:noFill/>
                        <a:ln w="38100">
                          <a:noFill/>
                          <a:miter/>
                        </a:ln>
                      </p:spPr>
                    </p:pic>
                  </p:oleObj>
                </mc:Fallback>
              </mc:AlternateContent>
            </a:graphicData>
          </a:graphic>
        </p:graphicFrame>
        <p:graphicFrame>
          <p:nvGraphicFramePr>
            <p:cNvPr id="68710" name="对象 65555"/>
            <p:cNvGraphicFramePr>
              <a:graphicFrameLocks noChangeAspect="1"/>
            </p:cNvGraphicFramePr>
            <p:nvPr/>
          </p:nvGraphicFramePr>
          <p:xfrm>
            <a:off x="690" y="2279"/>
            <a:ext cx="253" cy="287"/>
          </p:xfrm>
          <a:graphic>
            <a:graphicData uri="http://schemas.openxmlformats.org/presentationml/2006/ole">
              <mc:AlternateContent xmlns:mc="http://schemas.openxmlformats.org/markup-compatibility/2006">
                <mc:Choice xmlns:v="urn:schemas-microsoft-com:vml" Requires="v">
                  <p:oleObj spid="_x0000_s38960" r:id="rId16" imgW="119380" imgH="159385" progId="">
                    <p:embed/>
                  </p:oleObj>
                </mc:Choice>
                <mc:Fallback>
                  <p:oleObj r:id="rId16" imgW="119380" imgH="159385" progId="">
                    <p:embed/>
                    <p:pic>
                      <p:nvPicPr>
                        <p:cNvPr id="0" name="图片 3245"/>
                        <p:cNvPicPr/>
                        <p:nvPr/>
                      </p:nvPicPr>
                      <p:blipFill>
                        <a:blip r:embed="rId15"/>
                        <a:stretch>
                          <a:fillRect/>
                        </a:stretch>
                      </p:blipFill>
                      <p:spPr>
                        <a:xfrm>
                          <a:off x="690" y="2279"/>
                          <a:ext cx="253" cy="287"/>
                        </a:xfrm>
                        <a:prstGeom prst="rect">
                          <a:avLst/>
                        </a:prstGeom>
                        <a:noFill/>
                        <a:ln w="38100">
                          <a:noFill/>
                          <a:miter/>
                        </a:ln>
                      </p:spPr>
                    </p:pic>
                  </p:oleObj>
                </mc:Fallback>
              </mc:AlternateContent>
            </a:graphicData>
          </a:graphic>
        </p:graphicFrame>
        <p:sp>
          <p:nvSpPr>
            <p:cNvPr id="68711" name="Line 22"/>
            <p:cNvSpPr/>
            <p:nvPr/>
          </p:nvSpPr>
          <p:spPr>
            <a:xfrm>
              <a:off x="1904" y="1245"/>
              <a:ext cx="319" cy="0"/>
            </a:xfrm>
            <a:prstGeom prst="line">
              <a:avLst/>
            </a:prstGeom>
            <a:ln w="28575" cap="flat" cmpd="sng">
              <a:solidFill>
                <a:schemeClr val="tx1"/>
              </a:solidFill>
              <a:prstDash val="solid"/>
              <a:round/>
              <a:headEnd type="none" w="med" len="med"/>
              <a:tailEnd type="triangle" w="med" len="med"/>
            </a:ln>
          </p:spPr>
        </p:sp>
        <p:sp>
          <p:nvSpPr>
            <p:cNvPr id="68712" name="Line 23"/>
            <p:cNvSpPr/>
            <p:nvPr/>
          </p:nvSpPr>
          <p:spPr>
            <a:xfrm flipH="1">
              <a:off x="2708" y="1245"/>
              <a:ext cx="265" cy="0"/>
            </a:xfrm>
            <a:prstGeom prst="line">
              <a:avLst/>
            </a:prstGeom>
            <a:ln w="28575" cap="flat" cmpd="sng">
              <a:solidFill>
                <a:schemeClr val="tx1"/>
              </a:solidFill>
              <a:prstDash val="solid"/>
              <a:round/>
              <a:headEnd type="none" w="med" len="med"/>
              <a:tailEnd type="triangle" w="med" len="med"/>
            </a:ln>
          </p:spPr>
        </p:sp>
        <p:graphicFrame>
          <p:nvGraphicFramePr>
            <p:cNvPr id="68713" name="对象 65559"/>
            <p:cNvGraphicFramePr>
              <a:graphicFrameLocks noChangeAspect="1"/>
            </p:cNvGraphicFramePr>
            <p:nvPr/>
          </p:nvGraphicFramePr>
          <p:xfrm>
            <a:off x="2909" y="48"/>
            <a:ext cx="1173" cy="612"/>
          </p:xfrm>
          <a:graphic>
            <a:graphicData uri="http://schemas.openxmlformats.org/presentationml/2006/ole">
              <mc:AlternateContent xmlns:mc="http://schemas.openxmlformats.org/markup-compatibility/2006">
                <mc:Choice xmlns:v="urn:schemas-microsoft-com:vml" Requires="v">
                  <p:oleObj spid="_x0000_s38961" r:id="rId17" imgW="679450" imgH="371475" progId="">
                    <p:embed/>
                  </p:oleObj>
                </mc:Choice>
                <mc:Fallback>
                  <p:oleObj r:id="rId17" imgW="679450" imgH="371475" progId="">
                    <p:embed/>
                    <p:pic>
                      <p:nvPicPr>
                        <p:cNvPr id="0" name="图片 3246"/>
                        <p:cNvPicPr/>
                        <p:nvPr/>
                      </p:nvPicPr>
                      <p:blipFill>
                        <a:blip r:embed="rId18"/>
                        <a:stretch>
                          <a:fillRect/>
                        </a:stretch>
                      </p:blipFill>
                      <p:spPr>
                        <a:xfrm>
                          <a:off x="2909" y="48"/>
                          <a:ext cx="1173" cy="612"/>
                        </a:xfrm>
                        <a:prstGeom prst="rect">
                          <a:avLst/>
                        </a:prstGeom>
                        <a:noFill/>
                        <a:ln w="38100">
                          <a:noFill/>
                          <a:miter/>
                        </a:ln>
                      </p:spPr>
                    </p:pic>
                  </p:oleObj>
                </mc:Fallback>
              </mc:AlternateContent>
            </a:graphicData>
          </a:graphic>
        </p:graphicFrame>
        <p:graphicFrame>
          <p:nvGraphicFramePr>
            <p:cNvPr id="68714" name="对象 65560"/>
            <p:cNvGraphicFramePr>
              <a:graphicFrameLocks noChangeAspect="1"/>
            </p:cNvGraphicFramePr>
            <p:nvPr/>
          </p:nvGraphicFramePr>
          <p:xfrm>
            <a:off x="1554" y="0"/>
            <a:ext cx="951" cy="317"/>
          </p:xfrm>
          <a:graphic>
            <a:graphicData uri="http://schemas.openxmlformats.org/presentationml/2006/ole">
              <mc:AlternateContent xmlns:mc="http://schemas.openxmlformats.org/markup-compatibility/2006">
                <mc:Choice xmlns:v="urn:schemas-microsoft-com:vml" Requires="v">
                  <p:oleObj spid="_x0000_s38962" r:id="rId19" imgW="551815" imgH="192405" progId="">
                    <p:embed/>
                  </p:oleObj>
                </mc:Choice>
                <mc:Fallback>
                  <p:oleObj r:id="rId19" imgW="551815" imgH="192405" progId="">
                    <p:embed/>
                    <p:pic>
                      <p:nvPicPr>
                        <p:cNvPr id="0" name="图片 3261"/>
                        <p:cNvPicPr/>
                        <p:nvPr/>
                      </p:nvPicPr>
                      <p:blipFill>
                        <a:blip r:embed="rId20"/>
                        <a:stretch>
                          <a:fillRect/>
                        </a:stretch>
                      </p:blipFill>
                      <p:spPr>
                        <a:xfrm>
                          <a:off x="1554" y="0"/>
                          <a:ext cx="951" cy="317"/>
                        </a:xfrm>
                        <a:prstGeom prst="rect">
                          <a:avLst/>
                        </a:prstGeom>
                        <a:noFill/>
                        <a:ln w="38100">
                          <a:noFill/>
                          <a:miter/>
                        </a:ln>
                      </p:spPr>
                    </p:pic>
                  </p:oleObj>
                </mc:Fallback>
              </mc:AlternateContent>
            </a:graphicData>
          </a:graphic>
        </p:graphicFrame>
        <p:sp>
          <p:nvSpPr>
            <p:cNvPr id="68715" name="Line 26"/>
            <p:cNvSpPr/>
            <p:nvPr/>
          </p:nvSpPr>
          <p:spPr>
            <a:xfrm flipV="1">
              <a:off x="2223" y="2223"/>
              <a:ext cx="0" cy="454"/>
            </a:xfrm>
            <a:prstGeom prst="line">
              <a:avLst/>
            </a:prstGeom>
            <a:ln w="28575" cap="flat" cmpd="sng">
              <a:solidFill>
                <a:schemeClr val="tx1"/>
              </a:solidFill>
              <a:prstDash val="solid"/>
              <a:round/>
              <a:headEnd type="none" w="med" len="med"/>
              <a:tailEnd type="none" w="med" len="med"/>
            </a:ln>
          </p:spPr>
        </p:sp>
        <p:sp>
          <p:nvSpPr>
            <p:cNvPr id="68716" name="未知"/>
            <p:cNvSpPr/>
            <p:nvPr/>
          </p:nvSpPr>
          <p:spPr>
            <a:xfrm>
              <a:off x="2106" y="431"/>
              <a:ext cx="953" cy="623"/>
            </a:xfrm>
            <a:custGeom>
              <a:avLst/>
              <a:gdLst/>
              <a:ahLst/>
              <a:cxnLst>
                <a:cxn ang="0">
                  <a:pos x="0" y="0"/>
                </a:cxn>
                <a:cxn ang="0">
                  <a:pos x="677" y="76"/>
                </a:cxn>
                <a:cxn ang="0">
                  <a:pos x="1242" y="372"/>
                </a:cxn>
                <a:cxn ang="0">
                  <a:pos x="2147" y="963"/>
                </a:cxn>
              </a:cxnLst>
              <a:rect l="0" t="0" r="0" b="0"/>
              <a:pathLst>
                <a:path w="861" h="590">
                  <a:moveTo>
                    <a:pt x="0" y="0"/>
                  </a:moveTo>
                  <a:cubicBezTo>
                    <a:pt x="94" y="4"/>
                    <a:pt x="189" y="8"/>
                    <a:pt x="272" y="46"/>
                  </a:cubicBezTo>
                  <a:cubicBezTo>
                    <a:pt x="355" y="84"/>
                    <a:pt x="401" y="137"/>
                    <a:pt x="499" y="227"/>
                  </a:cubicBezTo>
                  <a:cubicBezTo>
                    <a:pt x="597" y="317"/>
                    <a:pt x="729" y="453"/>
                    <a:pt x="861" y="590"/>
                  </a:cubicBez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68717" name="Line 28"/>
            <p:cNvSpPr/>
            <p:nvPr/>
          </p:nvSpPr>
          <p:spPr>
            <a:xfrm>
              <a:off x="2708" y="718"/>
              <a:ext cx="0" cy="911"/>
            </a:xfrm>
            <a:prstGeom prst="line">
              <a:avLst/>
            </a:prstGeom>
            <a:ln w="9525" cap="flat" cmpd="sng">
              <a:solidFill>
                <a:schemeClr val="tx1"/>
              </a:solidFill>
              <a:prstDash val="solid"/>
              <a:round/>
              <a:headEnd type="none" w="med" len="med"/>
              <a:tailEnd type="none" w="med" len="med"/>
            </a:ln>
          </p:spPr>
        </p:sp>
        <p:sp>
          <p:nvSpPr>
            <p:cNvPr id="68718" name="Line 29"/>
            <p:cNvSpPr/>
            <p:nvPr/>
          </p:nvSpPr>
          <p:spPr>
            <a:xfrm flipH="1">
              <a:off x="952" y="718"/>
              <a:ext cx="602" cy="0"/>
            </a:xfrm>
            <a:prstGeom prst="line">
              <a:avLst/>
            </a:prstGeom>
            <a:ln w="9525" cap="flat" cmpd="sng">
              <a:solidFill>
                <a:schemeClr val="tx1"/>
              </a:solidFill>
              <a:prstDash val="solid"/>
              <a:round/>
              <a:headEnd type="none" w="med" len="med"/>
              <a:tailEnd type="none" w="med" len="med"/>
            </a:ln>
          </p:spPr>
        </p:sp>
        <p:sp>
          <p:nvSpPr>
            <p:cNvPr id="68719" name="Line 30"/>
            <p:cNvSpPr/>
            <p:nvPr/>
          </p:nvSpPr>
          <p:spPr>
            <a:xfrm flipV="1">
              <a:off x="2457" y="431"/>
              <a:ext cx="452" cy="287"/>
            </a:xfrm>
            <a:prstGeom prst="line">
              <a:avLst/>
            </a:prstGeom>
            <a:ln w="9525" cap="flat" cmpd="sng">
              <a:solidFill>
                <a:schemeClr val="tx1"/>
              </a:solidFill>
              <a:prstDash val="solid"/>
              <a:round/>
              <a:headEnd type="none" w="med" len="med"/>
              <a:tailEnd type="none" w="med" len="med"/>
            </a:ln>
          </p:spPr>
        </p:sp>
        <p:sp>
          <p:nvSpPr>
            <p:cNvPr id="68720" name="Line 31"/>
            <p:cNvSpPr/>
            <p:nvPr/>
          </p:nvSpPr>
          <p:spPr>
            <a:xfrm flipV="1">
              <a:off x="1654" y="287"/>
              <a:ext cx="151" cy="288"/>
            </a:xfrm>
            <a:prstGeom prst="line">
              <a:avLst/>
            </a:prstGeom>
            <a:ln w="9525" cap="flat" cmpd="sng">
              <a:solidFill>
                <a:schemeClr val="tx1"/>
              </a:solidFill>
              <a:prstDash val="solid"/>
              <a:round/>
              <a:headEnd type="none" w="med" len="med"/>
              <a:tailEnd type="none" w="med" len="med"/>
            </a:ln>
          </p:spPr>
        </p:sp>
        <p:sp>
          <p:nvSpPr>
            <p:cNvPr id="68721" name="Line 32"/>
            <p:cNvSpPr/>
            <p:nvPr/>
          </p:nvSpPr>
          <p:spPr>
            <a:xfrm>
              <a:off x="953" y="2450"/>
              <a:ext cx="2449" cy="0"/>
            </a:xfrm>
            <a:prstGeom prst="line">
              <a:avLst/>
            </a:prstGeom>
            <a:ln w="9525" cap="flat" cmpd="sng">
              <a:solidFill>
                <a:schemeClr val="tx1"/>
              </a:solidFill>
              <a:prstDash val="solid"/>
              <a:round/>
              <a:headEnd type="none" w="med" len="med"/>
              <a:tailEnd type="triangle" w="med" len="med"/>
            </a:ln>
          </p:spPr>
        </p:sp>
      </p:grpSp>
    </p:spTree>
  </p:cSld>
  <p:clrMapOvr>
    <a:masterClrMapping/>
  </p:clrMapOvr>
  <p:transition spd="slow" advClick="0">
    <p:wedg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2"/>
          <p:cNvSpPr txBox="1"/>
          <p:nvPr/>
        </p:nvSpPr>
        <p:spPr>
          <a:xfrm>
            <a:off x="2270125" y="865188"/>
            <a:ext cx="3532188" cy="460375"/>
          </a:xfrm>
          <a:prstGeom prst="rect">
            <a:avLst/>
          </a:prstGeom>
          <a:noFill/>
          <a:ln w="9525">
            <a:noFill/>
          </a:ln>
        </p:spPr>
        <p:txBody>
          <a:bodyPr wrap="square" anchor="t">
            <a:spAutoFit/>
          </a:bodyPr>
          <a:lstStyle/>
          <a:p>
            <a:pPr>
              <a:spcBef>
                <a:spcPct val="50000"/>
              </a:spcBef>
            </a:pPr>
            <a:r>
              <a:rPr lang="zh-CN"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抗积分饱和电路</a:t>
            </a:r>
          </a:p>
        </p:txBody>
      </p:sp>
      <p:grpSp>
        <p:nvGrpSpPr>
          <p:cNvPr id="69634" name="组合 12"/>
          <p:cNvGrpSpPr/>
          <p:nvPr/>
        </p:nvGrpSpPr>
        <p:grpSpPr>
          <a:xfrm>
            <a:off x="5642610" y="805180"/>
            <a:ext cx="4568825" cy="3397250"/>
            <a:chOff x="1484" y="2577"/>
            <a:chExt cx="7196" cy="5350"/>
          </a:xfrm>
        </p:grpSpPr>
        <p:pic>
          <p:nvPicPr>
            <p:cNvPr id="69635" name="图片 1"/>
            <p:cNvPicPr>
              <a:picLocks noChangeAspect="1"/>
            </p:cNvPicPr>
            <p:nvPr/>
          </p:nvPicPr>
          <p:blipFill>
            <a:blip r:embed="rId3"/>
            <a:srcRect l="511" t="-479" r="30164" b="61534"/>
            <a:stretch>
              <a:fillRect/>
            </a:stretch>
          </p:blipFill>
          <p:spPr>
            <a:xfrm>
              <a:off x="1484" y="2577"/>
              <a:ext cx="7196" cy="3248"/>
            </a:xfrm>
            <a:prstGeom prst="rect">
              <a:avLst/>
            </a:prstGeom>
            <a:noFill/>
            <a:ln w="9525">
              <a:noFill/>
            </a:ln>
          </p:spPr>
        </p:pic>
        <p:sp>
          <p:nvSpPr>
            <p:cNvPr id="3" name="矩形 2"/>
            <p:cNvSpPr/>
            <p:nvPr/>
          </p:nvSpPr>
          <p:spPr>
            <a:xfrm>
              <a:off x="4898" y="6277"/>
              <a:ext cx="1998" cy="113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600" strike="noStrike" noProof="1">
                  <a:solidFill>
                    <a:schemeClr val="tx1"/>
                  </a:solidFill>
                  <a:uFillTx/>
                </a:rPr>
                <a:t>抗积分饱和</a:t>
              </a:r>
            </a:p>
          </p:txBody>
        </p:sp>
        <p:cxnSp>
          <p:nvCxnSpPr>
            <p:cNvPr id="4" name="直接连接符 3"/>
            <p:cNvCxnSpPr/>
            <p:nvPr/>
          </p:nvCxnSpPr>
          <p:spPr>
            <a:xfrm>
              <a:off x="7641" y="5825"/>
              <a:ext cx="0" cy="1021"/>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167" y="5825"/>
              <a:ext cx="0" cy="1021"/>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6896" y="6846"/>
              <a:ext cx="745" cy="1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139" y="6670"/>
              <a:ext cx="309" cy="54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69641" name="对象 7">
              <a:hlinkClick r:id="" action="ppaction://ole?verb=0"/>
            </p:cNvPr>
            <p:cNvGraphicFramePr>
              <a:graphicFrameLocks noChangeAspect="1"/>
            </p:cNvGraphicFramePr>
            <p:nvPr/>
          </p:nvGraphicFramePr>
          <p:xfrm>
            <a:off x="4167" y="7411"/>
            <a:ext cx="400" cy="516"/>
          </p:xfrm>
          <a:graphic>
            <a:graphicData uri="http://schemas.openxmlformats.org/presentationml/2006/ole">
              <mc:AlternateContent xmlns:mc="http://schemas.openxmlformats.org/markup-compatibility/2006">
                <mc:Choice xmlns:v="urn:schemas-microsoft-com:vml" Requires="v">
                  <p:oleObj spid="_x0000_s39969" r:id="rId4" imgW="177165" imgH="228600" progId="Equation.KSEE3">
                    <p:embed/>
                  </p:oleObj>
                </mc:Choice>
                <mc:Fallback>
                  <p:oleObj r:id="rId4" imgW="177165" imgH="228600" progId="Equation.KSEE3">
                    <p:embed/>
                    <p:pic>
                      <p:nvPicPr>
                        <p:cNvPr id="0" name="图片 3254"/>
                        <p:cNvPicPr/>
                        <p:nvPr/>
                      </p:nvPicPr>
                      <p:blipFill>
                        <a:blip r:embed="rId5"/>
                        <a:stretch>
                          <a:fillRect/>
                        </a:stretch>
                      </p:blipFill>
                      <p:spPr>
                        <a:xfrm>
                          <a:off x="4167" y="7411"/>
                          <a:ext cx="400" cy="516"/>
                        </a:xfrm>
                        <a:prstGeom prst="rect">
                          <a:avLst/>
                        </a:prstGeom>
                        <a:noFill/>
                        <a:ln w="38100">
                          <a:noFill/>
                          <a:miter/>
                        </a:ln>
                      </p:spPr>
                    </p:pic>
                  </p:oleObj>
                </mc:Fallback>
              </mc:AlternateContent>
            </a:graphicData>
          </a:graphic>
        </p:graphicFrame>
        <p:cxnSp>
          <p:nvCxnSpPr>
            <p:cNvPr id="10" name="直接连接符 9"/>
            <p:cNvCxnSpPr/>
            <p:nvPr/>
          </p:nvCxnSpPr>
          <p:spPr>
            <a:xfrm>
              <a:off x="4156" y="7237"/>
              <a:ext cx="11" cy="48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331" y="6856"/>
              <a:ext cx="567"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69644" name="对象 11">
              <a:hlinkClick r:id="" action="ppaction://ole?verb=0"/>
            </p:cNvPr>
            <p:cNvGraphicFramePr>
              <a:graphicFrameLocks noChangeAspect="1"/>
            </p:cNvGraphicFramePr>
            <p:nvPr/>
          </p:nvGraphicFramePr>
          <p:xfrm>
            <a:off x="3752" y="6669"/>
            <a:ext cx="373" cy="373"/>
          </p:xfrm>
          <a:graphic>
            <a:graphicData uri="http://schemas.openxmlformats.org/presentationml/2006/ole">
              <mc:AlternateContent xmlns:mc="http://schemas.openxmlformats.org/markup-compatibility/2006">
                <mc:Choice xmlns:v="urn:schemas-microsoft-com:vml" Requires="v">
                  <p:oleObj spid="_x0000_s39970" r:id="rId6" imgW="165100" imgH="165100" progId="Equation.KSEE3">
                    <p:embed/>
                  </p:oleObj>
                </mc:Choice>
                <mc:Fallback>
                  <p:oleObj r:id="rId6" imgW="165100" imgH="165100" progId="Equation.KSEE3">
                    <p:embed/>
                    <p:pic>
                      <p:nvPicPr>
                        <p:cNvPr id="0" name="图片 3256"/>
                        <p:cNvPicPr/>
                        <p:nvPr/>
                      </p:nvPicPr>
                      <p:blipFill>
                        <a:blip r:embed="rId7"/>
                        <a:stretch>
                          <a:fillRect/>
                        </a:stretch>
                      </p:blipFill>
                      <p:spPr>
                        <a:xfrm>
                          <a:off x="3752" y="6669"/>
                          <a:ext cx="373" cy="373"/>
                        </a:xfrm>
                        <a:prstGeom prst="rect">
                          <a:avLst/>
                        </a:prstGeom>
                        <a:noFill/>
                        <a:ln w="38100">
                          <a:noFill/>
                          <a:miter/>
                        </a:ln>
                      </p:spPr>
                    </p:pic>
                  </p:oleObj>
                </mc:Fallback>
              </mc:AlternateContent>
            </a:graphicData>
          </a:graphic>
        </p:graphicFrame>
      </p:grpSp>
      <p:grpSp>
        <p:nvGrpSpPr>
          <p:cNvPr id="15" name="组合 14"/>
          <p:cNvGrpSpPr/>
          <p:nvPr/>
        </p:nvGrpSpPr>
        <p:grpSpPr>
          <a:xfrm>
            <a:off x="2521585" y="5120005"/>
            <a:ext cx="6052820" cy="426720"/>
            <a:chOff x="1557" y="7954"/>
            <a:chExt cx="9788" cy="804"/>
          </a:xfrm>
        </p:grpSpPr>
        <p:graphicFrame>
          <p:nvGraphicFramePr>
            <p:cNvPr id="69646" name="对象 11">
              <a:hlinkClick r:id="" action="ppaction://ole?verb=0"/>
            </p:cNvPr>
            <p:cNvGraphicFramePr>
              <a:graphicFrameLocks noChangeAspect="1"/>
            </p:cNvGraphicFramePr>
            <p:nvPr/>
          </p:nvGraphicFramePr>
          <p:xfrm>
            <a:off x="1557" y="7954"/>
            <a:ext cx="2457" cy="805"/>
          </p:xfrm>
          <a:graphic>
            <a:graphicData uri="http://schemas.openxmlformats.org/presentationml/2006/ole">
              <mc:AlternateContent xmlns:mc="http://schemas.openxmlformats.org/markup-compatibility/2006">
                <mc:Choice xmlns:v="urn:schemas-microsoft-com:vml" Requires="v">
                  <p:oleObj spid="_x0000_s39971" r:id="rId8" imgW="698500" imgH="228600" progId="Equation.KSEE3">
                    <p:embed/>
                  </p:oleObj>
                </mc:Choice>
                <mc:Fallback>
                  <p:oleObj r:id="rId8" imgW="698500" imgH="228600" progId="Equation.KSEE3">
                    <p:embed/>
                    <p:pic>
                      <p:nvPicPr>
                        <p:cNvPr id="0" name="图片 3257"/>
                        <p:cNvPicPr/>
                        <p:nvPr/>
                      </p:nvPicPr>
                      <p:blipFill>
                        <a:blip r:embed="rId9"/>
                        <a:stretch>
                          <a:fillRect/>
                        </a:stretch>
                      </p:blipFill>
                      <p:spPr>
                        <a:xfrm>
                          <a:off x="1557" y="7954"/>
                          <a:ext cx="2457" cy="805"/>
                        </a:xfrm>
                        <a:prstGeom prst="rect">
                          <a:avLst/>
                        </a:prstGeom>
                        <a:noFill/>
                        <a:ln w="38100">
                          <a:noFill/>
                          <a:miter/>
                        </a:ln>
                      </p:spPr>
                    </p:pic>
                  </p:oleObj>
                </mc:Fallback>
              </mc:AlternateContent>
            </a:graphicData>
          </a:graphic>
        </p:graphicFrame>
        <p:graphicFrame>
          <p:nvGraphicFramePr>
            <p:cNvPr id="69647" name="对象 13">
              <a:hlinkClick r:id="" action="ppaction://ole?verb=0"/>
            </p:cNvPr>
            <p:cNvGraphicFramePr>
              <a:graphicFrameLocks noChangeAspect="1"/>
            </p:cNvGraphicFramePr>
            <p:nvPr/>
          </p:nvGraphicFramePr>
          <p:xfrm>
            <a:off x="4615" y="7954"/>
            <a:ext cx="6730" cy="688"/>
          </p:xfrm>
          <a:graphic>
            <a:graphicData uri="http://schemas.openxmlformats.org/presentationml/2006/ole">
              <mc:AlternateContent xmlns:mc="http://schemas.openxmlformats.org/markup-compatibility/2006">
                <mc:Choice xmlns:v="urn:schemas-microsoft-com:vml" Requires="v">
                  <p:oleObj spid="_x0000_s39972" r:id="rId10" imgW="2234565" imgH="228600" progId="Equation.KSEE3">
                    <p:embed/>
                  </p:oleObj>
                </mc:Choice>
                <mc:Fallback>
                  <p:oleObj r:id="rId10" imgW="2234565" imgH="228600" progId="Equation.KSEE3">
                    <p:embed/>
                    <p:pic>
                      <p:nvPicPr>
                        <p:cNvPr id="0" name="图片 3258"/>
                        <p:cNvPicPr/>
                        <p:nvPr/>
                      </p:nvPicPr>
                      <p:blipFill>
                        <a:blip r:embed="rId11"/>
                        <a:stretch>
                          <a:fillRect/>
                        </a:stretch>
                      </p:blipFill>
                      <p:spPr>
                        <a:xfrm>
                          <a:off x="4615" y="7954"/>
                          <a:ext cx="6730" cy="688"/>
                        </a:xfrm>
                        <a:prstGeom prst="rect">
                          <a:avLst/>
                        </a:prstGeom>
                        <a:noFill/>
                        <a:ln w="38100">
                          <a:noFill/>
                          <a:miter/>
                        </a:ln>
                      </p:spPr>
                    </p:pic>
                  </p:oleObj>
                </mc:Fallback>
              </mc:AlternateContent>
            </a:graphicData>
          </a:graphic>
        </p:graphicFrame>
      </p:grpSp>
      <p:grpSp>
        <p:nvGrpSpPr>
          <p:cNvPr id="16" name="组合 15"/>
          <p:cNvGrpSpPr/>
          <p:nvPr/>
        </p:nvGrpSpPr>
        <p:grpSpPr>
          <a:xfrm>
            <a:off x="2573655" y="5729605"/>
            <a:ext cx="6001385" cy="420370"/>
            <a:chOff x="1653" y="8916"/>
            <a:chExt cx="9626" cy="768"/>
          </a:xfrm>
        </p:grpSpPr>
        <p:graphicFrame>
          <p:nvGraphicFramePr>
            <p:cNvPr id="69649" name="对象 15">
              <a:hlinkClick r:id="" action="ppaction://ole?verb=0"/>
            </p:cNvPr>
            <p:cNvGraphicFramePr>
              <a:graphicFrameLocks noChangeAspect="1"/>
            </p:cNvGraphicFramePr>
            <p:nvPr/>
          </p:nvGraphicFramePr>
          <p:xfrm>
            <a:off x="1653" y="8916"/>
            <a:ext cx="2264" cy="769"/>
          </p:xfrm>
          <a:graphic>
            <a:graphicData uri="http://schemas.openxmlformats.org/presentationml/2006/ole">
              <mc:AlternateContent xmlns:mc="http://schemas.openxmlformats.org/markup-compatibility/2006">
                <mc:Choice xmlns:v="urn:schemas-microsoft-com:vml" Requires="v">
                  <p:oleObj spid="_x0000_s39973" r:id="rId12" imgW="673100" imgH="228600" progId="Equation.KSEE3">
                    <p:embed/>
                  </p:oleObj>
                </mc:Choice>
                <mc:Fallback>
                  <p:oleObj r:id="rId12" imgW="673100" imgH="228600" progId="Equation.KSEE3">
                    <p:embed/>
                    <p:pic>
                      <p:nvPicPr>
                        <p:cNvPr id="0" name="图片 3255"/>
                        <p:cNvPicPr/>
                        <p:nvPr/>
                      </p:nvPicPr>
                      <p:blipFill>
                        <a:blip r:embed="rId13"/>
                        <a:stretch>
                          <a:fillRect/>
                        </a:stretch>
                      </p:blipFill>
                      <p:spPr>
                        <a:xfrm>
                          <a:off x="1653" y="8916"/>
                          <a:ext cx="2264" cy="769"/>
                        </a:xfrm>
                        <a:prstGeom prst="rect">
                          <a:avLst/>
                        </a:prstGeom>
                        <a:noFill/>
                        <a:ln w="38100">
                          <a:noFill/>
                          <a:miter/>
                        </a:ln>
                      </p:spPr>
                    </p:pic>
                  </p:oleObj>
                </mc:Fallback>
              </mc:AlternateContent>
            </a:graphicData>
          </a:graphic>
        </p:graphicFrame>
        <p:graphicFrame>
          <p:nvGraphicFramePr>
            <p:cNvPr id="69650" name="对象 17">
              <a:hlinkClick r:id="" action="ppaction://ole?verb=0"/>
            </p:cNvPr>
            <p:cNvGraphicFramePr>
              <a:graphicFrameLocks noChangeAspect="1"/>
            </p:cNvGraphicFramePr>
            <p:nvPr/>
          </p:nvGraphicFramePr>
          <p:xfrm>
            <a:off x="4607" y="8916"/>
            <a:ext cx="6672" cy="680"/>
          </p:xfrm>
          <a:graphic>
            <a:graphicData uri="http://schemas.openxmlformats.org/presentationml/2006/ole">
              <mc:AlternateContent xmlns:mc="http://schemas.openxmlformats.org/markup-compatibility/2006">
                <mc:Choice xmlns:v="urn:schemas-microsoft-com:vml" Requires="v">
                  <p:oleObj spid="_x0000_s39974" r:id="rId14" imgW="2234565" imgH="228600" progId="Equation.KSEE3">
                    <p:embed/>
                  </p:oleObj>
                </mc:Choice>
                <mc:Fallback>
                  <p:oleObj r:id="rId14" imgW="2234565" imgH="228600" progId="Equation.KSEE3">
                    <p:embed/>
                    <p:pic>
                      <p:nvPicPr>
                        <p:cNvPr id="0" name="图片 3259"/>
                        <p:cNvPicPr/>
                        <p:nvPr/>
                      </p:nvPicPr>
                      <p:blipFill>
                        <a:blip r:embed="rId15"/>
                        <a:stretch>
                          <a:fillRect/>
                        </a:stretch>
                      </p:blipFill>
                      <p:spPr>
                        <a:xfrm>
                          <a:off x="4607" y="8916"/>
                          <a:ext cx="6672" cy="680"/>
                        </a:xfrm>
                        <a:prstGeom prst="rect">
                          <a:avLst/>
                        </a:prstGeom>
                        <a:noFill/>
                        <a:ln w="38100">
                          <a:noFill/>
                          <a:miter/>
                        </a:ln>
                      </p:spPr>
                    </p:pic>
                  </p:oleObj>
                </mc:Fallback>
              </mc:AlternateContent>
            </a:graphicData>
          </a:graphic>
        </p:graphicFrame>
      </p:grpSp>
      <p:grpSp>
        <p:nvGrpSpPr>
          <p:cNvPr id="14" name="组合 13"/>
          <p:cNvGrpSpPr/>
          <p:nvPr/>
        </p:nvGrpSpPr>
        <p:grpSpPr>
          <a:xfrm>
            <a:off x="2573655" y="4257040"/>
            <a:ext cx="5323205" cy="680085"/>
            <a:chOff x="1653" y="6660"/>
            <a:chExt cx="8584" cy="1114"/>
          </a:xfrm>
        </p:grpSpPr>
        <p:graphicFrame>
          <p:nvGraphicFramePr>
            <p:cNvPr id="69652" name="对象 9">
              <a:hlinkClick r:id="" action="ppaction://ole?verb=0"/>
            </p:cNvPr>
            <p:cNvGraphicFramePr>
              <a:graphicFrameLocks noChangeAspect="1"/>
            </p:cNvGraphicFramePr>
            <p:nvPr/>
          </p:nvGraphicFramePr>
          <p:xfrm>
            <a:off x="1653" y="6829"/>
            <a:ext cx="3271" cy="745"/>
          </p:xfrm>
          <a:graphic>
            <a:graphicData uri="http://schemas.openxmlformats.org/presentationml/2006/ole">
              <mc:AlternateContent xmlns:mc="http://schemas.openxmlformats.org/markup-compatibility/2006">
                <mc:Choice xmlns:v="urn:schemas-microsoft-com:vml" Requires="v">
                  <p:oleObj spid="_x0000_s39975" r:id="rId16" imgW="1002665" imgH="228600" progId="Equation.KSEE3">
                    <p:embed/>
                  </p:oleObj>
                </mc:Choice>
                <mc:Fallback>
                  <p:oleObj r:id="rId16" imgW="1002665" imgH="228600" progId="Equation.KSEE3">
                    <p:embed/>
                    <p:pic>
                      <p:nvPicPr>
                        <p:cNvPr id="0" name="图片 3260"/>
                        <p:cNvPicPr/>
                        <p:nvPr/>
                      </p:nvPicPr>
                      <p:blipFill>
                        <a:blip r:embed="rId17"/>
                        <a:stretch>
                          <a:fillRect/>
                        </a:stretch>
                      </p:blipFill>
                      <p:spPr>
                        <a:xfrm>
                          <a:off x="1653" y="6829"/>
                          <a:ext cx="3271" cy="745"/>
                        </a:xfrm>
                        <a:prstGeom prst="rect">
                          <a:avLst/>
                        </a:prstGeom>
                        <a:noFill/>
                        <a:ln w="38100">
                          <a:noFill/>
                          <a:miter/>
                        </a:ln>
                      </p:spPr>
                    </p:pic>
                  </p:oleObj>
                </mc:Fallback>
              </mc:AlternateContent>
            </a:graphicData>
          </a:graphic>
        </p:graphicFrame>
        <p:graphicFrame>
          <p:nvGraphicFramePr>
            <p:cNvPr id="69653" name="Object 30"/>
            <p:cNvGraphicFramePr>
              <a:graphicFrameLocks noChangeAspect="1"/>
            </p:cNvGraphicFramePr>
            <p:nvPr/>
          </p:nvGraphicFramePr>
          <p:xfrm>
            <a:off x="5643" y="6660"/>
            <a:ext cx="4595" cy="1115"/>
          </p:xfrm>
          <a:graphic>
            <a:graphicData uri="http://schemas.openxmlformats.org/presentationml/2006/ole">
              <mc:AlternateContent xmlns:mc="http://schemas.openxmlformats.org/markup-compatibility/2006">
                <mc:Choice xmlns:v="urn:schemas-microsoft-com:vml" Requires="v">
                  <p:oleObj spid="_x0000_s39976" r:id="rId18" imgW="1777365" imgH="431800" progId="Equation.KSEE3">
                    <p:embed/>
                  </p:oleObj>
                </mc:Choice>
                <mc:Fallback>
                  <p:oleObj r:id="rId18" imgW="1777365" imgH="431800" progId="Equation.KSEE3">
                    <p:embed/>
                    <p:pic>
                      <p:nvPicPr>
                        <p:cNvPr id="0" name="图片 3262"/>
                        <p:cNvPicPr/>
                        <p:nvPr/>
                      </p:nvPicPr>
                      <p:blipFill>
                        <a:blip r:embed="rId19"/>
                        <a:stretch>
                          <a:fillRect/>
                        </a:stretch>
                      </p:blipFill>
                      <p:spPr>
                        <a:xfrm>
                          <a:off x="5643" y="6660"/>
                          <a:ext cx="4595" cy="1115"/>
                        </a:xfrm>
                        <a:prstGeom prst="rect">
                          <a:avLst/>
                        </a:prstGeom>
                        <a:noFill/>
                        <a:ln w="38100">
                          <a:noFill/>
                          <a:miter/>
                        </a:ln>
                      </p:spPr>
                    </p:pic>
                  </p:oleObj>
                </mc:Fallback>
              </mc:AlternateContent>
            </a:graphicData>
          </a:graphic>
        </p:graphicFrame>
      </p:grpSp>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2"/>
          <p:cNvSpPr txBox="1"/>
          <p:nvPr/>
        </p:nvSpPr>
        <p:spPr>
          <a:xfrm>
            <a:off x="2063750" y="800100"/>
            <a:ext cx="7200900" cy="460375"/>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）积分反馈型积分限幅控制器</a:t>
            </a:r>
          </a:p>
        </p:txBody>
      </p:sp>
      <p:graphicFrame>
        <p:nvGraphicFramePr>
          <p:cNvPr id="70658" name="Object 3"/>
          <p:cNvGraphicFramePr>
            <a:graphicFrameLocks noChangeAspect="1"/>
          </p:cNvGraphicFramePr>
          <p:nvPr/>
        </p:nvGraphicFramePr>
        <p:xfrm>
          <a:off x="2287905" y="1196975"/>
          <a:ext cx="6589713" cy="5295900"/>
        </p:xfrm>
        <a:graphic>
          <a:graphicData uri="http://schemas.openxmlformats.org/presentationml/2006/ole">
            <mc:AlternateContent xmlns:mc="http://schemas.openxmlformats.org/markup-compatibility/2006">
              <mc:Choice xmlns:v="urn:schemas-microsoft-com:vml" Requires="v">
                <p:oleObj spid="_x0000_s40966" r:id="rId3" imgW="5170170" imgH="4345940" progId="">
                  <p:embed/>
                </p:oleObj>
              </mc:Choice>
              <mc:Fallback>
                <p:oleObj r:id="rId3" imgW="5170170" imgH="4345940" progId="">
                  <p:embed/>
                  <p:pic>
                    <p:nvPicPr>
                      <p:cNvPr id="0" name="图片 3264"/>
                      <p:cNvPicPr/>
                      <p:nvPr/>
                    </p:nvPicPr>
                    <p:blipFill>
                      <a:blip r:embed="rId4"/>
                      <a:stretch>
                        <a:fillRect/>
                      </a:stretch>
                    </p:blipFill>
                    <p:spPr>
                      <a:xfrm>
                        <a:off x="2287905" y="1196975"/>
                        <a:ext cx="6589713" cy="5295900"/>
                      </a:xfrm>
                      <a:prstGeom prst="rect">
                        <a:avLst/>
                      </a:prstGeom>
                      <a:noFill/>
                      <a:ln w="38100">
                        <a:noFill/>
                        <a:miter/>
                      </a:ln>
                    </p:spPr>
                  </p:pic>
                </p:oleObj>
              </mc:Fallback>
            </mc:AlternateContent>
          </a:graphicData>
        </a:graphic>
      </p:graphicFrame>
      <p:sp>
        <p:nvSpPr>
          <p:cNvPr id="70659" name="Rectangle 4"/>
          <p:cNvSpPr/>
          <p:nvPr/>
        </p:nvSpPr>
        <p:spPr>
          <a:xfrm>
            <a:off x="3359150" y="6400800"/>
            <a:ext cx="5113338" cy="460375"/>
          </a:xfrm>
          <a:prstGeom prst="rect">
            <a:avLst/>
          </a:prstGeom>
          <a:noFill/>
          <a:ln w="9525">
            <a:noFill/>
          </a:ln>
        </p:spPr>
        <p:txBody>
          <a:bodyPr anchor="t">
            <a:spAutoFit/>
          </a:bodyPr>
          <a:lstStyle/>
          <a:p>
            <a:pPr fontAlgn="base"/>
            <a:r>
              <a:rPr lang="zh-CN" altLang="en-US" strike="noStrike" noProof="1">
                <a:solidFill>
                  <a:schemeClr val="bg1"/>
                </a:solidFill>
                <a:uFillTx/>
                <a:latin typeface="Arial" panose="020B0604020202020204" pitchFamily="34" charset="0"/>
                <a:ea typeface="宋体" panose="02010600030101010101" pitchFamily="2" charset="-122"/>
                <a:cs typeface="+mn-cs"/>
              </a:rPr>
              <a:t>图</a:t>
            </a:r>
            <a:r>
              <a:rPr lang="en-US" altLang="zh-CN" strike="noStrike" noProof="1">
                <a:solidFill>
                  <a:schemeClr val="bg1"/>
                </a:solidFill>
                <a:uFillTx/>
                <a:latin typeface="Arial" panose="020B0604020202020204" pitchFamily="34" charset="0"/>
                <a:ea typeface="宋体" panose="02010600030101010101" pitchFamily="2" charset="-122"/>
                <a:cs typeface="+mn-cs"/>
              </a:rPr>
              <a:t>2</a:t>
            </a:r>
            <a:r>
              <a:rPr lang="zh-CN" altLang="en-US" strike="noStrike" noProof="1">
                <a:solidFill>
                  <a:schemeClr val="bg1"/>
                </a:solidFill>
                <a:uFillTx/>
                <a:latin typeface="Arial" panose="020B0604020202020204" pitchFamily="34" charset="0"/>
                <a:ea typeface="宋体" panose="02010600030101010101" pitchFamily="2" charset="-122"/>
                <a:cs typeface="+mn-cs"/>
              </a:rPr>
              <a:t>-</a:t>
            </a:r>
            <a:r>
              <a:rPr lang="en-US" altLang="zh-CN" strike="noStrike" noProof="1">
                <a:solidFill>
                  <a:schemeClr val="bg1"/>
                </a:solidFill>
                <a:uFillTx/>
                <a:latin typeface="Arial" panose="020B0604020202020204" pitchFamily="34" charset="0"/>
                <a:ea typeface="宋体" panose="02010600030101010101" pitchFamily="2" charset="-122"/>
                <a:cs typeface="+mn-cs"/>
              </a:rPr>
              <a:t>22</a:t>
            </a:r>
            <a:r>
              <a:rPr lang="zh-CN" altLang="en-US" strike="noStrike" noProof="1">
                <a:solidFill>
                  <a:schemeClr val="bg1"/>
                </a:solidFill>
                <a:uFillTx/>
                <a:latin typeface="Arial" panose="020B0604020202020204" pitchFamily="34" charset="0"/>
                <a:ea typeface="宋体" panose="02010600030101010101" pitchFamily="2" charset="-122"/>
                <a:cs typeface="+mn-cs"/>
              </a:rPr>
              <a:t>积分反馈型积分限幅控制器</a:t>
            </a:r>
            <a:endParaRPr lang="zh-CN" altLang="en-US" strike="noStrike" noProof="1">
              <a:solidFill>
                <a:schemeClr val="bg1"/>
              </a:solidFill>
              <a:uFillTx/>
              <a:latin typeface="Arial" panose="020B0604020202020204" pitchFamily="34" charset="0"/>
              <a:ea typeface="宋体" panose="02010600030101010101" pitchFamily="2" charset="-122"/>
            </a:endParaRPr>
          </a:p>
        </p:txBody>
      </p:sp>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3" name="Text Box 3"/>
          <p:cNvSpPr txBox="1"/>
          <p:nvPr/>
        </p:nvSpPr>
        <p:spPr>
          <a:xfrm>
            <a:off x="2261235" y="5001895"/>
            <a:ext cx="3138805" cy="460375"/>
          </a:xfrm>
          <a:prstGeom prst="rect">
            <a:avLst/>
          </a:prstGeom>
          <a:noFill/>
          <a:ln w="9525">
            <a:noFill/>
          </a:ln>
        </p:spPr>
        <p:txBody>
          <a:bodyPr wrap="square" anchor="t">
            <a:spAutoFit/>
          </a:bodyPr>
          <a:lstStyle/>
          <a:p>
            <a:pPr>
              <a:spcBef>
                <a:spcPct val="50000"/>
              </a:spcBef>
            </a:pPr>
            <a:r>
              <a:rPr lang="en-US" altLang="zh-CN" dirty="0">
                <a:latin typeface="Times New Roman" panose="02020603050405020304" pitchFamily="18" charset="0"/>
                <a:ea typeface="宋体" panose="02010600030101010101" pitchFamily="2" charset="-122"/>
              </a:rPr>
              <a:t>V</a:t>
            </a:r>
            <a:r>
              <a:rPr lang="en-US" altLang="zh-CN" baseline="-25000" dirty="0">
                <a:solidFill>
                  <a:schemeClr val="tx1"/>
                </a:solidFill>
                <a:uFillTx/>
                <a:latin typeface="Times New Roman" panose="02020603050405020304" pitchFamily="18" charset="0"/>
                <a:ea typeface="宋体" panose="02010600030101010101" pitchFamily="2" charset="-122"/>
              </a:rPr>
              <a:t>T5</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V</a:t>
            </a:r>
            <a:r>
              <a:rPr lang="en-US" altLang="zh-CN" baseline="-25000" dirty="0">
                <a:solidFill>
                  <a:schemeClr val="tx1"/>
                </a:solidFill>
                <a:uFillTx/>
                <a:latin typeface="Times New Roman" panose="02020603050405020304" pitchFamily="18" charset="0"/>
                <a:ea typeface="宋体" panose="02010600030101010101" pitchFamily="2" charset="-122"/>
              </a:rPr>
              <a:t>T6</a:t>
            </a:r>
            <a:r>
              <a:rPr lang="zh-CN" altLang="en-US" dirty="0">
                <a:latin typeface="Times New Roman" panose="02020603050405020304" pitchFamily="18" charset="0"/>
                <a:ea typeface="宋体" panose="02010600030101010101" pitchFamily="2" charset="-122"/>
              </a:rPr>
              <a:t>电压为</a:t>
            </a:r>
          </a:p>
        </p:txBody>
      </p:sp>
      <p:pic>
        <p:nvPicPr>
          <p:cNvPr id="71681" name="Picture 2"/>
          <p:cNvPicPr>
            <a:picLocks noChangeAspect="1"/>
          </p:cNvPicPr>
          <p:nvPr/>
        </p:nvPicPr>
        <p:blipFill>
          <a:blip r:embed="rId3"/>
          <a:stretch>
            <a:fillRect/>
          </a:stretch>
        </p:blipFill>
        <p:spPr>
          <a:xfrm>
            <a:off x="2228215" y="772795"/>
            <a:ext cx="7210425" cy="3981450"/>
          </a:xfrm>
          <a:prstGeom prst="rect">
            <a:avLst/>
          </a:prstGeom>
          <a:noFill/>
          <a:ln w="9525">
            <a:noFill/>
          </a:ln>
        </p:spPr>
      </p:pic>
      <p:graphicFrame>
        <p:nvGraphicFramePr>
          <p:cNvPr id="71682" name="对象 1">
            <a:hlinkClick r:id="" action="ppaction://ole?verb=0"/>
          </p:cNvPr>
          <p:cNvGraphicFramePr>
            <a:graphicFrameLocks noChangeAspect="1"/>
          </p:cNvGraphicFramePr>
          <p:nvPr/>
        </p:nvGraphicFramePr>
        <p:xfrm>
          <a:off x="4959350" y="4891088"/>
          <a:ext cx="3971925" cy="725487"/>
        </p:xfrm>
        <a:graphic>
          <a:graphicData uri="http://schemas.openxmlformats.org/presentationml/2006/ole">
            <mc:AlternateContent xmlns:mc="http://schemas.openxmlformats.org/markup-compatibility/2006">
              <mc:Choice xmlns:v="urn:schemas-microsoft-com:vml" Requires="v">
                <p:oleObj spid="_x0000_s42000" r:id="rId4" imgW="2159000" imgH="393700" progId="Equation.KSEE3">
                  <p:embed/>
                </p:oleObj>
              </mc:Choice>
              <mc:Fallback>
                <p:oleObj r:id="rId4" imgW="2159000" imgH="393700" progId="Equation.KSEE3">
                  <p:embed/>
                  <p:pic>
                    <p:nvPicPr>
                      <p:cNvPr id="0" name="图片 3273"/>
                      <p:cNvPicPr/>
                      <p:nvPr/>
                    </p:nvPicPr>
                    <p:blipFill>
                      <a:blip r:embed="rId5"/>
                      <a:stretch>
                        <a:fillRect/>
                      </a:stretch>
                    </p:blipFill>
                    <p:spPr>
                      <a:xfrm>
                        <a:off x="4959350" y="4891088"/>
                        <a:ext cx="3971925" cy="725487"/>
                      </a:xfrm>
                      <a:prstGeom prst="rect">
                        <a:avLst/>
                      </a:prstGeom>
                      <a:noFill/>
                      <a:ln w="38100">
                        <a:noFill/>
                        <a:miter/>
                      </a:ln>
                    </p:spPr>
                  </p:pic>
                </p:oleObj>
              </mc:Fallback>
            </mc:AlternateContent>
          </a:graphicData>
        </a:graphic>
      </p:graphicFrame>
      <p:graphicFrame>
        <p:nvGraphicFramePr>
          <p:cNvPr id="71683" name="对象 2">
            <a:hlinkClick r:id="" action="ppaction://ole?verb=0"/>
          </p:cNvPr>
          <p:cNvGraphicFramePr>
            <a:graphicFrameLocks noChangeAspect="1"/>
          </p:cNvGraphicFramePr>
          <p:nvPr/>
        </p:nvGraphicFramePr>
        <p:xfrm>
          <a:off x="7872731" y="5123180"/>
          <a:ext cx="1782445" cy="421640"/>
        </p:xfrm>
        <a:graphic>
          <a:graphicData uri="http://schemas.openxmlformats.org/presentationml/2006/ole">
            <mc:AlternateContent xmlns:mc="http://schemas.openxmlformats.org/markup-compatibility/2006">
              <mc:Choice xmlns:v="urn:schemas-microsoft-com:vml" Requires="v">
                <p:oleObj spid="_x0000_s42001" r:id="rId6" imgW="914400" imgH="215900" progId="Equation.KSEE3">
                  <p:embed/>
                </p:oleObj>
              </mc:Choice>
              <mc:Fallback>
                <p:oleObj r:id="rId6" imgW="914400" imgH="215900" progId="Equation.KSEE3">
                  <p:embed/>
                  <p:pic>
                    <p:nvPicPr>
                      <p:cNvPr id="0" name="图片 3269"/>
                      <p:cNvPicPr/>
                      <p:nvPr/>
                    </p:nvPicPr>
                    <p:blipFill>
                      <a:blip r:embed="rId7"/>
                      <a:stretch>
                        <a:fillRect/>
                      </a:stretch>
                    </p:blipFill>
                    <p:spPr>
                      <a:xfrm>
                        <a:off x="7872731" y="5123180"/>
                        <a:ext cx="1782445" cy="421640"/>
                      </a:xfrm>
                      <a:prstGeom prst="rect">
                        <a:avLst/>
                      </a:prstGeom>
                      <a:noFill/>
                      <a:ln w="38100">
                        <a:noFill/>
                        <a:miter/>
                      </a:ln>
                    </p:spPr>
                  </p:pic>
                </p:oleObj>
              </mc:Fallback>
            </mc:AlternateContent>
          </a:graphicData>
        </a:graphic>
      </p:graphicFrame>
      <p:graphicFrame>
        <p:nvGraphicFramePr>
          <p:cNvPr id="4" name="对象 1">
            <a:hlinkClick r:id="" action="ppaction://ole?verb=0"/>
          </p:cNvPr>
          <p:cNvGraphicFramePr>
            <a:graphicFrameLocks noChangeAspect="1"/>
          </p:cNvGraphicFramePr>
          <p:nvPr/>
        </p:nvGraphicFramePr>
        <p:xfrm>
          <a:off x="5039360" y="5544820"/>
          <a:ext cx="3947795" cy="724535"/>
        </p:xfrm>
        <a:graphic>
          <a:graphicData uri="http://schemas.openxmlformats.org/presentationml/2006/ole">
            <mc:AlternateContent xmlns:mc="http://schemas.openxmlformats.org/markup-compatibility/2006">
              <mc:Choice xmlns:v="urn:schemas-microsoft-com:vml" Requires="v">
                <p:oleObj spid="_x0000_s42002" r:id="rId8" imgW="2145665" imgH="393700" progId="Equation.KSEE3">
                  <p:embed/>
                </p:oleObj>
              </mc:Choice>
              <mc:Fallback>
                <p:oleObj r:id="rId8" imgW="2145665" imgH="393700" progId="Equation.KSEE3">
                  <p:embed/>
                  <p:pic>
                    <p:nvPicPr>
                      <p:cNvPr id="0" name="图片 3273"/>
                      <p:cNvPicPr/>
                      <p:nvPr/>
                    </p:nvPicPr>
                    <p:blipFill>
                      <a:blip r:embed="rId9"/>
                      <a:stretch>
                        <a:fillRect/>
                      </a:stretch>
                    </p:blipFill>
                    <p:spPr>
                      <a:xfrm>
                        <a:off x="5039360" y="5544820"/>
                        <a:ext cx="3947795" cy="724535"/>
                      </a:xfrm>
                      <a:prstGeom prst="rect">
                        <a:avLst/>
                      </a:prstGeom>
                      <a:noFill/>
                      <a:ln w="38100">
                        <a:noFill/>
                        <a:miter/>
                      </a:ln>
                    </p:spPr>
                  </p:pic>
                </p:oleObj>
              </mc:Fallback>
            </mc:AlternateContent>
          </a:graphicData>
        </a:graphic>
      </p:graphicFrame>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72706" name="Text Box 3"/>
          <p:cNvSpPr txBox="1"/>
          <p:nvPr/>
        </p:nvSpPr>
        <p:spPr>
          <a:xfrm>
            <a:off x="2351405" y="865505"/>
            <a:ext cx="2615565" cy="521970"/>
          </a:xfrm>
          <a:prstGeom prst="rect">
            <a:avLst/>
          </a:prstGeom>
          <a:noFill/>
          <a:ln w="9525">
            <a:noFill/>
          </a:ln>
        </p:spPr>
        <p:txBody>
          <a:bodyPr wrap="square" anchor="t">
            <a:spAutoFit/>
          </a:bodyPr>
          <a:lstStyle/>
          <a:p>
            <a:pPr>
              <a:spcBef>
                <a:spcPct val="50000"/>
              </a:spcBef>
            </a:pPr>
            <a:r>
              <a:rPr lang="zh-CN" altLang="en-US" sz="2800" dirty="0">
                <a:latin typeface="Calibri" panose="020F0502020204030204" charset="0"/>
                <a:ea typeface="宋体" panose="02010600030101010101" pitchFamily="2" charset="-122"/>
              </a:rPr>
              <a:t>① </a:t>
            </a:r>
            <a:r>
              <a:rPr lang="zh-CN" altLang="en-US" sz="2800" dirty="0">
                <a:latin typeface="Times New Roman" panose="02020603050405020304" pitchFamily="18" charset="0"/>
                <a:ea typeface="宋体" panose="02010600030101010101" pitchFamily="2" charset="-122"/>
              </a:rPr>
              <a:t>正常情况</a:t>
            </a:r>
          </a:p>
        </p:txBody>
      </p:sp>
      <p:pic>
        <p:nvPicPr>
          <p:cNvPr id="71681" name="Picture 2"/>
          <p:cNvPicPr>
            <a:picLocks noChangeAspect="1"/>
          </p:cNvPicPr>
          <p:nvPr/>
        </p:nvPicPr>
        <p:blipFill>
          <a:blip r:embed="rId3"/>
          <a:stretch>
            <a:fillRect/>
          </a:stretch>
        </p:blipFill>
        <p:spPr>
          <a:xfrm>
            <a:off x="2510790" y="1318260"/>
            <a:ext cx="6734810" cy="3837305"/>
          </a:xfrm>
          <a:prstGeom prst="rect">
            <a:avLst/>
          </a:prstGeom>
          <a:noFill/>
          <a:ln w="9525">
            <a:noFill/>
          </a:ln>
        </p:spPr>
      </p:pic>
      <p:graphicFrame>
        <p:nvGraphicFramePr>
          <p:cNvPr id="71682" name="对象 1">
            <a:hlinkClick r:id="" action="ppaction://ole?verb=0"/>
          </p:cNvPr>
          <p:cNvGraphicFramePr>
            <a:graphicFrameLocks noChangeAspect="1"/>
          </p:cNvGraphicFramePr>
          <p:nvPr/>
        </p:nvGraphicFramePr>
        <p:xfrm>
          <a:off x="7174230" y="1712595"/>
          <a:ext cx="3122930" cy="654050"/>
        </p:xfrm>
        <a:graphic>
          <a:graphicData uri="http://schemas.openxmlformats.org/presentationml/2006/ole">
            <mc:AlternateContent xmlns:mc="http://schemas.openxmlformats.org/markup-compatibility/2006">
              <mc:Choice xmlns:v="urn:schemas-microsoft-com:vml" Requires="v">
                <p:oleObj spid="_x0000_s43029" r:id="rId4" imgW="1879600" imgH="393700" progId="Equation.KSEE3">
                  <p:embed/>
                </p:oleObj>
              </mc:Choice>
              <mc:Fallback>
                <p:oleObj r:id="rId4" imgW="1879600" imgH="393700" progId="Equation.KSEE3">
                  <p:embed/>
                  <p:pic>
                    <p:nvPicPr>
                      <p:cNvPr id="0" name="图片 3273"/>
                      <p:cNvPicPr/>
                      <p:nvPr/>
                    </p:nvPicPr>
                    <p:blipFill>
                      <a:blip r:embed="rId5"/>
                      <a:stretch>
                        <a:fillRect/>
                      </a:stretch>
                    </p:blipFill>
                    <p:spPr>
                      <a:xfrm>
                        <a:off x="7174230" y="1712595"/>
                        <a:ext cx="3122930" cy="654050"/>
                      </a:xfrm>
                      <a:prstGeom prst="rect">
                        <a:avLst/>
                      </a:prstGeom>
                      <a:noFill/>
                      <a:ln w="38100">
                        <a:noFill/>
                        <a:miter/>
                      </a:ln>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548630" y="865505"/>
          <a:ext cx="1625600" cy="450850"/>
        </p:xfrm>
        <a:graphic>
          <a:graphicData uri="http://schemas.openxmlformats.org/presentationml/2006/ole">
            <mc:AlternateContent xmlns:mc="http://schemas.openxmlformats.org/markup-compatibility/2006">
              <mc:Choice xmlns:v="urn:schemas-microsoft-com:vml" Requires="v">
                <p:oleObj spid="_x0000_s43030" r:id="rId6" imgW="825500" imgH="228600" progId="Equation.KSEE3">
                  <p:embed/>
                </p:oleObj>
              </mc:Choice>
              <mc:Fallback>
                <p:oleObj r:id="rId6" imgW="825500" imgH="228600" progId="Equation.KSEE3">
                  <p:embed/>
                  <p:pic>
                    <p:nvPicPr>
                      <p:cNvPr id="0" name="图片 3273"/>
                      <p:cNvPicPr/>
                      <p:nvPr/>
                    </p:nvPicPr>
                    <p:blipFill>
                      <a:blip r:embed="rId7"/>
                      <a:stretch>
                        <a:fillRect/>
                      </a:stretch>
                    </p:blipFill>
                    <p:spPr>
                      <a:xfrm>
                        <a:off x="5548630" y="865505"/>
                        <a:ext cx="1625600" cy="450850"/>
                      </a:xfrm>
                      <a:prstGeom prst="rect">
                        <a:avLst/>
                      </a:prstGeom>
                      <a:noFill/>
                      <a:ln w="38100">
                        <a:noFill/>
                        <a:miter/>
                      </a:ln>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2225993" y="5732780"/>
          <a:ext cx="7304405" cy="450850"/>
        </p:xfrm>
        <a:graphic>
          <a:graphicData uri="http://schemas.openxmlformats.org/presentationml/2006/ole">
            <mc:AlternateContent xmlns:mc="http://schemas.openxmlformats.org/markup-compatibility/2006">
              <mc:Choice xmlns:v="urn:schemas-microsoft-com:vml" Requires="v">
                <p:oleObj spid="_x0000_s43031" r:id="rId8" imgW="3708400" imgH="228600" progId="Equation.KSEE3">
                  <p:embed/>
                </p:oleObj>
              </mc:Choice>
              <mc:Fallback>
                <p:oleObj r:id="rId8" imgW="3708400" imgH="228600" progId="Equation.KSEE3">
                  <p:embed/>
                  <p:pic>
                    <p:nvPicPr>
                      <p:cNvPr id="0" name="图片 3273"/>
                      <p:cNvPicPr/>
                      <p:nvPr/>
                    </p:nvPicPr>
                    <p:blipFill>
                      <a:blip r:embed="rId9"/>
                      <a:stretch>
                        <a:fillRect/>
                      </a:stretch>
                    </p:blipFill>
                    <p:spPr>
                      <a:xfrm>
                        <a:off x="2225993" y="5732780"/>
                        <a:ext cx="7304405" cy="450850"/>
                      </a:xfrm>
                      <a:prstGeom prst="rect">
                        <a:avLst/>
                      </a:prstGeom>
                      <a:noFill/>
                      <a:ln w="38100">
                        <a:noFill/>
                        <a:miter/>
                      </a:ln>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150428" y="5155565"/>
          <a:ext cx="7329805" cy="450850"/>
        </p:xfrm>
        <a:graphic>
          <a:graphicData uri="http://schemas.openxmlformats.org/presentationml/2006/ole">
            <mc:AlternateContent xmlns:mc="http://schemas.openxmlformats.org/markup-compatibility/2006">
              <mc:Choice xmlns:v="urn:schemas-microsoft-com:vml" Requires="v">
                <p:oleObj spid="_x0000_s43032" r:id="rId10" imgW="3721100" imgH="228600" progId="Equation.KSEE3">
                  <p:embed/>
                </p:oleObj>
              </mc:Choice>
              <mc:Fallback>
                <p:oleObj r:id="rId10" imgW="3721100" imgH="228600" progId="Equation.KSEE3">
                  <p:embed/>
                  <p:pic>
                    <p:nvPicPr>
                      <p:cNvPr id="0" name="图片 3273"/>
                      <p:cNvPicPr/>
                      <p:nvPr/>
                    </p:nvPicPr>
                    <p:blipFill>
                      <a:blip r:embed="rId11"/>
                      <a:stretch>
                        <a:fillRect/>
                      </a:stretch>
                    </p:blipFill>
                    <p:spPr>
                      <a:xfrm>
                        <a:off x="2150428" y="5155565"/>
                        <a:ext cx="7329805" cy="450850"/>
                      </a:xfrm>
                      <a:prstGeom prst="rect">
                        <a:avLst/>
                      </a:prstGeom>
                      <a:noFill/>
                      <a:ln w="38100">
                        <a:noFill/>
                        <a:miter/>
                      </a:ln>
                    </p:spPr>
                  </p:pic>
                </p:oleObj>
              </mc:Fallback>
            </mc:AlternateContent>
          </a:graphicData>
        </a:graphic>
      </p:graphicFrame>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72709" name="Text Box 6"/>
          <p:cNvSpPr txBox="1"/>
          <p:nvPr/>
        </p:nvSpPr>
        <p:spPr>
          <a:xfrm>
            <a:off x="2351088" y="805180"/>
            <a:ext cx="2473325" cy="460375"/>
          </a:xfrm>
          <a:prstGeom prst="rect">
            <a:avLst/>
          </a:prstGeom>
          <a:noFill/>
          <a:ln w="9525">
            <a:noFill/>
          </a:ln>
        </p:spPr>
        <p:txBody>
          <a:bodyPr anchor="t">
            <a:spAutoFit/>
          </a:bodyPr>
          <a:lstStyle/>
          <a:p>
            <a:pPr>
              <a:spcBef>
                <a:spcPct val="50000"/>
              </a:spcBef>
            </a:pPr>
            <a:r>
              <a:rPr lang="zh-CN" altLang="en-US" dirty="0">
                <a:latin typeface="Calibri" panose="020F0502020204030204" charset="0"/>
                <a:ea typeface="宋体" panose="02010600030101010101" pitchFamily="2" charset="-122"/>
              </a:rPr>
              <a:t>② </a:t>
            </a:r>
            <a:r>
              <a:rPr lang="zh-CN" altLang="en-US" dirty="0">
                <a:latin typeface="Times New Roman" panose="02020603050405020304" pitchFamily="18" charset="0"/>
                <a:ea typeface="宋体" panose="02010600030101010101" pitchFamily="2" charset="-122"/>
              </a:rPr>
              <a:t>输出超上限</a:t>
            </a:r>
          </a:p>
        </p:txBody>
      </p:sp>
      <p:graphicFrame>
        <p:nvGraphicFramePr>
          <p:cNvPr id="72711" name="对象 68615"/>
          <p:cNvGraphicFramePr>
            <a:graphicFrameLocks noChangeAspect="1"/>
          </p:cNvGraphicFramePr>
          <p:nvPr/>
        </p:nvGraphicFramePr>
        <p:xfrm>
          <a:off x="5120958" y="805180"/>
          <a:ext cx="1368425" cy="569913"/>
        </p:xfrm>
        <a:graphic>
          <a:graphicData uri="http://schemas.openxmlformats.org/presentationml/2006/ole">
            <mc:AlternateContent xmlns:mc="http://schemas.openxmlformats.org/markup-compatibility/2006">
              <mc:Choice xmlns:v="urn:schemas-microsoft-com:vml" Requires="v">
                <p:oleObj spid="_x0000_s44053" r:id="rId3" imgW="466090" imgH="194310" progId="">
                  <p:embed/>
                </p:oleObj>
              </mc:Choice>
              <mc:Fallback>
                <p:oleObj r:id="rId3" imgW="466090" imgH="194310" progId="">
                  <p:embed/>
                  <p:pic>
                    <p:nvPicPr>
                      <p:cNvPr id="0" name="图片 3272"/>
                      <p:cNvPicPr/>
                      <p:nvPr/>
                    </p:nvPicPr>
                    <p:blipFill>
                      <a:blip r:embed="rId4"/>
                      <a:stretch>
                        <a:fillRect/>
                      </a:stretch>
                    </p:blipFill>
                    <p:spPr>
                      <a:xfrm>
                        <a:off x="5120958" y="805180"/>
                        <a:ext cx="1368425" cy="569913"/>
                      </a:xfrm>
                      <a:prstGeom prst="rect">
                        <a:avLst/>
                      </a:prstGeom>
                      <a:noFill/>
                      <a:ln w="38100">
                        <a:noFill/>
                        <a:miter/>
                      </a:ln>
                    </p:spPr>
                  </p:pic>
                </p:oleObj>
              </mc:Fallback>
            </mc:AlternateContent>
          </a:graphicData>
        </a:graphic>
      </p:graphicFrame>
      <p:pic>
        <p:nvPicPr>
          <p:cNvPr id="71681" name="Picture 2"/>
          <p:cNvPicPr>
            <a:picLocks noChangeAspect="1"/>
          </p:cNvPicPr>
          <p:nvPr/>
        </p:nvPicPr>
        <p:blipFill>
          <a:blip r:embed="rId5"/>
          <a:stretch>
            <a:fillRect/>
          </a:stretch>
        </p:blipFill>
        <p:spPr>
          <a:xfrm>
            <a:off x="2351405" y="1327150"/>
            <a:ext cx="6635115" cy="3663950"/>
          </a:xfrm>
          <a:prstGeom prst="rect">
            <a:avLst/>
          </a:prstGeom>
          <a:noFill/>
          <a:ln w="9525">
            <a:noFill/>
          </a:ln>
        </p:spPr>
      </p:pic>
      <p:graphicFrame>
        <p:nvGraphicFramePr>
          <p:cNvPr id="6" name="对象 5">
            <a:hlinkClick r:id="" action="ppaction://ole?verb=0"/>
          </p:cNvPr>
          <p:cNvGraphicFramePr>
            <a:graphicFrameLocks noChangeAspect="1"/>
          </p:cNvGraphicFramePr>
          <p:nvPr/>
        </p:nvGraphicFramePr>
        <p:xfrm>
          <a:off x="2068195" y="5172710"/>
          <a:ext cx="8056245" cy="434975"/>
        </p:xfrm>
        <a:graphic>
          <a:graphicData uri="http://schemas.openxmlformats.org/presentationml/2006/ole">
            <mc:AlternateContent xmlns:mc="http://schemas.openxmlformats.org/markup-compatibility/2006">
              <mc:Choice xmlns:v="urn:schemas-microsoft-com:vml" Requires="v">
                <p:oleObj spid="_x0000_s44054" r:id="rId6" imgW="4241800" imgH="228600" progId="Equation.KSEE3">
                  <p:embed/>
                </p:oleObj>
              </mc:Choice>
              <mc:Fallback>
                <p:oleObj r:id="rId6" imgW="4241800" imgH="228600" progId="Equation.KSEE3">
                  <p:embed/>
                  <p:pic>
                    <p:nvPicPr>
                      <p:cNvPr id="0" name="图片 3273"/>
                      <p:cNvPicPr/>
                      <p:nvPr/>
                    </p:nvPicPr>
                    <p:blipFill>
                      <a:blip r:embed="rId7"/>
                      <a:stretch>
                        <a:fillRect/>
                      </a:stretch>
                    </p:blipFill>
                    <p:spPr>
                      <a:xfrm>
                        <a:off x="2068195" y="5172710"/>
                        <a:ext cx="8056245" cy="434975"/>
                      </a:xfrm>
                      <a:prstGeom prst="rect">
                        <a:avLst/>
                      </a:prstGeom>
                      <a:noFill/>
                      <a:ln w="38100">
                        <a:noFill/>
                        <a:miter/>
                      </a:ln>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2068195" y="5755005"/>
          <a:ext cx="8056245" cy="434975"/>
        </p:xfrm>
        <a:graphic>
          <a:graphicData uri="http://schemas.openxmlformats.org/presentationml/2006/ole">
            <mc:AlternateContent xmlns:mc="http://schemas.openxmlformats.org/markup-compatibility/2006">
              <mc:Choice xmlns:v="urn:schemas-microsoft-com:vml" Requires="v">
                <p:oleObj spid="_x0000_s44055" r:id="rId8" imgW="4241800" imgH="228600" progId="Equation.KSEE3">
                  <p:embed/>
                </p:oleObj>
              </mc:Choice>
              <mc:Fallback>
                <p:oleObj r:id="rId8" imgW="4241800" imgH="228600" progId="Equation.KSEE3">
                  <p:embed/>
                  <p:pic>
                    <p:nvPicPr>
                      <p:cNvPr id="0" name="图片 3273"/>
                      <p:cNvPicPr/>
                      <p:nvPr/>
                    </p:nvPicPr>
                    <p:blipFill>
                      <a:blip r:embed="rId9"/>
                      <a:stretch>
                        <a:fillRect/>
                      </a:stretch>
                    </p:blipFill>
                    <p:spPr>
                      <a:xfrm>
                        <a:off x="2068195" y="5755005"/>
                        <a:ext cx="8056245" cy="434975"/>
                      </a:xfrm>
                      <a:prstGeom prst="rect">
                        <a:avLst/>
                      </a:prstGeom>
                      <a:noFill/>
                      <a:ln w="38100">
                        <a:noFill/>
                        <a:miter/>
                      </a:ln>
                    </p:spPr>
                  </p:pic>
                </p:oleObj>
              </mc:Fallback>
            </mc:AlternateContent>
          </a:graphicData>
        </a:graphic>
      </p:graphicFrame>
      <p:graphicFrame>
        <p:nvGraphicFramePr>
          <p:cNvPr id="71682" name="对象 1">
            <a:hlinkClick r:id="" action="ppaction://ole?verb=0"/>
          </p:cNvPr>
          <p:cNvGraphicFramePr>
            <a:graphicFrameLocks noChangeAspect="1"/>
          </p:cNvGraphicFramePr>
          <p:nvPr/>
        </p:nvGraphicFramePr>
        <p:xfrm>
          <a:off x="7174230" y="1712595"/>
          <a:ext cx="3122930" cy="654050"/>
        </p:xfrm>
        <a:graphic>
          <a:graphicData uri="http://schemas.openxmlformats.org/presentationml/2006/ole">
            <mc:AlternateContent xmlns:mc="http://schemas.openxmlformats.org/markup-compatibility/2006">
              <mc:Choice xmlns:v="urn:schemas-microsoft-com:vml" Requires="v">
                <p:oleObj spid="_x0000_s44056" r:id="rId10" imgW="1879600" imgH="393700" progId="Equation.KSEE3">
                  <p:embed/>
                </p:oleObj>
              </mc:Choice>
              <mc:Fallback>
                <p:oleObj r:id="rId10" imgW="1879600" imgH="393700" progId="Equation.KSEE3">
                  <p:embed/>
                  <p:pic>
                    <p:nvPicPr>
                      <p:cNvPr id="0" name="图片 3273"/>
                      <p:cNvPicPr/>
                      <p:nvPr/>
                    </p:nvPicPr>
                    <p:blipFill>
                      <a:blip r:embed="rId11"/>
                      <a:stretch>
                        <a:fillRect/>
                      </a:stretch>
                    </p:blipFill>
                    <p:spPr>
                      <a:xfrm>
                        <a:off x="7174230" y="1712595"/>
                        <a:ext cx="3122930" cy="654050"/>
                      </a:xfrm>
                      <a:prstGeom prst="rect">
                        <a:avLst/>
                      </a:prstGeom>
                      <a:noFill/>
                      <a:ln w="38100">
                        <a:noFill/>
                        <a:miter/>
                      </a:ln>
                    </p:spPr>
                  </p:pic>
                </p:oleObj>
              </mc:Fallback>
            </mc:AlternateContent>
          </a:graphicData>
        </a:graphic>
      </p:graphicFrame>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pic>
        <p:nvPicPr>
          <p:cNvPr id="71681" name="Picture 2"/>
          <p:cNvPicPr>
            <a:picLocks noChangeAspect="1"/>
          </p:cNvPicPr>
          <p:nvPr/>
        </p:nvPicPr>
        <p:blipFill>
          <a:blip r:embed="rId3"/>
          <a:stretch>
            <a:fillRect/>
          </a:stretch>
        </p:blipFill>
        <p:spPr>
          <a:xfrm>
            <a:off x="2351405" y="1327150"/>
            <a:ext cx="6635115" cy="3663950"/>
          </a:xfrm>
          <a:prstGeom prst="rect">
            <a:avLst/>
          </a:prstGeom>
          <a:noFill/>
          <a:ln w="9525">
            <a:noFill/>
          </a:ln>
        </p:spPr>
      </p:pic>
      <p:sp>
        <p:nvSpPr>
          <p:cNvPr id="72709" name="Text Box 6"/>
          <p:cNvSpPr txBox="1"/>
          <p:nvPr/>
        </p:nvSpPr>
        <p:spPr>
          <a:xfrm>
            <a:off x="2351405" y="805180"/>
            <a:ext cx="3281045" cy="460375"/>
          </a:xfrm>
          <a:prstGeom prst="rect">
            <a:avLst/>
          </a:prstGeom>
          <a:noFill/>
          <a:ln w="9525">
            <a:noFill/>
          </a:ln>
        </p:spPr>
        <p:txBody>
          <a:bodyPr wrap="square" anchor="t">
            <a:spAutoFit/>
          </a:bodyPr>
          <a:lstStyle/>
          <a:p>
            <a:pPr>
              <a:spcBef>
                <a:spcPct val="50000"/>
              </a:spcBef>
            </a:pPr>
            <a:r>
              <a:rPr lang="zh-CN" altLang="en-US" dirty="0">
                <a:latin typeface="Calibri" panose="020F0502020204030204" charset="0"/>
                <a:ea typeface="宋体" panose="02010600030101010101" pitchFamily="2" charset="-122"/>
              </a:rPr>
              <a:t>③  </a:t>
            </a:r>
            <a:r>
              <a:rPr lang="zh-CN" altLang="en-US" dirty="0">
                <a:latin typeface="Times New Roman" panose="02020603050405020304" pitchFamily="18" charset="0"/>
                <a:ea typeface="宋体" panose="02010600030101010101" pitchFamily="2" charset="-122"/>
              </a:rPr>
              <a:t>输出超下限</a:t>
            </a:r>
          </a:p>
        </p:txBody>
      </p:sp>
      <p:graphicFrame>
        <p:nvGraphicFramePr>
          <p:cNvPr id="71682" name="对象 1">
            <a:hlinkClick r:id="" action="ppaction://ole?verb=0"/>
          </p:cNvPr>
          <p:cNvGraphicFramePr>
            <a:graphicFrameLocks noChangeAspect="1"/>
          </p:cNvGraphicFramePr>
          <p:nvPr/>
        </p:nvGraphicFramePr>
        <p:xfrm>
          <a:off x="7174230" y="1712595"/>
          <a:ext cx="3122930" cy="654050"/>
        </p:xfrm>
        <a:graphic>
          <a:graphicData uri="http://schemas.openxmlformats.org/presentationml/2006/ole">
            <mc:AlternateContent xmlns:mc="http://schemas.openxmlformats.org/markup-compatibility/2006">
              <mc:Choice xmlns:v="urn:schemas-microsoft-com:vml" Requires="v">
                <p:oleObj spid="_x0000_s45082" r:id="rId4" imgW="1879600" imgH="393700" progId="Equation.KSEE3">
                  <p:embed/>
                </p:oleObj>
              </mc:Choice>
              <mc:Fallback>
                <p:oleObj r:id="rId4" imgW="1879600" imgH="393700" progId="Equation.KSEE3">
                  <p:embed/>
                  <p:pic>
                    <p:nvPicPr>
                      <p:cNvPr id="0" name="图片 3273"/>
                      <p:cNvPicPr/>
                      <p:nvPr/>
                    </p:nvPicPr>
                    <p:blipFill>
                      <a:blip r:embed="rId5"/>
                      <a:stretch>
                        <a:fillRect/>
                      </a:stretch>
                    </p:blipFill>
                    <p:spPr>
                      <a:xfrm>
                        <a:off x="7174230" y="1712595"/>
                        <a:ext cx="3122930" cy="654050"/>
                      </a:xfrm>
                      <a:prstGeom prst="rect">
                        <a:avLst/>
                      </a:prstGeom>
                      <a:noFill/>
                      <a:ln w="38100">
                        <a:noFill/>
                        <a:miter/>
                      </a:ln>
                    </p:spPr>
                  </p:pic>
                </p:oleObj>
              </mc:Fallback>
            </mc:AlternateContent>
          </a:graphicData>
        </a:graphic>
      </p:graphicFrame>
      <p:graphicFrame>
        <p:nvGraphicFramePr>
          <p:cNvPr id="3" name="对象 1">
            <a:hlinkClick r:id="" action="ppaction://ole?verb=0"/>
          </p:cNvPr>
          <p:cNvGraphicFramePr>
            <a:graphicFrameLocks noChangeAspect="1"/>
          </p:cNvGraphicFramePr>
          <p:nvPr/>
        </p:nvGraphicFramePr>
        <p:xfrm>
          <a:off x="4658995" y="819785"/>
          <a:ext cx="989330" cy="445770"/>
        </p:xfrm>
        <a:graphic>
          <a:graphicData uri="http://schemas.openxmlformats.org/presentationml/2006/ole">
            <mc:AlternateContent xmlns:mc="http://schemas.openxmlformats.org/markup-compatibility/2006">
              <mc:Choice xmlns:v="urn:schemas-microsoft-com:vml" Requires="v">
                <p:oleObj spid="_x0000_s45083" r:id="rId6" imgW="508000" imgH="228600" progId="Equation.KSEE3">
                  <p:embed/>
                </p:oleObj>
              </mc:Choice>
              <mc:Fallback>
                <p:oleObj r:id="rId6" imgW="508000" imgH="228600" progId="Equation.KSEE3">
                  <p:embed/>
                  <p:pic>
                    <p:nvPicPr>
                      <p:cNvPr id="0" name="图片 3273"/>
                      <p:cNvPicPr/>
                      <p:nvPr/>
                    </p:nvPicPr>
                    <p:blipFill>
                      <a:blip r:embed="rId7"/>
                      <a:stretch>
                        <a:fillRect/>
                      </a:stretch>
                    </p:blipFill>
                    <p:spPr>
                      <a:xfrm>
                        <a:off x="4658995" y="819785"/>
                        <a:ext cx="989330" cy="445770"/>
                      </a:xfrm>
                      <a:prstGeom prst="rect">
                        <a:avLst/>
                      </a:prstGeom>
                      <a:noFill/>
                      <a:ln w="38100">
                        <a:noFill/>
                        <a:miter/>
                      </a:ln>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150745" y="5052695"/>
          <a:ext cx="7600315" cy="408940"/>
        </p:xfrm>
        <a:graphic>
          <a:graphicData uri="http://schemas.openxmlformats.org/presentationml/2006/ole">
            <mc:AlternateContent xmlns:mc="http://schemas.openxmlformats.org/markup-compatibility/2006">
              <mc:Choice xmlns:v="urn:schemas-microsoft-com:vml" Requires="v">
                <p:oleObj spid="_x0000_s45084" r:id="rId8" imgW="4254500" imgH="228600" progId="Equation.KSEE3">
                  <p:embed/>
                </p:oleObj>
              </mc:Choice>
              <mc:Fallback>
                <p:oleObj r:id="rId8" imgW="4254500" imgH="228600" progId="Equation.KSEE3">
                  <p:embed/>
                  <p:pic>
                    <p:nvPicPr>
                      <p:cNvPr id="0" name="图片 3273"/>
                      <p:cNvPicPr/>
                      <p:nvPr/>
                    </p:nvPicPr>
                    <p:blipFill>
                      <a:blip r:embed="rId9"/>
                      <a:stretch>
                        <a:fillRect/>
                      </a:stretch>
                    </p:blipFill>
                    <p:spPr>
                      <a:xfrm>
                        <a:off x="2150745" y="5052695"/>
                        <a:ext cx="7600315" cy="408940"/>
                      </a:xfrm>
                      <a:prstGeom prst="rect">
                        <a:avLst/>
                      </a:prstGeom>
                      <a:noFill/>
                      <a:ln w="38100">
                        <a:noFill/>
                        <a:miter/>
                      </a:ln>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150745" y="5461635"/>
          <a:ext cx="7799070" cy="421005"/>
        </p:xfrm>
        <a:graphic>
          <a:graphicData uri="http://schemas.openxmlformats.org/presentationml/2006/ole">
            <mc:AlternateContent xmlns:mc="http://schemas.openxmlformats.org/markup-compatibility/2006">
              <mc:Choice xmlns:v="urn:schemas-microsoft-com:vml" Requires="v">
                <p:oleObj spid="_x0000_s45085" r:id="rId10" imgW="4241800" imgH="228600" progId="Equation.KSEE3">
                  <p:embed/>
                </p:oleObj>
              </mc:Choice>
              <mc:Fallback>
                <p:oleObj r:id="rId10" imgW="4241800" imgH="228600" progId="Equation.KSEE3">
                  <p:embed/>
                  <p:pic>
                    <p:nvPicPr>
                      <p:cNvPr id="0" name="图片 3273"/>
                      <p:cNvPicPr/>
                      <p:nvPr/>
                    </p:nvPicPr>
                    <p:blipFill>
                      <a:blip r:embed="rId11"/>
                      <a:stretch>
                        <a:fillRect/>
                      </a:stretch>
                    </p:blipFill>
                    <p:spPr>
                      <a:xfrm>
                        <a:off x="2150745" y="5461635"/>
                        <a:ext cx="7799070" cy="421005"/>
                      </a:xfrm>
                      <a:prstGeom prst="rect">
                        <a:avLst/>
                      </a:prstGeom>
                      <a:noFill/>
                      <a:ln w="38100">
                        <a:noFill/>
                        <a:miter/>
                      </a:ln>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150745" y="5882640"/>
          <a:ext cx="7799070" cy="421005"/>
        </p:xfrm>
        <a:graphic>
          <a:graphicData uri="http://schemas.openxmlformats.org/presentationml/2006/ole">
            <mc:AlternateContent xmlns:mc="http://schemas.openxmlformats.org/markup-compatibility/2006">
              <mc:Choice xmlns:v="urn:schemas-microsoft-com:vml" Requires="v">
                <p:oleObj spid="_x0000_s45086" r:id="rId12" imgW="4241800" imgH="228600" progId="Equation.KSEE3">
                  <p:embed/>
                </p:oleObj>
              </mc:Choice>
              <mc:Fallback>
                <p:oleObj r:id="rId12" imgW="4241800" imgH="228600" progId="Equation.KSEE3">
                  <p:embed/>
                  <p:pic>
                    <p:nvPicPr>
                      <p:cNvPr id="0" name="图片 3273"/>
                      <p:cNvPicPr/>
                      <p:nvPr/>
                    </p:nvPicPr>
                    <p:blipFill>
                      <a:blip r:embed="rId13"/>
                      <a:stretch>
                        <a:fillRect/>
                      </a:stretch>
                    </p:blipFill>
                    <p:spPr>
                      <a:xfrm>
                        <a:off x="2150745" y="5882640"/>
                        <a:ext cx="7799070" cy="421005"/>
                      </a:xfrm>
                      <a:prstGeom prst="rect">
                        <a:avLst/>
                      </a:prstGeom>
                      <a:noFill/>
                      <a:ln w="38100">
                        <a:noFill/>
                        <a:miter/>
                      </a:ln>
                    </p:spPr>
                  </p:pic>
                </p:oleObj>
              </mc:Fallback>
            </mc:AlternateContent>
          </a:graphicData>
        </a:graphic>
      </p:graphicFrame>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100" name="文本框 99"/>
          <p:cNvSpPr txBox="1"/>
          <p:nvPr/>
        </p:nvSpPr>
        <p:spPr>
          <a:xfrm>
            <a:off x="516890" y="805180"/>
            <a:ext cx="6899275" cy="3415030"/>
          </a:xfrm>
          <a:prstGeom prst="rect">
            <a:avLst/>
          </a:prstGeom>
          <a:noFill/>
          <a:ln w="9525">
            <a:noFill/>
          </a:ln>
        </p:spPr>
        <p:txBody>
          <a:bodyPr wrap="square">
            <a:spAutoFit/>
          </a:bodyPr>
          <a:lstStyle/>
          <a:p>
            <a:r>
              <a:rPr lang="zh-CN">
                <a:solidFill>
                  <a:srgbClr val="0000FF"/>
                </a:solidFill>
                <a:latin typeface="Calibri" panose="020F0502020204030204" charset="0"/>
                <a:ea typeface="宋体" panose="02010600030101010101" pitchFamily="2" charset="-122"/>
              </a:rPr>
              <a:t>综合题：</a:t>
            </a:r>
            <a:r>
              <a:rPr lang="zh-CN">
                <a:latin typeface="Calibri" panose="020F0502020204030204" charset="0"/>
                <a:ea typeface="宋体" panose="02010600030101010101" pitchFamily="2" charset="-122"/>
              </a:rPr>
              <a:t>图示为</a:t>
            </a:r>
            <a:r>
              <a:rPr lang="en-US">
                <a:latin typeface="Calibri" panose="020F0502020204030204" charset="0"/>
                <a:ea typeface="宋体" panose="02010600030101010101" pitchFamily="2" charset="-122"/>
              </a:rPr>
              <a:t>PI</a:t>
            </a:r>
            <a:r>
              <a:rPr lang="zh-CN">
                <a:latin typeface="Calibri" panose="020F0502020204030204" charset="0"/>
                <a:ea typeface="宋体" panose="02010600030101010101" pitchFamily="2" charset="-122"/>
              </a:rPr>
              <a:t>及手动电路，回答下列问题。</a:t>
            </a:r>
          </a:p>
          <a:p>
            <a:r>
              <a:rPr lang="zh-CN">
                <a:latin typeface="Calibri" panose="020F0502020204030204" charset="0"/>
                <a:ea typeface="宋体" panose="02010600030101010101" pitchFamily="2" charset="-122"/>
              </a:rPr>
              <a:t>（1）硬手动电路是一个什么电路。推导输出电压。</a:t>
            </a:r>
          </a:p>
          <a:p>
            <a:r>
              <a:rPr lang="zh-CN">
                <a:latin typeface="Calibri" panose="020F0502020204030204" charset="0"/>
                <a:ea typeface="宋体" panose="02010600030101010101" pitchFamily="2" charset="-122"/>
              </a:rPr>
              <a:t>（2）软手动电路是一个什么电路。推导输出电压。</a:t>
            </a:r>
          </a:p>
          <a:p>
            <a:r>
              <a:rPr lang="zh-CN">
                <a:latin typeface="Calibri" panose="020F0502020204030204" charset="0"/>
                <a:ea typeface="宋体" panose="02010600030101010101" pitchFamily="2" charset="-122"/>
              </a:rPr>
              <a:t>（3）软手动电路需要快积分，哪个</a:t>
            </a:r>
            <a:r>
              <a:rPr lang="en-US">
                <a:latin typeface="Calibri" panose="020F0502020204030204" charset="0"/>
                <a:ea typeface="宋体" panose="02010600030101010101" pitchFamily="2" charset="-122"/>
                <a:cs typeface="Times New Roman" panose="02020603050405020304" pitchFamily="18" charset="0"/>
              </a:rPr>
              <a:t>S</a:t>
            </a:r>
            <a:r>
              <a:rPr lang="zh-CN">
                <a:latin typeface="Calibri" panose="020F0502020204030204" charset="0"/>
                <a:ea typeface="宋体" panose="02010600030101010101" pitchFamily="2" charset="-122"/>
              </a:rPr>
              <a:t>开关接通？</a:t>
            </a:r>
          </a:p>
          <a:p>
            <a:r>
              <a:rPr lang="zh-CN">
                <a:latin typeface="Calibri" panose="020F0502020204030204" charset="0"/>
                <a:ea typeface="宋体" panose="02010600030101010101" pitchFamily="2" charset="-122"/>
              </a:rPr>
              <a:t>需要</a:t>
            </a:r>
            <a:r>
              <a:rPr lang="en-US" altLang="zh-CN">
                <a:latin typeface="Calibri" panose="020F0502020204030204" charset="0"/>
                <a:ea typeface="宋体" panose="02010600030101010101" pitchFamily="2" charset="-122"/>
              </a:rPr>
              <a:t>V</a:t>
            </a:r>
            <a:r>
              <a:rPr lang="en-US" altLang="zh-CN" baseline="-25000">
                <a:solidFill>
                  <a:schemeClr val="tx1"/>
                </a:solidFill>
                <a:uFillTx/>
                <a:latin typeface="Calibri" panose="020F0502020204030204" charset="0"/>
                <a:ea typeface="宋体" panose="02010600030101010101" pitchFamily="2" charset="-122"/>
              </a:rPr>
              <a:t>03</a:t>
            </a:r>
            <a:r>
              <a:rPr lang="zh-CN" altLang="en-US">
                <a:latin typeface="Calibri" panose="020F0502020204030204" charset="0"/>
                <a:ea typeface="宋体" panose="02010600030101010101" pitchFamily="2" charset="-122"/>
              </a:rPr>
              <a:t>下降</a:t>
            </a:r>
            <a:r>
              <a:rPr lang="zh-CN">
                <a:latin typeface="Calibri" panose="020F0502020204030204" charset="0"/>
                <a:ea typeface="宋体" panose="02010600030101010101" pitchFamily="2" charset="-122"/>
              </a:rPr>
              <a:t>，哪个</a:t>
            </a:r>
            <a:r>
              <a:rPr lang="en-US">
                <a:latin typeface="Calibri" panose="020F0502020204030204" charset="0"/>
                <a:ea typeface="宋体" panose="02010600030101010101" pitchFamily="2" charset="-122"/>
              </a:rPr>
              <a:t>S</a:t>
            </a:r>
            <a:r>
              <a:rPr lang="zh-CN">
                <a:latin typeface="Calibri" panose="020F0502020204030204" charset="0"/>
                <a:ea typeface="宋体" panose="02010600030101010101" pitchFamily="2" charset="-122"/>
              </a:rPr>
              <a:t>开关接通？</a:t>
            </a:r>
          </a:p>
          <a:p>
            <a:r>
              <a:rPr lang="zh-CN">
                <a:latin typeface="Calibri" panose="020F0502020204030204" charset="0"/>
                <a:ea typeface="宋体" panose="02010600030101010101" pitchFamily="2" charset="-122"/>
              </a:rPr>
              <a:t>（4）自动与软手动之间切换有无扰动？</a:t>
            </a:r>
          </a:p>
          <a:p>
            <a:r>
              <a:rPr lang="zh-CN">
                <a:latin typeface="Calibri" panose="020F0502020204030204" charset="0"/>
                <a:ea typeface="宋体" panose="02010600030101010101" pitchFamily="2" charset="-122"/>
              </a:rPr>
              <a:t>（5）自动与硬手动之间有无扰动？</a:t>
            </a:r>
          </a:p>
          <a:p>
            <a:r>
              <a:rPr lang="zh-CN">
                <a:latin typeface="Calibri" panose="020F0502020204030204" charset="0"/>
                <a:ea typeface="宋体" panose="02010600030101010101" pitchFamily="2" charset="-122"/>
              </a:rPr>
              <a:t>（6）如果</a:t>
            </a:r>
            <a:r>
              <a:rPr lang="en-US">
                <a:latin typeface="Calibri" panose="020F0502020204030204" charset="0"/>
                <a:ea typeface="宋体" panose="02010600030101010101" pitchFamily="2" charset="-122"/>
                <a:cs typeface="Times New Roman" panose="02020603050405020304" pitchFamily="18" charset="0"/>
              </a:rPr>
              <a:t>S1</a:t>
            </a:r>
            <a:r>
              <a:rPr lang="zh-CN">
                <a:latin typeface="Calibri" panose="020F0502020204030204" charset="0"/>
                <a:ea typeface="宋体" panose="02010600030101010101" pitchFamily="2" charset="-122"/>
              </a:rPr>
              <a:t>开关切到自动，长时间</a:t>
            </a:r>
            <a:r>
              <a:rPr lang="en-US">
                <a:latin typeface="Calibri" panose="020F0502020204030204" charset="0"/>
                <a:ea typeface="宋体" panose="02010600030101010101" pitchFamily="2" charset="-122"/>
              </a:rPr>
              <a:t>U</a:t>
            </a:r>
            <a:r>
              <a:rPr lang="en-US" baseline="-25000">
                <a:latin typeface="Calibri" panose="020F0502020204030204" charset="0"/>
                <a:ea typeface="宋体" panose="02010600030101010101" pitchFamily="2" charset="-122"/>
                <a:cs typeface="Times New Roman" panose="02020603050405020304" pitchFamily="18" charset="0"/>
              </a:rPr>
              <a:t>02</a:t>
            </a:r>
            <a:r>
              <a:rPr lang="zh-CN">
                <a:latin typeface="Calibri" panose="020F0502020204030204" charset="0"/>
                <a:ea typeface="宋体" panose="02010600030101010101" pitchFamily="2" charset="-122"/>
              </a:rPr>
              <a:t>为负，</a:t>
            </a:r>
          </a:p>
          <a:p>
            <a:r>
              <a:rPr lang="zh-CN">
                <a:latin typeface="Calibri" panose="020F0502020204030204" charset="0"/>
                <a:ea typeface="宋体" panose="02010600030101010101" pitchFamily="2" charset="-122"/>
              </a:rPr>
              <a:t>会出现什么现象。如何消除此现象。</a:t>
            </a:r>
            <a:endParaRPr lang="zh-CN" altLang="en-US"/>
          </a:p>
        </p:txBody>
      </p:sp>
      <p:pic>
        <p:nvPicPr>
          <p:cNvPr id="14" name="图片 14"/>
          <p:cNvPicPr>
            <a:picLocks noChangeAspect="1"/>
          </p:cNvPicPr>
          <p:nvPr/>
        </p:nvPicPr>
        <p:blipFill>
          <a:blip r:embed="rId2"/>
          <a:stretch>
            <a:fillRect/>
          </a:stretch>
        </p:blipFill>
        <p:spPr>
          <a:xfrm>
            <a:off x="6518275" y="2329815"/>
            <a:ext cx="5673725" cy="4369435"/>
          </a:xfrm>
          <a:prstGeom prst="rect">
            <a:avLst/>
          </a:prstGeom>
          <a:noFill/>
          <a:ln>
            <a:noFill/>
          </a:ln>
        </p:spPr>
      </p:pic>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pic>
        <p:nvPicPr>
          <p:cNvPr id="14" name="图片 14"/>
          <p:cNvPicPr>
            <a:picLocks noChangeAspect="1"/>
          </p:cNvPicPr>
          <p:nvPr/>
        </p:nvPicPr>
        <p:blipFill>
          <a:blip r:embed="rId3"/>
          <a:stretch>
            <a:fillRect/>
          </a:stretch>
        </p:blipFill>
        <p:spPr>
          <a:xfrm>
            <a:off x="375285" y="998220"/>
            <a:ext cx="7288530" cy="4369435"/>
          </a:xfrm>
          <a:prstGeom prst="rect">
            <a:avLst/>
          </a:prstGeom>
          <a:noFill/>
          <a:ln>
            <a:noFill/>
          </a:ln>
        </p:spPr>
      </p:pic>
      <p:sp>
        <p:nvSpPr>
          <p:cNvPr id="2" name="文本框 1"/>
          <p:cNvSpPr txBox="1"/>
          <p:nvPr/>
        </p:nvSpPr>
        <p:spPr>
          <a:xfrm>
            <a:off x="8267700" y="998220"/>
            <a:ext cx="2774315" cy="460375"/>
          </a:xfrm>
          <a:prstGeom prst="rect">
            <a:avLst/>
          </a:prstGeom>
          <a:noFill/>
        </p:spPr>
        <p:txBody>
          <a:bodyPr wrap="square" rtlCol="0" anchor="t">
            <a:spAutoFit/>
          </a:bodyPr>
          <a:lstStyle/>
          <a:p>
            <a:r>
              <a:rPr lang="zh-CN">
                <a:latin typeface="Calibri" panose="020F0502020204030204" charset="0"/>
                <a:sym typeface="+mn-ea"/>
              </a:rPr>
              <a:t>硬手动电路是</a:t>
            </a:r>
            <a:endParaRPr lang="zh-CN" altLang="en-US"/>
          </a:p>
        </p:txBody>
      </p:sp>
      <p:sp>
        <p:nvSpPr>
          <p:cNvPr id="3" name="文本框 2"/>
          <p:cNvSpPr txBox="1"/>
          <p:nvPr/>
        </p:nvSpPr>
        <p:spPr>
          <a:xfrm>
            <a:off x="8028305" y="1741805"/>
            <a:ext cx="4029710" cy="460375"/>
          </a:xfrm>
          <a:prstGeom prst="rect">
            <a:avLst/>
          </a:prstGeom>
          <a:noFill/>
        </p:spPr>
        <p:txBody>
          <a:bodyPr wrap="square" rtlCol="0" anchor="t">
            <a:spAutoFit/>
          </a:bodyPr>
          <a:lstStyle/>
          <a:p>
            <a:r>
              <a:rPr lang="en-US">
                <a:latin typeface="Calibri" panose="020F0502020204030204" charset="0"/>
                <a:cs typeface="Times New Roman" panose="02020603050405020304" pitchFamily="18" charset="0"/>
                <a:sym typeface="+mn-ea"/>
              </a:rPr>
              <a:t>A</a:t>
            </a:r>
            <a:r>
              <a:rPr lang="zh-CN" altLang="en-US">
                <a:latin typeface="Calibri" panose="020F0502020204030204" charset="0"/>
                <a:cs typeface="Times New Roman" panose="02020603050405020304" pitchFamily="18" charset="0"/>
                <a:sym typeface="+mn-ea"/>
              </a:rPr>
              <a:t>、</a:t>
            </a:r>
            <a:r>
              <a:rPr lang="en-US">
                <a:latin typeface="Calibri" panose="020F0502020204030204" charset="0"/>
                <a:cs typeface="Times New Roman" panose="02020603050405020304" pitchFamily="18" charset="0"/>
                <a:sym typeface="+mn-ea"/>
              </a:rPr>
              <a:t>1</a:t>
            </a:r>
            <a:r>
              <a:rPr lang="zh-CN">
                <a:latin typeface="Calibri" panose="020F0502020204030204" charset="0"/>
                <a:sym typeface="+mn-ea"/>
              </a:rPr>
              <a:t>：</a:t>
            </a:r>
            <a:r>
              <a:rPr lang="en-US">
                <a:latin typeface="Calibri" panose="020F0502020204030204" charset="0"/>
                <a:sym typeface="+mn-ea"/>
              </a:rPr>
              <a:t>1</a:t>
            </a:r>
            <a:r>
              <a:rPr lang="zh-CN">
                <a:latin typeface="Calibri" panose="020F0502020204030204" charset="0"/>
                <a:sym typeface="+mn-ea"/>
              </a:rPr>
              <a:t>反相比例放大电路</a:t>
            </a:r>
            <a:endParaRPr lang="en-US" altLang="zh-CN"/>
          </a:p>
        </p:txBody>
      </p:sp>
      <p:graphicFrame>
        <p:nvGraphicFramePr>
          <p:cNvPr id="4" name="对象 3">
            <a:hlinkClick r:id="" action="ppaction://ole?verb=0"/>
          </p:cNvPr>
          <p:cNvGraphicFramePr>
            <a:graphicFrameLocks noChangeAspect="1"/>
          </p:cNvGraphicFramePr>
          <p:nvPr/>
        </p:nvGraphicFramePr>
        <p:xfrm>
          <a:off x="8028305" y="2403475"/>
          <a:ext cx="1363345" cy="501015"/>
        </p:xfrm>
        <a:graphic>
          <a:graphicData uri="http://schemas.openxmlformats.org/presentationml/2006/ole">
            <mc:AlternateContent xmlns:mc="http://schemas.openxmlformats.org/markup-compatibility/2006">
              <mc:Choice xmlns:v="urn:schemas-microsoft-com:vml" Requires="v">
                <p:oleObj spid="_x0000_s46089" r:id="rId4" imgW="622300" imgH="228600" progId="Equation.KSEE3">
                  <p:embed/>
                </p:oleObj>
              </mc:Choice>
              <mc:Fallback>
                <p:oleObj r:id="rId4" imgW="622300" imgH="228600" progId="Equation.KSEE3">
                  <p:embed/>
                  <p:pic>
                    <p:nvPicPr>
                      <p:cNvPr id="0" name="图片 1024"/>
                      <p:cNvPicPr/>
                      <p:nvPr/>
                    </p:nvPicPr>
                    <p:blipFill>
                      <a:blip r:embed="rId5"/>
                      <a:stretch>
                        <a:fillRect/>
                      </a:stretch>
                    </p:blipFill>
                    <p:spPr>
                      <a:xfrm>
                        <a:off x="8028305" y="2403475"/>
                        <a:ext cx="1363345" cy="501015"/>
                      </a:xfrm>
                      <a:prstGeom prst="rect">
                        <a:avLst/>
                      </a:prstGeom>
                    </p:spPr>
                  </p:pic>
                </p:oleObj>
              </mc:Fallback>
            </mc:AlternateContent>
          </a:graphicData>
        </a:graphic>
      </p:graphicFrame>
      <p:sp>
        <p:nvSpPr>
          <p:cNvPr id="5" name="文本框 4"/>
          <p:cNvSpPr txBox="1"/>
          <p:nvPr/>
        </p:nvSpPr>
        <p:spPr>
          <a:xfrm>
            <a:off x="8028305" y="3199130"/>
            <a:ext cx="4029710" cy="460375"/>
          </a:xfrm>
          <a:prstGeom prst="rect">
            <a:avLst/>
          </a:prstGeom>
          <a:noFill/>
        </p:spPr>
        <p:txBody>
          <a:bodyPr wrap="square" rtlCol="0" anchor="t">
            <a:spAutoFit/>
          </a:bodyPr>
          <a:lstStyle/>
          <a:p>
            <a:r>
              <a:rPr lang="en-US">
                <a:latin typeface="Calibri" panose="020F0502020204030204" charset="0"/>
                <a:cs typeface="Times New Roman" panose="02020603050405020304" pitchFamily="18" charset="0"/>
                <a:sym typeface="+mn-ea"/>
              </a:rPr>
              <a:t>B</a:t>
            </a:r>
            <a:r>
              <a:rPr lang="zh-CN" altLang="en-US">
                <a:latin typeface="Calibri" panose="020F0502020204030204" charset="0"/>
                <a:cs typeface="Times New Roman" panose="02020603050405020304" pitchFamily="18" charset="0"/>
                <a:sym typeface="+mn-ea"/>
              </a:rPr>
              <a:t>、</a:t>
            </a:r>
            <a:r>
              <a:rPr lang="en-US">
                <a:latin typeface="Calibri" panose="020F0502020204030204" charset="0"/>
                <a:cs typeface="Times New Roman" panose="02020603050405020304" pitchFamily="18" charset="0"/>
                <a:sym typeface="+mn-ea"/>
              </a:rPr>
              <a:t>1</a:t>
            </a:r>
            <a:r>
              <a:rPr lang="zh-CN">
                <a:latin typeface="Calibri" panose="020F0502020204030204" charset="0"/>
                <a:sym typeface="+mn-ea"/>
              </a:rPr>
              <a:t>：</a:t>
            </a:r>
            <a:r>
              <a:rPr lang="en-US">
                <a:latin typeface="Calibri" panose="020F0502020204030204" charset="0"/>
                <a:sym typeface="+mn-ea"/>
              </a:rPr>
              <a:t>1</a:t>
            </a:r>
            <a:r>
              <a:rPr lang="zh-CN" altLang="en-US">
                <a:latin typeface="Calibri" panose="020F0502020204030204" charset="0"/>
                <a:sym typeface="+mn-ea"/>
              </a:rPr>
              <a:t>同</a:t>
            </a:r>
            <a:r>
              <a:rPr lang="zh-CN">
                <a:latin typeface="Calibri" panose="020F0502020204030204" charset="0"/>
                <a:sym typeface="+mn-ea"/>
              </a:rPr>
              <a:t>相比例放大电路</a:t>
            </a:r>
            <a:endParaRPr lang="en-US" altLang="zh-CN"/>
          </a:p>
        </p:txBody>
      </p:sp>
      <p:graphicFrame>
        <p:nvGraphicFramePr>
          <p:cNvPr id="6" name="对象 5">
            <a:hlinkClick r:id="" action="ppaction://ole?verb=0"/>
          </p:cNvPr>
          <p:cNvGraphicFramePr>
            <a:graphicFrameLocks noChangeAspect="1"/>
          </p:cNvGraphicFramePr>
          <p:nvPr/>
        </p:nvGraphicFramePr>
        <p:xfrm>
          <a:off x="8028305" y="3764280"/>
          <a:ext cx="1170305" cy="503555"/>
        </p:xfrm>
        <a:graphic>
          <a:graphicData uri="http://schemas.openxmlformats.org/presentationml/2006/ole">
            <mc:AlternateContent xmlns:mc="http://schemas.openxmlformats.org/markup-compatibility/2006">
              <mc:Choice xmlns:v="urn:schemas-microsoft-com:vml" Requires="v">
                <p:oleObj spid="_x0000_s46090" r:id="rId6" imgW="533400" imgH="228600" progId="Equation.KSEE3">
                  <p:embed/>
                </p:oleObj>
              </mc:Choice>
              <mc:Fallback>
                <p:oleObj r:id="rId6" imgW="533400" imgH="228600" progId="Equation.KSEE3">
                  <p:embed/>
                  <p:pic>
                    <p:nvPicPr>
                      <p:cNvPr id="0" name="图片 1024"/>
                      <p:cNvPicPr/>
                      <p:nvPr/>
                    </p:nvPicPr>
                    <p:blipFill>
                      <a:blip r:embed="rId7"/>
                      <a:stretch>
                        <a:fillRect/>
                      </a:stretch>
                    </p:blipFill>
                    <p:spPr>
                      <a:xfrm>
                        <a:off x="8028305" y="3764280"/>
                        <a:ext cx="1170305" cy="503555"/>
                      </a:xfrm>
                      <a:prstGeom prst="rect">
                        <a:avLst/>
                      </a:prstGeom>
                    </p:spPr>
                  </p:pic>
                </p:oleObj>
              </mc:Fallback>
            </mc:AlternateContent>
          </a:graphicData>
        </a:graphic>
      </p:graphicFrame>
      <p:pic>
        <p:nvPicPr>
          <p:cNvPr id="8" name="图片 7"/>
          <p:cNvPicPr/>
          <p:nvPr/>
        </p:nvPicPr>
        <p:blipFill>
          <a:blip r:embed="rId8"/>
          <a:stretch>
            <a:fillRect/>
          </a:stretch>
        </p:blipFill>
        <p:spPr>
          <a:xfrm>
            <a:off x="8028305" y="4766945"/>
            <a:ext cx="3543300" cy="859790"/>
          </a:xfrm>
          <a:prstGeom prst="rect">
            <a:avLst/>
          </a:prstGeom>
          <a:noFill/>
          <a:ln w="9525">
            <a:noFill/>
          </a:ln>
        </p:spPr>
      </p:pic>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p:nvPr/>
        </p:nvSpPr>
        <p:spPr>
          <a:xfrm>
            <a:off x="4312920" y="131445"/>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
        <p:nvSpPr>
          <p:cNvPr id="4" name="文本框 3"/>
          <p:cNvSpPr txBox="1"/>
          <p:nvPr/>
        </p:nvSpPr>
        <p:spPr>
          <a:xfrm>
            <a:off x="1972945" y="3949383"/>
            <a:ext cx="8108950" cy="460375"/>
          </a:xfrm>
          <a:prstGeom prst="rect">
            <a:avLst/>
          </a:prstGeom>
          <a:noFill/>
          <a:ln w="9525">
            <a:noFill/>
          </a:ln>
        </p:spPr>
        <p:txBody>
          <a:bodyPr wrap="square" anchor="t">
            <a:spAutoFit/>
          </a:bodyPr>
          <a:lstStyle/>
          <a:p>
            <a:r>
              <a:rPr lang="en-US" altLang="zh-CN" dirty="0">
                <a:solidFill>
                  <a:srgbClr val="FF0000"/>
                </a:solidFill>
                <a:latin typeface="Times New Roman" panose="02020603050405020304" pitchFamily="18" charset="0"/>
                <a:ea typeface="宋体" panose="02010600030101010101" pitchFamily="2" charset="-122"/>
                <a:sym typeface="宋体" panose="02010600030101010101" pitchFamily="2" charset="-122"/>
              </a:rPr>
              <a:t>A</a:t>
            </a:r>
            <a:r>
              <a:rPr lang="zh-CN" altLang="en-US" dirty="0">
                <a:solidFill>
                  <a:srgbClr val="FF0000"/>
                </a:solidFill>
                <a:latin typeface="Times New Roman" panose="02020603050405020304" pitchFamily="18" charset="0"/>
                <a:ea typeface="宋体" panose="02010600030101010101" pitchFamily="2" charset="-122"/>
                <a:sym typeface="宋体" panose="02010600030101010101" pitchFamily="2" charset="-122"/>
              </a:rPr>
              <a:t>、电关阀</a:t>
            </a:r>
            <a:r>
              <a:rPr lang="en-US" altLang="zh-CN" dirty="0">
                <a:solidFill>
                  <a:srgbClr val="FF0000"/>
                </a:solidFill>
                <a:latin typeface="Times New Roman" panose="02020603050405020304" pitchFamily="18" charset="0"/>
                <a:ea typeface="宋体" panose="02010600030101010101" pitchFamily="2" charset="-122"/>
                <a:sym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sym typeface="宋体" panose="02010600030101010101" pitchFamily="2" charset="-122"/>
              </a:rPr>
              <a:t>，液位变送器</a:t>
            </a:r>
            <a:r>
              <a:rPr lang="en-US" altLang="zh-CN" dirty="0">
                <a:solidFill>
                  <a:srgbClr val="FF0000"/>
                </a:solidFill>
                <a:latin typeface="Times New Roman" panose="02020603050405020304" pitchFamily="18" charset="0"/>
                <a:ea typeface="宋体" panose="02010600030101010101" pitchFamily="2" charset="-122"/>
                <a:sym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sym typeface="宋体" panose="02010600030101010101" pitchFamily="2" charset="-122"/>
              </a:rPr>
              <a:t>，上水箱</a:t>
            </a:r>
            <a:r>
              <a:rPr lang="en-US" altLang="zh-CN" dirty="0">
                <a:solidFill>
                  <a:srgbClr val="FF0000"/>
                </a:solidFill>
                <a:latin typeface="Times New Roman" panose="02020603050405020304" pitchFamily="18" charset="0"/>
                <a:ea typeface="宋体" panose="02010600030101010101" pitchFamily="2" charset="-122"/>
                <a:sym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sym typeface="宋体" panose="02010600030101010101" pitchFamily="2" charset="-122"/>
              </a:rPr>
              <a:t>，控制器</a:t>
            </a:r>
            <a:r>
              <a:rPr lang="en-US" altLang="zh-CN" dirty="0">
                <a:solidFill>
                  <a:srgbClr val="FF0000"/>
                </a:solidFill>
                <a:latin typeface="Times New Roman" panose="02020603050405020304" pitchFamily="18" charset="0"/>
                <a:ea typeface="宋体" panose="02010600030101010101" pitchFamily="2" charset="-122"/>
                <a:sym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sym typeface="宋体" panose="02010600030101010101" pitchFamily="2" charset="-122"/>
              </a:rPr>
              <a:t>。正作用。</a:t>
            </a:r>
          </a:p>
        </p:txBody>
      </p:sp>
      <p:graphicFrame>
        <p:nvGraphicFramePr>
          <p:cNvPr id="18433" name="Object 8"/>
          <p:cNvGraphicFramePr/>
          <p:nvPr>
            <p:custDataLst>
              <p:tags r:id="rId2"/>
            </p:custDataLst>
          </p:nvPr>
        </p:nvGraphicFramePr>
        <p:xfrm>
          <a:off x="1910715" y="917575"/>
          <a:ext cx="4157345" cy="2846705"/>
        </p:xfrm>
        <a:graphic>
          <a:graphicData uri="http://schemas.openxmlformats.org/presentationml/2006/ole">
            <mc:AlternateContent xmlns:mc="http://schemas.openxmlformats.org/markup-compatibility/2006">
              <mc:Choice xmlns:v="urn:schemas-microsoft-com:vml" Requires="v">
                <p:oleObj spid="_x0000_s5125" r:id="rId4" imgW="8153400" imgH="5000625" progId="PBrush">
                  <p:embed/>
                </p:oleObj>
              </mc:Choice>
              <mc:Fallback>
                <p:oleObj r:id="rId4" imgW="8153400" imgH="5000625" progId="PBrush">
                  <p:embed/>
                  <p:pic>
                    <p:nvPicPr>
                      <p:cNvPr id="0" name="图片 3075"/>
                      <p:cNvPicPr/>
                      <p:nvPr/>
                    </p:nvPicPr>
                    <p:blipFill>
                      <a:blip r:embed="rId5"/>
                      <a:stretch>
                        <a:fillRect/>
                      </a:stretch>
                    </p:blipFill>
                    <p:spPr>
                      <a:xfrm>
                        <a:off x="1910715" y="917575"/>
                        <a:ext cx="4157345" cy="2846705"/>
                      </a:xfrm>
                      <a:prstGeom prst="rect">
                        <a:avLst/>
                      </a:prstGeom>
                      <a:noFill/>
                      <a:ln w="38100">
                        <a:noFill/>
                        <a:miter/>
                      </a:ln>
                    </p:spPr>
                  </p:pic>
                </p:oleObj>
              </mc:Fallback>
            </mc:AlternateContent>
          </a:graphicData>
        </a:graphic>
      </p:graphicFrame>
      <p:pic>
        <p:nvPicPr>
          <p:cNvPr id="18435" name="Picture 9"/>
          <p:cNvPicPr>
            <a:picLocks noChangeAspect="1"/>
          </p:cNvPicPr>
          <p:nvPr/>
        </p:nvPicPr>
        <p:blipFill>
          <a:blip r:embed="rId6"/>
          <a:stretch>
            <a:fillRect/>
          </a:stretch>
        </p:blipFill>
        <p:spPr>
          <a:xfrm>
            <a:off x="6075045" y="1247140"/>
            <a:ext cx="4443730" cy="1511300"/>
          </a:xfrm>
          <a:prstGeom prst="rect">
            <a:avLst/>
          </a:prstGeom>
          <a:noFill/>
          <a:ln w="9525">
            <a:noFill/>
          </a:ln>
        </p:spPr>
      </p:pic>
      <p:sp>
        <p:nvSpPr>
          <p:cNvPr id="3" name="文本框 2"/>
          <p:cNvSpPr txBox="1"/>
          <p:nvPr/>
        </p:nvSpPr>
        <p:spPr>
          <a:xfrm>
            <a:off x="1798320" y="2527935"/>
            <a:ext cx="948690" cy="398780"/>
          </a:xfrm>
          <a:prstGeom prst="rect">
            <a:avLst/>
          </a:prstGeom>
          <a:noFill/>
        </p:spPr>
        <p:txBody>
          <a:bodyPr wrap="none" rtlCol="0" anchor="t">
            <a:spAutoFit/>
          </a:bodyPr>
          <a:lstStyle/>
          <a:p>
            <a:r>
              <a:rPr lang="zh-CN" altLang="en-US" sz="2000" dirty="0">
                <a:latin typeface="Times New Roman" panose="02020603050405020304" pitchFamily="18" charset="0"/>
                <a:sym typeface="宋体" panose="02010600030101010101" pitchFamily="2" charset="-122"/>
              </a:rPr>
              <a:t>电关阀</a:t>
            </a:r>
          </a:p>
        </p:txBody>
      </p:sp>
      <p:sp>
        <p:nvSpPr>
          <p:cNvPr id="5" name="文本框 4"/>
          <p:cNvSpPr txBox="1"/>
          <p:nvPr/>
        </p:nvSpPr>
        <p:spPr>
          <a:xfrm>
            <a:off x="2041525" y="4574858"/>
            <a:ext cx="8108950" cy="460375"/>
          </a:xfrm>
          <a:prstGeom prst="rect">
            <a:avLst/>
          </a:prstGeom>
          <a:noFill/>
          <a:ln w="9525">
            <a:noFill/>
          </a:ln>
        </p:spPr>
        <p:txBody>
          <a:bodyPr wrap="square" anchor="t">
            <a:spAutoFit/>
          </a:bodyPr>
          <a:lstStyle/>
          <a:p>
            <a:r>
              <a:rPr lang="en-US" altLang="zh-CN" dirty="0">
                <a:latin typeface="Times New Roman" panose="02020603050405020304" pitchFamily="18" charset="0"/>
                <a:ea typeface="宋体" panose="02010600030101010101" pitchFamily="2" charset="-122"/>
                <a:sym typeface="宋体" panose="02010600030101010101" pitchFamily="2" charset="-122"/>
              </a:rPr>
              <a:t>B</a:t>
            </a:r>
            <a:r>
              <a:rPr lang="zh-CN" altLang="en-US" dirty="0">
                <a:latin typeface="Times New Roman" panose="02020603050405020304" pitchFamily="18" charset="0"/>
                <a:ea typeface="宋体" panose="02010600030101010101" pitchFamily="2" charset="-122"/>
                <a:sym typeface="宋体" panose="02010600030101010101" pitchFamily="2" charset="-122"/>
              </a:rPr>
              <a:t>、电关阀</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，液位变送器</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，上水箱</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，控制器</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。正作用。</a:t>
            </a:r>
          </a:p>
        </p:txBody>
      </p:sp>
      <p:sp>
        <p:nvSpPr>
          <p:cNvPr id="6" name="文本框 5"/>
          <p:cNvSpPr txBox="1"/>
          <p:nvPr/>
        </p:nvSpPr>
        <p:spPr>
          <a:xfrm>
            <a:off x="2041525" y="5140643"/>
            <a:ext cx="8108950" cy="460375"/>
          </a:xfrm>
          <a:prstGeom prst="rect">
            <a:avLst/>
          </a:prstGeom>
          <a:noFill/>
          <a:ln w="9525">
            <a:noFill/>
          </a:ln>
        </p:spPr>
        <p:txBody>
          <a:bodyPr wrap="square" anchor="t">
            <a:spAutoFit/>
          </a:bodyPr>
          <a:lstStyle/>
          <a:p>
            <a:r>
              <a:rPr lang="en-US" altLang="zh-CN" dirty="0">
                <a:latin typeface="Times New Roman" panose="02020603050405020304" pitchFamily="18" charset="0"/>
                <a:ea typeface="宋体" panose="02010600030101010101" pitchFamily="2" charset="-122"/>
                <a:sym typeface="宋体" panose="02010600030101010101" pitchFamily="2" charset="-122"/>
              </a:rPr>
              <a:t>C</a:t>
            </a:r>
            <a:r>
              <a:rPr lang="zh-CN" altLang="en-US" dirty="0">
                <a:latin typeface="Times New Roman" panose="02020603050405020304" pitchFamily="18" charset="0"/>
                <a:ea typeface="宋体" panose="02010600030101010101" pitchFamily="2" charset="-122"/>
                <a:sym typeface="宋体" panose="02010600030101010101" pitchFamily="2" charset="-122"/>
              </a:rPr>
              <a:t>、电关阀</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，液位变送器</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，上水箱</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，控制器</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。反作用。</a:t>
            </a:r>
          </a:p>
        </p:txBody>
      </p:sp>
    </p:spTree>
  </p:cSld>
  <p:clrMapOvr>
    <a:masterClrMapping/>
  </p:clrMapOvr>
  <p:transition spd="slow" advClick="0">
    <p:wedg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pic>
        <p:nvPicPr>
          <p:cNvPr id="14" name="图片 14"/>
          <p:cNvPicPr>
            <a:picLocks noChangeAspect="1"/>
          </p:cNvPicPr>
          <p:nvPr/>
        </p:nvPicPr>
        <p:blipFill>
          <a:blip r:embed="rId2"/>
          <a:stretch>
            <a:fillRect/>
          </a:stretch>
        </p:blipFill>
        <p:spPr>
          <a:xfrm>
            <a:off x="121920" y="805180"/>
            <a:ext cx="7288530" cy="4369435"/>
          </a:xfrm>
          <a:prstGeom prst="rect">
            <a:avLst/>
          </a:prstGeom>
          <a:noFill/>
          <a:ln>
            <a:noFill/>
          </a:ln>
        </p:spPr>
      </p:pic>
      <p:sp>
        <p:nvSpPr>
          <p:cNvPr id="2" name="文本框 1"/>
          <p:cNvSpPr txBox="1"/>
          <p:nvPr/>
        </p:nvSpPr>
        <p:spPr>
          <a:xfrm>
            <a:off x="7551420" y="1171575"/>
            <a:ext cx="3127375" cy="460375"/>
          </a:xfrm>
          <a:prstGeom prst="rect">
            <a:avLst/>
          </a:prstGeom>
          <a:noFill/>
        </p:spPr>
        <p:txBody>
          <a:bodyPr wrap="square" rtlCol="0" anchor="t">
            <a:spAutoFit/>
          </a:bodyPr>
          <a:lstStyle/>
          <a:p>
            <a:r>
              <a:rPr lang="zh-CN">
                <a:latin typeface="Calibri" panose="020F0502020204030204" charset="0"/>
                <a:sym typeface="+mn-ea"/>
              </a:rPr>
              <a:t>软手动电路是</a:t>
            </a:r>
            <a:endParaRPr lang="zh-CN" altLang="en-US"/>
          </a:p>
        </p:txBody>
      </p:sp>
      <p:sp>
        <p:nvSpPr>
          <p:cNvPr id="5" name="文本框 4"/>
          <p:cNvSpPr txBox="1"/>
          <p:nvPr/>
        </p:nvSpPr>
        <p:spPr>
          <a:xfrm>
            <a:off x="7551420" y="1906270"/>
            <a:ext cx="3812540" cy="460375"/>
          </a:xfrm>
          <a:prstGeom prst="rect">
            <a:avLst/>
          </a:prstGeom>
          <a:noFill/>
        </p:spPr>
        <p:txBody>
          <a:bodyPr wrap="square" rtlCol="0" anchor="t">
            <a:spAutoFit/>
          </a:bodyPr>
          <a:lstStyle/>
          <a:p>
            <a:r>
              <a:rPr lang="en-US" altLang="zh-CN"/>
              <a:t>A</a:t>
            </a:r>
            <a:r>
              <a:rPr lang="zh-CN" altLang="en-US"/>
              <a:t>、比例积分电路</a:t>
            </a:r>
          </a:p>
        </p:txBody>
      </p:sp>
      <p:sp>
        <p:nvSpPr>
          <p:cNvPr id="3" name="文本框 2"/>
          <p:cNvSpPr txBox="1"/>
          <p:nvPr/>
        </p:nvSpPr>
        <p:spPr>
          <a:xfrm>
            <a:off x="7551420" y="2759710"/>
            <a:ext cx="3812540" cy="460375"/>
          </a:xfrm>
          <a:prstGeom prst="rect">
            <a:avLst/>
          </a:prstGeom>
          <a:noFill/>
        </p:spPr>
        <p:txBody>
          <a:bodyPr wrap="square" rtlCol="0" anchor="t">
            <a:spAutoFit/>
          </a:bodyPr>
          <a:lstStyle/>
          <a:p>
            <a:r>
              <a:rPr lang="en-US" altLang="zh-CN"/>
              <a:t>B</a:t>
            </a:r>
            <a:r>
              <a:rPr lang="zh-CN" altLang="en-US"/>
              <a:t>、积分电路</a:t>
            </a:r>
          </a:p>
        </p:txBody>
      </p:sp>
      <p:pic>
        <p:nvPicPr>
          <p:cNvPr id="4" name="图片 3"/>
          <p:cNvPicPr/>
          <p:nvPr/>
        </p:nvPicPr>
        <p:blipFill>
          <a:blip r:embed="rId3"/>
          <a:stretch>
            <a:fillRect/>
          </a:stretch>
        </p:blipFill>
        <p:spPr>
          <a:xfrm>
            <a:off x="6833870" y="4458335"/>
            <a:ext cx="4917440" cy="996950"/>
          </a:xfrm>
          <a:prstGeom prst="rect">
            <a:avLst/>
          </a:prstGeom>
          <a:noFill/>
          <a:ln w="9525">
            <a:noFill/>
          </a:ln>
        </p:spPr>
      </p:pic>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pic>
        <p:nvPicPr>
          <p:cNvPr id="14" name="图片 14"/>
          <p:cNvPicPr>
            <a:picLocks noChangeAspect="1"/>
          </p:cNvPicPr>
          <p:nvPr/>
        </p:nvPicPr>
        <p:blipFill>
          <a:blip r:embed="rId3"/>
          <a:stretch>
            <a:fillRect/>
          </a:stretch>
        </p:blipFill>
        <p:spPr>
          <a:xfrm>
            <a:off x="121920" y="805180"/>
            <a:ext cx="7288530" cy="4369435"/>
          </a:xfrm>
          <a:prstGeom prst="rect">
            <a:avLst/>
          </a:prstGeom>
          <a:noFill/>
          <a:ln>
            <a:noFill/>
          </a:ln>
        </p:spPr>
      </p:pic>
      <p:sp>
        <p:nvSpPr>
          <p:cNvPr id="2" name="文本框 1"/>
          <p:cNvSpPr txBox="1"/>
          <p:nvPr/>
        </p:nvSpPr>
        <p:spPr>
          <a:xfrm>
            <a:off x="7410450" y="1074420"/>
            <a:ext cx="4486275" cy="829945"/>
          </a:xfrm>
          <a:prstGeom prst="rect">
            <a:avLst/>
          </a:prstGeom>
          <a:noFill/>
        </p:spPr>
        <p:txBody>
          <a:bodyPr wrap="square" rtlCol="0" anchor="t">
            <a:spAutoFit/>
          </a:bodyPr>
          <a:lstStyle/>
          <a:p>
            <a:r>
              <a:rPr lang="zh-CN">
                <a:latin typeface="Calibri" panose="020F0502020204030204" charset="0"/>
                <a:sym typeface="+mn-ea"/>
              </a:rPr>
              <a:t>软手动电路快积分，接通的</a:t>
            </a:r>
          </a:p>
          <a:p>
            <a:r>
              <a:rPr lang="en-US">
                <a:latin typeface="Calibri" panose="020F0502020204030204" charset="0"/>
                <a:cs typeface="Times New Roman" panose="02020603050405020304" pitchFamily="18" charset="0"/>
                <a:sym typeface="+mn-ea"/>
              </a:rPr>
              <a:t>S</a:t>
            </a:r>
            <a:r>
              <a:rPr lang="zh-CN">
                <a:latin typeface="Calibri" panose="020F0502020204030204" charset="0"/>
                <a:sym typeface="+mn-ea"/>
              </a:rPr>
              <a:t>开关是</a:t>
            </a:r>
            <a:endParaRPr lang="zh-CN" altLang="en-US"/>
          </a:p>
        </p:txBody>
      </p:sp>
      <p:sp>
        <p:nvSpPr>
          <p:cNvPr id="3" name="文本框 2"/>
          <p:cNvSpPr txBox="1"/>
          <p:nvPr/>
        </p:nvSpPr>
        <p:spPr>
          <a:xfrm>
            <a:off x="7410450" y="2205355"/>
            <a:ext cx="4187190" cy="829945"/>
          </a:xfrm>
          <a:prstGeom prst="rect">
            <a:avLst/>
          </a:prstGeom>
          <a:noFill/>
        </p:spPr>
        <p:txBody>
          <a:bodyPr wrap="square" rtlCol="0" anchor="t">
            <a:spAutoFit/>
          </a:bodyPr>
          <a:lstStyle/>
          <a:p>
            <a:r>
              <a:rPr lang="en-US" altLang="zh-CN" b="0">
                <a:latin typeface="Calibri" panose="020F0502020204030204" charset="0"/>
                <a:sym typeface="+mn-ea"/>
              </a:rPr>
              <a:t>A</a:t>
            </a:r>
            <a:r>
              <a:rPr lang="zh-CN" altLang="en-US" b="0">
                <a:latin typeface="Calibri" panose="020F0502020204030204" charset="0"/>
                <a:sym typeface="+mn-ea"/>
              </a:rPr>
              <a:t>、</a:t>
            </a:r>
            <a:r>
              <a:rPr lang="zh-CN" b="0">
                <a:latin typeface="Calibri" panose="020F0502020204030204" charset="0"/>
                <a:sym typeface="+mn-ea"/>
              </a:rPr>
              <a:t>开关</a:t>
            </a:r>
            <a:r>
              <a:rPr lang="en-US" b="0">
                <a:latin typeface="Calibri" panose="020F0502020204030204" charset="0"/>
                <a:cs typeface="Times New Roman" panose="02020603050405020304" pitchFamily="18" charset="0"/>
                <a:sym typeface="+mn-ea"/>
              </a:rPr>
              <a:t>S</a:t>
            </a:r>
            <a:r>
              <a:rPr lang="en-US" b="0" baseline="-25000">
                <a:solidFill>
                  <a:schemeClr val="tx1"/>
                </a:solidFill>
                <a:uFillTx/>
                <a:latin typeface="Calibri" panose="020F0502020204030204" charset="0"/>
                <a:cs typeface="Times New Roman" panose="02020603050405020304" pitchFamily="18" charset="0"/>
                <a:sym typeface="+mn-ea"/>
              </a:rPr>
              <a:t>41</a:t>
            </a:r>
            <a:r>
              <a:rPr lang="zh-CN" b="0">
                <a:latin typeface="Calibri" panose="020F0502020204030204" charset="0"/>
                <a:sym typeface="+mn-ea"/>
              </a:rPr>
              <a:t>或</a:t>
            </a:r>
            <a:r>
              <a:rPr lang="en-US" b="0">
                <a:latin typeface="Calibri" panose="020F0502020204030204" charset="0"/>
                <a:sym typeface="+mn-ea"/>
              </a:rPr>
              <a:t>S</a:t>
            </a:r>
            <a:r>
              <a:rPr lang="en-US" b="0" baseline="-25000">
                <a:latin typeface="Calibri" panose="020F0502020204030204" charset="0"/>
                <a:sym typeface="+mn-ea"/>
              </a:rPr>
              <a:t>43</a:t>
            </a:r>
            <a:r>
              <a:rPr lang="zh-CN" b="0">
                <a:latin typeface="Calibri" panose="020F0502020204030204" charset="0"/>
                <a:sym typeface="+mn-ea"/>
              </a:rPr>
              <a:t>接通，开关</a:t>
            </a:r>
            <a:r>
              <a:rPr lang="en-US" b="0">
                <a:latin typeface="Calibri" panose="020F0502020204030204" charset="0"/>
                <a:sym typeface="+mn-ea"/>
              </a:rPr>
              <a:t>S</a:t>
            </a:r>
            <a:r>
              <a:rPr lang="en-US" b="0" baseline="-25000">
                <a:latin typeface="Calibri" panose="020F0502020204030204" charset="0"/>
                <a:sym typeface="+mn-ea"/>
              </a:rPr>
              <a:t>42</a:t>
            </a:r>
            <a:r>
              <a:rPr lang="zh-CN" b="0">
                <a:latin typeface="Calibri" panose="020F0502020204030204" charset="0"/>
                <a:sym typeface="+mn-ea"/>
              </a:rPr>
              <a:t>及</a:t>
            </a:r>
            <a:r>
              <a:rPr lang="en-US" b="0">
                <a:latin typeface="Calibri" panose="020F0502020204030204" charset="0"/>
                <a:sym typeface="+mn-ea"/>
              </a:rPr>
              <a:t>S</a:t>
            </a:r>
            <a:r>
              <a:rPr lang="en-US" b="0" baseline="-25000">
                <a:latin typeface="Calibri" panose="020F0502020204030204" charset="0"/>
                <a:sym typeface="+mn-ea"/>
              </a:rPr>
              <a:t>44</a:t>
            </a:r>
            <a:r>
              <a:rPr lang="zh-CN" altLang="en-US" b="0">
                <a:solidFill>
                  <a:schemeClr val="tx1"/>
                </a:solidFill>
                <a:uFillTx/>
                <a:latin typeface="Calibri" panose="020F0502020204030204" charset="0"/>
                <a:sym typeface="+mn-ea"/>
              </a:rPr>
              <a:t>断开。</a:t>
            </a:r>
          </a:p>
        </p:txBody>
      </p:sp>
      <p:sp>
        <p:nvSpPr>
          <p:cNvPr id="4" name="文本框 3"/>
          <p:cNvSpPr txBox="1"/>
          <p:nvPr/>
        </p:nvSpPr>
        <p:spPr>
          <a:xfrm>
            <a:off x="7410450" y="3376930"/>
            <a:ext cx="4187190" cy="829945"/>
          </a:xfrm>
          <a:prstGeom prst="rect">
            <a:avLst/>
          </a:prstGeom>
          <a:noFill/>
        </p:spPr>
        <p:txBody>
          <a:bodyPr wrap="square" rtlCol="0" anchor="t">
            <a:spAutoFit/>
          </a:bodyPr>
          <a:lstStyle/>
          <a:p>
            <a:r>
              <a:rPr lang="en-US" altLang="zh-CN" b="0">
                <a:latin typeface="Calibri" panose="020F0502020204030204" charset="0"/>
                <a:sym typeface="+mn-ea"/>
              </a:rPr>
              <a:t>B</a:t>
            </a:r>
            <a:r>
              <a:rPr lang="zh-CN" altLang="en-US" b="0">
                <a:latin typeface="Calibri" panose="020F0502020204030204" charset="0"/>
                <a:sym typeface="+mn-ea"/>
              </a:rPr>
              <a:t>、</a:t>
            </a:r>
            <a:r>
              <a:rPr lang="zh-CN" b="0">
                <a:latin typeface="Calibri" panose="020F0502020204030204" charset="0"/>
                <a:sym typeface="+mn-ea"/>
              </a:rPr>
              <a:t>开关</a:t>
            </a:r>
            <a:r>
              <a:rPr lang="en-US" b="0">
                <a:latin typeface="Calibri" panose="020F0502020204030204" charset="0"/>
                <a:cs typeface="Times New Roman" panose="02020603050405020304" pitchFamily="18" charset="0"/>
                <a:sym typeface="+mn-ea"/>
              </a:rPr>
              <a:t>S</a:t>
            </a:r>
            <a:r>
              <a:rPr lang="en-US" b="0" baseline="-25000">
                <a:solidFill>
                  <a:schemeClr val="tx1"/>
                </a:solidFill>
                <a:uFillTx/>
                <a:latin typeface="Calibri" panose="020F0502020204030204" charset="0"/>
                <a:cs typeface="Times New Roman" panose="02020603050405020304" pitchFamily="18" charset="0"/>
                <a:sym typeface="+mn-ea"/>
              </a:rPr>
              <a:t>41</a:t>
            </a:r>
            <a:r>
              <a:rPr lang="zh-CN" altLang="en-US" b="0" baseline="-25000">
                <a:solidFill>
                  <a:schemeClr val="tx1"/>
                </a:solidFill>
                <a:uFillTx/>
                <a:latin typeface="Calibri" panose="020F0502020204030204" charset="0"/>
                <a:cs typeface="Times New Roman" panose="02020603050405020304" pitchFamily="18" charset="0"/>
                <a:sym typeface="+mn-ea"/>
              </a:rPr>
              <a:t>，</a:t>
            </a:r>
            <a:r>
              <a:rPr lang="en-US" b="0">
                <a:latin typeface="Calibri" panose="020F0502020204030204" charset="0"/>
                <a:sym typeface="+mn-ea"/>
              </a:rPr>
              <a:t>S</a:t>
            </a:r>
            <a:r>
              <a:rPr lang="en-US" b="0" baseline="-25000">
                <a:latin typeface="Calibri" panose="020F0502020204030204" charset="0"/>
                <a:sym typeface="+mn-ea"/>
              </a:rPr>
              <a:t>43</a:t>
            </a:r>
            <a:r>
              <a:rPr lang="zh-CN" b="0">
                <a:latin typeface="Calibri" panose="020F0502020204030204" charset="0"/>
                <a:sym typeface="+mn-ea"/>
              </a:rPr>
              <a:t>断开，开关</a:t>
            </a:r>
            <a:r>
              <a:rPr lang="en-US" b="0">
                <a:latin typeface="Calibri" panose="020F0502020204030204" charset="0"/>
                <a:sym typeface="+mn-ea"/>
              </a:rPr>
              <a:t>S</a:t>
            </a:r>
            <a:r>
              <a:rPr lang="en-US" b="0" baseline="-25000">
                <a:latin typeface="Calibri" panose="020F0502020204030204" charset="0"/>
                <a:sym typeface="+mn-ea"/>
              </a:rPr>
              <a:t>42</a:t>
            </a:r>
            <a:r>
              <a:rPr lang="zh-CN" altLang="en-US" b="0">
                <a:solidFill>
                  <a:schemeClr val="tx1"/>
                </a:solidFill>
                <a:uFillTx/>
                <a:latin typeface="Calibri" panose="020F0502020204030204" charset="0"/>
                <a:sym typeface="+mn-ea"/>
              </a:rPr>
              <a:t>或</a:t>
            </a:r>
            <a:r>
              <a:rPr lang="en-US" b="0">
                <a:latin typeface="Calibri" panose="020F0502020204030204" charset="0"/>
                <a:sym typeface="+mn-ea"/>
              </a:rPr>
              <a:t>S</a:t>
            </a:r>
            <a:r>
              <a:rPr lang="en-US" b="0" baseline="-25000">
                <a:latin typeface="Calibri" panose="020F0502020204030204" charset="0"/>
                <a:sym typeface="+mn-ea"/>
              </a:rPr>
              <a:t>44</a:t>
            </a:r>
            <a:r>
              <a:rPr lang="zh-CN" altLang="en-US" b="0">
                <a:solidFill>
                  <a:schemeClr val="tx1"/>
                </a:solidFill>
                <a:uFillTx/>
                <a:latin typeface="Calibri" panose="020F0502020204030204" charset="0"/>
                <a:sym typeface="+mn-ea"/>
              </a:rPr>
              <a:t>接通。</a:t>
            </a:r>
          </a:p>
        </p:txBody>
      </p:sp>
      <p:graphicFrame>
        <p:nvGraphicFramePr>
          <p:cNvPr id="7" name="对象 6">
            <a:hlinkClick r:id="" action="ppaction://ole?verb=0"/>
          </p:cNvPr>
          <p:cNvGraphicFramePr>
            <a:graphicFrameLocks noChangeAspect="1"/>
          </p:cNvGraphicFramePr>
          <p:nvPr/>
        </p:nvGraphicFramePr>
        <p:xfrm>
          <a:off x="5530850" y="3213100"/>
          <a:ext cx="1130300" cy="431800"/>
        </p:xfrm>
        <a:graphic>
          <a:graphicData uri="http://schemas.openxmlformats.org/presentationml/2006/ole">
            <mc:AlternateContent xmlns:mc="http://schemas.openxmlformats.org/markup-compatibility/2006">
              <mc:Choice xmlns:v="urn:schemas-microsoft-com:vml" Requires="v">
                <p:oleObj spid="_x0000_s2059" r:id="rId4" imgW="1130300" imgH="431800" progId="Equation.KSEE3">
                  <p:embed/>
                </p:oleObj>
              </mc:Choice>
              <mc:Fallback>
                <p:oleObj r:id="rId4" imgW="1130300" imgH="431800" progId="Equation.KSEE3">
                  <p:embed/>
                  <p:pic>
                    <p:nvPicPr>
                      <p:cNvPr id="0" name="图片 2048"/>
                      <p:cNvPicPr/>
                      <p:nvPr/>
                    </p:nvPicPr>
                    <p:blipFill>
                      <a:blip r:embed="rId5"/>
                      <a:stretch>
                        <a:fillRect/>
                      </a:stretch>
                    </p:blipFill>
                    <p:spPr>
                      <a:xfrm>
                        <a:off x="5530850" y="3213100"/>
                        <a:ext cx="1130300" cy="431800"/>
                      </a:xfrm>
                      <a:prstGeom prst="rect">
                        <a:avLst/>
                      </a:prstGeom>
                    </p:spPr>
                  </p:pic>
                </p:oleObj>
              </mc:Fallback>
            </mc:AlternateContent>
          </a:graphicData>
        </a:graphic>
      </p:graphicFrame>
      <p:grpSp>
        <p:nvGrpSpPr>
          <p:cNvPr id="8" name="组合 7"/>
          <p:cNvGrpSpPr/>
          <p:nvPr/>
        </p:nvGrpSpPr>
        <p:grpSpPr>
          <a:xfrm>
            <a:off x="7553325" y="4514850"/>
            <a:ext cx="2683510" cy="1515110"/>
            <a:chOff x="11895" y="7110"/>
            <a:chExt cx="4226" cy="2386"/>
          </a:xfrm>
        </p:grpSpPr>
        <p:sp>
          <p:nvSpPr>
            <p:cNvPr id="5" name="文本框 4"/>
            <p:cNvSpPr txBox="1"/>
            <p:nvPr/>
          </p:nvSpPr>
          <p:spPr>
            <a:xfrm>
              <a:off x="11895" y="8772"/>
              <a:ext cx="4000" cy="725"/>
            </a:xfrm>
            <a:prstGeom prst="rect">
              <a:avLst/>
            </a:prstGeom>
            <a:noFill/>
          </p:spPr>
          <p:txBody>
            <a:bodyPr wrap="square" rtlCol="0" anchor="t">
              <a:spAutoFit/>
            </a:bodyPr>
            <a:lstStyle/>
            <a:p>
              <a:r>
                <a:rPr lang="zh-CN" b="0">
                  <a:latin typeface="Calibri" panose="020F0502020204030204" charset="0"/>
                  <a:sym typeface="+mn-ea"/>
                </a:rPr>
                <a:t>接入电阻为</a:t>
              </a:r>
              <a:r>
                <a:rPr lang="en-US" b="0">
                  <a:latin typeface="Calibri" panose="020F0502020204030204" charset="0"/>
                  <a:cs typeface="Times New Roman" panose="02020603050405020304" pitchFamily="18" charset="0"/>
                  <a:sym typeface="+mn-ea"/>
                </a:rPr>
                <a:t>R</a:t>
              </a:r>
              <a:r>
                <a:rPr lang="en-US" b="0" baseline="-25000">
                  <a:latin typeface="Calibri" panose="020F0502020204030204" charset="0"/>
                  <a:cs typeface="Times New Roman" panose="02020603050405020304" pitchFamily="18" charset="0"/>
                  <a:sym typeface="+mn-ea"/>
                </a:rPr>
                <a:t>M1</a:t>
              </a:r>
              <a:r>
                <a:rPr lang="zh-CN" b="0">
                  <a:latin typeface="Calibri" panose="020F0502020204030204" charset="0"/>
                  <a:sym typeface="+mn-ea"/>
                </a:rPr>
                <a:t>。</a:t>
              </a:r>
              <a:endParaRPr lang="zh-CN" altLang="en-US"/>
            </a:p>
          </p:txBody>
        </p:sp>
        <p:graphicFrame>
          <p:nvGraphicFramePr>
            <p:cNvPr id="58372" name="对象 1"/>
            <p:cNvGraphicFramePr>
              <a:graphicFrameLocks noChangeAspect="1"/>
            </p:cNvGraphicFramePr>
            <p:nvPr/>
          </p:nvGraphicFramePr>
          <p:xfrm>
            <a:off x="11895" y="7110"/>
            <a:ext cx="4226" cy="1455"/>
          </p:xfrm>
          <a:graphic>
            <a:graphicData uri="http://schemas.openxmlformats.org/presentationml/2006/ole">
              <mc:AlternateContent xmlns:mc="http://schemas.openxmlformats.org/markup-compatibility/2006">
                <mc:Choice xmlns:v="urn:schemas-microsoft-com:vml" Requires="v">
                  <p:oleObj spid="_x0000_s2060" r:id="rId6" imgW="1257300" imgH="431800" progId="Equation.3">
                    <p:embed/>
                  </p:oleObj>
                </mc:Choice>
                <mc:Fallback>
                  <p:oleObj r:id="rId6" imgW="1257300" imgH="431800" progId="Equation.3">
                    <p:embed/>
                    <p:pic>
                      <p:nvPicPr>
                        <p:cNvPr id="0" name="图片 3102"/>
                        <p:cNvPicPr/>
                        <p:nvPr/>
                      </p:nvPicPr>
                      <p:blipFill>
                        <a:blip r:embed="rId7"/>
                        <a:stretch>
                          <a:fillRect/>
                        </a:stretch>
                      </p:blipFill>
                      <p:spPr>
                        <a:xfrm>
                          <a:off x="11895" y="7110"/>
                          <a:ext cx="4226" cy="1455"/>
                        </a:xfrm>
                        <a:prstGeom prst="rect">
                          <a:avLst/>
                        </a:prstGeom>
                        <a:noFill/>
                        <a:ln w="38100">
                          <a:noFill/>
                          <a:miter/>
                        </a:ln>
                      </p:spPr>
                    </p:pic>
                  </p:oleObj>
                </mc:Fallback>
              </mc:AlternateContent>
            </a:graphicData>
          </a:graphic>
        </p:graphicFrame>
      </p:gr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2" name="文本框 1"/>
          <p:cNvSpPr txBox="1"/>
          <p:nvPr/>
        </p:nvSpPr>
        <p:spPr>
          <a:xfrm>
            <a:off x="7945120" y="1055370"/>
            <a:ext cx="3284220" cy="829945"/>
          </a:xfrm>
          <a:prstGeom prst="rect">
            <a:avLst/>
          </a:prstGeom>
          <a:noFill/>
        </p:spPr>
        <p:txBody>
          <a:bodyPr wrap="square" rtlCol="0" anchor="t">
            <a:spAutoFit/>
          </a:bodyPr>
          <a:lstStyle/>
          <a:p>
            <a:r>
              <a:rPr lang="zh-CN">
                <a:latin typeface="Calibri" panose="020F0502020204030204" charset="0"/>
                <a:sym typeface="+mn-ea"/>
              </a:rPr>
              <a:t>软手动需要</a:t>
            </a:r>
            <a:r>
              <a:rPr lang="en-US" altLang="zh-CN">
                <a:latin typeface="Calibri" panose="020F0502020204030204" charset="0"/>
                <a:sym typeface="+mn-ea"/>
              </a:rPr>
              <a:t>V</a:t>
            </a:r>
            <a:r>
              <a:rPr lang="en-US" altLang="zh-CN" baseline="-25000">
                <a:solidFill>
                  <a:schemeClr val="tx1"/>
                </a:solidFill>
                <a:uFillTx/>
                <a:latin typeface="Calibri" panose="020F0502020204030204" charset="0"/>
                <a:sym typeface="+mn-ea"/>
              </a:rPr>
              <a:t>03</a:t>
            </a:r>
            <a:r>
              <a:rPr lang="zh-CN" altLang="en-US">
                <a:latin typeface="Calibri" panose="020F0502020204030204" charset="0"/>
                <a:sym typeface="+mn-ea"/>
              </a:rPr>
              <a:t>下降，</a:t>
            </a:r>
            <a:r>
              <a:rPr lang="zh-CN">
                <a:latin typeface="Calibri" panose="020F0502020204030204" charset="0"/>
                <a:sym typeface="+mn-ea"/>
              </a:rPr>
              <a:t>接通的</a:t>
            </a:r>
            <a:r>
              <a:rPr lang="en-US" altLang="zh-CN">
                <a:latin typeface="Calibri" panose="020F0502020204030204" charset="0"/>
                <a:sym typeface="+mn-ea"/>
              </a:rPr>
              <a:t>S</a:t>
            </a:r>
            <a:r>
              <a:rPr lang="zh-CN" altLang="en-US">
                <a:latin typeface="Calibri" panose="020F0502020204030204" charset="0"/>
                <a:sym typeface="+mn-ea"/>
              </a:rPr>
              <a:t>开关是</a:t>
            </a:r>
          </a:p>
        </p:txBody>
      </p:sp>
      <p:pic>
        <p:nvPicPr>
          <p:cNvPr id="14" name="图片 14"/>
          <p:cNvPicPr>
            <a:picLocks noChangeAspect="1"/>
          </p:cNvPicPr>
          <p:nvPr/>
        </p:nvPicPr>
        <p:blipFill>
          <a:blip r:embed="rId3"/>
          <a:stretch>
            <a:fillRect/>
          </a:stretch>
        </p:blipFill>
        <p:spPr>
          <a:xfrm>
            <a:off x="121920" y="805180"/>
            <a:ext cx="7288530" cy="4369435"/>
          </a:xfrm>
          <a:prstGeom prst="rect">
            <a:avLst/>
          </a:prstGeom>
          <a:noFill/>
          <a:ln>
            <a:noFill/>
          </a:ln>
        </p:spPr>
      </p:pic>
      <p:sp>
        <p:nvSpPr>
          <p:cNvPr id="3" name="文本框 2"/>
          <p:cNvSpPr txBox="1"/>
          <p:nvPr/>
        </p:nvSpPr>
        <p:spPr>
          <a:xfrm>
            <a:off x="7945120" y="2917825"/>
            <a:ext cx="2859405" cy="460375"/>
          </a:xfrm>
          <a:prstGeom prst="rect">
            <a:avLst/>
          </a:prstGeom>
          <a:noFill/>
        </p:spPr>
        <p:txBody>
          <a:bodyPr wrap="none" rtlCol="0" anchor="t">
            <a:spAutoFit/>
          </a:bodyPr>
          <a:lstStyle/>
          <a:p>
            <a:r>
              <a:rPr lang="en-US" altLang="zh-CN" b="0">
                <a:latin typeface="Calibri" panose="020F0502020204030204" charset="0"/>
                <a:sym typeface="+mn-ea"/>
              </a:rPr>
              <a:t>B</a:t>
            </a:r>
            <a:r>
              <a:rPr lang="zh-CN" altLang="en-US" b="0">
                <a:latin typeface="Calibri" panose="020F0502020204030204" charset="0"/>
                <a:sym typeface="+mn-ea"/>
              </a:rPr>
              <a:t>、</a:t>
            </a:r>
            <a:r>
              <a:rPr lang="zh-CN" b="0">
                <a:latin typeface="Calibri" panose="020F0502020204030204" charset="0"/>
                <a:sym typeface="+mn-ea"/>
              </a:rPr>
              <a:t>开关</a:t>
            </a:r>
            <a:r>
              <a:rPr lang="en-US" b="0">
                <a:latin typeface="Calibri" panose="020F0502020204030204" charset="0"/>
                <a:cs typeface="Times New Roman" panose="02020603050405020304" pitchFamily="18" charset="0"/>
                <a:sym typeface="+mn-ea"/>
              </a:rPr>
              <a:t>S</a:t>
            </a:r>
            <a:r>
              <a:rPr lang="en-US" b="0" baseline="-25000">
                <a:latin typeface="Calibri" panose="020F0502020204030204" charset="0"/>
                <a:cs typeface="Times New Roman" panose="02020603050405020304" pitchFamily="18" charset="0"/>
                <a:sym typeface="+mn-ea"/>
              </a:rPr>
              <a:t>43</a:t>
            </a:r>
            <a:r>
              <a:rPr lang="zh-CN" b="0">
                <a:latin typeface="Calibri" panose="020F0502020204030204" charset="0"/>
                <a:sym typeface="+mn-ea"/>
              </a:rPr>
              <a:t>或</a:t>
            </a:r>
            <a:r>
              <a:rPr lang="en-US" b="0">
                <a:latin typeface="Calibri" panose="020F0502020204030204" charset="0"/>
                <a:sym typeface="+mn-ea"/>
              </a:rPr>
              <a:t>S</a:t>
            </a:r>
            <a:r>
              <a:rPr lang="en-US" b="0" baseline="-25000">
                <a:solidFill>
                  <a:schemeClr val="tx1"/>
                </a:solidFill>
                <a:uFillTx/>
                <a:latin typeface="Calibri" panose="020F0502020204030204" charset="0"/>
                <a:sym typeface="+mn-ea"/>
              </a:rPr>
              <a:t>44</a:t>
            </a:r>
            <a:r>
              <a:rPr lang="zh-CN" b="0">
                <a:latin typeface="Calibri" panose="020F0502020204030204" charset="0"/>
                <a:sym typeface="+mn-ea"/>
              </a:rPr>
              <a:t>接通</a:t>
            </a:r>
            <a:endParaRPr lang="zh-CN" altLang="en-US"/>
          </a:p>
        </p:txBody>
      </p:sp>
      <p:sp>
        <p:nvSpPr>
          <p:cNvPr id="4" name="文本框 3"/>
          <p:cNvSpPr txBox="1"/>
          <p:nvPr/>
        </p:nvSpPr>
        <p:spPr>
          <a:xfrm>
            <a:off x="7945120" y="2092325"/>
            <a:ext cx="2870200" cy="460375"/>
          </a:xfrm>
          <a:prstGeom prst="rect">
            <a:avLst/>
          </a:prstGeom>
          <a:noFill/>
        </p:spPr>
        <p:txBody>
          <a:bodyPr wrap="none" rtlCol="0" anchor="t">
            <a:spAutoFit/>
          </a:bodyPr>
          <a:lstStyle/>
          <a:p>
            <a:r>
              <a:rPr lang="en-US" altLang="zh-CN" b="0">
                <a:latin typeface="Calibri" panose="020F0502020204030204" charset="0"/>
                <a:sym typeface="+mn-ea"/>
              </a:rPr>
              <a:t>A</a:t>
            </a:r>
            <a:r>
              <a:rPr lang="zh-CN" altLang="en-US" b="0">
                <a:latin typeface="Calibri" panose="020F0502020204030204" charset="0"/>
                <a:sym typeface="+mn-ea"/>
              </a:rPr>
              <a:t>、</a:t>
            </a:r>
            <a:r>
              <a:rPr lang="zh-CN" b="0">
                <a:latin typeface="Calibri" panose="020F0502020204030204" charset="0"/>
                <a:sym typeface="+mn-ea"/>
              </a:rPr>
              <a:t>开关</a:t>
            </a:r>
            <a:r>
              <a:rPr lang="en-US" b="0">
                <a:latin typeface="Calibri" panose="020F0502020204030204" charset="0"/>
                <a:cs typeface="Times New Roman" panose="02020603050405020304" pitchFamily="18" charset="0"/>
                <a:sym typeface="+mn-ea"/>
              </a:rPr>
              <a:t>S</a:t>
            </a:r>
            <a:r>
              <a:rPr lang="en-US" b="0" baseline="-25000">
                <a:latin typeface="Calibri" panose="020F0502020204030204" charset="0"/>
                <a:cs typeface="Times New Roman" panose="02020603050405020304" pitchFamily="18" charset="0"/>
                <a:sym typeface="+mn-ea"/>
              </a:rPr>
              <a:t>41</a:t>
            </a:r>
            <a:r>
              <a:rPr lang="zh-CN" b="0">
                <a:latin typeface="Calibri" panose="020F0502020204030204" charset="0"/>
                <a:sym typeface="+mn-ea"/>
              </a:rPr>
              <a:t>或</a:t>
            </a:r>
            <a:r>
              <a:rPr lang="en-US" b="0">
                <a:latin typeface="Calibri" panose="020F0502020204030204" charset="0"/>
                <a:sym typeface="+mn-ea"/>
              </a:rPr>
              <a:t>S</a:t>
            </a:r>
            <a:r>
              <a:rPr lang="en-US" b="0" baseline="-25000">
                <a:latin typeface="Calibri" panose="020F0502020204030204" charset="0"/>
                <a:sym typeface="+mn-ea"/>
              </a:rPr>
              <a:t>42</a:t>
            </a:r>
            <a:r>
              <a:rPr lang="zh-CN" b="0">
                <a:latin typeface="Calibri" panose="020F0502020204030204" charset="0"/>
                <a:sym typeface="+mn-ea"/>
              </a:rPr>
              <a:t>接通</a:t>
            </a:r>
            <a:endParaRPr lang="zh-CN" altLang="en-US"/>
          </a:p>
        </p:txBody>
      </p:sp>
      <p:sp>
        <p:nvSpPr>
          <p:cNvPr id="5" name="文本框 4"/>
          <p:cNvSpPr txBox="1"/>
          <p:nvPr/>
        </p:nvSpPr>
        <p:spPr>
          <a:xfrm>
            <a:off x="7998460" y="5174615"/>
            <a:ext cx="3230880" cy="829945"/>
          </a:xfrm>
          <a:prstGeom prst="rect">
            <a:avLst/>
          </a:prstGeom>
          <a:noFill/>
        </p:spPr>
        <p:txBody>
          <a:bodyPr wrap="none" rtlCol="0" anchor="t">
            <a:spAutoFit/>
          </a:bodyPr>
          <a:lstStyle/>
          <a:p>
            <a:r>
              <a:rPr lang="zh-CN" b="0">
                <a:latin typeface="Calibri" panose="020F0502020204030204" charset="0"/>
                <a:sym typeface="+mn-ea"/>
              </a:rPr>
              <a:t>需要同向积分，</a:t>
            </a:r>
          </a:p>
          <a:p>
            <a:r>
              <a:rPr lang="zh-CN" b="0">
                <a:latin typeface="Calibri" panose="020F0502020204030204" charset="0"/>
                <a:sym typeface="+mn-ea"/>
              </a:rPr>
              <a:t>参考电压应为正电压。</a:t>
            </a:r>
            <a:endParaRPr lang="zh-CN" altLang="en-US"/>
          </a:p>
        </p:txBody>
      </p:sp>
      <p:graphicFrame>
        <p:nvGraphicFramePr>
          <p:cNvPr id="58372" name="对象 1"/>
          <p:cNvGraphicFramePr>
            <a:graphicFrameLocks noChangeAspect="1"/>
          </p:cNvGraphicFramePr>
          <p:nvPr/>
        </p:nvGraphicFramePr>
        <p:xfrm>
          <a:off x="8032750" y="4140200"/>
          <a:ext cx="2683510" cy="923925"/>
        </p:xfrm>
        <a:graphic>
          <a:graphicData uri="http://schemas.openxmlformats.org/presentationml/2006/ole">
            <mc:AlternateContent xmlns:mc="http://schemas.openxmlformats.org/markup-compatibility/2006">
              <mc:Choice xmlns:v="urn:schemas-microsoft-com:vml" Requires="v">
                <p:oleObj spid="_x0000_s47109" r:id="rId4" imgW="1257300" imgH="431800" progId="Equation.3">
                  <p:embed/>
                </p:oleObj>
              </mc:Choice>
              <mc:Fallback>
                <p:oleObj r:id="rId4" imgW="1257300" imgH="431800" progId="Equation.3">
                  <p:embed/>
                  <p:pic>
                    <p:nvPicPr>
                      <p:cNvPr id="0" name="图片 3102"/>
                      <p:cNvPicPr/>
                      <p:nvPr/>
                    </p:nvPicPr>
                    <p:blipFill>
                      <a:blip r:embed="rId5"/>
                      <a:stretch>
                        <a:fillRect/>
                      </a:stretch>
                    </p:blipFill>
                    <p:spPr>
                      <a:xfrm>
                        <a:off x="8032750" y="4140200"/>
                        <a:ext cx="2683510" cy="923925"/>
                      </a:xfrm>
                      <a:prstGeom prst="rect">
                        <a:avLst/>
                      </a:prstGeom>
                      <a:noFill/>
                      <a:ln w="38100">
                        <a:noFill/>
                        <a:miter/>
                      </a:ln>
                    </p:spPr>
                  </p:pic>
                </p:oleObj>
              </mc:Fallback>
            </mc:AlternateContent>
          </a:graphicData>
        </a:graphic>
      </p:graphicFrame>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blinds(horizontal)">
                                      <p:cBhvr>
                                        <p:cTn id="7" dur="500"/>
                                        <p:tgtEl>
                                          <p:spTgt spid="583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8" name="文本框 7"/>
          <p:cNvSpPr txBox="1"/>
          <p:nvPr/>
        </p:nvSpPr>
        <p:spPr>
          <a:xfrm>
            <a:off x="7574280" y="2159635"/>
            <a:ext cx="4191000" cy="1568450"/>
          </a:xfrm>
          <a:prstGeom prst="rect">
            <a:avLst/>
          </a:prstGeom>
          <a:noFill/>
        </p:spPr>
        <p:txBody>
          <a:bodyPr wrap="square" rtlCol="0" anchor="t">
            <a:spAutoFit/>
          </a:bodyPr>
          <a:lstStyle/>
          <a:p>
            <a:r>
              <a:rPr lang="zh-CN" b="0">
                <a:latin typeface="Calibri" panose="020F0502020204030204" charset="0"/>
                <a:sym typeface="+mn-ea"/>
              </a:rPr>
              <a:t>自动与软手动之间切换为等电位切换。</a:t>
            </a:r>
          </a:p>
          <a:p>
            <a:r>
              <a:rPr lang="zh-CN" b="0">
                <a:latin typeface="Calibri" panose="020F0502020204030204" charset="0"/>
                <a:sym typeface="+mn-ea"/>
              </a:rPr>
              <a:t>切换瞬间积分电容两端电压不能跳变，无扰动切换。</a:t>
            </a:r>
            <a:endParaRPr lang="zh-CN" altLang="en-US"/>
          </a:p>
        </p:txBody>
      </p:sp>
      <p:sp>
        <p:nvSpPr>
          <p:cNvPr id="9" name="文本框 8"/>
          <p:cNvSpPr txBox="1"/>
          <p:nvPr/>
        </p:nvSpPr>
        <p:spPr>
          <a:xfrm>
            <a:off x="7740015" y="974725"/>
            <a:ext cx="3363595" cy="829945"/>
          </a:xfrm>
          <a:prstGeom prst="rect">
            <a:avLst/>
          </a:prstGeom>
          <a:noFill/>
        </p:spPr>
        <p:txBody>
          <a:bodyPr wrap="square" rtlCol="0" anchor="t">
            <a:spAutoFit/>
          </a:bodyPr>
          <a:lstStyle/>
          <a:p>
            <a:r>
              <a:rPr lang="zh-CN">
                <a:latin typeface="Calibri" panose="020F0502020204030204" charset="0"/>
                <a:sym typeface="+mn-ea"/>
              </a:rPr>
              <a:t>自动与软手动之间切换有无扰动？</a:t>
            </a:r>
            <a:endParaRPr lang="zh-CN" altLang="en-US"/>
          </a:p>
        </p:txBody>
      </p:sp>
      <p:pic>
        <p:nvPicPr>
          <p:cNvPr id="14" name="图片 14"/>
          <p:cNvPicPr>
            <a:picLocks noChangeAspect="1"/>
          </p:cNvPicPr>
          <p:nvPr/>
        </p:nvPicPr>
        <p:blipFill>
          <a:blip r:embed="rId2"/>
          <a:stretch>
            <a:fillRect/>
          </a:stretch>
        </p:blipFill>
        <p:spPr>
          <a:xfrm>
            <a:off x="0" y="805180"/>
            <a:ext cx="7288530" cy="4369435"/>
          </a:xfrm>
          <a:prstGeom prst="rect">
            <a:avLst/>
          </a:prstGeom>
          <a:noFill/>
          <a:ln>
            <a:noFill/>
          </a:ln>
        </p:spPr>
      </p:pic>
      <p:sp>
        <p:nvSpPr>
          <p:cNvPr id="10" name="文本框 9"/>
          <p:cNvSpPr txBox="1"/>
          <p:nvPr/>
        </p:nvSpPr>
        <p:spPr>
          <a:xfrm>
            <a:off x="7656830" y="3823335"/>
            <a:ext cx="4025900" cy="460375"/>
          </a:xfrm>
          <a:prstGeom prst="rect">
            <a:avLst/>
          </a:prstGeom>
          <a:noFill/>
        </p:spPr>
        <p:txBody>
          <a:bodyPr wrap="square" rtlCol="0" anchor="t">
            <a:spAutoFit/>
          </a:bodyPr>
          <a:lstStyle/>
          <a:p>
            <a:r>
              <a:rPr lang="zh-CN">
                <a:latin typeface="Calibri" panose="020F0502020204030204" charset="0"/>
                <a:sym typeface="+mn-ea"/>
              </a:rPr>
              <a:t>自动与硬手动之间有无扰动？</a:t>
            </a:r>
            <a:endParaRPr lang="zh-CN" altLang="en-US"/>
          </a:p>
        </p:txBody>
      </p:sp>
      <p:sp>
        <p:nvSpPr>
          <p:cNvPr id="11" name="文本框 10"/>
          <p:cNvSpPr txBox="1"/>
          <p:nvPr/>
        </p:nvSpPr>
        <p:spPr>
          <a:xfrm>
            <a:off x="7574280" y="4591685"/>
            <a:ext cx="4300855" cy="1198880"/>
          </a:xfrm>
          <a:prstGeom prst="rect">
            <a:avLst/>
          </a:prstGeom>
          <a:noFill/>
        </p:spPr>
        <p:txBody>
          <a:bodyPr wrap="square" rtlCol="0" anchor="t">
            <a:spAutoFit/>
          </a:bodyPr>
          <a:lstStyle/>
          <a:p>
            <a:r>
              <a:rPr lang="zh-CN" b="0">
                <a:latin typeface="Calibri" panose="020F0502020204030204" charset="0"/>
                <a:sym typeface="+mn-ea"/>
              </a:rPr>
              <a:t>硬手动切换到自动为等电位切换，切换瞬间积分电容两端电压不能跳变，无扰动切换。</a:t>
            </a:r>
            <a:endParaRPr lang="zh-CN" altLang="en-US"/>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P spid="10" grpId="1"/>
      <p:bldP spid="11" grpId="0"/>
      <p:bldP spid="11"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p>
        </p:txBody>
      </p:sp>
      <p:sp>
        <p:nvSpPr>
          <p:cNvPr id="2" name="文本框 1"/>
          <p:cNvSpPr txBox="1"/>
          <p:nvPr/>
        </p:nvSpPr>
        <p:spPr>
          <a:xfrm>
            <a:off x="7714615" y="3014980"/>
            <a:ext cx="3812540" cy="1198880"/>
          </a:xfrm>
          <a:prstGeom prst="rect">
            <a:avLst/>
          </a:prstGeom>
          <a:noFill/>
        </p:spPr>
        <p:txBody>
          <a:bodyPr wrap="square" rtlCol="0" anchor="t">
            <a:spAutoFit/>
          </a:bodyPr>
          <a:lstStyle/>
          <a:p>
            <a:r>
              <a:rPr lang="zh-CN">
                <a:latin typeface="Calibri" panose="020F0502020204030204" charset="0"/>
                <a:sym typeface="+mn-ea"/>
              </a:rPr>
              <a:t>切换时测量自动输出电压，将</a:t>
            </a:r>
            <a:r>
              <a:rPr lang="en-US">
                <a:latin typeface="Calibri" panose="020F0502020204030204" charset="0"/>
                <a:cs typeface="Times New Roman" panose="02020603050405020304" pitchFamily="18" charset="0"/>
                <a:sym typeface="+mn-ea"/>
              </a:rPr>
              <a:t> </a:t>
            </a:r>
            <a:r>
              <a:rPr lang="zh-CN">
                <a:latin typeface="Calibri" panose="020F0502020204030204" charset="0"/>
                <a:sym typeface="+mn-ea"/>
              </a:rPr>
              <a:t>手操拨盘电压调整为自动输出电压，然后切换。</a:t>
            </a:r>
            <a:endParaRPr lang="zh-CN" altLang="en-US"/>
          </a:p>
        </p:txBody>
      </p:sp>
      <p:pic>
        <p:nvPicPr>
          <p:cNvPr id="14" name="图片 14"/>
          <p:cNvPicPr>
            <a:picLocks noChangeAspect="1"/>
          </p:cNvPicPr>
          <p:nvPr/>
        </p:nvPicPr>
        <p:blipFill>
          <a:blip r:embed="rId2"/>
          <a:stretch>
            <a:fillRect/>
          </a:stretch>
        </p:blipFill>
        <p:spPr>
          <a:xfrm>
            <a:off x="0" y="814070"/>
            <a:ext cx="7288530" cy="4369435"/>
          </a:xfrm>
          <a:prstGeom prst="rect">
            <a:avLst/>
          </a:prstGeom>
          <a:noFill/>
          <a:ln>
            <a:noFill/>
          </a:ln>
        </p:spPr>
      </p:pic>
      <p:sp>
        <p:nvSpPr>
          <p:cNvPr id="5" name="文本框 4"/>
          <p:cNvSpPr txBox="1"/>
          <p:nvPr/>
        </p:nvSpPr>
        <p:spPr>
          <a:xfrm>
            <a:off x="7623175" y="1691640"/>
            <a:ext cx="3996055" cy="1198880"/>
          </a:xfrm>
          <a:prstGeom prst="rect">
            <a:avLst/>
          </a:prstGeom>
          <a:noFill/>
        </p:spPr>
        <p:txBody>
          <a:bodyPr wrap="square" rtlCol="0" anchor="t">
            <a:spAutoFit/>
          </a:bodyPr>
          <a:lstStyle/>
          <a:p>
            <a:r>
              <a:rPr lang="zh-CN" dirty="0">
                <a:latin typeface="Calibri" panose="020F0502020204030204" charset="0"/>
                <a:sym typeface="+mn-ea"/>
              </a:rPr>
              <a:t>切换瞬间硬手动输出立刻等于手操拨盘的电压，需要预平衡。</a:t>
            </a:r>
            <a:endParaRPr lang="zh-CN" altLang="en-US" dirty="0"/>
          </a:p>
        </p:txBody>
      </p:sp>
      <p:sp>
        <p:nvSpPr>
          <p:cNvPr id="6" name="文本框 5"/>
          <p:cNvSpPr txBox="1"/>
          <p:nvPr/>
        </p:nvSpPr>
        <p:spPr>
          <a:xfrm>
            <a:off x="7623175" y="1045210"/>
            <a:ext cx="2631440" cy="460375"/>
          </a:xfrm>
          <a:prstGeom prst="rect">
            <a:avLst/>
          </a:prstGeom>
          <a:noFill/>
        </p:spPr>
        <p:txBody>
          <a:bodyPr wrap="none" rtlCol="0" anchor="t">
            <a:spAutoFit/>
          </a:bodyPr>
          <a:lstStyle/>
          <a:p>
            <a:r>
              <a:rPr lang="zh-CN">
                <a:latin typeface="Calibri" panose="020F0502020204030204" charset="0"/>
                <a:sym typeface="+mn-ea"/>
              </a:rPr>
              <a:t>自动切换到硬手动</a:t>
            </a:r>
            <a:endParaRPr lang="zh-CN" altLang="en-US"/>
          </a:p>
        </p:txBody>
      </p:sp>
      <p:grpSp>
        <p:nvGrpSpPr>
          <p:cNvPr id="9" name="组合 8"/>
          <p:cNvGrpSpPr/>
          <p:nvPr/>
        </p:nvGrpSpPr>
        <p:grpSpPr>
          <a:xfrm>
            <a:off x="7733030" y="5374005"/>
            <a:ext cx="3243580" cy="920115"/>
            <a:chOff x="12178" y="8463"/>
            <a:chExt cx="5108" cy="1449"/>
          </a:xfrm>
        </p:grpSpPr>
        <p:sp>
          <p:nvSpPr>
            <p:cNvPr id="4" name="文本框 3"/>
            <p:cNvSpPr txBox="1"/>
            <p:nvPr/>
          </p:nvSpPr>
          <p:spPr>
            <a:xfrm>
              <a:off x="12178" y="9188"/>
              <a:ext cx="5108" cy="725"/>
            </a:xfrm>
            <a:prstGeom prst="rect">
              <a:avLst/>
            </a:prstGeom>
            <a:noFill/>
          </p:spPr>
          <p:txBody>
            <a:bodyPr wrap="none" rtlCol="0" anchor="t">
              <a:spAutoFit/>
            </a:bodyPr>
            <a:lstStyle/>
            <a:p>
              <a:r>
                <a:rPr lang="zh-CN">
                  <a:latin typeface="Calibri" panose="020F0502020204030204" charset="0"/>
                  <a:sym typeface="+mn-ea"/>
                </a:rPr>
                <a:t>采取抗积分饱和电路。</a:t>
              </a:r>
              <a:endParaRPr lang="zh-CN" altLang="en-US"/>
            </a:p>
          </p:txBody>
        </p:sp>
        <p:sp>
          <p:nvSpPr>
            <p:cNvPr id="7" name="文本框 6"/>
            <p:cNvSpPr txBox="1"/>
            <p:nvPr/>
          </p:nvSpPr>
          <p:spPr>
            <a:xfrm>
              <a:off x="12178" y="8463"/>
              <a:ext cx="3180" cy="725"/>
            </a:xfrm>
            <a:prstGeom prst="rect">
              <a:avLst/>
            </a:prstGeom>
            <a:noFill/>
          </p:spPr>
          <p:txBody>
            <a:bodyPr wrap="none" rtlCol="0" anchor="t">
              <a:spAutoFit/>
            </a:bodyPr>
            <a:lstStyle/>
            <a:p>
              <a:r>
                <a:rPr lang="zh-CN">
                  <a:latin typeface="Calibri" panose="020F0502020204030204" charset="0"/>
                  <a:sym typeface="+mn-ea"/>
                </a:rPr>
                <a:t>积分饱和现象</a:t>
              </a:r>
              <a:endParaRPr lang="zh-CN" altLang="en-US"/>
            </a:p>
          </p:txBody>
        </p:sp>
      </p:grpSp>
      <p:sp>
        <p:nvSpPr>
          <p:cNvPr id="8" name="文本框 7"/>
          <p:cNvSpPr txBox="1"/>
          <p:nvPr/>
        </p:nvSpPr>
        <p:spPr>
          <a:xfrm>
            <a:off x="7714615" y="4353560"/>
            <a:ext cx="4012565" cy="829945"/>
          </a:xfrm>
          <a:prstGeom prst="rect">
            <a:avLst/>
          </a:prstGeom>
          <a:noFill/>
        </p:spPr>
        <p:txBody>
          <a:bodyPr wrap="square" rtlCol="0" anchor="t">
            <a:spAutoFit/>
          </a:bodyPr>
          <a:lstStyle/>
          <a:p>
            <a:r>
              <a:rPr lang="zh-CN" dirty="0">
                <a:latin typeface="Calibri" panose="020F0502020204030204" charset="0"/>
                <a:sym typeface="+mn-ea"/>
              </a:rPr>
              <a:t>如果</a:t>
            </a:r>
            <a:r>
              <a:rPr lang="en-US" dirty="0">
                <a:latin typeface="Calibri" panose="020F0502020204030204" charset="0"/>
                <a:sym typeface="+mn-ea"/>
              </a:rPr>
              <a:t>S1</a:t>
            </a:r>
            <a:r>
              <a:rPr lang="zh-CN" dirty="0">
                <a:latin typeface="Calibri" panose="020F0502020204030204" charset="0"/>
                <a:sym typeface="+mn-ea"/>
              </a:rPr>
              <a:t>开关切到自动，</a:t>
            </a:r>
          </a:p>
          <a:p>
            <a:r>
              <a:rPr lang="zh-CN" dirty="0">
                <a:latin typeface="Calibri" panose="020F0502020204030204" charset="0"/>
                <a:sym typeface="+mn-ea"/>
              </a:rPr>
              <a:t>长时间</a:t>
            </a:r>
            <a:r>
              <a:rPr lang="en-US" dirty="0">
                <a:latin typeface="Calibri" panose="020F0502020204030204" charset="0"/>
                <a:sym typeface="+mn-ea"/>
              </a:rPr>
              <a:t>U</a:t>
            </a:r>
            <a:r>
              <a:rPr lang="en-US" baseline="-25000" dirty="0">
                <a:latin typeface="Calibri" panose="020F0502020204030204" charset="0"/>
                <a:cs typeface="Times New Roman" panose="02020603050405020304" pitchFamily="18" charset="0"/>
                <a:sym typeface="+mn-ea"/>
              </a:rPr>
              <a:t>02</a:t>
            </a:r>
            <a:r>
              <a:rPr lang="zh-CN" dirty="0">
                <a:latin typeface="Calibri" panose="020F0502020204030204" charset="0"/>
                <a:sym typeface="+mn-ea"/>
              </a:rPr>
              <a:t>为负，会出现</a:t>
            </a:r>
            <a:endParaRPr lang="zh-CN" altLang="en-US" dirty="0"/>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8" grpId="0"/>
      <p:bldP spid="8"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AutoShape 2"/>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
        <p:nvSpPr>
          <p:cNvPr id="74754" name="Rectangle 3"/>
          <p:cNvSpPr/>
          <p:nvPr/>
        </p:nvSpPr>
        <p:spPr>
          <a:xfrm>
            <a:off x="3935413" y="260350"/>
            <a:ext cx="51133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i="1" dirty="0">
                <a:solidFill>
                  <a:schemeClr val="bg1"/>
                </a:solidFill>
                <a:latin typeface="Arial" panose="020B0604020202020204" pitchFamily="34" charset="0"/>
                <a:ea typeface="黑体" panose="02010609060101010101" pitchFamily="49" charset="-122"/>
              </a:rPr>
              <a:t>模拟式控制器作业题</a:t>
            </a:r>
          </a:p>
        </p:txBody>
      </p:sp>
      <p:sp>
        <p:nvSpPr>
          <p:cNvPr id="74755" name="Rectangle 6"/>
          <p:cNvSpPr/>
          <p:nvPr/>
        </p:nvSpPr>
        <p:spPr>
          <a:xfrm>
            <a:off x="1990725" y="865188"/>
            <a:ext cx="8281988" cy="829945"/>
          </a:xfrm>
          <a:prstGeom prst="rect">
            <a:avLst/>
          </a:prstGeom>
          <a:noFill/>
          <a:ln w="9525">
            <a:noFill/>
          </a:ln>
        </p:spPr>
        <p:txBody>
          <a:bodyPr anchor="t">
            <a:spAutoFit/>
          </a:bodyPr>
          <a:lstStyle/>
          <a:p>
            <a:r>
              <a:rPr lang="en-US" altLang="zh-CN" dirty="0">
                <a:solidFill>
                  <a:srgbClr val="FF0000"/>
                </a:solidFill>
                <a:latin typeface="Arial" panose="020B0604020202020204" pitchFamily="34" charset="0"/>
                <a:ea typeface="宋体" panose="02010600030101010101" pitchFamily="2" charset="-122"/>
              </a:rPr>
              <a:t>1</a:t>
            </a:r>
            <a:r>
              <a:rPr lang="zh-CN" altLang="en-US" dirty="0">
                <a:solidFill>
                  <a:srgbClr val="FF0000"/>
                </a:solidFill>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某P控制器的输入信号是4</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20mA，输出信号是1</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5V，当比例度</a:t>
            </a:r>
            <a:r>
              <a:rPr lang="el-GR" altLang="en-US" dirty="0">
                <a:latin typeface="宋体" panose="02010600030101010101" pitchFamily="2" charset="-122"/>
                <a:ea typeface="宋体" panose="02010600030101010101" pitchFamily="2" charset="-122"/>
              </a:rPr>
              <a:t>δ</a:t>
            </a:r>
            <a:r>
              <a:rPr lang="zh-CN" altLang="en-US" dirty="0">
                <a:latin typeface="Arial" panose="020B0604020202020204" pitchFamily="34" charset="0"/>
                <a:ea typeface="宋体" panose="02010600030101010101" pitchFamily="2" charset="-122"/>
              </a:rPr>
              <a:t>=60%时，</a:t>
            </a:r>
            <a:r>
              <a:rPr lang="en-US" altLang="zh-CN" dirty="0">
                <a:latin typeface="Arial" panose="020B0604020202020204" pitchFamily="34" charset="0"/>
                <a:ea typeface="宋体" panose="02010600030101010101" pitchFamily="2" charset="-122"/>
              </a:rPr>
              <a:t>1mA</a:t>
            </a:r>
            <a:r>
              <a:rPr lang="zh-CN" altLang="en-US" dirty="0">
                <a:latin typeface="Arial" panose="020B0604020202020204" pitchFamily="34" charset="0"/>
                <a:ea typeface="宋体" panose="02010600030101010101" pitchFamily="2" charset="-122"/>
              </a:rPr>
              <a:t>输入变化所引起的输出变化是多少？</a:t>
            </a:r>
          </a:p>
        </p:txBody>
      </p:sp>
      <p:sp>
        <p:nvSpPr>
          <p:cNvPr id="74756" name="Rectangle 7"/>
          <p:cNvSpPr/>
          <p:nvPr/>
        </p:nvSpPr>
        <p:spPr>
          <a:xfrm>
            <a:off x="1960563" y="1730375"/>
            <a:ext cx="8281987" cy="2306955"/>
          </a:xfrm>
          <a:prstGeom prst="rect">
            <a:avLst/>
          </a:prstGeom>
          <a:noFill/>
          <a:ln w="9525">
            <a:noFill/>
          </a:ln>
        </p:spPr>
        <p:txBody>
          <a:bodyPr anchor="t">
            <a:spAutoFit/>
          </a:bodyPr>
          <a:lstStyle/>
          <a:p>
            <a:r>
              <a:rPr lang="en-US" altLang="zh-CN" dirty="0">
                <a:solidFill>
                  <a:srgbClr val="FF0000"/>
                </a:solidFill>
                <a:latin typeface="Arial" panose="020B0604020202020204" pitchFamily="34" charset="0"/>
                <a:ea typeface="宋体" panose="02010600030101010101" pitchFamily="2" charset="-122"/>
              </a:rPr>
              <a:t>2</a:t>
            </a:r>
            <a:r>
              <a:rPr lang="zh-CN" altLang="en-US" dirty="0">
                <a:solidFill>
                  <a:srgbClr val="FF0000"/>
                </a:solidFill>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某PID控制器（正作用）输入输出信号都是1</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5V，控制器的输入输出初始值都是1V，比例度为200%，积分与微分时间都是2min，微分增益为10，积分增益无穷大，在t=0时输入1V的阶跃信号，分别求t=12S时；</a:t>
            </a:r>
          </a:p>
          <a:p>
            <a:r>
              <a:rPr lang="zh-CN" altLang="en-US" dirty="0">
                <a:latin typeface="Arial" panose="020B0604020202020204" pitchFamily="34" charset="0"/>
                <a:ea typeface="宋体" panose="02010600030101010101" pitchFamily="2" charset="-122"/>
              </a:rPr>
              <a:t>（1）PI工况下的输出值</a:t>
            </a:r>
          </a:p>
          <a:p>
            <a:r>
              <a:rPr lang="zh-CN" altLang="en-US" dirty="0">
                <a:latin typeface="Arial" panose="020B0604020202020204" pitchFamily="34" charset="0"/>
                <a:ea typeface="宋体" panose="02010600030101010101" pitchFamily="2" charset="-122"/>
              </a:rPr>
              <a:t>（2）PD工况下的输出值。</a:t>
            </a:r>
          </a:p>
        </p:txBody>
      </p:sp>
      <p:sp>
        <p:nvSpPr>
          <p:cNvPr id="74757" name="Rectangle 2"/>
          <p:cNvSpPr/>
          <p:nvPr/>
        </p:nvSpPr>
        <p:spPr>
          <a:xfrm>
            <a:off x="2020888" y="4081463"/>
            <a:ext cx="8424862" cy="460375"/>
          </a:xfrm>
          <a:prstGeom prst="rect">
            <a:avLst/>
          </a:prstGeom>
          <a:noFill/>
          <a:ln w="9525">
            <a:noFill/>
          </a:ln>
        </p:spPr>
        <p:txBody>
          <a:bodyPr anchor="t">
            <a:spAutoFit/>
          </a:bodyPr>
          <a:lstStyle/>
          <a:p>
            <a:pPr>
              <a:spcBef>
                <a:spcPct val="50000"/>
              </a:spcBef>
            </a:pPr>
            <a:r>
              <a:rPr lang="en-US" altLang="zh-CN" dirty="0">
                <a:solidFill>
                  <a:srgbClr val="FF0000"/>
                </a:solidFill>
                <a:latin typeface="Times New Roman" panose="02020603050405020304" pitchFamily="18" charset="0"/>
                <a:ea typeface="宋体" panose="02010600030101010101" pitchFamily="2" charset="-122"/>
              </a:rPr>
              <a:t>3</a:t>
            </a:r>
            <a:r>
              <a:rPr lang="zh-CN" altLang="en-US" dirty="0">
                <a:solidFill>
                  <a:srgbClr val="FF0000"/>
                </a:solidFill>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DDZ-III调节器输入电路为何采用差动输入和电平移动？</a:t>
            </a:r>
          </a:p>
        </p:txBody>
      </p:sp>
      <p:sp>
        <p:nvSpPr>
          <p:cNvPr id="74758" name="Rectangle 3"/>
          <p:cNvSpPr/>
          <p:nvPr/>
        </p:nvSpPr>
        <p:spPr>
          <a:xfrm>
            <a:off x="2020888" y="4559300"/>
            <a:ext cx="7848600" cy="829945"/>
          </a:xfrm>
          <a:prstGeom prst="rect">
            <a:avLst/>
          </a:prstGeom>
          <a:noFill/>
          <a:ln w="9525">
            <a:noFill/>
          </a:ln>
        </p:spPr>
        <p:txBody>
          <a:bodyPr anchor="t">
            <a:spAutoFit/>
          </a:bodyPr>
          <a:lstStyle/>
          <a:p>
            <a:pPr>
              <a:spcBef>
                <a:spcPct val="50000"/>
              </a:spcBef>
            </a:pPr>
            <a:r>
              <a:rPr lang="en-US" altLang="zh-CN" dirty="0">
                <a:solidFill>
                  <a:srgbClr val="FF0000"/>
                </a:solidFill>
                <a:latin typeface="Times New Roman" panose="02020603050405020304" pitchFamily="18" charset="0"/>
                <a:ea typeface="宋体" panose="02010600030101010101" pitchFamily="2" charset="-122"/>
              </a:rPr>
              <a:t>4</a:t>
            </a:r>
            <a:r>
              <a:rPr lang="zh-CN" altLang="en-US" dirty="0">
                <a:solidFill>
                  <a:srgbClr val="FF0000"/>
                </a:solidFill>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模拟调节器进行软手操时，P</a:t>
            </a:r>
            <a:r>
              <a:rPr lang="zh-CN" altLang="en-US" baseline="-25000"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、T</a:t>
            </a:r>
            <a:r>
              <a:rPr lang="zh-CN" altLang="en-US" baseline="-25000" dirty="0">
                <a:latin typeface="Times New Roman" panose="02020603050405020304" pitchFamily="18" charset="0"/>
                <a:ea typeface="宋体" panose="02010600030101010101" pitchFamily="2" charset="-122"/>
              </a:rPr>
              <a:t>I</a:t>
            </a:r>
            <a:r>
              <a:rPr lang="zh-CN" altLang="en-US" dirty="0">
                <a:latin typeface="Times New Roman" panose="02020603050405020304" pitchFamily="18" charset="0"/>
                <a:ea typeface="宋体" panose="02010600030101010101" pitchFamily="2" charset="-122"/>
              </a:rPr>
              <a:t>、T</a:t>
            </a:r>
            <a:r>
              <a:rPr lang="zh-CN" altLang="en-US" baseline="-25000" dirty="0">
                <a:latin typeface="Times New Roman" panose="02020603050405020304" pitchFamily="18" charset="0"/>
                <a:ea typeface="宋体" panose="02010600030101010101" pitchFamily="2" charset="-122"/>
              </a:rPr>
              <a:t>D</a:t>
            </a:r>
            <a:r>
              <a:rPr lang="zh-CN" altLang="en-US" dirty="0">
                <a:latin typeface="Times New Roman" panose="02020603050405020304" pitchFamily="18" charset="0"/>
                <a:ea typeface="宋体" panose="02010600030101010101" pitchFamily="2" charset="-122"/>
              </a:rPr>
              <a:t>随便置于任何一档，是否会对软手操的输出信号产生影响，为何？</a:t>
            </a:r>
          </a:p>
        </p:txBody>
      </p:sp>
      <p:sp>
        <p:nvSpPr>
          <p:cNvPr id="74759" name="Rectangle 4"/>
          <p:cNvSpPr/>
          <p:nvPr/>
        </p:nvSpPr>
        <p:spPr>
          <a:xfrm>
            <a:off x="1960563" y="5567363"/>
            <a:ext cx="8064500" cy="829945"/>
          </a:xfrm>
          <a:prstGeom prst="rect">
            <a:avLst/>
          </a:prstGeom>
          <a:noFill/>
          <a:ln w="9525">
            <a:noFill/>
          </a:ln>
        </p:spPr>
        <p:txBody>
          <a:bodyPr anchor="t">
            <a:spAutoFit/>
          </a:bodyPr>
          <a:lstStyle/>
          <a:p>
            <a:pPr>
              <a:spcBef>
                <a:spcPct val="50000"/>
              </a:spcBef>
            </a:pPr>
            <a:r>
              <a:rPr lang="en-US" altLang="zh-CN" dirty="0">
                <a:solidFill>
                  <a:srgbClr val="FF0000"/>
                </a:solidFill>
                <a:latin typeface="Arial" panose="020B0604020202020204" pitchFamily="34" charset="0"/>
                <a:ea typeface="宋体" panose="02010600030101010101" pitchFamily="2" charset="-122"/>
              </a:rPr>
              <a:t>5</a:t>
            </a:r>
            <a:r>
              <a:rPr lang="zh-CN" altLang="en-US" dirty="0">
                <a:solidFill>
                  <a:srgbClr val="FF0000"/>
                </a:solidFill>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调节器在无变送器输入信号时，操作硬手动拨盘，产生输出信号，表明输出电路和积分放大器正常。为何？</a:t>
            </a:r>
          </a:p>
        </p:txBody>
      </p:sp>
    </p:spTree>
  </p:cSld>
  <p:clrMapOvr>
    <a:masterClrMapping/>
  </p:clrMapOvr>
  <p:transition spd="slow" advClick="0">
    <p:wedg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5"/>
          <p:cNvSpPr/>
          <p:nvPr/>
        </p:nvSpPr>
        <p:spPr>
          <a:xfrm>
            <a:off x="2100263" y="3284538"/>
            <a:ext cx="6264275" cy="460375"/>
          </a:xfrm>
          <a:prstGeom prst="rect">
            <a:avLst/>
          </a:prstGeom>
          <a:noFill/>
          <a:ln w="9525">
            <a:noFill/>
          </a:ln>
        </p:spPr>
        <p:txBody>
          <a:bodyPr anchor="t">
            <a:spAutoFit/>
          </a:bodyPr>
          <a:lstStyle/>
          <a:p>
            <a:pPr>
              <a:spcBef>
                <a:spcPct val="50000"/>
              </a:spcBef>
            </a:pP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、PI调节器调节精度的计算方法及公式。</a:t>
            </a:r>
          </a:p>
        </p:txBody>
      </p:sp>
      <p:sp>
        <p:nvSpPr>
          <p:cNvPr id="76802" name="Rectangle 6"/>
          <p:cNvSpPr/>
          <p:nvPr/>
        </p:nvSpPr>
        <p:spPr>
          <a:xfrm>
            <a:off x="2063750" y="3927475"/>
            <a:ext cx="8281988" cy="829945"/>
          </a:xfrm>
          <a:prstGeom prst="rect">
            <a:avLst/>
          </a:prstGeom>
          <a:noFill/>
          <a:ln w="9525">
            <a:noFill/>
          </a:ln>
        </p:spPr>
        <p:txBody>
          <a:bodyPr anchor="t">
            <a:spAutoFit/>
          </a:bodyPr>
          <a:lstStyle/>
          <a:p>
            <a:r>
              <a:rPr lang="en-US" altLang="zh-CN" dirty="0">
                <a:latin typeface="Arial" panose="020B0604020202020204" pitchFamily="34" charset="0"/>
                <a:ea typeface="宋体" panose="02010600030101010101" pitchFamily="2" charset="-122"/>
              </a:rPr>
              <a:t>4</a:t>
            </a:r>
            <a:r>
              <a:rPr lang="zh-CN" altLang="en-US" dirty="0">
                <a:latin typeface="Arial" panose="020B0604020202020204" pitchFamily="34" charset="0"/>
                <a:ea typeface="宋体" panose="02010600030101010101" pitchFamily="2" charset="-122"/>
              </a:rPr>
              <a:t>、说明积分增益与微分增益的物理意义，它们的大小对控制器的输出有什么影响？</a:t>
            </a:r>
          </a:p>
        </p:txBody>
      </p:sp>
      <p:sp>
        <p:nvSpPr>
          <p:cNvPr id="76803" name="Rectangle 7"/>
          <p:cNvSpPr/>
          <p:nvPr/>
        </p:nvSpPr>
        <p:spPr>
          <a:xfrm>
            <a:off x="2039938" y="4759325"/>
            <a:ext cx="8135937" cy="829945"/>
          </a:xfrm>
          <a:prstGeom prst="rect">
            <a:avLst/>
          </a:prstGeom>
          <a:noFill/>
          <a:ln w="9525">
            <a:noFill/>
          </a:ln>
        </p:spPr>
        <p:txBody>
          <a:bodyPr anchor="t">
            <a:spAutoFit/>
          </a:bodyPr>
          <a:lstStyle/>
          <a:p>
            <a:pPr>
              <a:spcBef>
                <a:spcPct val="50000"/>
              </a:spcBef>
            </a:pPr>
            <a:r>
              <a:rPr lang="en-US" altLang="zh-CN" dirty="0">
                <a:latin typeface="Arial" panose="020B0604020202020204" pitchFamily="34" charset="0"/>
                <a:ea typeface="宋体" panose="02010600030101010101" pitchFamily="2" charset="-122"/>
              </a:rPr>
              <a:t>5</a:t>
            </a:r>
            <a:r>
              <a:rPr lang="zh-CN" altLang="en-US" dirty="0">
                <a:latin typeface="Arial" panose="020B0604020202020204" pitchFamily="34" charset="0"/>
                <a:ea typeface="宋体" panose="02010600030101010101" pitchFamily="2" charset="-122"/>
              </a:rPr>
              <a:t>、比例度、积分时间、微分时间、微分时间常数、微分增益、积分增益、概念及确定方法。</a:t>
            </a:r>
          </a:p>
        </p:txBody>
      </p:sp>
      <p:sp>
        <p:nvSpPr>
          <p:cNvPr id="76804" name="AutoShape 8"/>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
        <p:nvSpPr>
          <p:cNvPr id="76805" name="Rectangle 9"/>
          <p:cNvSpPr/>
          <p:nvPr/>
        </p:nvSpPr>
        <p:spPr>
          <a:xfrm>
            <a:off x="3935413" y="260350"/>
            <a:ext cx="51133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i="1" dirty="0">
                <a:solidFill>
                  <a:schemeClr val="bg1"/>
                </a:solidFill>
                <a:latin typeface="Arial" panose="020B0604020202020204" pitchFamily="34" charset="0"/>
                <a:ea typeface="黑体" panose="02010609060101010101" pitchFamily="49" charset="-122"/>
              </a:rPr>
              <a:t>模拟式控制器思考题与习题</a:t>
            </a:r>
          </a:p>
        </p:txBody>
      </p:sp>
      <p:sp>
        <p:nvSpPr>
          <p:cNvPr id="76806" name="Rectangle 4"/>
          <p:cNvSpPr/>
          <p:nvPr/>
        </p:nvSpPr>
        <p:spPr>
          <a:xfrm>
            <a:off x="2100263" y="865188"/>
            <a:ext cx="8208962" cy="829945"/>
          </a:xfrm>
          <a:prstGeom prst="rect">
            <a:avLst/>
          </a:prstGeom>
          <a:noFill/>
          <a:ln w="9525">
            <a:noFill/>
          </a:ln>
        </p:spPr>
        <p:txBody>
          <a:bodyPr anchor="t">
            <a:spAutoFit/>
          </a:bodyPr>
          <a:lstStyle/>
          <a:p>
            <a:r>
              <a:rPr lang="zh-CN" altLang="en-US" dirty="0">
                <a:latin typeface="Arial" panose="020B0604020202020204" pitchFamily="34" charset="0"/>
                <a:ea typeface="宋体" panose="02010600030101010101" pitchFamily="2" charset="-122"/>
              </a:rPr>
              <a:t>1、理想的P、PI、PD、PID调节规律的特点及其表达式。</a:t>
            </a:r>
          </a:p>
          <a:p>
            <a:r>
              <a:rPr lang="zh-CN" altLang="en-US" dirty="0">
                <a:latin typeface="Arial" panose="020B0604020202020204" pitchFamily="34" charset="0"/>
                <a:ea typeface="宋体" panose="02010600030101010101" pitchFamily="2" charset="-122"/>
              </a:rPr>
              <a:t>为何理想的积分、微分调节不能单独使用。</a:t>
            </a:r>
          </a:p>
        </p:txBody>
      </p:sp>
      <p:sp>
        <p:nvSpPr>
          <p:cNvPr id="76807" name="Rectangle 5"/>
          <p:cNvSpPr/>
          <p:nvPr/>
        </p:nvSpPr>
        <p:spPr>
          <a:xfrm>
            <a:off x="2063750" y="1916113"/>
            <a:ext cx="8281988" cy="1198880"/>
          </a:xfrm>
          <a:prstGeom prst="rect">
            <a:avLst/>
          </a:prstGeom>
          <a:noFill/>
          <a:ln w="9525">
            <a:noFill/>
          </a:ln>
        </p:spPr>
        <p:txBody>
          <a:bodyPr anchor="t">
            <a:spAutoFit/>
          </a:bodyPr>
          <a:lstStyle/>
          <a:p>
            <a:r>
              <a:rPr lang="zh-CN" altLang="en-US" dirty="0">
                <a:latin typeface="Arial" panose="020B0604020202020204" pitchFamily="34" charset="0"/>
                <a:ea typeface="宋体" panose="02010600030101010101" pitchFamily="2" charset="-122"/>
              </a:rPr>
              <a:t>2、PID调节器相互干扰系数F的物理意义，实际比例度、积分时间、微分时间与整定刻度值的关系。如何减小相互干扰系数。</a:t>
            </a:r>
          </a:p>
        </p:txBody>
      </p:sp>
    </p:spTree>
  </p:cSld>
  <p:clrMapOvr>
    <a:masterClrMapping/>
  </p:clrMapOvr>
  <p:transition spd="slow" advClick="0">
    <p:wedg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p:nvPr/>
        </p:nvSpPr>
        <p:spPr>
          <a:xfrm>
            <a:off x="2063750" y="908050"/>
            <a:ext cx="8064500" cy="829945"/>
          </a:xfrm>
          <a:prstGeom prst="rect">
            <a:avLst/>
          </a:prstGeom>
          <a:noFill/>
          <a:ln w="9525">
            <a:noFill/>
          </a:ln>
        </p:spPr>
        <p:txBody>
          <a:bodyPr anchor="t">
            <a:spAutoFit/>
          </a:bodyPr>
          <a:lstStyle/>
          <a:p>
            <a:pPr>
              <a:spcBef>
                <a:spcPct val="50000"/>
              </a:spcBef>
            </a:pPr>
            <a:r>
              <a:rPr lang="en-US" altLang="zh-CN" dirty="0">
                <a:latin typeface="Arial" panose="020B0604020202020204" pitchFamily="34" charset="0"/>
                <a:ea typeface="宋体" panose="02010600030101010101" pitchFamily="2" charset="-122"/>
              </a:rPr>
              <a:t>6</a:t>
            </a:r>
            <a:r>
              <a:rPr lang="zh-CN" altLang="en-US" dirty="0">
                <a:latin typeface="Arial" panose="020B0604020202020204" pitchFamily="34" charset="0"/>
                <a:ea typeface="宋体" panose="02010600030101010101" pitchFamily="2" charset="-122"/>
              </a:rPr>
              <a:t>、在基型控制器PD电路中，如何保证开关S从断到通位置时输出信号保持不变？</a:t>
            </a:r>
          </a:p>
        </p:txBody>
      </p:sp>
      <p:sp>
        <p:nvSpPr>
          <p:cNvPr id="77826" name="Rectangle 3"/>
          <p:cNvSpPr/>
          <p:nvPr/>
        </p:nvSpPr>
        <p:spPr>
          <a:xfrm>
            <a:off x="2063750" y="1931988"/>
            <a:ext cx="8064500" cy="829945"/>
          </a:xfrm>
          <a:prstGeom prst="rect">
            <a:avLst/>
          </a:prstGeom>
          <a:noFill/>
          <a:ln w="9525">
            <a:noFill/>
          </a:ln>
        </p:spPr>
        <p:txBody>
          <a:bodyPr anchor="t">
            <a:spAutoFit/>
          </a:bodyPr>
          <a:lstStyle/>
          <a:p>
            <a:pPr>
              <a:spcBef>
                <a:spcPct val="50000"/>
              </a:spcBef>
            </a:pPr>
            <a:r>
              <a:rPr lang="en-US" altLang="zh-CN" dirty="0">
                <a:latin typeface="Arial" panose="020B0604020202020204" pitchFamily="34" charset="0"/>
                <a:ea typeface="宋体" panose="02010600030101010101" pitchFamily="2" charset="-122"/>
              </a:rPr>
              <a:t>7</a:t>
            </a:r>
            <a:r>
              <a:rPr lang="zh-CN" altLang="en-US" dirty="0">
                <a:latin typeface="Arial" panose="020B0604020202020204" pitchFamily="34" charset="0"/>
                <a:ea typeface="宋体" panose="02010600030101010101" pitchFamily="2" charset="-122"/>
              </a:rPr>
              <a:t>、分析基型控制器产生积分饱和现象的原因。若将控制器输出加以限幅，能否消除这一现象？</a:t>
            </a:r>
          </a:p>
        </p:txBody>
      </p:sp>
      <p:sp>
        <p:nvSpPr>
          <p:cNvPr id="77827" name="Rectangle 4"/>
          <p:cNvSpPr/>
          <p:nvPr/>
        </p:nvSpPr>
        <p:spPr>
          <a:xfrm>
            <a:off x="2063750" y="2957513"/>
            <a:ext cx="8064500" cy="829945"/>
          </a:xfrm>
          <a:prstGeom prst="rect">
            <a:avLst/>
          </a:prstGeom>
          <a:noFill/>
          <a:ln w="9525">
            <a:noFill/>
          </a:ln>
        </p:spPr>
        <p:txBody>
          <a:bodyPr anchor="t">
            <a:spAutoFit/>
          </a:bodyPr>
          <a:lstStyle/>
          <a:p>
            <a:pPr>
              <a:spcBef>
                <a:spcPct val="50000"/>
              </a:spcBef>
            </a:pPr>
            <a:r>
              <a:rPr lang="en-US" altLang="zh-CN" dirty="0">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、基型控制器如何保证自动到软手动，软手动到自动无平衡无扰动切换？</a:t>
            </a:r>
          </a:p>
        </p:txBody>
      </p:sp>
      <p:sp>
        <p:nvSpPr>
          <p:cNvPr id="77828" name="Rectangle 5"/>
          <p:cNvSpPr/>
          <p:nvPr/>
        </p:nvSpPr>
        <p:spPr>
          <a:xfrm>
            <a:off x="2063750" y="4076700"/>
            <a:ext cx="8064500" cy="1014730"/>
          </a:xfrm>
          <a:prstGeom prst="rect">
            <a:avLst/>
          </a:prstGeom>
          <a:noFill/>
          <a:ln w="9525">
            <a:noFill/>
          </a:ln>
        </p:spPr>
        <p:txBody>
          <a:bodyPr anchor="t">
            <a:spAutoFit/>
          </a:bodyPr>
          <a:lstStyle/>
          <a:p>
            <a:pPr>
              <a:spcBef>
                <a:spcPct val="50000"/>
              </a:spcBef>
            </a:pPr>
            <a:r>
              <a:rPr lang="en-US" altLang="zh-CN" dirty="0">
                <a:latin typeface="Arial" panose="020B0604020202020204" pitchFamily="34" charset="0"/>
                <a:ea typeface="宋体" panose="02010600030101010101" pitchFamily="2" charset="-122"/>
              </a:rPr>
              <a:t>9</a:t>
            </a:r>
            <a:r>
              <a:rPr lang="zh-CN" altLang="en-US" dirty="0">
                <a:latin typeface="Arial" panose="020B0604020202020204" pitchFamily="34" charset="0"/>
                <a:ea typeface="宋体" panose="02010600030101010101" pitchFamily="2" charset="-122"/>
              </a:rPr>
              <a:t>、积分反馈型限幅控制器如何防止积分饱和的？</a:t>
            </a:r>
          </a:p>
          <a:p>
            <a:pPr>
              <a:spcBef>
                <a:spcPct val="50000"/>
              </a:spcBef>
            </a:pPr>
            <a:r>
              <a:rPr lang="en-US" altLang="zh-CN" dirty="0">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、输出限幅单元如何实现限幅的？</a:t>
            </a:r>
          </a:p>
        </p:txBody>
      </p:sp>
      <p:sp>
        <p:nvSpPr>
          <p:cNvPr id="77829" name="AutoShape 6"/>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
        <p:nvSpPr>
          <p:cNvPr id="77830" name="Rectangle 7"/>
          <p:cNvSpPr/>
          <p:nvPr/>
        </p:nvSpPr>
        <p:spPr>
          <a:xfrm>
            <a:off x="3935413" y="260350"/>
            <a:ext cx="5113337"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i="1" dirty="0">
                <a:solidFill>
                  <a:schemeClr val="bg1"/>
                </a:solidFill>
                <a:latin typeface="Arial" panose="020B0604020202020204" pitchFamily="34" charset="0"/>
                <a:ea typeface="黑体" panose="02010609060101010101" pitchFamily="49" charset="-122"/>
              </a:rPr>
              <a:t>模拟式控制器思考题</a:t>
            </a:r>
          </a:p>
        </p:txBody>
      </p:sp>
    </p:spTree>
  </p:cSld>
  <p:clrMapOvr>
    <a:masterClrMapping/>
  </p:clrMapOvr>
  <p:transition spd="slow" advClick="0">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p:nvPr>
            <p:custDataLst>
              <p:tags r:id="rId2"/>
            </p:custDataLst>
          </p:nvPr>
        </p:nvSpPr>
        <p:spPr>
          <a:xfrm>
            <a:off x="4312920" y="131445"/>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custDataLst>
              <p:tags r:id="rId3"/>
            </p:custDataLst>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graphicFrame>
        <p:nvGraphicFramePr>
          <p:cNvPr id="18433" name="Object 8"/>
          <p:cNvGraphicFramePr/>
          <p:nvPr>
            <p:custDataLst>
              <p:tags r:id="rId4"/>
            </p:custDataLst>
          </p:nvPr>
        </p:nvGraphicFramePr>
        <p:xfrm>
          <a:off x="1910715" y="917575"/>
          <a:ext cx="4157345" cy="2846705"/>
        </p:xfrm>
        <a:graphic>
          <a:graphicData uri="http://schemas.openxmlformats.org/presentationml/2006/ole">
            <mc:AlternateContent xmlns:mc="http://schemas.openxmlformats.org/markup-compatibility/2006">
              <mc:Choice xmlns:v="urn:schemas-microsoft-com:vml" Requires="v">
                <p:oleObj spid="_x0000_s6149" r:id="rId8" imgW="8153400" imgH="5000625" progId="PBrush">
                  <p:embed/>
                </p:oleObj>
              </mc:Choice>
              <mc:Fallback>
                <p:oleObj r:id="rId8" imgW="8153400" imgH="5000625" progId="PBrush">
                  <p:embed/>
                  <p:pic>
                    <p:nvPicPr>
                      <p:cNvPr id="0" name="图片 3075"/>
                      <p:cNvPicPr/>
                      <p:nvPr/>
                    </p:nvPicPr>
                    <p:blipFill>
                      <a:blip r:embed="rId9"/>
                      <a:stretch>
                        <a:fillRect/>
                      </a:stretch>
                    </p:blipFill>
                    <p:spPr>
                      <a:xfrm>
                        <a:off x="1910715" y="917575"/>
                        <a:ext cx="4157345" cy="2846705"/>
                      </a:xfrm>
                      <a:prstGeom prst="rect">
                        <a:avLst/>
                      </a:prstGeom>
                      <a:noFill/>
                      <a:ln w="38100">
                        <a:noFill/>
                        <a:miter/>
                      </a:ln>
                    </p:spPr>
                  </p:pic>
                </p:oleObj>
              </mc:Fallback>
            </mc:AlternateContent>
          </a:graphicData>
        </a:graphic>
      </p:graphicFrame>
      <p:pic>
        <p:nvPicPr>
          <p:cNvPr id="18435" name="Picture 9"/>
          <p:cNvPicPr>
            <a:picLocks noChangeAspect="1"/>
          </p:cNvPicPr>
          <p:nvPr>
            <p:custDataLst>
              <p:tags r:id="rId5"/>
            </p:custDataLst>
          </p:nvPr>
        </p:nvPicPr>
        <p:blipFill>
          <a:blip r:embed="rId10"/>
          <a:stretch>
            <a:fillRect/>
          </a:stretch>
        </p:blipFill>
        <p:spPr>
          <a:xfrm>
            <a:off x="6075045" y="1247140"/>
            <a:ext cx="4443730" cy="1511300"/>
          </a:xfrm>
          <a:prstGeom prst="rect">
            <a:avLst/>
          </a:prstGeom>
          <a:noFill/>
          <a:ln w="9525">
            <a:noFill/>
          </a:ln>
        </p:spPr>
      </p:pic>
      <p:sp>
        <p:nvSpPr>
          <p:cNvPr id="3" name="文本框 2"/>
          <p:cNvSpPr txBox="1"/>
          <p:nvPr>
            <p:custDataLst>
              <p:tags r:id="rId6"/>
            </p:custDataLst>
          </p:nvPr>
        </p:nvSpPr>
        <p:spPr>
          <a:xfrm>
            <a:off x="1798320" y="2527935"/>
            <a:ext cx="948690" cy="398780"/>
          </a:xfrm>
          <a:prstGeom prst="rect">
            <a:avLst/>
          </a:prstGeom>
          <a:noFill/>
        </p:spPr>
        <p:txBody>
          <a:bodyPr wrap="none" rtlCol="0" anchor="t">
            <a:spAutoFit/>
          </a:bodyPr>
          <a:lstStyle/>
          <a:p>
            <a:r>
              <a:rPr lang="zh-CN" altLang="en-US" sz="2000" dirty="0">
                <a:latin typeface="Times New Roman" panose="02020603050405020304" pitchFamily="18" charset="0"/>
                <a:sym typeface="宋体" panose="02010600030101010101" pitchFamily="2" charset="-122"/>
              </a:rPr>
              <a:t>电关阀</a:t>
            </a:r>
          </a:p>
        </p:txBody>
      </p:sp>
      <p:sp>
        <p:nvSpPr>
          <p:cNvPr id="2" name="文本框 1"/>
          <p:cNvSpPr txBox="1"/>
          <p:nvPr/>
        </p:nvSpPr>
        <p:spPr>
          <a:xfrm>
            <a:off x="1964055" y="3848100"/>
            <a:ext cx="9565005" cy="460375"/>
          </a:xfrm>
          <a:prstGeom prst="rect">
            <a:avLst/>
          </a:prstGeom>
          <a:noFill/>
          <a:ln w="9525">
            <a:noFill/>
          </a:ln>
        </p:spPr>
        <p:txBody>
          <a:bodyPr wrap="square" anchor="t">
            <a:spAutoFit/>
          </a:bodyPr>
          <a:lstStyle/>
          <a:p>
            <a:r>
              <a:rPr lang="zh-CN" altLang="en-US" dirty="0">
                <a:solidFill>
                  <a:srgbClr val="0000FF"/>
                </a:solidFill>
                <a:latin typeface="Times New Roman" panose="02020603050405020304" pitchFamily="18" charset="0"/>
                <a:ea typeface="宋体" panose="02010600030101010101" pitchFamily="2" charset="-122"/>
                <a:sym typeface="宋体" panose="02010600030101010101" pitchFamily="2" charset="-122"/>
              </a:rPr>
              <a:t>如果上水箱进水量一定，控制出水阀控制液位。调节器的正反作用。</a:t>
            </a:r>
          </a:p>
        </p:txBody>
      </p:sp>
      <p:sp>
        <p:nvSpPr>
          <p:cNvPr id="4" name="文本框 3"/>
          <p:cNvSpPr txBox="1"/>
          <p:nvPr/>
        </p:nvSpPr>
        <p:spPr>
          <a:xfrm>
            <a:off x="1964055" y="5128895"/>
            <a:ext cx="8401050" cy="460375"/>
          </a:xfrm>
          <a:prstGeom prst="rect">
            <a:avLst/>
          </a:prstGeom>
          <a:noFill/>
          <a:ln w="9525">
            <a:noFill/>
          </a:ln>
        </p:spPr>
        <p:txBody>
          <a:bodyPr wrap="square" anchor="t">
            <a:spAutoFit/>
          </a:bodyPr>
          <a:lstStyle/>
          <a:p>
            <a:r>
              <a:rPr lang="en-US" altLang="zh-CN" dirty="0">
                <a:solidFill>
                  <a:srgbClr val="FF0000"/>
                </a:solidFill>
                <a:latin typeface="Times New Roman" panose="02020603050405020304" pitchFamily="18" charset="0"/>
                <a:ea typeface="宋体" panose="02010600030101010101" pitchFamily="2" charset="-122"/>
              </a:rPr>
              <a:t>A</a:t>
            </a:r>
            <a:r>
              <a:rPr lang="zh-CN" altLang="en-US" dirty="0">
                <a:solidFill>
                  <a:srgbClr val="FF0000"/>
                </a:solidFill>
                <a:latin typeface="Times New Roman" panose="02020603050405020304" pitchFamily="18" charset="0"/>
                <a:ea typeface="宋体" panose="02010600030101010101" pitchFamily="2" charset="-122"/>
              </a:rPr>
              <a:t>、电开阀</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，液位变送器</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，上水箱</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，调节器</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。正作用。</a:t>
            </a:r>
          </a:p>
        </p:txBody>
      </p:sp>
      <p:sp>
        <p:nvSpPr>
          <p:cNvPr id="6" name="文本框 5"/>
          <p:cNvSpPr txBox="1"/>
          <p:nvPr/>
        </p:nvSpPr>
        <p:spPr>
          <a:xfrm>
            <a:off x="1964055" y="5751830"/>
            <a:ext cx="7937500" cy="460375"/>
          </a:xfrm>
          <a:prstGeom prst="rect">
            <a:avLst/>
          </a:prstGeom>
          <a:noFill/>
          <a:ln w="9525">
            <a:noFill/>
          </a:ln>
        </p:spPr>
        <p:txBody>
          <a:bodyPr wrap="square" anchor="t">
            <a:spAutoFit/>
          </a:bodyPr>
          <a:lstStyle/>
          <a:p>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、电开阀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，液位变送器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，上水箱</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，调节器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。反作用。</a:t>
            </a:r>
          </a:p>
        </p:txBody>
      </p:sp>
      <p:sp>
        <p:nvSpPr>
          <p:cNvPr id="7" name="Text Box 4"/>
          <p:cNvSpPr txBox="1"/>
          <p:nvPr/>
        </p:nvSpPr>
        <p:spPr>
          <a:xfrm>
            <a:off x="1964055" y="4488180"/>
            <a:ext cx="1221105" cy="460375"/>
          </a:xfrm>
          <a:prstGeom prst="rect">
            <a:avLst/>
          </a:prstGeom>
          <a:noFill/>
          <a:ln w="9525">
            <a:noFill/>
          </a:ln>
        </p:spPr>
        <p:txBody>
          <a:bodyPr wrap="square" anchor="t">
            <a:spAutoFit/>
          </a:bodyPr>
          <a:lstStyle/>
          <a:p>
            <a:r>
              <a:rPr lang="zh-CN" dirty="0">
                <a:solidFill>
                  <a:schemeClr val="accent6"/>
                </a:solidFill>
                <a:latin typeface="Times New Roman" panose="02020603050405020304" pitchFamily="18" charset="0"/>
                <a:ea typeface="宋体" panose="02010600030101010101" pitchFamily="2" charset="-122"/>
              </a:rPr>
              <a:t>单选</a:t>
            </a:r>
          </a:p>
        </p:txBody>
      </p:sp>
    </p:spTree>
  </p:cSld>
  <p:clrMapOvr>
    <a:masterClrMapping/>
  </p:clrMapOvr>
  <p:transition spd="slow" advClick="0">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p:nvPr>
            <p:custDataLst>
              <p:tags r:id="rId2"/>
            </p:custDataLst>
          </p:nvPr>
        </p:nvSpPr>
        <p:spPr>
          <a:xfrm>
            <a:off x="4312920" y="131445"/>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custDataLst>
              <p:tags r:id="rId3"/>
            </p:custDataLst>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graphicFrame>
        <p:nvGraphicFramePr>
          <p:cNvPr id="18433" name="Object 8"/>
          <p:cNvGraphicFramePr/>
          <p:nvPr>
            <p:custDataLst>
              <p:tags r:id="rId4"/>
            </p:custDataLst>
          </p:nvPr>
        </p:nvGraphicFramePr>
        <p:xfrm>
          <a:off x="1910715" y="917575"/>
          <a:ext cx="4157345" cy="2846705"/>
        </p:xfrm>
        <a:graphic>
          <a:graphicData uri="http://schemas.openxmlformats.org/presentationml/2006/ole">
            <mc:AlternateContent xmlns:mc="http://schemas.openxmlformats.org/markup-compatibility/2006">
              <mc:Choice xmlns:v="urn:schemas-microsoft-com:vml" Requires="v">
                <p:oleObj spid="_x0000_s7173" r:id="rId8" imgW="8153400" imgH="5000625" progId="PBrush">
                  <p:embed/>
                </p:oleObj>
              </mc:Choice>
              <mc:Fallback>
                <p:oleObj r:id="rId8" imgW="8153400" imgH="5000625" progId="PBrush">
                  <p:embed/>
                  <p:pic>
                    <p:nvPicPr>
                      <p:cNvPr id="0" name="图片 3075"/>
                      <p:cNvPicPr/>
                      <p:nvPr/>
                    </p:nvPicPr>
                    <p:blipFill>
                      <a:blip r:embed="rId9"/>
                      <a:stretch>
                        <a:fillRect/>
                      </a:stretch>
                    </p:blipFill>
                    <p:spPr>
                      <a:xfrm>
                        <a:off x="1910715" y="917575"/>
                        <a:ext cx="4157345" cy="2846705"/>
                      </a:xfrm>
                      <a:prstGeom prst="rect">
                        <a:avLst/>
                      </a:prstGeom>
                      <a:noFill/>
                      <a:ln w="38100">
                        <a:noFill/>
                        <a:miter/>
                      </a:ln>
                    </p:spPr>
                  </p:pic>
                </p:oleObj>
              </mc:Fallback>
            </mc:AlternateContent>
          </a:graphicData>
        </a:graphic>
      </p:graphicFrame>
      <p:pic>
        <p:nvPicPr>
          <p:cNvPr id="18435" name="Picture 9"/>
          <p:cNvPicPr>
            <a:picLocks noChangeAspect="1"/>
          </p:cNvPicPr>
          <p:nvPr>
            <p:custDataLst>
              <p:tags r:id="rId5"/>
            </p:custDataLst>
          </p:nvPr>
        </p:nvPicPr>
        <p:blipFill>
          <a:blip r:embed="rId10"/>
          <a:stretch>
            <a:fillRect/>
          </a:stretch>
        </p:blipFill>
        <p:spPr>
          <a:xfrm>
            <a:off x="6075045" y="1247140"/>
            <a:ext cx="4443730" cy="1511300"/>
          </a:xfrm>
          <a:prstGeom prst="rect">
            <a:avLst/>
          </a:prstGeom>
          <a:noFill/>
          <a:ln w="9525">
            <a:noFill/>
          </a:ln>
        </p:spPr>
      </p:pic>
      <p:sp>
        <p:nvSpPr>
          <p:cNvPr id="3" name="文本框 2"/>
          <p:cNvSpPr txBox="1"/>
          <p:nvPr>
            <p:custDataLst>
              <p:tags r:id="rId6"/>
            </p:custDataLst>
          </p:nvPr>
        </p:nvSpPr>
        <p:spPr>
          <a:xfrm>
            <a:off x="1798320" y="2527935"/>
            <a:ext cx="948690" cy="398780"/>
          </a:xfrm>
          <a:prstGeom prst="rect">
            <a:avLst/>
          </a:prstGeom>
          <a:noFill/>
        </p:spPr>
        <p:txBody>
          <a:bodyPr wrap="none" rtlCol="0" anchor="t">
            <a:spAutoFit/>
          </a:bodyPr>
          <a:lstStyle/>
          <a:p>
            <a:r>
              <a:rPr lang="zh-CN" altLang="en-US" sz="2000" dirty="0">
                <a:latin typeface="Times New Roman" panose="02020603050405020304" pitchFamily="18" charset="0"/>
                <a:sym typeface="宋体" panose="02010600030101010101" pitchFamily="2" charset="-122"/>
              </a:rPr>
              <a:t>电关阀</a:t>
            </a:r>
          </a:p>
        </p:txBody>
      </p:sp>
      <p:sp>
        <p:nvSpPr>
          <p:cNvPr id="2" name="文本框 1"/>
          <p:cNvSpPr txBox="1"/>
          <p:nvPr/>
        </p:nvSpPr>
        <p:spPr>
          <a:xfrm>
            <a:off x="1964055" y="3848100"/>
            <a:ext cx="9565005" cy="460375"/>
          </a:xfrm>
          <a:prstGeom prst="rect">
            <a:avLst/>
          </a:prstGeom>
          <a:noFill/>
          <a:ln w="9525">
            <a:noFill/>
          </a:ln>
        </p:spPr>
        <p:txBody>
          <a:bodyPr wrap="square" anchor="t">
            <a:spAutoFit/>
          </a:bodyPr>
          <a:lstStyle/>
          <a:p>
            <a:r>
              <a:rPr lang="zh-CN" altLang="en-US" dirty="0">
                <a:solidFill>
                  <a:srgbClr val="0000FF"/>
                </a:solidFill>
                <a:latin typeface="Times New Roman" panose="02020603050405020304" pitchFamily="18" charset="0"/>
                <a:ea typeface="宋体" panose="02010600030101010101" pitchFamily="2" charset="-122"/>
                <a:sym typeface="宋体" panose="02010600030101010101" pitchFamily="2" charset="-122"/>
              </a:rPr>
              <a:t>如果上水箱进水量一定，控制出水阀控制液位。调节器的正反作用。</a:t>
            </a:r>
          </a:p>
        </p:txBody>
      </p:sp>
      <p:sp>
        <p:nvSpPr>
          <p:cNvPr id="5" name="文本框 4"/>
          <p:cNvSpPr txBox="1"/>
          <p:nvPr/>
        </p:nvSpPr>
        <p:spPr>
          <a:xfrm>
            <a:off x="2127250" y="4733290"/>
            <a:ext cx="7937500" cy="460375"/>
          </a:xfrm>
          <a:prstGeom prst="rect">
            <a:avLst/>
          </a:prstGeom>
          <a:noFill/>
          <a:ln w="9525">
            <a:noFill/>
          </a:ln>
        </p:spPr>
        <p:txBody>
          <a:bodyPr wrap="square" anchor="t">
            <a:spAutoFit/>
          </a:bodyPr>
          <a:lstStyle/>
          <a:p>
            <a:r>
              <a:rPr lang="en-US" altLang="zh-CN" dirty="0">
                <a:solidFill>
                  <a:srgbClr val="FF0000"/>
                </a:solidFill>
                <a:latin typeface="Times New Roman" panose="02020603050405020304" pitchFamily="18" charset="0"/>
                <a:ea typeface="宋体" panose="02010600030101010101" pitchFamily="2" charset="-122"/>
              </a:rPr>
              <a:t>A</a:t>
            </a:r>
            <a:r>
              <a:rPr lang="zh-CN" altLang="en-US" dirty="0">
                <a:solidFill>
                  <a:srgbClr val="FF0000"/>
                </a:solidFill>
                <a:latin typeface="Times New Roman" panose="02020603050405020304" pitchFamily="18" charset="0"/>
                <a:ea typeface="宋体" panose="02010600030101010101" pitchFamily="2" charset="-122"/>
              </a:rPr>
              <a:t>、电关阀</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，液位变送器</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，上水箱</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，调节器</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。反作用。</a:t>
            </a:r>
          </a:p>
        </p:txBody>
      </p:sp>
      <p:sp>
        <p:nvSpPr>
          <p:cNvPr id="6" name="文本框 5"/>
          <p:cNvSpPr txBox="1"/>
          <p:nvPr/>
        </p:nvSpPr>
        <p:spPr>
          <a:xfrm>
            <a:off x="2127250" y="5505450"/>
            <a:ext cx="7937500" cy="460375"/>
          </a:xfrm>
          <a:prstGeom prst="rect">
            <a:avLst/>
          </a:prstGeom>
          <a:noFill/>
          <a:ln w="9525">
            <a:noFill/>
          </a:ln>
        </p:spPr>
        <p:txBody>
          <a:bodyPr wrap="square" anchor="t">
            <a:spAutoFit/>
          </a:bodyPr>
          <a:lstStyle/>
          <a:p>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、电关阀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，液位变送器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，上水箱</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，调节器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。正作用。</a:t>
            </a:r>
          </a:p>
        </p:txBody>
      </p:sp>
    </p:spTree>
  </p:cSld>
  <p:clrMapOvr>
    <a:masterClrMapping/>
  </p:clrMapOvr>
  <p:transition spd="slow" advClick="0">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5"/>
          <p:cNvSpPr txBox="1"/>
          <p:nvPr/>
        </p:nvSpPr>
        <p:spPr>
          <a:xfrm>
            <a:off x="2120900" y="836930"/>
            <a:ext cx="2219960" cy="521970"/>
          </a:xfrm>
          <a:prstGeom prst="rect">
            <a:avLst/>
          </a:prstGeom>
          <a:noFill/>
          <a:ln w="9525">
            <a:noFill/>
          </a:ln>
        </p:spPr>
        <p:txBody>
          <a:bodyPr wrap="square" anchor="t">
            <a:spAutoFit/>
          </a:bodyPr>
          <a:lstStyle/>
          <a:p>
            <a:pPr>
              <a:spcBef>
                <a:spcPct val="50000"/>
              </a:spcBef>
            </a:pPr>
            <a:r>
              <a:rPr lang="zh-CN" altLang="en-US" sz="2800" dirty="0">
                <a:latin typeface="Times New Roman" panose="02020603050405020304" pitchFamily="18" charset="0"/>
                <a:ea typeface="宋体" panose="02010600030101010101" pitchFamily="2" charset="-122"/>
              </a:rPr>
              <a:t> </a:t>
            </a:r>
            <a:r>
              <a:rPr lang="zh-CN" altLang="en-US" dirty="0">
                <a:solidFill>
                  <a:srgbClr val="0000FF"/>
                </a:solidFill>
                <a:latin typeface="Times New Roman" panose="02020603050405020304" pitchFamily="18" charset="0"/>
                <a:ea typeface="宋体" panose="02010600030101010101" pitchFamily="2" charset="-122"/>
              </a:rPr>
              <a:t>过程分析法</a:t>
            </a:r>
            <a:endParaRPr lang="zh-CN" altLang="en-US" dirty="0">
              <a:latin typeface="Times New Roman" panose="02020603050405020304" pitchFamily="18" charset="0"/>
              <a:ea typeface="宋体" panose="02010600030101010101" pitchFamily="2" charset="-122"/>
            </a:endParaRPr>
          </a:p>
        </p:txBody>
      </p:sp>
      <p:sp>
        <p:nvSpPr>
          <p:cNvPr id="20484" name="Text Box 5"/>
          <p:cNvSpPr txBox="1"/>
          <p:nvPr/>
        </p:nvSpPr>
        <p:spPr>
          <a:xfrm>
            <a:off x="1130300" y="4377690"/>
            <a:ext cx="9931400" cy="460375"/>
          </a:xfrm>
          <a:prstGeom prst="rect">
            <a:avLst/>
          </a:prstGeom>
          <a:noFill/>
          <a:ln w="9525">
            <a:noFill/>
          </a:ln>
        </p:spPr>
        <p:txBody>
          <a:bodyPr wrap="square" anchor="t">
            <a:spAutoFit/>
          </a:bodyPr>
          <a:lstStyle/>
          <a:p>
            <a:pPr>
              <a:spcBef>
                <a:spcPct val="50000"/>
              </a:spcBef>
            </a:pPr>
            <a:r>
              <a:rPr lang="zh-CN" altLang="en-US" dirty="0">
                <a:solidFill>
                  <a:srgbClr val="FF0000"/>
                </a:solidFill>
                <a:latin typeface="Times New Roman" panose="02020603050405020304" pitchFamily="18" charset="0"/>
                <a:ea typeface="宋体" panose="02010600030101010101" pitchFamily="2" charset="-122"/>
              </a:rPr>
              <a:t>假设偏差为正，进水量应增大。根据阀门性质，判断控制器输出正负。</a:t>
            </a:r>
          </a:p>
        </p:txBody>
      </p:sp>
      <p:grpSp>
        <p:nvGrpSpPr>
          <p:cNvPr id="5" name="组合 4"/>
          <p:cNvGrpSpPr/>
          <p:nvPr/>
        </p:nvGrpSpPr>
        <p:grpSpPr>
          <a:xfrm>
            <a:off x="2120900" y="5040630"/>
            <a:ext cx="8397875" cy="471170"/>
            <a:chOff x="940" y="7938"/>
            <a:chExt cx="13225" cy="742"/>
          </a:xfrm>
        </p:grpSpPr>
        <p:sp>
          <p:nvSpPr>
            <p:cNvPr id="4" name="文本框 3"/>
            <p:cNvSpPr txBox="1"/>
            <p:nvPr/>
          </p:nvSpPr>
          <p:spPr>
            <a:xfrm>
              <a:off x="940" y="7955"/>
              <a:ext cx="10870" cy="725"/>
            </a:xfrm>
            <a:prstGeom prst="rect">
              <a:avLst/>
            </a:prstGeom>
            <a:noFill/>
            <a:ln w="9525">
              <a:noFill/>
            </a:ln>
          </p:spPr>
          <p:txBody>
            <a:bodyPr wrap="square" anchor="t">
              <a:spAutoFit/>
            </a:bodyPr>
            <a:lstStyle/>
            <a:p>
              <a:r>
                <a:rPr lang="zh-CN" altLang="en-US" dirty="0">
                  <a:latin typeface="Times New Roman" panose="02020603050405020304" pitchFamily="18" charset="0"/>
                  <a:ea typeface="宋体" panose="02010600030101010101" pitchFamily="2" charset="-122"/>
                  <a:sym typeface="宋体" panose="02010600030101010101" pitchFamily="2" charset="-122"/>
                </a:rPr>
                <a:t>电开阀，开大阀门，调节器输出为正。反作用。</a:t>
              </a:r>
            </a:p>
          </p:txBody>
        </p:sp>
        <p:graphicFrame>
          <p:nvGraphicFramePr>
            <p:cNvPr id="20486" name="对象 4">
              <a:hlinkClick r:id="" action="ppaction://ole?verb=0"/>
            </p:cNvPr>
            <p:cNvGraphicFramePr>
              <a:graphicFrameLocks noChangeAspect="1"/>
            </p:cNvGraphicFramePr>
            <p:nvPr/>
          </p:nvGraphicFramePr>
          <p:xfrm>
            <a:off x="11810" y="7938"/>
            <a:ext cx="2355" cy="742"/>
          </p:xfrm>
          <a:graphic>
            <a:graphicData uri="http://schemas.openxmlformats.org/presentationml/2006/ole">
              <mc:AlternateContent xmlns:mc="http://schemas.openxmlformats.org/markup-compatibility/2006">
                <mc:Choice xmlns:v="urn:schemas-microsoft-com:vml" Requires="v">
                  <p:oleObj spid="_x0000_s8205" r:id="rId3" imgW="723900" imgH="228600" progId="Equation.KSEE3">
                    <p:embed/>
                  </p:oleObj>
                </mc:Choice>
                <mc:Fallback>
                  <p:oleObj r:id="rId3" imgW="723900" imgH="228600" progId="Equation.KSEE3">
                    <p:embed/>
                    <p:pic>
                      <p:nvPicPr>
                        <p:cNvPr id="0" name="图片 3092"/>
                        <p:cNvPicPr/>
                        <p:nvPr/>
                      </p:nvPicPr>
                      <p:blipFill>
                        <a:blip r:embed="rId4"/>
                        <a:stretch>
                          <a:fillRect/>
                        </a:stretch>
                      </p:blipFill>
                      <p:spPr>
                        <a:xfrm>
                          <a:off x="11810" y="7938"/>
                          <a:ext cx="2355" cy="742"/>
                        </a:xfrm>
                        <a:prstGeom prst="rect">
                          <a:avLst/>
                        </a:prstGeom>
                        <a:noFill/>
                        <a:ln w="38100">
                          <a:noFill/>
                          <a:miter/>
                        </a:ln>
                      </p:spPr>
                    </p:pic>
                  </p:oleObj>
                </mc:Fallback>
              </mc:AlternateContent>
            </a:graphicData>
          </a:graphic>
        </p:graphicFrame>
      </p:grpSp>
      <p:grpSp>
        <p:nvGrpSpPr>
          <p:cNvPr id="7" name="组合 6"/>
          <p:cNvGrpSpPr/>
          <p:nvPr/>
        </p:nvGrpSpPr>
        <p:grpSpPr>
          <a:xfrm>
            <a:off x="2120900" y="5683250"/>
            <a:ext cx="8397875" cy="474980"/>
            <a:chOff x="940" y="8950"/>
            <a:chExt cx="13225" cy="748"/>
          </a:xfrm>
        </p:grpSpPr>
        <p:sp>
          <p:nvSpPr>
            <p:cNvPr id="6" name="文本框 5"/>
            <p:cNvSpPr txBox="1"/>
            <p:nvPr/>
          </p:nvSpPr>
          <p:spPr>
            <a:xfrm>
              <a:off x="940" y="8950"/>
              <a:ext cx="10160" cy="725"/>
            </a:xfrm>
            <a:prstGeom prst="rect">
              <a:avLst/>
            </a:prstGeom>
            <a:noFill/>
            <a:ln w="9525">
              <a:noFill/>
            </a:ln>
          </p:spPr>
          <p:txBody>
            <a:bodyPr wrap="square" anchor="t">
              <a:spAutoFit/>
            </a:bodyPr>
            <a:lstStyle/>
            <a:p>
              <a:r>
                <a:rPr lang="zh-CN" altLang="en-US" dirty="0">
                  <a:latin typeface="Times New Roman" panose="02020603050405020304" pitchFamily="18" charset="0"/>
                  <a:ea typeface="宋体" panose="02010600030101010101" pitchFamily="2" charset="-122"/>
                  <a:sym typeface="宋体" panose="02010600030101010101" pitchFamily="2" charset="-122"/>
                </a:rPr>
                <a:t>电关阀，开大阀门，调节器输出为负。正作用。</a:t>
              </a:r>
            </a:p>
          </p:txBody>
        </p:sp>
        <p:graphicFrame>
          <p:nvGraphicFramePr>
            <p:cNvPr id="20488" name="对象 6">
              <a:hlinkClick r:id="" action="ppaction://ole?verb=0"/>
            </p:cNvPr>
            <p:cNvGraphicFramePr>
              <a:graphicFrameLocks noChangeAspect="1"/>
            </p:cNvGraphicFramePr>
            <p:nvPr/>
          </p:nvGraphicFramePr>
          <p:xfrm>
            <a:off x="11810" y="8950"/>
            <a:ext cx="2355" cy="748"/>
          </p:xfrm>
          <a:graphic>
            <a:graphicData uri="http://schemas.openxmlformats.org/presentationml/2006/ole">
              <mc:AlternateContent xmlns:mc="http://schemas.openxmlformats.org/markup-compatibility/2006">
                <mc:Choice xmlns:v="urn:schemas-microsoft-com:vml" Requires="v">
                  <p:oleObj spid="_x0000_s8206" r:id="rId5" imgW="723900" imgH="228600" progId="Equation.KSEE3">
                    <p:embed/>
                  </p:oleObj>
                </mc:Choice>
                <mc:Fallback>
                  <p:oleObj r:id="rId5" imgW="723900" imgH="228600" progId="Equation.KSEE3">
                    <p:embed/>
                    <p:pic>
                      <p:nvPicPr>
                        <p:cNvPr id="0" name="图片 3093"/>
                        <p:cNvPicPr/>
                        <p:nvPr/>
                      </p:nvPicPr>
                      <p:blipFill>
                        <a:blip r:embed="rId6"/>
                        <a:stretch>
                          <a:fillRect/>
                        </a:stretch>
                      </p:blipFill>
                      <p:spPr>
                        <a:xfrm>
                          <a:off x="11810" y="8950"/>
                          <a:ext cx="2355" cy="748"/>
                        </a:xfrm>
                        <a:prstGeom prst="rect">
                          <a:avLst/>
                        </a:prstGeom>
                        <a:noFill/>
                        <a:ln w="38100">
                          <a:noFill/>
                          <a:miter/>
                        </a:ln>
                      </p:spPr>
                    </p:pic>
                  </p:oleObj>
                </mc:Fallback>
              </mc:AlternateContent>
            </a:graphicData>
          </a:graphic>
        </p:graphicFrame>
      </p:grpSp>
      <p:pic>
        <p:nvPicPr>
          <p:cNvPr id="18435" name="Picture 9"/>
          <p:cNvPicPr>
            <a:picLocks noChangeAspect="1"/>
          </p:cNvPicPr>
          <p:nvPr/>
        </p:nvPicPr>
        <p:blipFill>
          <a:blip r:embed="rId7"/>
          <a:stretch>
            <a:fillRect/>
          </a:stretch>
        </p:blipFill>
        <p:spPr>
          <a:xfrm>
            <a:off x="6017895" y="1442085"/>
            <a:ext cx="4443730" cy="1511300"/>
          </a:xfrm>
          <a:prstGeom prst="rect">
            <a:avLst/>
          </a:prstGeom>
          <a:noFill/>
          <a:ln w="9525">
            <a:noFill/>
          </a:ln>
        </p:spPr>
      </p:pic>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graphicFrame>
        <p:nvGraphicFramePr>
          <p:cNvPr id="2" name="Object 8"/>
          <p:cNvGraphicFramePr/>
          <p:nvPr/>
        </p:nvGraphicFramePr>
        <p:xfrm>
          <a:off x="1947545" y="1281430"/>
          <a:ext cx="3992880" cy="2894330"/>
        </p:xfrm>
        <a:graphic>
          <a:graphicData uri="http://schemas.openxmlformats.org/presentationml/2006/ole">
            <mc:AlternateContent xmlns:mc="http://schemas.openxmlformats.org/markup-compatibility/2006">
              <mc:Choice xmlns:v="urn:schemas-microsoft-com:vml" Requires="v">
                <p:oleObj spid="_x0000_s8207" r:id="rId8" imgW="8153400" imgH="5000625" progId="PBrush">
                  <p:embed/>
                </p:oleObj>
              </mc:Choice>
              <mc:Fallback>
                <p:oleObj r:id="rId8" imgW="8153400" imgH="5000625" progId="PBrush">
                  <p:embed/>
                  <p:pic>
                    <p:nvPicPr>
                      <p:cNvPr id="0" name="图片 3075"/>
                      <p:cNvPicPr/>
                      <p:nvPr/>
                    </p:nvPicPr>
                    <p:blipFill>
                      <a:blip r:embed="rId9"/>
                      <a:stretch>
                        <a:fillRect/>
                      </a:stretch>
                    </p:blipFill>
                    <p:spPr>
                      <a:xfrm>
                        <a:off x="1947545" y="1281430"/>
                        <a:ext cx="3992880" cy="2894330"/>
                      </a:xfrm>
                      <a:prstGeom prst="rect">
                        <a:avLst/>
                      </a:prstGeom>
                      <a:noFill/>
                      <a:ln w="38100">
                        <a:noFill/>
                        <a:miter/>
                      </a:ln>
                    </p:spPr>
                  </p:pic>
                </p:oleObj>
              </mc:Fallback>
            </mc:AlternateContent>
          </a:graphicData>
        </a:graphic>
      </p:graphicFrame>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2"/>
          <p:cNvSpPr txBox="1"/>
          <p:nvPr/>
        </p:nvSpPr>
        <p:spPr>
          <a:xfrm>
            <a:off x="2287905" y="2952750"/>
            <a:ext cx="3244215" cy="398780"/>
          </a:xfrm>
          <a:prstGeom prst="rect">
            <a:avLst/>
          </a:prstGeom>
          <a:noFill/>
          <a:ln w="9525">
            <a:noFill/>
          </a:ln>
        </p:spPr>
        <p:txBody>
          <a:bodyPr wrap="square" anchor="t">
            <a:spAutoFit/>
          </a:bodyPr>
          <a:lstStyle/>
          <a:p>
            <a:r>
              <a:rPr lang="zh-CN" altLang="en-US"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3</a:t>
            </a:r>
            <a:r>
              <a:rPr lang="zh-CN" altLang="en-US" sz="2000" dirty="0">
                <a:latin typeface="Times New Roman" panose="02020603050405020304" pitchFamily="18" charset="0"/>
                <a:ea typeface="宋体" panose="02010600030101010101" pitchFamily="2" charset="-122"/>
              </a:rPr>
              <a:t>锅炉温度控制示意图</a:t>
            </a:r>
          </a:p>
        </p:txBody>
      </p:sp>
      <p:sp>
        <p:nvSpPr>
          <p:cNvPr id="21506" name="Text Box 4"/>
          <p:cNvSpPr txBox="1"/>
          <p:nvPr/>
        </p:nvSpPr>
        <p:spPr>
          <a:xfrm>
            <a:off x="1918970" y="4442460"/>
            <a:ext cx="7204710" cy="1014730"/>
          </a:xfrm>
          <a:prstGeom prst="rect">
            <a:avLst/>
          </a:prstGeom>
          <a:noFill/>
          <a:ln w="9525">
            <a:noFill/>
          </a:ln>
        </p:spPr>
        <p:txBody>
          <a:bodyPr wrap="square" anchor="t">
            <a:spAutoFit/>
          </a:bodyPr>
          <a:lstStyle/>
          <a:p>
            <a:pPr>
              <a:spcBef>
                <a:spcPct val="50000"/>
              </a:spcBef>
            </a:pPr>
            <a:r>
              <a:rPr lang="zh-CN" altLang="en-US" dirty="0">
                <a:solidFill>
                  <a:srgbClr val="0000FF"/>
                </a:solidFill>
                <a:latin typeface="Times New Roman" panose="02020603050405020304" pitchFamily="18" charset="0"/>
                <a:ea typeface="宋体" panose="02010600030101010101" pitchFamily="2" charset="-122"/>
              </a:rPr>
              <a:t>思考题：</a:t>
            </a:r>
            <a:endParaRPr lang="zh-CN" altLang="en-US" dirty="0">
              <a:latin typeface="Times New Roman" panose="02020603050405020304" pitchFamily="18" charset="0"/>
              <a:ea typeface="宋体" panose="02010600030101010101" pitchFamily="2" charset="-122"/>
            </a:endParaRPr>
          </a:p>
          <a:p>
            <a:pPr>
              <a:spcBef>
                <a:spcPct val="50000"/>
              </a:spcBef>
            </a:pPr>
            <a:r>
              <a:rPr lang="zh-CN" altLang="en-US" dirty="0">
                <a:latin typeface="Times New Roman" panose="02020603050405020304" pitchFamily="18" charset="0"/>
                <a:ea typeface="宋体" panose="02010600030101010101" pitchFamily="2" charset="-122"/>
              </a:rPr>
              <a:t>冷水阀为什么为电关阀，蒸汽阀</a:t>
            </a:r>
            <a:r>
              <a:rPr lang="zh-CN" altLang="en-US" dirty="0">
                <a:latin typeface="Times New Roman" panose="02020603050405020304" pitchFamily="18" charset="0"/>
                <a:sym typeface="+mn-ea"/>
              </a:rPr>
              <a:t>为什么</a:t>
            </a:r>
            <a:r>
              <a:rPr lang="zh-CN" altLang="en-US" dirty="0">
                <a:latin typeface="Times New Roman" panose="02020603050405020304" pitchFamily="18" charset="0"/>
                <a:ea typeface="宋体" panose="02010600030101010101" pitchFamily="2" charset="-122"/>
              </a:rPr>
              <a:t>为电开阀。</a:t>
            </a:r>
          </a:p>
        </p:txBody>
      </p:sp>
      <p:graphicFrame>
        <p:nvGraphicFramePr>
          <p:cNvPr id="21507" name="Object 7"/>
          <p:cNvGraphicFramePr/>
          <p:nvPr/>
        </p:nvGraphicFramePr>
        <p:xfrm>
          <a:off x="5831205" y="1005523"/>
          <a:ext cx="4537075" cy="1693862"/>
        </p:xfrm>
        <a:graphic>
          <a:graphicData uri="http://schemas.openxmlformats.org/presentationml/2006/ole">
            <mc:AlternateContent xmlns:mc="http://schemas.openxmlformats.org/markup-compatibility/2006">
              <mc:Choice xmlns:v="urn:schemas-microsoft-com:vml" Requires="v">
                <p:oleObj spid="_x0000_s9229" r:id="rId3" imgW="8315325" imgH="2667000" progId="PBrush">
                  <p:embed/>
                </p:oleObj>
              </mc:Choice>
              <mc:Fallback>
                <p:oleObj r:id="rId3" imgW="8315325" imgH="2667000" progId="PBrush">
                  <p:embed/>
                  <p:pic>
                    <p:nvPicPr>
                      <p:cNvPr id="0" name="图片 3091"/>
                      <p:cNvPicPr/>
                      <p:nvPr/>
                    </p:nvPicPr>
                    <p:blipFill>
                      <a:blip r:embed="rId4"/>
                      <a:stretch>
                        <a:fillRect/>
                      </a:stretch>
                    </p:blipFill>
                    <p:spPr>
                      <a:xfrm>
                        <a:off x="5831205" y="1005523"/>
                        <a:ext cx="4537075" cy="1693862"/>
                      </a:xfrm>
                      <a:prstGeom prst="rect">
                        <a:avLst/>
                      </a:prstGeom>
                      <a:noFill/>
                      <a:ln w="38100">
                        <a:noFill/>
                        <a:miter/>
                      </a:ln>
                    </p:spPr>
                  </p:pic>
                </p:oleObj>
              </mc:Fallback>
            </mc:AlternateContent>
          </a:graphicData>
        </a:graphic>
      </p:graphicFrame>
      <p:graphicFrame>
        <p:nvGraphicFramePr>
          <p:cNvPr id="21508" name="Object 8"/>
          <p:cNvGraphicFramePr/>
          <p:nvPr/>
        </p:nvGraphicFramePr>
        <p:xfrm>
          <a:off x="1918970" y="865505"/>
          <a:ext cx="3750310" cy="1974215"/>
        </p:xfrm>
        <a:graphic>
          <a:graphicData uri="http://schemas.openxmlformats.org/presentationml/2006/ole">
            <mc:AlternateContent xmlns:mc="http://schemas.openxmlformats.org/markup-compatibility/2006">
              <mc:Choice xmlns:v="urn:schemas-microsoft-com:vml" Requires="v">
                <p:oleObj spid="_x0000_s9230" r:id="rId5" imgW="4876800" imgH="3362325" progId="PBrush">
                  <p:embed/>
                </p:oleObj>
              </mc:Choice>
              <mc:Fallback>
                <p:oleObj r:id="rId5" imgW="4876800" imgH="3362325" progId="PBrush">
                  <p:embed/>
                  <p:pic>
                    <p:nvPicPr>
                      <p:cNvPr id="0" name="图片 3095"/>
                      <p:cNvPicPr/>
                      <p:nvPr/>
                    </p:nvPicPr>
                    <p:blipFill>
                      <a:blip r:embed="rId6"/>
                      <a:stretch>
                        <a:fillRect/>
                      </a:stretch>
                    </p:blipFill>
                    <p:spPr>
                      <a:xfrm>
                        <a:off x="1918970" y="865505"/>
                        <a:ext cx="3750310" cy="1974215"/>
                      </a:xfrm>
                      <a:prstGeom prst="rect">
                        <a:avLst/>
                      </a:prstGeom>
                      <a:noFill/>
                      <a:ln w="38100">
                        <a:noFill/>
                        <a:miter/>
                      </a:ln>
                    </p:spPr>
                  </p:pic>
                </p:oleObj>
              </mc:Fallback>
            </mc:AlternateContent>
          </a:graphicData>
        </a:graphic>
      </p:graphicFrame>
      <p:graphicFrame>
        <p:nvGraphicFramePr>
          <p:cNvPr id="21509" name="对象 7170"/>
          <p:cNvGraphicFramePr>
            <a:graphicFrameLocks noChangeAspect="1"/>
          </p:cNvGraphicFramePr>
          <p:nvPr/>
        </p:nvGraphicFramePr>
        <p:xfrm>
          <a:off x="9003030" y="1267143"/>
          <a:ext cx="276225" cy="355600"/>
        </p:xfrm>
        <a:graphic>
          <a:graphicData uri="http://schemas.openxmlformats.org/presentationml/2006/ole">
            <mc:AlternateContent xmlns:mc="http://schemas.openxmlformats.org/markup-compatibility/2006">
              <mc:Choice xmlns:v="urn:schemas-microsoft-com:vml" Requires="v">
                <p:oleObj spid="_x0000_s9231" r:id="rId7" imgW="119380" imgH="159385" progId="">
                  <p:embed/>
                </p:oleObj>
              </mc:Choice>
              <mc:Fallback>
                <p:oleObj r:id="rId7" imgW="119380" imgH="159385" progId="">
                  <p:embed/>
                  <p:pic>
                    <p:nvPicPr>
                      <p:cNvPr id="0" name="图片 3096"/>
                      <p:cNvPicPr/>
                      <p:nvPr/>
                    </p:nvPicPr>
                    <p:blipFill>
                      <a:blip r:embed="rId8"/>
                      <a:stretch>
                        <a:fillRect/>
                      </a:stretch>
                    </p:blipFill>
                    <p:spPr>
                      <a:xfrm>
                        <a:off x="9003030" y="1267143"/>
                        <a:ext cx="276225" cy="355600"/>
                      </a:xfrm>
                      <a:prstGeom prst="rect">
                        <a:avLst/>
                      </a:prstGeom>
                      <a:noFill/>
                      <a:ln w="38100">
                        <a:noFill/>
                        <a:miter/>
                      </a:ln>
                    </p:spPr>
                  </p:pic>
                </p:oleObj>
              </mc:Fallback>
            </mc:AlternateContent>
          </a:graphicData>
        </a:graphic>
      </p:graphicFrame>
      <p:sp>
        <p:nvSpPr>
          <p:cNvPr id="2" name="Text Box 4"/>
          <p:cNvSpPr txBox="1"/>
          <p:nvPr/>
        </p:nvSpPr>
        <p:spPr>
          <a:xfrm>
            <a:off x="1918970" y="3561080"/>
            <a:ext cx="9117330" cy="1014730"/>
          </a:xfrm>
          <a:prstGeom prst="rect">
            <a:avLst/>
          </a:prstGeom>
          <a:noFill/>
          <a:ln w="9525">
            <a:noFill/>
          </a:ln>
        </p:spPr>
        <p:txBody>
          <a:bodyPr wrap="square" anchor="t">
            <a:spAutoFit/>
          </a:bodyPr>
          <a:lstStyle/>
          <a:p>
            <a:pPr>
              <a:spcBef>
                <a:spcPct val="50000"/>
              </a:spcBef>
            </a:pPr>
            <a:r>
              <a:rPr lang="zh-CN" altLang="en-US" dirty="0">
                <a:solidFill>
                  <a:srgbClr val="FF0000"/>
                </a:solidFill>
                <a:latin typeface="Times New Roman" panose="02020603050405020304" pitchFamily="18" charset="0"/>
                <a:ea typeface="宋体" panose="02010600030101010101" pitchFamily="2" charset="-122"/>
              </a:rPr>
              <a:t>调节阀的选择原则：当无控制信号时，阀门的阀位应该是最安全、</a:t>
            </a:r>
          </a:p>
          <a:p>
            <a:pPr>
              <a:spcBef>
                <a:spcPct val="50000"/>
              </a:spcBef>
            </a:pPr>
            <a:r>
              <a:rPr lang="zh-CN" altLang="en-US" dirty="0">
                <a:solidFill>
                  <a:srgbClr val="FF0000"/>
                </a:solidFill>
                <a:latin typeface="Times New Roman" panose="02020603050405020304" pitchFamily="18" charset="0"/>
                <a:ea typeface="宋体" panose="02010600030101010101" pitchFamily="2" charset="-122"/>
              </a:rPr>
              <a:t>最经济的。</a:t>
            </a:r>
          </a:p>
        </p:txBody>
      </p:sp>
      <p:sp>
        <p:nvSpPr>
          <p:cNvPr id="22532" name="Text Box 5"/>
          <p:cNvSpPr txBox="1"/>
          <p:nvPr/>
        </p:nvSpPr>
        <p:spPr>
          <a:xfrm>
            <a:off x="1823085" y="5516880"/>
            <a:ext cx="8545195" cy="768350"/>
          </a:xfrm>
          <a:prstGeom prst="rect">
            <a:avLst/>
          </a:prstGeom>
          <a:noFill/>
          <a:ln w="9525">
            <a:noFill/>
          </a:ln>
        </p:spPr>
        <p:txBody>
          <a:bodyPr wrap="square" anchor="t">
            <a:spAutoFit/>
          </a:bodyPr>
          <a:lstStyle/>
          <a:p>
            <a:pPr>
              <a:spcBef>
                <a:spcPct val="50000"/>
              </a:spcBef>
            </a:pPr>
            <a:r>
              <a:rPr lang="zh-CN" altLang="en-US" dirty="0">
                <a:latin typeface="Times New Roman" panose="02020603050405020304" pitchFamily="18" charset="0"/>
                <a:ea typeface="宋体" panose="02010600030101010101" pitchFamily="2" charset="-122"/>
              </a:rPr>
              <a:t> </a:t>
            </a:r>
            <a:r>
              <a:rPr lang="zh-CN" altLang="en-US" dirty="0">
                <a:solidFill>
                  <a:srgbClr val="0000FF"/>
                </a:solidFill>
                <a:latin typeface="Times New Roman" panose="02020603050405020304" pitchFamily="18" charset="0"/>
                <a:ea typeface="宋体" panose="02010600030101010101" pitchFamily="2" charset="-122"/>
              </a:rPr>
              <a:t> 思考：</a:t>
            </a:r>
            <a:r>
              <a:rPr lang="zh-CN" altLang="en-US" sz="2000" dirty="0">
                <a:solidFill>
                  <a:schemeClr val="tx1"/>
                </a:solidFill>
                <a:latin typeface="Times New Roman" panose="02020603050405020304" pitchFamily="18" charset="0"/>
                <a:ea typeface="宋体" panose="02010600030101010101" pitchFamily="2" charset="-122"/>
              </a:rPr>
              <a:t>负反馈法和过程分析法判断控制蒸汽阀和控制冷水阀时调节器的作用方式。</a:t>
            </a:r>
          </a:p>
        </p:txBody>
      </p:sp>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lstStyle/>
          <a:p>
            <a:pPr algn="ctr"/>
            <a:r>
              <a:rPr lang="zh-CN" altLang="en-US" sz="2800" dirty="0">
                <a:solidFill>
                  <a:schemeClr val="bg1"/>
                </a:solidFill>
                <a:latin typeface="Arial" panose="020B0604020202020204" pitchFamily="34" charset="0"/>
                <a:ea typeface="黑体" panose="02010609060101010101" pitchFamily="49" charset="-122"/>
              </a:rPr>
              <a:t>模拟式控制器</a:t>
            </a: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lstStyle/>
          <a:p>
            <a:pPr algn="ctr"/>
            <a:r>
              <a:rPr lang="en-US" altLang="zh-CN" sz="2000" dirty="0">
                <a:solidFill>
                  <a:schemeClr val="bg1"/>
                </a:solidFill>
                <a:latin typeface="Arial" panose="020B0604020202020204" pitchFamily="34" charset="0"/>
                <a:ea typeface="宋体" panose="02010600030101010101" pitchFamily="2" charset="-122"/>
              </a:rPr>
              <a:t>2</a:t>
            </a:r>
          </a:p>
        </p:txBody>
      </p:sp>
      <p:sp>
        <p:nvSpPr>
          <p:cNvPr id="3" name="Text Box 2"/>
          <p:cNvSpPr txBox="1"/>
          <p:nvPr/>
        </p:nvSpPr>
        <p:spPr>
          <a:xfrm>
            <a:off x="6454140" y="2952750"/>
            <a:ext cx="3520440" cy="398780"/>
          </a:xfrm>
          <a:prstGeom prst="rect">
            <a:avLst/>
          </a:prstGeom>
          <a:noFill/>
          <a:ln w="9525">
            <a:noFill/>
          </a:ln>
        </p:spPr>
        <p:txBody>
          <a:bodyPr wrap="square" anchor="t">
            <a:spAutoFit/>
          </a:bodyPr>
          <a:lstStyle/>
          <a:p>
            <a:r>
              <a:rPr lang="zh-CN" altLang="en-US"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4</a:t>
            </a:r>
            <a:r>
              <a:rPr lang="zh-CN" altLang="en-US" sz="2000" dirty="0">
                <a:latin typeface="Times New Roman" panose="02020603050405020304" pitchFamily="18" charset="0"/>
                <a:ea typeface="宋体" panose="02010600030101010101" pitchFamily="2" charset="-122"/>
              </a:rPr>
              <a:t>温度控制系统框图</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linds(horizontal)">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linds(horizontal)">
                                      <p:cBhvr>
                                        <p:cTn id="12"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2532"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483,&quot;width&quot;:6547}"/>
</p:tagLst>
</file>

<file path=ppt/tags/tag10.xml><?xml version="1.0" encoding="utf-8"?>
<p:tagLst xmlns:a="http://schemas.openxmlformats.org/drawingml/2006/main" xmlns:r="http://schemas.openxmlformats.org/officeDocument/2006/relationships" xmlns:p="http://schemas.openxmlformats.org/presentationml/2006/main">
  <p:tag name="REFSHAPE" val="2102729652"/>
</p:tagLst>
</file>

<file path=ppt/tags/tag11.xml><?xml version="1.0" encoding="utf-8"?>
<p:tagLst xmlns:a="http://schemas.openxmlformats.org/drawingml/2006/main" xmlns:r="http://schemas.openxmlformats.org/officeDocument/2006/relationships" xmlns:p="http://schemas.openxmlformats.org/presentationml/2006/main">
  <p:tag name="REFSHAPE" val="2102729788"/>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7b9f37e1-d985-4f0d-9882-cbd2a3b43276}"/>
</p:tagLst>
</file>

<file path=ppt/tags/tag2.xml><?xml version="1.0" encoding="utf-8"?>
<p:tagLst xmlns:a="http://schemas.openxmlformats.org/drawingml/2006/main" xmlns:r="http://schemas.openxmlformats.org/officeDocument/2006/relationships" xmlns:p="http://schemas.openxmlformats.org/presentationml/2006/main">
  <p:tag name="REFSHAPE" val="2102729108"/>
</p:tagLst>
</file>

<file path=ppt/tags/tag3.xml><?xml version="1.0" encoding="utf-8"?>
<p:tagLst xmlns:a="http://schemas.openxmlformats.org/drawingml/2006/main" xmlns:r="http://schemas.openxmlformats.org/officeDocument/2006/relationships" xmlns:p="http://schemas.openxmlformats.org/presentationml/2006/main">
  <p:tag name="REFSHAPE" val="2102731420"/>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483,&quot;width&quot;:6547}"/>
</p:tagLst>
</file>

<file path=ppt/tags/tag5.xml><?xml version="1.0" encoding="utf-8"?>
<p:tagLst xmlns:a="http://schemas.openxmlformats.org/drawingml/2006/main" xmlns:r="http://schemas.openxmlformats.org/officeDocument/2006/relationships" xmlns:p="http://schemas.openxmlformats.org/presentationml/2006/main">
  <p:tag name="REFSHAPE" val="2102729652"/>
</p:tagLst>
</file>

<file path=ppt/tags/tag6.xml><?xml version="1.0" encoding="utf-8"?>
<p:tagLst xmlns:a="http://schemas.openxmlformats.org/drawingml/2006/main" xmlns:r="http://schemas.openxmlformats.org/officeDocument/2006/relationships" xmlns:p="http://schemas.openxmlformats.org/presentationml/2006/main">
  <p:tag name="REFSHAPE" val="2102729788"/>
</p:tagLst>
</file>

<file path=ppt/tags/tag7.xml><?xml version="1.0" encoding="utf-8"?>
<p:tagLst xmlns:a="http://schemas.openxmlformats.org/drawingml/2006/main" xmlns:r="http://schemas.openxmlformats.org/officeDocument/2006/relationships" xmlns:p="http://schemas.openxmlformats.org/presentationml/2006/main">
  <p:tag name="REFSHAPE" val="2102729108"/>
</p:tagLst>
</file>

<file path=ppt/tags/tag8.xml><?xml version="1.0" encoding="utf-8"?>
<p:tagLst xmlns:a="http://schemas.openxmlformats.org/drawingml/2006/main" xmlns:r="http://schemas.openxmlformats.org/officeDocument/2006/relationships" xmlns:p="http://schemas.openxmlformats.org/presentationml/2006/main">
  <p:tag name="REFSHAPE" val="2102731420"/>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483,&quot;width&quot;:6547}"/>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FF3300"/>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3300"/>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2976</Words>
  <Application>Microsoft Office PowerPoint</Application>
  <PresentationFormat>宽屏</PresentationFormat>
  <Paragraphs>479</Paragraphs>
  <Slides>57</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4</vt:i4>
      </vt:variant>
      <vt:variant>
        <vt:lpstr>幻灯片标题</vt:lpstr>
      </vt:variant>
      <vt:variant>
        <vt:i4>57</vt:i4>
      </vt:variant>
    </vt:vector>
  </HeadingPairs>
  <TitlesOfParts>
    <vt:vector size="67" baseType="lpstr">
      <vt:lpstr>黑体</vt:lpstr>
      <vt:lpstr>宋体</vt:lpstr>
      <vt:lpstr>Arial</vt:lpstr>
      <vt:lpstr>Calibri</vt:lpstr>
      <vt:lpstr>Times New Roman</vt:lpstr>
      <vt:lpstr>默认设计模板</vt:lpstr>
      <vt:lpstr>Equation.KSEE3</vt:lpstr>
      <vt:lpstr>Bitmap Image</vt:lpstr>
      <vt:lpstr>Equation.3</vt:lpstr>
      <vt:lpstr>Equations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陈 若愚</cp:lastModifiedBy>
  <cp:revision>562</cp:revision>
  <dcterms:created xsi:type="dcterms:W3CDTF">2007-11-13T03:35:00Z</dcterms:created>
  <dcterms:modified xsi:type="dcterms:W3CDTF">2020-06-13T13:06:06Z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