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0" r:id="rId3"/>
    <p:sldId id="549" r:id="rId4"/>
    <p:sldId id="550" r:id="rId5"/>
    <p:sldId id="551" r:id="rId6"/>
    <p:sldId id="552" r:id="rId7"/>
    <p:sldId id="553" r:id="rId8"/>
    <p:sldId id="554" r:id="rId9"/>
    <p:sldId id="555" r:id="rId10"/>
    <p:sldId id="556" r:id="rId11"/>
    <p:sldId id="557" r:id="rId12"/>
    <p:sldId id="558" r:id="rId13"/>
    <p:sldId id="559" r:id="rId14"/>
    <p:sldId id="561" r:id="rId15"/>
    <p:sldId id="560" r:id="rId16"/>
    <p:sldId id="562" r:id="rId17"/>
    <p:sldId id="563" r:id="rId18"/>
    <p:sldId id="564" r:id="rId19"/>
    <p:sldId id="566" r:id="rId20"/>
    <p:sldId id="567" r:id="rId21"/>
    <p:sldId id="568" r:id="rId22"/>
    <p:sldId id="569" r:id="rId23"/>
    <p:sldId id="570" r:id="rId24"/>
    <p:sldId id="571" r:id="rId25"/>
    <p:sldId id="572" r:id="rId26"/>
    <p:sldId id="573" r:id="rId27"/>
    <p:sldId id="575" r:id="rId28"/>
    <p:sldId id="576" r:id="rId29"/>
    <p:sldId id="577" r:id="rId30"/>
    <p:sldId id="578" r:id="rId31"/>
    <p:sldId id="579" r:id="rId32"/>
  </p:sldIdLst>
  <p:sldSz cx="12192000" cy="6858000"/>
  <p:notesSz cx="6858000" cy="9144000"/>
  <p:custDataLst>
    <p:tags r:id="rId36"/>
  </p:custDataLst>
  <p:defaultTextStyle>
    <a:defPPr>
      <a:defRPr lang="zh-CN"/>
    </a:defPPr>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FF"/>
    <a:srgbClr val="3366FF"/>
    <a:srgbClr val="33CCCC"/>
    <a:srgbClr val="FFFF00"/>
    <a:srgbClr val="FFCC66"/>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7" d="100"/>
          <a:sy n="67" d="100"/>
        </p:scale>
        <p:origin x="-1440" y="-96"/>
      </p:cViewPr>
      <p:guideLst>
        <p:guide orient="horz" pos="2215"/>
        <p:guide pos="38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4.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4" Type="http://schemas.openxmlformats.org/officeDocument/2006/relationships/image" Target="../media/image31.wmf"/><Relationship Id="rId13" Type="http://schemas.openxmlformats.org/officeDocument/2006/relationships/image" Target="../media/image30.wmf"/><Relationship Id="rId12" Type="http://schemas.openxmlformats.org/officeDocument/2006/relationships/image" Target="../media/image29.wmf"/><Relationship Id="rId11" Type="http://schemas.openxmlformats.org/officeDocument/2006/relationships/image" Target="../media/image28.wmf"/><Relationship Id="rId10" Type="http://schemas.openxmlformats.org/officeDocument/2006/relationships/image" Target="../media/image27.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image" Target="../media/image39.wmf"/><Relationship Id="rId7" Type="http://schemas.openxmlformats.org/officeDocument/2006/relationships/image" Target="../media/image38.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9267" y="260350"/>
            <a:ext cx="2743200" cy="55610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667" y="260350"/>
            <a:ext cx="8070573" cy="55610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19667" y="260350"/>
            <a:ext cx="10972800" cy="55610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19667" y="1628775"/>
            <a:ext cx="5376672" cy="4192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315795" y="1628775"/>
            <a:ext cx="5376672" cy="4192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Tree>
  </p:cSld>
  <p:clrMapOvr>
    <a:masterClrMapping/>
  </p:clrMapOvr>
  <p:transition spd="slow" advClick="0">
    <p:wedg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1025" descr="图片1"/>
          <p:cNvPicPr>
            <a:picLocks noChangeAspect="1"/>
          </p:cNvPicPr>
          <p:nvPr userDrawn="1"/>
        </p:nvPicPr>
        <p:blipFill>
          <a:blip r:embed="rId13">
            <a:lum bright="12000"/>
          </a:blip>
          <a:srcRect t="22249" b="6903"/>
          <a:stretch>
            <a:fillRect/>
          </a:stretch>
        </p:blipFill>
        <p:spPr>
          <a:xfrm>
            <a:off x="0" y="476250"/>
            <a:ext cx="12192000" cy="5976938"/>
          </a:xfrm>
          <a:prstGeom prst="rect">
            <a:avLst/>
          </a:prstGeom>
          <a:noFill/>
          <a:ln w="9525">
            <a:noFill/>
          </a:ln>
        </p:spPr>
      </p:pic>
      <p:pic>
        <p:nvPicPr>
          <p:cNvPr id="1027" name="图片 1026"/>
          <p:cNvPicPr>
            <a:picLocks noChangeAspect="1"/>
          </p:cNvPicPr>
          <p:nvPr userDrawn="1"/>
        </p:nvPicPr>
        <p:blipFill>
          <a:blip r:embed="rId14"/>
          <a:srcRect l="19189" t="96094" r="14372"/>
          <a:stretch>
            <a:fillRect/>
          </a:stretch>
        </p:blipFill>
        <p:spPr>
          <a:xfrm>
            <a:off x="0" y="6453188"/>
            <a:ext cx="12192000" cy="404812"/>
          </a:xfrm>
          <a:prstGeom prst="rect">
            <a:avLst/>
          </a:prstGeom>
          <a:noFill/>
          <a:ln w="9525">
            <a:noFill/>
          </a:ln>
        </p:spPr>
      </p:pic>
      <p:sp>
        <p:nvSpPr>
          <p:cNvPr id="1028" name="文本框 1027"/>
          <p:cNvSpPr txBox="1">
            <a:spLocks noChangeArrowheads="1"/>
          </p:cNvSpPr>
          <p:nvPr/>
        </p:nvSpPr>
        <p:spPr bwMode="auto">
          <a:xfrm>
            <a:off x="0" y="0"/>
            <a:ext cx="12192000" cy="706755"/>
          </a:xfrm>
          <a:prstGeom prst="rect">
            <a:avLst/>
          </a:prstGeom>
          <a:gradFill rotWithShape="1">
            <a:gsLst>
              <a:gs pos="0">
                <a:srgbClr val="030EE9"/>
              </a:gs>
              <a:gs pos="50000">
                <a:srgbClr val="3399FF">
                  <a:alpha val="95999"/>
                </a:srgbClr>
              </a:gs>
              <a:gs pos="100000">
                <a:srgbClr val="030EE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029" name="文本占位符 1028"/>
          <p:cNvSpPr>
            <a:spLocks noGrp="1"/>
          </p:cNvSpPr>
          <p:nvPr>
            <p:ph type="body"/>
          </p:nvPr>
        </p:nvSpPr>
        <p:spPr>
          <a:xfrm>
            <a:off x="719667" y="1628775"/>
            <a:ext cx="10972800" cy="4192588"/>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0" name="日期占位符 1029"/>
          <p:cNvSpPr>
            <a:spLocks noGrp="1"/>
          </p:cNvSpPr>
          <p:nvPr>
            <p:ph type="dt" sz="half" idx="2"/>
          </p:nvPr>
        </p:nvSpPr>
        <p:spPr>
          <a:xfrm>
            <a:off x="0" y="6381750"/>
            <a:ext cx="2844800" cy="476250"/>
          </a:xfrm>
          <a:prstGeom prst="rect">
            <a:avLst/>
          </a:prstGeom>
          <a:noFill/>
          <a:ln w="9525">
            <a:noFill/>
            <a:miter/>
          </a:ln>
        </p:spPr>
        <p:txBody>
          <a:bodyPr/>
          <a:lstStyle>
            <a:lvl1pPr eaLnBrk="1" hangingPunct="1">
              <a:buFont typeface="Arial" panose="020B0604020202020204" pitchFamily="34" charset="0"/>
              <a:buNone/>
              <a:defRPr sz="14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030"/>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lvl1pPr algn="r">
              <a:defRPr sz="1400" b="0"/>
            </a:lvl1pPr>
          </a:lstStyle>
          <a:p>
            <a:pPr lvl="0" eaLnBrk="1" fontAlgn="base" hangingPunct="1">
              <a:buChar char="•"/>
            </a:pPr>
            <a:fld id="{9A0DB2DC-4C9A-4742-B13C-FB6460FD3503}" type="slidenum">
              <a:rPr lang="en-US" altLang="en-US" strike="noStrike" noProof="1" dirty="0">
                <a:latin typeface="Arial" panose="020B0604020202020204" pitchFamily="34" charset="0"/>
                <a:ea typeface="宋体" panose="02010600030101010101" pitchFamily="2" charset="-122"/>
                <a:cs typeface="+mn-cs"/>
              </a:rPr>
            </a:fld>
            <a:endParaRPr lang="en-US" altLang="en-US" strike="noStrike" noProof="1" dirty="0">
              <a:latin typeface="Arial" panose="020B0604020202020204" pitchFamily="34" charset="0"/>
            </a:endParaRPr>
          </a:p>
        </p:txBody>
      </p:sp>
      <p:sp>
        <p:nvSpPr>
          <p:cNvPr id="1032" name="直接连接符 1031"/>
          <p:cNvSpPr/>
          <p:nvPr userDrawn="1"/>
        </p:nvSpPr>
        <p:spPr>
          <a:xfrm>
            <a:off x="0" y="6858000"/>
            <a:ext cx="12192000" cy="0"/>
          </a:xfrm>
          <a:prstGeom prst="line">
            <a:avLst/>
          </a:prstGeom>
          <a:ln w="3175" cap="flat" cmpd="sng">
            <a:solidFill>
              <a:schemeClr val="bg1"/>
            </a:solidFill>
            <a:prstDash val="solid"/>
            <a:round/>
            <a:headEnd type="none" w="med" len="med"/>
            <a:tailEnd type="none" w="med" len="med"/>
          </a:ln>
        </p:spPr>
      </p:sp>
      <p:sp>
        <p:nvSpPr>
          <p:cNvPr id="1033" name="直接连接符 1032"/>
          <p:cNvSpPr/>
          <p:nvPr userDrawn="1"/>
        </p:nvSpPr>
        <p:spPr>
          <a:xfrm>
            <a:off x="0" y="0"/>
            <a:ext cx="12192000" cy="0"/>
          </a:xfrm>
          <a:prstGeom prst="line">
            <a:avLst/>
          </a:prstGeom>
          <a:ln w="57150" cap="flat" cmpd="thinThick">
            <a:solidFill>
              <a:srgbClr val="3399FF"/>
            </a:solidFill>
            <a:prstDash val="solid"/>
            <a:round/>
            <a:headEnd type="none" w="med" len="med"/>
            <a:tailEnd type="none" w="med" len="med"/>
          </a:ln>
        </p:spPr>
      </p:sp>
      <p:sp>
        <p:nvSpPr>
          <p:cNvPr id="1034" name="直接连接符 1033"/>
          <p:cNvSpPr/>
          <p:nvPr userDrawn="1"/>
        </p:nvSpPr>
        <p:spPr>
          <a:xfrm>
            <a:off x="0" y="6851650"/>
            <a:ext cx="12192000" cy="6350"/>
          </a:xfrm>
          <a:prstGeom prst="line">
            <a:avLst/>
          </a:prstGeom>
          <a:ln w="57150" cap="flat" cmpd="thinThick">
            <a:solidFill>
              <a:srgbClr val="3399FF"/>
            </a:solidFill>
            <a:prstDash val="solid"/>
            <a:round/>
            <a:headEnd type="none" w="med" len="med"/>
            <a:tailEnd type="none" w="med" len="med"/>
          </a:ln>
        </p:spPr>
      </p:sp>
      <p:sp>
        <p:nvSpPr>
          <p:cNvPr id="1035" name="直接连接符 1034"/>
          <p:cNvSpPr/>
          <p:nvPr userDrawn="1"/>
        </p:nvSpPr>
        <p:spPr>
          <a:xfrm>
            <a:off x="-42333" y="765175"/>
            <a:ext cx="12234333" cy="0"/>
          </a:xfrm>
          <a:prstGeom prst="line">
            <a:avLst/>
          </a:prstGeom>
          <a:ln w="101600" cap="flat" cmpd="sng">
            <a:solidFill>
              <a:srgbClr val="FFCC00">
                <a:alpha val="65097"/>
              </a:srgbClr>
            </a:solidFill>
            <a:prstDash val="solid"/>
            <a:round/>
            <a:headEnd type="none" w="med" len="med"/>
            <a:tailEnd type="none" w="med" len="med"/>
          </a:ln>
        </p:spPr>
      </p:sp>
      <p:sp>
        <p:nvSpPr>
          <p:cNvPr id="1036" name="直接连接符 1035"/>
          <p:cNvSpPr/>
          <p:nvPr userDrawn="1"/>
        </p:nvSpPr>
        <p:spPr>
          <a:xfrm flipV="1">
            <a:off x="-42333" y="692150"/>
            <a:ext cx="12234333" cy="1588"/>
          </a:xfrm>
          <a:prstGeom prst="line">
            <a:avLst/>
          </a:prstGeom>
          <a:ln w="57150" cap="flat" cmpd="thinThick">
            <a:solidFill>
              <a:srgbClr val="3399FF"/>
            </a:solidFill>
            <a:prstDash val="solid"/>
            <a:round/>
            <a:headEnd type="none" w="med" len="med"/>
            <a:tailEnd type="none" w="med" len="med"/>
          </a:ln>
        </p:spPr>
      </p:sp>
      <p:sp>
        <p:nvSpPr>
          <p:cNvPr id="1037" name="标题 1036"/>
          <p:cNvSpPr>
            <a:spLocks noGrp="1"/>
          </p:cNvSpPr>
          <p:nvPr>
            <p:ph type="title"/>
          </p:nvPr>
        </p:nvSpPr>
        <p:spPr>
          <a:xfrm>
            <a:off x="1678517" y="260350"/>
            <a:ext cx="8257116" cy="358775"/>
          </a:xfrm>
          <a:prstGeom prst="rect">
            <a:avLst/>
          </a:prstGeom>
          <a:gradFill rotWithShape="1">
            <a:gsLst>
              <a:gs pos="0">
                <a:srgbClr val="3399FF"/>
              </a:gs>
              <a:gs pos="100000">
                <a:srgbClr val="0000FF"/>
              </a:gs>
            </a:gsLst>
            <a:lin ang="5400000" scaled="1"/>
            <a:tileRect/>
          </a:gradFill>
          <a:ln w="9525">
            <a:noFill/>
          </a:ln>
        </p:spPr>
        <p:txBody>
          <a:bodyPr anchor="ctr"/>
          <a:p>
            <a:pPr lvl="0"/>
            <a:r>
              <a:rPr lang="zh-CN" altLang="en-US" dirty="0"/>
              <a:t>单击此处编辑母版标题样式</a:t>
            </a:r>
            <a:endParaRPr lang="zh-CN" altLang="en-US" dirty="0"/>
          </a:p>
        </p:txBody>
      </p:sp>
      <p:grpSp>
        <p:nvGrpSpPr>
          <p:cNvPr id="1038" name="组合 1037"/>
          <p:cNvGrpSpPr/>
          <p:nvPr userDrawn="1"/>
        </p:nvGrpSpPr>
        <p:grpSpPr>
          <a:xfrm>
            <a:off x="-88900" y="1196975"/>
            <a:ext cx="12280900" cy="647700"/>
            <a:chOff x="0" y="0"/>
            <a:chExt cx="5805" cy="408"/>
          </a:xfrm>
        </p:grpSpPr>
        <p:sp>
          <p:nvSpPr>
            <p:cNvPr id="1039" name="直接连接符 1038"/>
            <p:cNvSpPr/>
            <p:nvPr userDrawn="1"/>
          </p:nvSpPr>
          <p:spPr>
            <a:xfrm>
              <a:off x="23" y="0"/>
              <a:ext cx="5760" cy="0"/>
            </a:xfrm>
            <a:prstGeom prst="line">
              <a:avLst/>
            </a:prstGeom>
            <a:ln w="3175" cap="rnd" cmpd="sng">
              <a:solidFill>
                <a:schemeClr val="bg1"/>
              </a:solidFill>
              <a:prstDash val="sysDot"/>
              <a:round/>
              <a:headEnd type="none" w="med" len="med"/>
              <a:tailEnd type="none" w="med" len="med"/>
            </a:ln>
          </p:spPr>
        </p:sp>
        <p:sp>
          <p:nvSpPr>
            <p:cNvPr id="1040" name="直接连接符 1039"/>
            <p:cNvSpPr/>
            <p:nvPr userDrawn="1"/>
          </p:nvSpPr>
          <p:spPr>
            <a:xfrm>
              <a:off x="45" y="136"/>
              <a:ext cx="5760" cy="0"/>
            </a:xfrm>
            <a:prstGeom prst="line">
              <a:avLst/>
            </a:prstGeom>
            <a:ln w="3175" cap="rnd" cmpd="sng">
              <a:solidFill>
                <a:schemeClr val="bg1"/>
              </a:solidFill>
              <a:prstDash val="sysDot"/>
              <a:round/>
              <a:headEnd type="none" w="med" len="med"/>
              <a:tailEnd type="none" w="med" len="med"/>
            </a:ln>
          </p:spPr>
        </p:sp>
        <p:sp>
          <p:nvSpPr>
            <p:cNvPr id="1041" name="直接连接符 1040"/>
            <p:cNvSpPr/>
            <p:nvPr userDrawn="1"/>
          </p:nvSpPr>
          <p:spPr>
            <a:xfrm>
              <a:off x="0" y="272"/>
              <a:ext cx="5760" cy="0"/>
            </a:xfrm>
            <a:prstGeom prst="line">
              <a:avLst/>
            </a:prstGeom>
            <a:ln w="3175" cap="rnd" cmpd="sng">
              <a:solidFill>
                <a:schemeClr val="bg1"/>
              </a:solidFill>
              <a:prstDash val="sysDot"/>
              <a:round/>
              <a:headEnd type="none" w="med" len="med"/>
              <a:tailEnd type="none" w="med" len="med"/>
            </a:ln>
          </p:spPr>
        </p:sp>
        <p:sp>
          <p:nvSpPr>
            <p:cNvPr id="1042" name="直接连接符 1041"/>
            <p:cNvSpPr/>
            <p:nvPr userDrawn="1"/>
          </p:nvSpPr>
          <p:spPr>
            <a:xfrm>
              <a:off x="45" y="272"/>
              <a:ext cx="5760" cy="0"/>
            </a:xfrm>
            <a:prstGeom prst="line">
              <a:avLst/>
            </a:prstGeom>
            <a:ln w="3175" cap="rnd" cmpd="sng">
              <a:solidFill>
                <a:schemeClr val="bg1"/>
              </a:solidFill>
              <a:prstDash val="sysDot"/>
              <a:round/>
              <a:headEnd type="none" w="med" len="med"/>
              <a:tailEnd type="none" w="med" len="med"/>
            </a:ln>
          </p:spPr>
        </p:sp>
        <p:sp>
          <p:nvSpPr>
            <p:cNvPr id="1043" name="直接连接符 1042"/>
            <p:cNvSpPr/>
            <p:nvPr userDrawn="1"/>
          </p:nvSpPr>
          <p:spPr>
            <a:xfrm>
              <a:off x="45" y="408"/>
              <a:ext cx="5760" cy="0"/>
            </a:xfrm>
            <a:prstGeom prst="line">
              <a:avLst/>
            </a:prstGeom>
            <a:ln w="3175" cap="rnd" cmpd="sng">
              <a:solidFill>
                <a:schemeClr val="bg1"/>
              </a:solidFill>
              <a:prstDash val="sysDot"/>
              <a:round/>
              <a:headEnd type="none" w="med" len="med"/>
              <a:tailEnd type="none" w="med" len="med"/>
            </a:ln>
          </p:spPr>
        </p:sp>
      </p:grpSp>
      <p:sp>
        <p:nvSpPr>
          <p:cNvPr id="1044" name="直接连接符 1043"/>
          <p:cNvSpPr/>
          <p:nvPr userDrawn="1"/>
        </p:nvSpPr>
        <p:spPr>
          <a:xfrm>
            <a:off x="46567" y="2205038"/>
            <a:ext cx="12192000" cy="0"/>
          </a:xfrm>
          <a:prstGeom prst="line">
            <a:avLst/>
          </a:prstGeom>
          <a:ln w="3175" cap="rnd" cmpd="sng">
            <a:solidFill>
              <a:schemeClr val="bg1"/>
            </a:solidFill>
            <a:prstDash val="sysDot"/>
            <a:round/>
            <a:headEnd type="none" w="med" len="med"/>
            <a:tailEnd type="none" w="med" len="med"/>
          </a:ln>
        </p:spPr>
      </p:sp>
      <p:sp>
        <p:nvSpPr>
          <p:cNvPr id="1045" name="直接连接符 1044"/>
          <p:cNvSpPr/>
          <p:nvPr userDrawn="1"/>
        </p:nvSpPr>
        <p:spPr>
          <a:xfrm>
            <a:off x="-42333" y="2708275"/>
            <a:ext cx="12185651" cy="0"/>
          </a:xfrm>
          <a:prstGeom prst="line">
            <a:avLst/>
          </a:prstGeom>
          <a:ln w="3175" cap="rnd" cmpd="sng">
            <a:solidFill>
              <a:schemeClr val="bg1"/>
            </a:solidFill>
            <a:prstDash val="sysDot"/>
            <a:round/>
            <a:headEnd type="none" w="med" len="med"/>
            <a:tailEnd type="none" w="med" len="med"/>
          </a:ln>
        </p:spPr>
      </p:sp>
      <p:grpSp>
        <p:nvGrpSpPr>
          <p:cNvPr id="1046" name="组合 1045"/>
          <p:cNvGrpSpPr/>
          <p:nvPr userDrawn="1"/>
        </p:nvGrpSpPr>
        <p:grpSpPr>
          <a:xfrm>
            <a:off x="-42333" y="2925763"/>
            <a:ext cx="12280900" cy="647700"/>
            <a:chOff x="0" y="0"/>
            <a:chExt cx="5805" cy="408"/>
          </a:xfrm>
        </p:grpSpPr>
        <p:sp>
          <p:nvSpPr>
            <p:cNvPr id="1047" name="直接连接符 1046"/>
            <p:cNvSpPr/>
            <p:nvPr userDrawn="1"/>
          </p:nvSpPr>
          <p:spPr>
            <a:xfrm>
              <a:off x="23" y="0"/>
              <a:ext cx="5760" cy="0"/>
            </a:xfrm>
            <a:prstGeom prst="line">
              <a:avLst/>
            </a:prstGeom>
            <a:ln w="3175" cap="rnd" cmpd="sng">
              <a:solidFill>
                <a:schemeClr val="bg1"/>
              </a:solidFill>
              <a:prstDash val="sysDot"/>
              <a:round/>
              <a:headEnd type="none" w="med" len="med"/>
              <a:tailEnd type="none" w="med" len="med"/>
            </a:ln>
          </p:spPr>
        </p:sp>
        <p:sp>
          <p:nvSpPr>
            <p:cNvPr id="1048" name="直接连接符 1047"/>
            <p:cNvSpPr/>
            <p:nvPr userDrawn="1"/>
          </p:nvSpPr>
          <p:spPr>
            <a:xfrm>
              <a:off x="45" y="136"/>
              <a:ext cx="5760" cy="0"/>
            </a:xfrm>
            <a:prstGeom prst="line">
              <a:avLst/>
            </a:prstGeom>
            <a:ln w="3175" cap="rnd" cmpd="sng">
              <a:solidFill>
                <a:schemeClr val="bg1"/>
              </a:solidFill>
              <a:prstDash val="sysDot"/>
              <a:round/>
              <a:headEnd type="none" w="med" len="med"/>
              <a:tailEnd type="none" w="med" len="med"/>
            </a:ln>
          </p:spPr>
        </p:sp>
        <p:sp>
          <p:nvSpPr>
            <p:cNvPr id="1049" name="直接连接符 1048"/>
            <p:cNvSpPr/>
            <p:nvPr userDrawn="1"/>
          </p:nvSpPr>
          <p:spPr>
            <a:xfrm>
              <a:off x="0" y="272"/>
              <a:ext cx="5760" cy="0"/>
            </a:xfrm>
            <a:prstGeom prst="line">
              <a:avLst/>
            </a:prstGeom>
            <a:ln w="3175" cap="rnd" cmpd="sng">
              <a:solidFill>
                <a:schemeClr val="bg1"/>
              </a:solidFill>
              <a:prstDash val="sysDot"/>
              <a:round/>
              <a:headEnd type="none" w="med" len="med"/>
              <a:tailEnd type="none" w="med" len="med"/>
            </a:ln>
          </p:spPr>
        </p:sp>
        <p:sp>
          <p:nvSpPr>
            <p:cNvPr id="1050" name="直接连接符 1049"/>
            <p:cNvSpPr/>
            <p:nvPr userDrawn="1"/>
          </p:nvSpPr>
          <p:spPr>
            <a:xfrm>
              <a:off x="45" y="272"/>
              <a:ext cx="5760" cy="0"/>
            </a:xfrm>
            <a:prstGeom prst="line">
              <a:avLst/>
            </a:prstGeom>
            <a:ln w="3175" cap="rnd" cmpd="sng">
              <a:solidFill>
                <a:schemeClr val="bg1"/>
              </a:solidFill>
              <a:prstDash val="sysDot"/>
              <a:round/>
              <a:headEnd type="none" w="med" len="med"/>
              <a:tailEnd type="none" w="med" len="med"/>
            </a:ln>
          </p:spPr>
        </p:sp>
        <p:sp>
          <p:nvSpPr>
            <p:cNvPr id="1051" name="直接连接符 1050"/>
            <p:cNvSpPr/>
            <p:nvPr userDrawn="1"/>
          </p:nvSpPr>
          <p:spPr>
            <a:xfrm>
              <a:off x="45" y="408"/>
              <a:ext cx="5760" cy="0"/>
            </a:xfrm>
            <a:prstGeom prst="line">
              <a:avLst/>
            </a:prstGeom>
            <a:ln w="3175" cap="rnd" cmpd="sng">
              <a:solidFill>
                <a:schemeClr val="bg1"/>
              </a:solidFill>
              <a:prstDash val="sysDot"/>
              <a:round/>
              <a:headEnd type="none" w="med" len="med"/>
              <a:tailEnd type="none" w="med" len="med"/>
            </a:ln>
          </p:spPr>
        </p:sp>
      </p:grpSp>
      <p:grpSp>
        <p:nvGrpSpPr>
          <p:cNvPr id="1052" name="组合 1051"/>
          <p:cNvGrpSpPr/>
          <p:nvPr userDrawn="1"/>
        </p:nvGrpSpPr>
        <p:grpSpPr>
          <a:xfrm>
            <a:off x="-40216" y="3789363"/>
            <a:ext cx="12280900" cy="647700"/>
            <a:chOff x="0" y="0"/>
            <a:chExt cx="5805" cy="408"/>
          </a:xfrm>
        </p:grpSpPr>
        <p:sp>
          <p:nvSpPr>
            <p:cNvPr id="1053" name="直接连接符 1052"/>
            <p:cNvSpPr/>
            <p:nvPr userDrawn="1"/>
          </p:nvSpPr>
          <p:spPr>
            <a:xfrm>
              <a:off x="23" y="0"/>
              <a:ext cx="5760" cy="0"/>
            </a:xfrm>
            <a:prstGeom prst="line">
              <a:avLst/>
            </a:prstGeom>
            <a:ln w="3175" cap="rnd" cmpd="sng">
              <a:solidFill>
                <a:schemeClr val="bg1"/>
              </a:solidFill>
              <a:prstDash val="sysDot"/>
              <a:round/>
              <a:headEnd type="none" w="med" len="med"/>
              <a:tailEnd type="none" w="med" len="med"/>
            </a:ln>
          </p:spPr>
        </p:sp>
        <p:sp>
          <p:nvSpPr>
            <p:cNvPr id="1054" name="直接连接符 1053"/>
            <p:cNvSpPr/>
            <p:nvPr userDrawn="1"/>
          </p:nvSpPr>
          <p:spPr>
            <a:xfrm>
              <a:off x="45" y="136"/>
              <a:ext cx="5760" cy="0"/>
            </a:xfrm>
            <a:prstGeom prst="line">
              <a:avLst/>
            </a:prstGeom>
            <a:ln w="3175" cap="rnd" cmpd="sng">
              <a:solidFill>
                <a:schemeClr val="bg1"/>
              </a:solidFill>
              <a:prstDash val="sysDot"/>
              <a:round/>
              <a:headEnd type="none" w="med" len="med"/>
              <a:tailEnd type="none" w="med" len="med"/>
            </a:ln>
          </p:spPr>
        </p:sp>
        <p:sp>
          <p:nvSpPr>
            <p:cNvPr id="1055" name="直接连接符 1054"/>
            <p:cNvSpPr/>
            <p:nvPr userDrawn="1"/>
          </p:nvSpPr>
          <p:spPr>
            <a:xfrm>
              <a:off x="0" y="272"/>
              <a:ext cx="5760" cy="0"/>
            </a:xfrm>
            <a:prstGeom prst="line">
              <a:avLst/>
            </a:prstGeom>
            <a:ln w="3175" cap="rnd" cmpd="sng">
              <a:solidFill>
                <a:schemeClr val="bg1"/>
              </a:solidFill>
              <a:prstDash val="sysDot"/>
              <a:round/>
              <a:headEnd type="none" w="med" len="med"/>
              <a:tailEnd type="none" w="med" len="med"/>
            </a:ln>
          </p:spPr>
        </p:sp>
        <p:sp>
          <p:nvSpPr>
            <p:cNvPr id="1056" name="直接连接符 1055"/>
            <p:cNvSpPr/>
            <p:nvPr userDrawn="1"/>
          </p:nvSpPr>
          <p:spPr>
            <a:xfrm>
              <a:off x="45" y="272"/>
              <a:ext cx="5760" cy="0"/>
            </a:xfrm>
            <a:prstGeom prst="line">
              <a:avLst/>
            </a:prstGeom>
            <a:ln w="3175" cap="rnd" cmpd="sng">
              <a:solidFill>
                <a:schemeClr val="bg1"/>
              </a:solidFill>
              <a:prstDash val="sysDot"/>
              <a:round/>
              <a:headEnd type="none" w="med" len="med"/>
              <a:tailEnd type="none" w="med" len="med"/>
            </a:ln>
          </p:spPr>
        </p:sp>
        <p:sp>
          <p:nvSpPr>
            <p:cNvPr id="1057" name="直接连接符 1056"/>
            <p:cNvSpPr/>
            <p:nvPr userDrawn="1"/>
          </p:nvSpPr>
          <p:spPr>
            <a:xfrm>
              <a:off x="45" y="408"/>
              <a:ext cx="5760" cy="0"/>
            </a:xfrm>
            <a:prstGeom prst="line">
              <a:avLst/>
            </a:prstGeom>
            <a:ln w="3175" cap="rnd" cmpd="sng">
              <a:solidFill>
                <a:schemeClr val="bg1"/>
              </a:solidFill>
              <a:prstDash val="sysDot"/>
              <a:round/>
              <a:headEnd type="none" w="med" len="med"/>
              <a:tailEnd type="none" w="med" len="med"/>
            </a:ln>
          </p:spPr>
        </p:sp>
      </p:grpSp>
      <p:grpSp>
        <p:nvGrpSpPr>
          <p:cNvPr id="1058" name="组合 1057"/>
          <p:cNvGrpSpPr/>
          <p:nvPr userDrawn="1"/>
        </p:nvGrpSpPr>
        <p:grpSpPr>
          <a:xfrm>
            <a:off x="-40216" y="5013325"/>
            <a:ext cx="12280900" cy="647700"/>
            <a:chOff x="0" y="0"/>
            <a:chExt cx="5805" cy="408"/>
          </a:xfrm>
        </p:grpSpPr>
        <p:sp>
          <p:nvSpPr>
            <p:cNvPr id="1059" name="直接连接符 1058"/>
            <p:cNvSpPr/>
            <p:nvPr userDrawn="1"/>
          </p:nvSpPr>
          <p:spPr>
            <a:xfrm>
              <a:off x="23" y="0"/>
              <a:ext cx="5760" cy="0"/>
            </a:xfrm>
            <a:prstGeom prst="line">
              <a:avLst/>
            </a:prstGeom>
            <a:ln w="3175" cap="rnd" cmpd="sng">
              <a:solidFill>
                <a:schemeClr val="bg1"/>
              </a:solidFill>
              <a:prstDash val="sysDot"/>
              <a:round/>
              <a:headEnd type="none" w="med" len="med"/>
              <a:tailEnd type="none" w="med" len="med"/>
            </a:ln>
          </p:spPr>
        </p:sp>
        <p:sp>
          <p:nvSpPr>
            <p:cNvPr id="1060" name="直接连接符 1059"/>
            <p:cNvSpPr/>
            <p:nvPr userDrawn="1"/>
          </p:nvSpPr>
          <p:spPr>
            <a:xfrm>
              <a:off x="45" y="136"/>
              <a:ext cx="5760" cy="0"/>
            </a:xfrm>
            <a:prstGeom prst="line">
              <a:avLst/>
            </a:prstGeom>
            <a:ln w="3175" cap="rnd" cmpd="sng">
              <a:solidFill>
                <a:schemeClr val="bg1"/>
              </a:solidFill>
              <a:prstDash val="sysDot"/>
              <a:round/>
              <a:headEnd type="none" w="med" len="med"/>
              <a:tailEnd type="none" w="med" len="med"/>
            </a:ln>
          </p:spPr>
        </p:sp>
        <p:sp>
          <p:nvSpPr>
            <p:cNvPr id="1061" name="直接连接符 1060"/>
            <p:cNvSpPr/>
            <p:nvPr userDrawn="1"/>
          </p:nvSpPr>
          <p:spPr>
            <a:xfrm>
              <a:off x="0" y="272"/>
              <a:ext cx="5760" cy="0"/>
            </a:xfrm>
            <a:prstGeom prst="line">
              <a:avLst/>
            </a:prstGeom>
            <a:ln w="3175" cap="rnd" cmpd="sng">
              <a:solidFill>
                <a:schemeClr val="bg1"/>
              </a:solidFill>
              <a:prstDash val="sysDot"/>
              <a:round/>
              <a:headEnd type="none" w="med" len="med"/>
              <a:tailEnd type="none" w="med" len="med"/>
            </a:ln>
          </p:spPr>
        </p:sp>
        <p:sp>
          <p:nvSpPr>
            <p:cNvPr id="1062" name="直接连接符 1061"/>
            <p:cNvSpPr/>
            <p:nvPr userDrawn="1"/>
          </p:nvSpPr>
          <p:spPr>
            <a:xfrm>
              <a:off x="45" y="272"/>
              <a:ext cx="5760" cy="0"/>
            </a:xfrm>
            <a:prstGeom prst="line">
              <a:avLst/>
            </a:prstGeom>
            <a:ln w="3175" cap="rnd" cmpd="sng">
              <a:solidFill>
                <a:schemeClr val="bg1"/>
              </a:solidFill>
              <a:prstDash val="sysDot"/>
              <a:round/>
              <a:headEnd type="none" w="med" len="med"/>
              <a:tailEnd type="none" w="med" len="med"/>
            </a:ln>
          </p:spPr>
        </p:sp>
        <p:sp>
          <p:nvSpPr>
            <p:cNvPr id="1063" name="直接连接符 1062"/>
            <p:cNvSpPr/>
            <p:nvPr userDrawn="1"/>
          </p:nvSpPr>
          <p:spPr>
            <a:xfrm>
              <a:off x="45" y="408"/>
              <a:ext cx="5760" cy="0"/>
            </a:xfrm>
            <a:prstGeom prst="line">
              <a:avLst/>
            </a:prstGeom>
            <a:ln w="3175" cap="rnd" cmpd="sng">
              <a:solidFill>
                <a:schemeClr val="bg1"/>
              </a:solidFill>
              <a:prstDash val="sysDot"/>
              <a:round/>
              <a:headEnd type="none" w="med" len="med"/>
              <a:tailEnd type="none" w="med" len="med"/>
            </a:ln>
          </p:spPr>
        </p:sp>
      </p:grpSp>
      <p:grpSp>
        <p:nvGrpSpPr>
          <p:cNvPr id="1064" name="组合 1063"/>
          <p:cNvGrpSpPr/>
          <p:nvPr userDrawn="1"/>
        </p:nvGrpSpPr>
        <p:grpSpPr>
          <a:xfrm>
            <a:off x="-88900" y="5661025"/>
            <a:ext cx="12280900" cy="647700"/>
            <a:chOff x="0" y="0"/>
            <a:chExt cx="5805" cy="408"/>
          </a:xfrm>
        </p:grpSpPr>
        <p:sp>
          <p:nvSpPr>
            <p:cNvPr id="1065" name="直接连接符 1064"/>
            <p:cNvSpPr/>
            <p:nvPr userDrawn="1"/>
          </p:nvSpPr>
          <p:spPr>
            <a:xfrm>
              <a:off x="23" y="0"/>
              <a:ext cx="5760" cy="0"/>
            </a:xfrm>
            <a:prstGeom prst="line">
              <a:avLst/>
            </a:prstGeom>
            <a:ln w="3175" cap="rnd" cmpd="sng">
              <a:solidFill>
                <a:schemeClr val="bg1"/>
              </a:solidFill>
              <a:prstDash val="sysDot"/>
              <a:round/>
              <a:headEnd type="none" w="med" len="med"/>
              <a:tailEnd type="none" w="med" len="med"/>
            </a:ln>
          </p:spPr>
        </p:sp>
        <p:sp>
          <p:nvSpPr>
            <p:cNvPr id="1066" name="直接连接符 1065"/>
            <p:cNvSpPr/>
            <p:nvPr userDrawn="1"/>
          </p:nvSpPr>
          <p:spPr>
            <a:xfrm>
              <a:off x="45" y="136"/>
              <a:ext cx="5760" cy="0"/>
            </a:xfrm>
            <a:prstGeom prst="line">
              <a:avLst/>
            </a:prstGeom>
            <a:ln w="3175" cap="rnd" cmpd="sng">
              <a:solidFill>
                <a:schemeClr val="bg1"/>
              </a:solidFill>
              <a:prstDash val="sysDot"/>
              <a:round/>
              <a:headEnd type="none" w="med" len="med"/>
              <a:tailEnd type="none" w="med" len="med"/>
            </a:ln>
          </p:spPr>
        </p:sp>
        <p:sp>
          <p:nvSpPr>
            <p:cNvPr id="1067" name="直接连接符 1066"/>
            <p:cNvSpPr/>
            <p:nvPr userDrawn="1"/>
          </p:nvSpPr>
          <p:spPr>
            <a:xfrm>
              <a:off x="0" y="272"/>
              <a:ext cx="5760" cy="0"/>
            </a:xfrm>
            <a:prstGeom prst="line">
              <a:avLst/>
            </a:prstGeom>
            <a:ln w="3175" cap="rnd" cmpd="sng">
              <a:solidFill>
                <a:schemeClr val="bg1"/>
              </a:solidFill>
              <a:prstDash val="sysDot"/>
              <a:round/>
              <a:headEnd type="none" w="med" len="med"/>
              <a:tailEnd type="none" w="med" len="med"/>
            </a:ln>
          </p:spPr>
        </p:sp>
        <p:sp>
          <p:nvSpPr>
            <p:cNvPr id="1068" name="直接连接符 1067"/>
            <p:cNvSpPr/>
            <p:nvPr userDrawn="1"/>
          </p:nvSpPr>
          <p:spPr>
            <a:xfrm>
              <a:off x="45" y="272"/>
              <a:ext cx="5760" cy="0"/>
            </a:xfrm>
            <a:prstGeom prst="line">
              <a:avLst/>
            </a:prstGeom>
            <a:ln w="3175" cap="rnd" cmpd="sng">
              <a:solidFill>
                <a:schemeClr val="bg1"/>
              </a:solidFill>
              <a:prstDash val="sysDot"/>
              <a:round/>
              <a:headEnd type="none" w="med" len="med"/>
              <a:tailEnd type="none" w="med" len="med"/>
            </a:ln>
          </p:spPr>
        </p:sp>
        <p:sp>
          <p:nvSpPr>
            <p:cNvPr id="1069" name="直接连接符 1068"/>
            <p:cNvSpPr/>
            <p:nvPr userDrawn="1"/>
          </p:nvSpPr>
          <p:spPr>
            <a:xfrm>
              <a:off x="45" y="408"/>
              <a:ext cx="5760" cy="0"/>
            </a:xfrm>
            <a:prstGeom prst="line">
              <a:avLst/>
            </a:prstGeom>
            <a:ln w="3175" cap="rnd" cmpd="sng">
              <a:solidFill>
                <a:schemeClr val="bg1"/>
              </a:solidFill>
              <a:prstDash val="sysDot"/>
              <a:round/>
              <a:headEnd type="none" w="med" len="med"/>
              <a:tailEnd type="none" w="med" len="med"/>
            </a:ln>
          </p:spPr>
        </p:sp>
      </p:grpSp>
      <p:sp>
        <p:nvSpPr>
          <p:cNvPr id="1070" name="直接连接符 1069"/>
          <p:cNvSpPr/>
          <p:nvPr userDrawn="1"/>
        </p:nvSpPr>
        <p:spPr>
          <a:xfrm>
            <a:off x="0" y="6453188"/>
            <a:ext cx="12192000" cy="0"/>
          </a:xfrm>
          <a:prstGeom prst="line">
            <a:avLst/>
          </a:prstGeom>
          <a:ln w="101600" cap="flat" cmpd="sng">
            <a:solidFill>
              <a:srgbClr val="FFCC00">
                <a:alpha val="65097"/>
              </a:srgbClr>
            </a:solidFill>
            <a:prstDash val="solid"/>
            <a:round/>
            <a:headEnd type="none" w="med" len="med"/>
            <a:tailEnd type="none" w="med" len="med"/>
          </a:ln>
        </p:spPr>
      </p:sp>
      <p:pic>
        <p:nvPicPr>
          <p:cNvPr id="1071" name="图片 1070" descr="banner01"/>
          <p:cNvPicPr>
            <a:picLocks noChangeAspect="1"/>
          </p:cNvPicPr>
          <p:nvPr userDrawn="1"/>
        </p:nvPicPr>
        <p:blipFill>
          <a:blip r:embed="rId15">
            <a:lum bright="92001" contrast="41999"/>
          </a:blip>
          <a:srcRect l="2313" t="-11906" r="80125"/>
          <a:stretch>
            <a:fillRect/>
          </a:stretch>
        </p:blipFill>
        <p:spPr>
          <a:xfrm>
            <a:off x="0" y="5178425"/>
            <a:ext cx="2063751" cy="11858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p:wedge/>
  </p:transition>
  <p:hf sldNum="0" hdr="0" ftr="0" dt="0"/>
  <p:txStyles>
    <p:title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None/>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None/>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None/>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None/>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21.wmf"/><Relationship Id="rId7" Type="http://schemas.openxmlformats.org/officeDocument/2006/relationships/oleObject" Target="../embeddings/oleObject14.bin"/><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wmf"/><Relationship Id="rId30" Type="http://schemas.openxmlformats.org/officeDocument/2006/relationships/vmlDrawing" Target="../drawings/vmlDrawing5.vml"/><Relationship Id="rId3" Type="http://schemas.openxmlformats.org/officeDocument/2006/relationships/oleObject" Target="../embeddings/oleObject12.bin"/><Relationship Id="rId29" Type="http://schemas.openxmlformats.org/officeDocument/2006/relationships/slideLayout" Target="../slideLayouts/slideLayout7.xml"/><Relationship Id="rId28" Type="http://schemas.openxmlformats.org/officeDocument/2006/relationships/image" Target="../media/image31.wmf"/><Relationship Id="rId27" Type="http://schemas.openxmlformats.org/officeDocument/2006/relationships/oleObject" Target="../embeddings/oleObject24.bin"/><Relationship Id="rId26" Type="http://schemas.openxmlformats.org/officeDocument/2006/relationships/image" Target="../media/image30.wmf"/><Relationship Id="rId25" Type="http://schemas.openxmlformats.org/officeDocument/2006/relationships/oleObject" Target="../embeddings/oleObject23.bin"/><Relationship Id="rId24" Type="http://schemas.openxmlformats.org/officeDocument/2006/relationships/image" Target="../media/image29.wmf"/><Relationship Id="rId23" Type="http://schemas.openxmlformats.org/officeDocument/2006/relationships/oleObject" Target="../embeddings/oleObject22.bin"/><Relationship Id="rId22" Type="http://schemas.openxmlformats.org/officeDocument/2006/relationships/image" Target="../media/image28.wmf"/><Relationship Id="rId21" Type="http://schemas.openxmlformats.org/officeDocument/2006/relationships/oleObject" Target="../embeddings/oleObject21.bin"/><Relationship Id="rId20" Type="http://schemas.openxmlformats.org/officeDocument/2006/relationships/image" Target="../media/image27.wmf"/><Relationship Id="rId2" Type="http://schemas.openxmlformats.org/officeDocument/2006/relationships/image" Target="../media/image18.wmf"/><Relationship Id="rId19" Type="http://schemas.openxmlformats.org/officeDocument/2006/relationships/oleObject" Target="../embeddings/oleObject20.bin"/><Relationship Id="rId18" Type="http://schemas.openxmlformats.org/officeDocument/2006/relationships/image" Target="../media/image26.wmf"/><Relationship Id="rId17" Type="http://schemas.openxmlformats.org/officeDocument/2006/relationships/oleObject" Target="../embeddings/oleObject19.bin"/><Relationship Id="rId16" Type="http://schemas.openxmlformats.org/officeDocument/2006/relationships/image" Target="../media/image25.wmf"/><Relationship Id="rId15" Type="http://schemas.openxmlformats.org/officeDocument/2006/relationships/oleObject" Target="../embeddings/oleObject18.bin"/><Relationship Id="rId14" Type="http://schemas.openxmlformats.org/officeDocument/2006/relationships/image" Target="../media/image24.wmf"/><Relationship Id="rId13" Type="http://schemas.openxmlformats.org/officeDocument/2006/relationships/oleObject" Target="../embeddings/oleObject17.bin"/><Relationship Id="rId12" Type="http://schemas.openxmlformats.org/officeDocument/2006/relationships/image" Target="../media/image23.wmf"/><Relationship Id="rId11" Type="http://schemas.openxmlformats.org/officeDocument/2006/relationships/oleObject" Target="../embeddings/oleObject16.bin"/><Relationship Id="rId10" Type="http://schemas.openxmlformats.org/officeDocument/2006/relationships/image" Target="../media/image22.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5.wmf"/><Relationship Id="rId7" Type="http://schemas.openxmlformats.org/officeDocument/2006/relationships/oleObject" Target="../embeddings/oleObject28.bin"/><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 Id="rId3" Type="http://schemas.openxmlformats.org/officeDocument/2006/relationships/oleObject" Target="../embeddings/oleObject26.bin"/><Relationship Id="rId20" Type="http://schemas.openxmlformats.org/officeDocument/2006/relationships/vmlDrawing" Target="../drawings/vmlDrawing6.vml"/><Relationship Id="rId2" Type="http://schemas.openxmlformats.org/officeDocument/2006/relationships/image" Target="../media/image32.wmf"/><Relationship Id="rId19" Type="http://schemas.openxmlformats.org/officeDocument/2006/relationships/slideLayout" Target="../slideLayouts/slideLayout7.xml"/><Relationship Id="rId18" Type="http://schemas.openxmlformats.org/officeDocument/2006/relationships/image" Target="../media/image40.wmf"/><Relationship Id="rId17" Type="http://schemas.openxmlformats.org/officeDocument/2006/relationships/oleObject" Target="../embeddings/oleObject33.bin"/><Relationship Id="rId16" Type="http://schemas.openxmlformats.org/officeDocument/2006/relationships/image" Target="../media/image39.wmf"/><Relationship Id="rId15" Type="http://schemas.openxmlformats.org/officeDocument/2006/relationships/oleObject" Target="../embeddings/oleObject32.bin"/><Relationship Id="rId14" Type="http://schemas.openxmlformats.org/officeDocument/2006/relationships/image" Target="../media/image38.wmf"/><Relationship Id="rId13" Type="http://schemas.openxmlformats.org/officeDocument/2006/relationships/oleObject" Target="../embeddings/oleObject31.bin"/><Relationship Id="rId12" Type="http://schemas.openxmlformats.org/officeDocument/2006/relationships/image" Target="../media/image37.wmf"/><Relationship Id="rId11" Type="http://schemas.openxmlformats.org/officeDocument/2006/relationships/oleObject" Target="../embeddings/oleObject30.bin"/><Relationship Id="rId10" Type="http://schemas.openxmlformats.org/officeDocument/2006/relationships/image" Target="../media/image36.wmf"/><Relationship Id="rId1"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6.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wmf"/><Relationship Id="rId7" Type="http://schemas.openxmlformats.org/officeDocument/2006/relationships/oleObject" Target="../embeddings/oleObject37.bin"/><Relationship Id="rId6" Type="http://schemas.openxmlformats.org/officeDocument/2006/relationships/image" Target="../media/image44.wmf"/><Relationship Id="rId5" Type="http://schemas.openxmlformats.org/officeDocument/2006/relationships/oleObject" Target="../embeddings/oleObject36.bin"/><Relationship Id="rId4" Type="http://schemas.openxmlformats.org/officeDocument/2006/relationships/image" Target="../media/image43.wmf"/><Relationship Id="rId3" Type="http://schemas.openxmlformats.org/officeDocument/2006/relationships/oleObject" Target="../embeddings/oleObject35.bin"/><Relationship Id="rId2" Type="http://schemas.openxmlformats.org/officeDocument/2006/relationships/image" Target="../media/image42.wmf"/><Relationship Id="rId11" Type="http://schemas.openxmlformats.org/officeDocument/2006/relationships/vmlDrawing" Target="../drawings/vmlDrawing7.vml"/><Relationship Id="rId10" Type="http://schemas.openxmlformats.org/officeDocument/2006/relationships/slideLayout" Target="../slideLayouts/slideLayout7.xml"/><Relationship Id="rId1"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7.wmf"/><Relationship Id="rId7" Type="http://schemas.openxmlformats.org/officeDocument/2006/relationships/oleObject" Target="../embeddings/oleObject41.bin"/><Relationship Id="rId6" Type="http://schemas.openxmlformats.org/officeDocument/2006/relationships/image" Target="../media/image44.wmf"/><Relationship Id="rId5" Type="http://schemas.openxmlformats.org/officeDocument/2006/relationships/oleObject" Target="../embeddings/oleObject40.bin"/><Relationship Id="rId4" Type="http://schemas.openxmlformats.org/officeDocument/2006/relationships/image" Target="../media/image43.wmf"/><Relationship Id="rId3" Type="http://schemas.openxmlformats.org/officeDocument/2006/relationships/oleObject" Target="../embeddings/oleObject39.bin"/><Relationship Id="rId2" Type="http://schemas.openxmlformats.org/officeDocument/2006/relationships/image" Target="../media/image42.wmf"/><Relationship Id="rId11" Type="http://schemas.openxmlformats.org/officeDocument/2006/relationships/vmlDrawing" Target="../drawings/vmlDrawing8.vml"/><Relationship Id="rId10" Type="http://schemas.openxmlformats.org/officeDocument/2006/relationships/slideLayout" Target="../slideLayouts/slideLayout7.xml"/><Relationship Id="rId1"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50.wmf"/><Relationship Id="rId5" Type="http://schemas.openxmlformats.org/officeDocument/2006/relationships/oleObject" Target="../embeddings/oleObject44.bin"/><Relationship Id="rId4" Type="http://schemas.openxmlformats.org/officeDocument/2006/relationships/image" Target="../media/image49.wmf"/><Relationship Id="rId3" Type="http://schemas.openxmlformats.org/officeDocument/2006/relationships/oleObject" Target="../embeddings/oleObject43.bin"/><Relationship Id="rId2" Type="http://schemas.openxmlformats.org/officeDocument/2006/relationships/image" Target="../media/image48.wmf"/><Relationship Id="rId1" Type="http://schemas.openxmlformats.org/officeDocument/2006/relationships/oleObject" Target="../embeddings/oleObject42.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2.wmf"/><Relationship Id="rId7" Type="http://schemas.openxmlformats.org/officeDocument/2006/relationships/oleObject" Target="../embeddings/oleObject48.bin"/><Relationship Id="rId6" Type="http://schemas.openxmlformats.org/officeDocument/2006/relationships/image" Target="../media/image51.wmf"/><Relationship Id="rId5" Type="http://schemas.openxmlformats.org/officeDocument/2006/relationships/oleObject" Target="../embeddings/oleObject47.bin"/><Relationship Id="rId4" Type="http://schemas.openxmlformats.org/officeDocument/2006/relationships/image" Target="../media/image49.wmf"/><Relationship Id="rId3" Type="http://schemas.openxmlformats.org/officeDocument/2006/relationships/oleObject" Target="../embeddings/oleObject46.bin"/><Relationship Id="rId2" Type="http://schemas.openxmlformats.org/officeDocument/2006/relationships/image" Target="../media/image48.wmf"/><Relationship Id="rId10" Type="http://schemas.openxmlformats.org/officeDocument/2006/relationships/vmlDrawing" Target="../drawings/vmlDrawing10.vml"/><Relationship Id="rId1" Type="http://schemas.openxmlformats.org/officeDocument/2006/relationships/oleObject" Target="../embeddings/oleObject45.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53.wmf"/><Relationship Id="rId1" Type="http://schemas.openxmlformats.org/officeDocument/2006/relationships/oleObject" Target="../embeddings/oleObject49.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oleObject" Target="../embeddings/oleObject51.bin"/><Relationship Id="rId2" Type="http://schemas.openxmlformats.org/officeDocument/2006/relationships/image" Target="../media/image54.wmf"/><Relationship Id="rId1"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8.wmf"/><Relationship Id="rId7" Type="http://schemas.openxmlformats.org/officeDocument/2006/relationships/oleObject" Target="../embeddings/oleObject53.bin"/><Relationship Id="rId6" Type="http://schemas.openxmlformats.org/officeDocument/2006/relationships/image" Target="../media/image57.png"/><Relationship Id="rId5" Type="http://schemas.openxmlformats.org/officeDocument/2006/relationships/tags" Target="../tags/tag2.xml"/><Relationship Id="rId4" Type="http://schemas.openxmlformats.org/officeDocument/2006/relationships/image" Target="../media/image56.png"/><Relationship Id="rId3" Type="http://schemas.openxmlformats.org/officeDocument/2006/relationships/tags" Target="../tags/tag1.xml"/><Relationship Id="rId2" Type="http://schemas.openxmlformats.org/officeDocument/2006/relationships/image" Target="../media/image55.wmf"/><Relationship Id="rId11" Type="http://schemas.openxmlformats.org/officeDocument/2006/relationships/vmlDrawing" Target="../drawings/vmlDrawing13.vml"/><Relationship Id="rId10" Type="http://schemas.openxmlformats.org/officeDocument/2006/relationships/slideLayout" Target="../slideLayouts/slideLayout7.xml"/><Relationship Id="rId1" Type="http://schemas.openxmlformats.org/officeDocument/2006/relationships/oleObject" Target="../embeddings/oleObject5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1.wmf"/><Relationship Id="rId7" Type="http://schemas.openxmlformats.org/officeDocument/2006/relationships/oleObject" Target="../embeddings/oleObject6.bin"/><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 Id="rId3" Type="http://schemas.openxmlformats.org/officeDocument/2006/relationships/oleObject" Target="../embeddings/oleObject4.bin"/><Relationship Id="rId2" Type="http://schemas.openxmlformats.org/officeDocument/2006/relationships/image" Target="../media/image8.wmf"/><Relationship Id="rId16" Type="http://schemas.openxmlformats.org/officeDocument/2006/relationships/vmlDrawing" Target="../drawings/vmlDrawing3.vml"/><Relationship Id="rId15" Type="http://schemas.openxmlformats.org/officeDocument/2006/relationships/slideLayout" Target="../slideLayouts/slideLayout7.xml"/><Relationship Id="rId14" Type="http://schemas.openxmlformats.org/officeDocument/2006/relationships/image" Target="../media/image14.wmf"/><Relationship Id="rId13" Type="http://schemas.openxmlformats.org/officeDocument/2006/relationships/oleObject" Target="../embeddings/oleObject9.bin"/><Relationship Id="rId12" Type="http://schemas.openxmlformats.org/officeDocument/2006/relationships/image" Target="../media/image13.wmf"/><Relationship Id="rId11" Type="http://schemas.openxmlformats.org/officeDocument/2006/relationships/oleObject" Target="../embeddings/oleObject8.bin"/><Relationship Id="rId10" Type="http://schemas.openxmlformats.org/officeDocument/2006/relationships/image" Target="../media/image12.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98570" y="106045"/>
            <a:ext cx="4471035" cy="521970"/>
          </a:xfrm>
          <a:prstGeom prst="rect">
            <a:avLst/>
          </a:prstGeom>
          <a:noFill/>
        </p:spPr>
        <p:txBody>
          <a:bodyPr wrap="none" rtlCol="0" anchor="t">
            <a:spAutoFit/>
          </a:bodyPr>
          <a:p>
            <a:pPr algn="ctr">
              <a:spcBef>
                <a:spcPct val="50000"/>
              </a:spcBef>
            </a:pPr>
            <a:r>
              <a:rPr lang="en-US" altLang="zh-CN" dirty="0">
                <a:solidFill>
                  <a:schemeClr val="bg1"/>
                </a:solidFill>
                <a:latin typeface="Times New Roman" panose="02020603050405020304" pitchFamily="18" charset="0"/>
                <a:sym typeface="+mn-ea"/>
              </a:rPr>
              <a:t>5. </a:t>
            </a:r>
            <a:r>
              <a:rPr lang="zh-CN" altLang="en-US" dirty="0">
                <a:solidFill>
                  <a:schemeClr val="bg1"/>
                </a:solidFill>
                <a:latin typeface="Times New Roman" panose="02020603050405020304" pitchFamily="18" charset="0"/>
                <a:sym typeface="+mn-ea"/>
              </a:rPr>
              <a:t>智能变送器和阀门定位器</a:t>
            </a:r>
            <a:endParaRPr lang="zh-CN" altLang="en-US"/>
          </a:p>
        </p:txBody>
      </p:sp>
      <p:sp>
        <p:nvSpPr>
          <p:cNvPr id="3" name="矩形 3074"/>
          <p:cNvSpPr>
            <a:spLocks noChangeArrowheads="1"/>
          </p:cNvSpPr>
          <p:nvPr/>
        </p:nvSpPr>
        <p:spPr bwMode="auto">
          <a:xfrm>
            <a:off x="2543175" y="915670"/>
            <a:ext cx="6096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0" marR="0" lvl="0" indent="0" algn="just" defTabSz="914400" rtl="0" eaLnBrk="0" fontAlgn="base" latinLnBrk="0" hangingPunct="0">
              <a:lnSpc>
                <a:spcPct val="100000"/>
              </a:lnSpc>
              <a:spcBef>
                <a:spcPct val="50000"/>
              </a:spcBef>
              <a:spcAft>
                <a:spcPct val="0"/>
              </a:spcAft>
              <a:buClr>
                <a:schemeClr val="bg2"/>
              </a:buClr>
              <a:buSzTx/>
              <a:buFont typeface="Monotype Sorts" pitchFamily="2" charset="2"/>
              <a:buNone/>
              <a:defRPr/>
            </a:pPr>
            <a:r>
              <a:rPr kumimoji="0" lang="zh-CN" altLang="en-US" sz="2800" b="1" i="0" u="none" strike="noStrike" kern="1200" cap="none" spc="0" normalizeH="0" baseline="0" noProof="0" dirty="0" smtClean="0">
                <a:ln>
                  <a:noFill/>
                </a:ln>
                <a:solidFill>
                  <a:schemeClr val="accent2">
                    <a:lumMod val="75000"/>
                  </a:schemeClr>
                </a:solidFill>
                <a:effectLst/>
                <a:uLnTx/>
                <a:uFillTx/>
                <a:latin typeface="Times New Roman" panose="02020603050405020304" pitchFamily="18" charset="0"/>
                <a:ea typeface="宋体" panose="02010600030101010101" pitchFamily="2" charset="-122"/>
                <a:cs typeface="+mn-cs"/>
              </a:rPr>
              <a:t>智能差压变送器</a:t>
            </a:r>
            <a:endParaRPr kumimoji="0" lang="zh-CN" altLang="en-US" sz="2800" b="1" i="0" u="none" strike="noStrike" kern="1200" cap="none" spc="0" normalizeH="0" baseline="0" noProof="0" dirty="0" smtClean="0">
              <a:ln>
                <a:noFill/>
              </a:ln>
              <a:solidFill>
                <a:schemeClr val="accent2">
                  <a:lumMod val="75000"/>
                </a:schemeClr>
              </a:solidFill>
              <a:effectLst/>
              <a:uLnTx/>
              <a:uFillTx/>
              <a:latin typeface="Times New Roman" panose="02020603050405020304" pitchFamily="18" charset="0"/>
              <a:ea typeface="宋体" panose="02010600030101010101" pitchFamily="2" charset="-122"/>
              <a:cs typeface="+mn-cs"/>
            </a:endParaRPr>
          </a:p>
        </p:txBody>
      </p:sp>
      <p:sp>
        <p:nvSpPr>
          <p:cNvPr id="2054" name="矩形 3078"/>
          <p:cNvSpPr>
            <a:spLocks noChangeArrowheads="1"/>
          </p:cNvSpPr>
          <p:nvPr/>
        </p:nvSpPr>
        <p:spPr bwMode="auto">
          <a:xfrm>
            <a:off x="2482850" y="4511675"/>
            <a:ext cx="6096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0" marR="0" lvl="0" indent="0" algn="just" defTabSz="914400" rtl="0" eaLnBrk="0" fontAlgn="base" latinLnBrk="0" hangingPunct="0">
              <a:lnSpc>
                <a:spcPct val="100000"/>
              </a:lnSpc>
              <a:spcBef>
                <a:spcPct val="50000"/>
              </a:spcBef>
              <a:spcAft>
                <a:spcPct val="0"/>
              </a:spcAft>
              <a:buClr>
                <a:schemeClr val="bg2"/>
              </a:buClr>
              <a:buSzTx/>
              <a:buFont typeface="Monotype Sorts" pitchFamily="2" charset="2"/>
              <a:buNone/>
              <a:defRPr/>
            </a:pPr>
            <a:r>
              <a:rPr kumimoji="0" lang="zh-CN" altLang="en-US" sz="2800" b="1" i="0" u="none" strike="noStrike" kern="1200" cap="none" spc="0" normalizeH="0" baseline="0" noProof="0" dirty="0" smtClean="0">
                <a:ln>
                  <a:noFill/>
                </a:ln>
                <a:solidFill>
                  <a:schemeClr val="accent2">
                    <a:lumMod val="75000"/>
                  </a:schemeClr>
                </a:solidFill>
                <a:effectLst/>
                <a:uLnTx/>
                <a:uFillTx/>
                <a:latin typeface="Times New Roman" panose="02020603050405020304" pitchFamily="18" charset="0"/>
                <a:ea typeface="宋体" panose="02010600030101010101" pitchFamily="2" charset="-122"/>
                <a:cs typeface="+mn-cs"/>
              </a:rPr>
              <a:t>智能电气阀门定位器</a:t>
            </a:r>
            <a:endParaRPr kumimoji="0" lang="zh-CN" altLang="en-US" sz="2800" b="1" i="0" u="none" strike="noStrike" kern="1200" cap="none" spc="0" normalizeH="0" baseline="0" noProof="0" dirty="0" smtClean="0">
              <a:ln>
                <a:noFill/>
              </a:ln>
              <a:solidFill>
                <a:schemeClr val="accent2">
                  <a:lumMod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矩形 1"/>
          <p:cNvSpPr/>
          <p:nvPr/>
        </p:nvSpPr>
        <p:spPr>
          <a:xfrm>
            <a:off x="2494757" y="1725930"/>
            <a:ext cx="2685415" cy="521970"/>
          </a:xfrm>
          <a:prstGeom prst="rect">
            <a:avLst/>
          </a:prstGeom>
        </p:spPr>
        <p:txBody>
          <a:bodyPr wrap="none">
            <a:spAutoFit/>
          </a:bodyPr>
          <a:p>
            <a:pPr marL="0" marR="0" lvl="0" indent="0" algn="just" defTabSz="914400" rtl="0" eaLnBrk="0" fontAlgn="base" latinLnBrk="0" hangingPunct="0">
              <a:lnSpc>
                <a:spcPct val="100000"/>
              </a:lnSpc>
              <a:spcBef>
                <a:spcPct val="50000"/>
              </a:spcBef>
              <a:spcAft>
                <a:spcPct val="0"/>
              </a:spcAft>
              <a:buClr>
                <a:schemeClr val="bg2"/>
              </a:buClr>
              <a:buSzTx/>
              <a:buFont typeface="Monotype Sorts" pitchFamily="2" charset="2"/>
              <a:buNone/>
              <a:defRPr/>
            </a:pPr>
            <a:r>
              <a:rPr kumimoji="0" lang="zh-CN" altLang="en-US" sz="2800" b="1" i="0" u="none" strike="noStrike" kern="1200" cap="none" spc="0" normalizeH="0" baseline="0" noProof="0" dirty="0" smtClean="0">
                <a:ln>
                  <a:noFill/>
                </a:ln>
                <a:solidFill>
                  <a:schemeClr val="accent2">
                    <a:lumMod val="75000"/>
                  </a:schemeClr>
                </a:solidFill>
                <a:effectLst/>
                <a:uLnTx/>
                <a:uFillTx/>
                <a:latin typeface="Times New Roman" panose="02020603050405020304" pitchFamily="18" charset="0"/>
                <a:ea typeface="宋体" panose="02010600030101010101" pitchFamily="2" charset="-122"/>
                <a:cs typeface="+mn-cs"/>
              </a:rPr>
              <a:t>智能温度变送器</a:t>
            </a:r>
            <a:endParaRPr kumimoji="0" lang="zh-CN" altLang="en-US" sz="2800" b="1"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宋体" panose="02010600030101010101" pitchFamily="2" charset="-122"/>
              <a:cs typeface="+mn-cs"/>
            </a:endParaRPr>
          </a:p>
        </p:txBody>
      </p:sp>
      <p:sp>
        <p:nvSpPr>
          <p:cNvPr id="2053" name="矩形 3074"/>
          <p:cNvSpPr/>
          <p:nvPr/>
        </p:nvSpPr>
        <p:spPr>
          <a:xfrm>
            <a:off x="2595245" y="2525395"/>
            <a:ext cx="7418070" cy="953135"/>
          </a:xfrm>
          <a:prstGeom prst="rect">
            <a:avLst/>
          </a:prstGeom>
          <a:noFill/>
          <a:ln w="9525">
            <a:noFill/>
          </a:ln>
        </p:spPr>
        <p:txBody>
          <a:bodyPr wrap="square" anchor="t">
            <a:spAutoFit/>
          </a:bodyPr>
          <a:p>
            <a:pPr algn="just" eaLnBrk="0" hangingPunct="0">
              <a:spcBef>
                <a:spcPct val="50000"/>
              </a:spcBef>
              <a:buClr>
                <a:schemeClr val="bg2"/>
              </a:buClr>
              <a:buFont typeface="Monotype Sorts" pitchFamily="2" charset="2"/>
            </a:pPr>
            <a:r>
              <a:rPr lang="zh-CN" altLang="en-US" b="1" dirty="0">
                <a:latin typeface="Times New Roman" panose="02020603050405020304" pitchFamily="18" charset="0"/>
              </a:rPr>
              <a:t>功能，组成结构，传递信号，组态方式，应用举例</a:t>
            </a:r>
            <a:endParaRPr lang="zh-CN" altLang="en-US" b="1" dirty="0">
              <a:latin typeface="Times New Roman" panose="02020603050405020304" pitchFamily="18" charset="0"/>
            </a:endParaRPr>
          </a:p>
        </p:txBody>
      </p:sp>
      <p:sp>
        <p:nvSpPr>
          <p:cNvPr id="2055" name="矩形 3074"/>
          <p:cNvSpPr/>
          <p:nvPr/>
        </p:nvSpPr>
        <p:spPr>
          <a:xfrm>
            <a:off x="2543175" y="5300663"/>
            <a:ext cx="7142163" cy="521970"/>
          </a:xfrm>
          <a:prstGeom prst="rect">
            <a:avLst/>
          </a:prstGeom>
          <a:noFill/>
          <a:ln w="9525">
            <a:noFill/>
          </a:ln>
        </p:spPr>
        <p:txBody>
          <a:bodyPr anchor="t">
            <a:spAutoFit/>
          </a:bodyPr>
          <a:p>
            <a:pPr algn="just" eaLnBrk="0" hangingPunct="0">
              <a:spcBef>
                <a:spcPct val="50000"/>
              </a:spcBef>
              <a:buClr>
                <a:schemeClr val="bg2"/>
              </a:buClr>
              <a:buFont typeface="Monotype Sorts" pitchFamily="2" charset="2"/>
            </a:pPr>
            <a:r>
              <a:rPr lang="zh-CN" altLang="en-US" b="1" dirty="0">
                <a:latin typeface="Times New Roman" panose="02020603050405020304" pitchFamily="18" charset="0"/>
              </a:rPr>
              <a:t>组成结构，功能，工作原理</a:t>
            </a:r>
            <a:endParaRPr lang="zh-CN" altLang="en-US" b="1" dirty="0">
              <a:latin typeface="Times New Roman" panose="02020603050405020304" pitchFamily="18" charset="0"/>
            </a:endParaRPr>
          </a:p>
        </p:txBody>
      </p:sp>
      <p:sp>
        <p:nvSpPr>
          <p:cNvPr id="6" name="矩形 3078"/>
          <p:cNvSpPr>
            <a:spLocks noChangeArrowheads="1"/>
          </p:cNvSpPr>
          <p:nvPr/>
        </p:nvSpPr>
        <p:spPr bwMode="auto">
          <a:xfrm>
            <a:off x="2543175" y="3673475"/>
            <a:ext cx="6096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0" marR="0" lvl="0" indent="0" algn="just" defTabSz="914400" rtl="0" eaLnBrk="0" fontAlgn="base" latinLnBrk="0" hangingPunct="0">
              <a:lnSpc>
                <a:spcPct val="100000"/>
              </a:lnSpc>
              <a:spcBef>
                <a:spcPct val="50000"/>
              </a:spcBef>
              <a:spcAft>
                <a:spcPct val="0"/>
              </a:spcAft>
              <a:buClr>
                <a:schemeClr val="bg2"/>
              </a:buClr>
              <a:buSzTx/>
              <a:buFont typeface="Monotype Sorts" pitchFamily="2" charset="2"/>
              <a:buNone/>
              <a:defRPr/>
            </a:pPr>
            <a:r>
              <a:rPr kumimoji="0" lang="zh-CN" altLang="en-US" sz="2800" b="1" i="0" u="none" strike="noStrike" kern="1200" cap="none" spc="0" normalizeH="0" baseline="0" noProof="0" dirty="0" smtClean="0">
                <a:ln>
                  <a:noFill/>
                </a:ln>
                <a:solidFill>
                  <a:schemeClr val="accent2">
                    <a:lumMod val="75000"/>
                  </a:schemeClr>
                </a:solidFill>
                <a:effectLst/>
                <a:uLnTx/>
                <a:uFillTx/>
                <a:latin typeface="Times New Roman" panose="02020603050405020304" pitchFamily="18" charset="0"/>
                <a:ea typeface="宋体" panose="02010600030101010101" pitchFamily="2" charset="-122"/>
                <a:cs typeface="+mn-cs"/>
              </a:rPr>
              <a:t>模拟阀门定位器</a:t>
            </a:r>
            <a:endParaRPr kumimoji="0" lang="zh-CN" altLang="en-US" sz="2800" b="1" i="0" u="none" strike="noStrike" kern="1200" cap="none" spc="0" normalizeH="0" baseline="0" noProof="0" dirty="0" smtClean="0">
              <a:ln>
                <a:noFill/>
              </a:ln>
              <a:solidFill>
                <a:schemeClr val="accent2">
                  <a:lumMod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advClick="0">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0241"/>
          <p:cNvSpPr txBox="1"/>
          <p:nvPr/>
        </p:nvSpPr>
        <p:spPr>
          <a:xfrm>
            <a:off x="1847850" y="925830"/>
            <a:ext cx="9540240" cy="4861560"/>
          </a:xfrm>
          <a:prstGeom prst="rect">
            <a:avLst/>
          </a:prstGeom>
          <a:noFill/>
          <a:ln w="9525">
            <a:noFill/>
          </a:ln>
        </p:spPr>
        <p:txBody>
          <a:bodyPr wrap="square" anchor="t">
            <a:spAutoFit/>
          </a:bodyPr>
          <a:p>
            <a:pPr>
              <a:spcBef>
                <a:spcPct val="50000"/>
              </a:spcBef>
            </a:pPr>
            <a:r>
              <a:rPr lang="zh-CN" altLang="en-US" b="1" dirty="0">
                <a:solidFill>
                  <a:schemeClr val="tx1"/>
                </a:solidFill>
                <a:latin typeface="Calibri" panose="020F0502020204030204" charset="0"/>
              </a:rPr>
              <a:t>（</a:t>
            </a:r>
            <a:r>
              <a:rPr lang="en-US" altLang="zh-CN" b="1" dirty="0">
                <a:solidFill>
                  <a:schemeClr val="tx1"/>
                </a:solidFill>
                <a:latin typeface="Calibri" panose="020F0502020204030204" charset="0"/>
              </a:rPr>
              <a:t>2</a:t>
            </a:r>
            <a:r>
              <a:rPr lang="zh-CN" altLang="en-US" b="1" dirty="0">
                <a:solidFill>
                  <a:schemeClr val="tx1"/>
                </a:solidFill>
                <a:latin typeface="Calibri" panose="020F0502020204030204" charset="0"/>
              </a:rPr>
              <a:t>） 变送器远程组态与监视</a:t>
            </a:r>
            <a:endParaRPr lang="zh-CN" altLang="en-US" b="1" dirty="0">
              <a:solidFill>
                <a:schemeClr val="tx1"/>
              </a:solidFill>
              <a:latin typeface="Calibri" panose="020F0502020204030204" charset="0"/>
            </a:endParaRPr>
          </a:p>
          <a:p>
            <a:pPr>
              <a:spcBef>
                <a:spcPct val="50000"/>
              </a:spcBef>
            </a:pPr>
            <a:r>
              <a:rPr lang="zh-CN" altLang="en-US" b="1" dirty="0">
                <a:solidFill>
                  <a:srgbClr val="FF0000"/>
                </a:solidFill>
                <a:latin typeface="Times New Roman" panose="02020603050405020304" pitchFamily="18" charset="0"/>
              </a:rPr>
              <a:t>变送器组态</a:t>
            </a:r>
            <a:endParaRPr lang="zh-CN" altLang="en-US" b="1" dirty="0">
              <a:solidFill>
                <a:srgbClr val="FF0000"/>
              </a:solidFill>
              <a:latin typeface="Times New Roman" panose="02020603050405020304" pitchFamily="18" charset="0"/>
            </a:endParaRPr>
          </a:p>
          <a:p>
            <a:pPr>
              <a:spcBef>
                <a:spcPct val="50000"/>
              </a:spcBef>
            </a:pPr>
            <a:r>
              <a:rPr lang="zh-CN" altLang="en-US" sz="2400" b="1" dirty="0">
                <a:latin typeface="Times New Roman" panose="02020603050405020304" pitchFamily="18" charset="0"/>
              </a:rPr>
              <a:t>选择设置变送器的地址号、零点、量程、输出形式、补偿值、滤波时间等，将参数传输到变送器</a:t>
            </a:r>
            <a:r>
              <a:rPr lang="en-US" altLang="zh-CN" sz="2400" b="1" dirty="0">
                <a:latin typeface="Times New Roman" panose="02020603050405020304" pitchFamily="18" charset="0"/>
              </a:rPr>
              <a:t>EEPROM</a:t>
            </a:r>
            <a:r>
              <a:rPr lang="zh-CN" altLang="en-US" sz="2400" b="1" dirty="0">
                <a:latin typeface="Times New Roman" panose="02020603050405020304" pitchFamily="18" charset="0"/>
              </a:rPr>
              <a:t>中。</a:t>
            </a:r>
            <a:endParaRPr lang="zh-CN" altLang="en-US" sz="2400" b="1" dirty="0">
              <a:latin typeface="Times New Roman" panose="02020603050405020304" pitchFamily="18" charset="0"/>
            </a:endParaRPr>
          </a:p>
          <a:p>
            <a:pPr>
              <a:spcBef>
                <a:spcPct val="50000"/>
              </a:spcBef>
            </a:pPr>
            <a:r>
              <a:rPr lang="zh-CN" altLang="en-US" b="1" dirty="0">
                <a:solidFill>
                  <a:srgbClr val="FF0000"/>
                </a:solidFill>
                <a:latin typeface="Times New Roman" panose="02020603050405020304" pitchFamily="18" charset="0"/>
              </a:rPr>
              <a:t>诊断</a:t>
            </a:r>
            <a:endParaRPr lang="zh-CN" altLang="en-US" b="1" dirty="0">
              <a:solidFill>
                <a:srgbClr val="FF0000"/>
              </a:solidFill>
              <a:latin typeface="Times New Roman" panose="02020603050405020304" pitchFamily="18" charset="0"/>
            </a:endParaRPr>
          </a:p>
          <a:p>
            <a:pPr>
              <a:spcBef>
                <a:spcPct val="50000"/>
              </a:spcBef>
            </a:pPr>
            <a:r>
              <a:rPr lang="zh-CN" altLang="en-US" sz="2400" b="1" dirty="0">
                <a:latin typeface="Times New Roman" panose="02020603050405020304" pitchFamily="18" charset="0"/>
              </a:rPr>
              <a:t>对组态参数、通信状态、变送器的运行状态进行诊断，显示故障代码。</a:t>
            </a:r>
            <a:endParaRPr lang="zh-CN" altLang="en-US" sz="2400" b="1" dirty="0">
              <a:latin typeface="Times New Roman" panose="02020603050405020304" pitchFamily="18" charset="0"/>
            </a:endParaRPr>
          </a:p>
          <a:p>
            <a:pPr>
              <a:spcBef>
                <a:spcPct val="50000"/>
              </a:spcBef>
            </a:pPr>
            <a:r>
              <a:rPr lang="zh-CN" altLang="en-US" b="1" dirty="0">
                <a:solidFill>
                  <a:srgbClr val="FF0000"/>
                </a:solidFill>
                <a:latin typeface="Times New Roman" panose="02020603050405020304" pitchFamily="18" charset="0"/>
              </a:rPr>
              <a:t>抄表</a:t>
            </a:r>
            <a:endParaRPr lang="zh-CN" altLang="en-US" b="1" dirty="0">
              <a:solidFill>
                <a:srgbClr val="FF0000"/>
              </a:solidFill>
              <a:latin typeface="Times New Roman" panose="02020603050405020304" pitchFamily="18" charset="0"/>
            </a:endParaRPr>
          </a:p>
          <a:p>
            <a:pPr>
              <a:spcBef>
                <a:spcPct val="50000"/>
              </a:spcBef>
            </a:pPr>
            <a:r>
              <a:rPr lang="zh-CN" altLang="en-US" sz="2400" b="1" dirty="0">
                <a:solidFill>
                  <a:srgbClr val="FF0000"/>
                </a:solidFill>
                <a:latin typeface="Times New Roman" panose="02020603050405020304" pitchFamily="18" charset="0"/>
              </a:rPr>
              <a:t>读取并显示变送器中</a:t>
            </a:r>
            <a:r>
              <a:rPr lang="zh-CN" altLang="en-US" sz="2400" b="1" dirty="0">
                <a:latin typeface="Times New Roman" panose="02020603050405020304" pitchFamily="18" charset="0"/>
              </a:rPr>
              <a:t>存储的重要</a:t>
            </a:r>
            <a:r>
              <a:rPr lang="zh-CN" altLang="en-US" sz="2400" b="1" dirty="0">
                <a:solidFill>
                  <a:srgbClr val="FF0000"/>
                </a:solidFill>
                <a:latin typeface="Times New Roman" panose="02020603050405020304" pitchFamily="18" charset="0"/>
              </a:rPr>
              <a:t>信息</a:t>
            </a:r>
            <a:r>
              <a:rPr lang="zh-CN" altLang="en-US" sz="2400" b="1" dirty="0">
                <a:latin typeface="Times New Roman" panose="02020603050405020304" pitchFamily="18" charset="0"/>
              </a:rPr>
              <a:t>。（变送器地址号、过程参量、零点、量程等）</a:t>
            </a:r>
            <a:endParaRPr lang="zh-CN" altLang="en-US" sz="2400" b="1" dirty="0">
              <a:latin typeface="Times New Roman" panose="02020603050405020304" pitchFamily="18" charset="0"/>
            </a:endParaRPr>
          </a:p>
        </p:txBody>
      </p:sp>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1266"/>
          <p:cNvSpPr/>
          <p:nvPr/>
        </p:nvSpPr>
        <p:spPr>
          <a:xfrm>
            <a:off x="2011363" y="846773"/>
            <a:ext cx="6408737" cy="521970"/>
          </a:xfrm>
          <a:prstGeom prst="rect">
            <a:avLst/>
          </a:prstGeom>
          <a:noFill/>
          <a:ln w="9525">
            <a:noFill/>
          </a:ln>
        </p:spPr>
        <p:txBody>
          <a:bodyPr anchor="t">
            <a:spAutoFit/>
          </a:bodyPr>
          <a:p>
            <a:pPr>
              <a:spcBef>
                <a:spcPct val="50000"/>
              </a:spcBef>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3</a:t>
            </a:r>
            <a:r>
              <a:rPr lang="zh-CN" altLang="en-US" b="1" dirty="0">
                <a:solidFill>
                  <a:schemeClr val="accent2"/>
                </a:solidFill>
                <a:latin typeface="Times New Roman" panose="02020603050405020304" pitchFamily="18" charset="0"/>
              </a:rPr>
              <a:t>）一种</a:t>
            </a:r>
            <a:r>
              <a:rPr lang="en-US" altLang="zh-CN" b="1" dirty="0">
                <a:solidFill>
                  <a:schemeClr val="accent2"/>
                </a:solidFill>
                <a:latin typeface="Times New Roman" panose="02020603050405020304" pitchFamily="18" charset="0"/>
              </a:rPr>
              <a:t>HART</a:t>
            </a:r>
            <a:r>
              <a:rPr lang="zh-CN" altLang="en-US" b="1" dirty="0">
                <a:solidFill>
                  <a:schemeClr val="accent2"/>
                </a:solidFill>
                <a:latin typeface="Times New Roman" panose="02020603050405020304" pitchFamily="18" charset="0"/>
              </a:rPr>
              <a:t>协议的智能差压变送器</a:t>
            </a:r>
            <a:endParaRPr lang="zh-CN" altLang="en-US" b="1" dirty="0">
              <a:latin typeface="Times New Roman" panose="02020603050405020304" pitchFamily="18" charset="0"/>
            </a:endParaRPr>
          </a:p>
        </p:txBody>
      </p:sp>
      <p:grpSp>
        <p:nvGrpSpPr>
          <p:cNvPr id="11268" name="组合 11268"/>
          <p:cNvGrpSpPr/>
          <p:nvPr/>
        </p:nvGrpSpPr>
        <p:grpSpPr>
          <a:xfrm>
            <a:off x="2011680" y="1480185"/>
            <a:ext cx="8168640" cy="4526280"/>
            <a:chOff x="0" y="0"/>
            <a:chExt cx="5254" cy="3024"/>
          </a:xfrm>
        </p:grpSpPr>
        <p:sp>
          <p:nvSpPr>
            <p:cNvPr id="11269" name="矩形 11269"/>
            <p:cNvSpPr/>
            <p:nvPr/>
          </p:nvSpPr>
          <p:spPr>
            <a:xfrm>
              <a:off x="864" y="0"/>
              <a:ext cx="720" cy="1680"/>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zh-CN" sz="2400" b="1" dirty="0">
                  <a:latin typeface="Times New Roman" panose="02020603050405020304" pitchFamily="18" charset="0"/>
                </a:rPr>
                <a:t>AD7715</a:t>
              </a:r>
              <a:endParaRPr lang="en-US" altLang="zh-CN" sz="2400" b="1" dirty="0">
                <a:latin typeface="Times New Roman" panose="02020603050405020304" pitchFamily="18" charset="0"/>
              </a:endParaRPr>
            </a:p>
          </p:txBody>
        </p:sp>
        <p:sp>
          <p:nvSpPr>
            <p:cNvPr id="11270" name="矩形 11270"/>
            <p:cNvSpPr/>
            <p:nvPr/>
          </p:nvSpPr>
          <p:spPr>
            <a:xfrm>
              <a:off x="2160" y="240"/>
              <a:ext cx="768" cy="105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18" charset="0"/>
                </a:rPr>
                <a:t>微处理器</a:t>
              </a:r>
              <a:endParaRPr lang="zh-CN" altLang="en-US" sz="2400" b="1" dirty="0">
                <a:latin typeface="Times New Roman" panose="02020603050405020304" pitchFamily="18" charset="0"/>
              </a:endParaRPr>
            </a:p>
          </p:txBody>
        </p:sp>
        <p:sp>
          <p:nvSpPr>
            <p:cNvPr id="11271" name="矩形 11271"/>
            <p:cNvSpPr/>
            <p:nvPr/>
          </p:nvSpPr>
          <p:spPr>
            <a:xfrm>
              <a:off x="3456" y="240"/>
              <a:ext cx="720" cy="1008"/>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zh-CN" sz="2400" b="1" dirty="0">
                  <a:latin typeface="Times New Roman" panose="02020603050405020304" pitchFamily="18" charset="0"/>
                </a:rPr>
                <a:t>AD421</a:t>
              </a:r>
              <a:endParaRPr lang="en-US" altLang="zh-CN" sz="2400" b="1" dirty="0">
                <a:latin typeface="Times New Roman" panose="02020603050405020304" pitchFamily="18" charset="0"/>
              </a:endParaRPr>
            </a:p>
          </p:txBody>
        </p:sp>
        <p:sp>
          <p:nvSpPr>
            <p:cNvPr id="11272" name="矩形 11272"/>
            <p:cNvSpPr/>
            <p:nvPr/>
          </p:nvSpPr>
          <p:spPr>
            <a:xfrm>
              <a:off x="2496" y="1920"/>
              <a:ext cx="1200" cy="384"/>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18" charset="0"/>
                </a:rPr>
                <a:t>波形形成电路</a:t>
              </a:r>
              <a:endParaRPr lang="zh-CN" altLang="en-US" sz="2400" b="1" dirty="0">
                <a:latin typeface="Times New Roman" panose="02020603050405020304" pitchFamily="18" charset="0"/>
              </a:endParaRPr>
            </a:p>
          </p:txBody>
        </p:sp>
        <p:sp>
          <p:nvSpPr>
            <p:cNvPr id="11273" name="矩形 11273"/>
            <p:cNvSpPr/>
            <p:nvPr/>
          </p:nvSpPr>
          <p:spPr>
            <a:xfrm>
              <a:off x="3456" y="2496"/>
              <a:ext cx="1008" cy="33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18" charset="0"/>
                </a:rPr>
                <a:t>带通滤波器</a:t>
              </a:r>
              <a:endParaRPr lang="zh-CN" altLang="en-US" sz="2400" b="1" dirty="0">
                <a:latin typeface="Times New Roman" panose="02020603050405020304" pitchFamily="18" charset="0"/>
              </a:endParaRPr>
            </a:p>
          </p:txBody>
        </p:sp>
        <p:sp>
          <p:nvSpPr>
            <p:cNvPr id="11274" name="矩形 11274"/>
            <p:cNvSpPr/>
            <p:nvPr/>
          </p:nvSpPr>
          <p:spPr>
            <a:xfrm>
              <a:off x="1344" y="2352"/>
              <a:ext cx="1056" cy="480"/>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zh-CN" sz="2400" b="1" dirty="0">
                  <a:latin typeface="Times New Roman" panose="02020603050405020304" pitchFamily="18" charset="0"/>
                </a:rPr>
                <a:t>HART</a:t>
              </a:r>
              <a:endParaRPr lang="en-US" altLang="zh-CN" sz="2400" b="1" dirty="0">
                <a:latin typeface="Times New Roman" panose="02020603050405020304" pitchFamily="18" charset="0"/>
              </a:endParaRPr>
            </a:p>
            <a:p>
              <a:pPr algn="ctr"/>
              <a:r>
                <a:rPr lang="zh-CN" altLang="en-US" sz="2400" b="1" dirty="0">
                  <a:latin typeface="Times New Roman" panose="02020603050405020304" pitchFamily="18" charset="0"/>
                </a:rPr>
                <a:t>调制解调器</a:t>
              </a:r>
              <a:endParaRPr lang="zh-CN" altLang="en-US" sz="2400" b="1" dirty="0">
                <a:latin typeface="Times New Roman" panose="02020603050405020304" pitchFamily="18" charset="0"/>
              </a:endParaRPr>
            </a:p>
          </p:txBody>
        </p:sp>
        <p:sp>
          <p:nvSpPr>
            <p:cNvPr id="11275" name="直接连接符 11275"/>
            <p:cNvSpPr/>
            <p:nvPr/>
          </p:nvSpPr>
          <p:spPr>
            <a:xfrm>
              <a:off x="1584" y="480"/>
              <a:ext cx="576" cy="0"/>
            </a:xfrm>
            <a:prstGeom prst="line">
              <a:avLst/>
            </a:prstGeom>
            <a:ln w="19050" cap="flat" cmpd="sng">
              <a:solidFill>
                <a:schemeClr val="tx1"/>
              </a:solidFill>
              <a:prstDash val="solid"/>
              <a:round/>
              <a:headEnd type="none" w="med" len="med"/>
              <a:tailEnd type="none" w="med" len="med"/>
            </a:ln>
          </p:spPr>
        </p:sp>
        <p:sp>
          <p:nvSpPr>
            <p:cNvPr id="11276" name="直接连接符 11276"/>
            <p:cNvSpPr/>
            <p:nvPr/>
          </p:nvSpPr>
          <p:spPr>
            <a:xfrm>
              <a:off x="1584" y="672"/>
              <a:ext cx="576" cy="0"/>
            </a:xfrm>
            <a:prstGeom prst="line">
              <a:avLst/>
            </a:prstGeom>
            <a:ln w="19050" cap="flat" cmpd="sng">
              <a:solidFill>
                <a:schemeClr val="tx1"/>
              </a:solidFill>
              <a:prstDash val="solid"/>
              <a:round/>
              <a:headEnd type="none" w="med" len="med"/>
              <a:tailEnd type="none" w="med" len="med"/>
            </a:ln>
          </p:spPr>
        </p:sp>
        <p:sp>
          <p:nvSpPr>
            <p:cNvPr id="11277" name="直接连接符 11277"/>
            <p:cNvSpPr/>
            <p:nvPr/>
          </p:nvSpPr>
          <p:spPr>
            <a:xfrm>
              <a:off x="1584" y="864"/>
              <a:ext cx="576" cy="0"/>
            </a:xfrm>
            <a:prstGeom prst="line">
              <a:avLst/>
            </a:prstGeom>
            <a:ln w="19050" cap="flat" cmpd="sng">
              <a:solidFill>
                <a:schemeClr val="tx1"/>
              </a:solidFill>
              <a:prstDash val="solid"/>
              <a:round/>
              <a:headEnd type="none" w="med" len="med"/>
              <a:tailEnd type="none" w="med" len="med"/>
            </a:ln>
          </p:spPr>
        </p:sp>
        <p:sp>
          <p:nvSpPr>
            <p:cNvPr id="11278" name="直接连接符 11278"/>
            <p:cNvSpPr/>
            <p:nvPr/>
          </p:nvSpPr>
          <p:spPr>
            <a:xfrm>
              <a:off x="1584" y="1056"/>
              <a:ext cx="576" cy="0"/>
            </a:xfrm>
            <a:prstGeom prst="line">
              <a:avLst/>
            </a:prstGeom>
            <a:ln w="19050" cap="flat" cmpd="sng">
              <a:solidFill>
                <a:schemeClr val="tx1"/>
              </a:solidFill>
              <a:prstDash val="solid"/>
              <a:round/>
              <a:headEnd type="none" w="med" len="med"/>
              <a:tailEnd type="none" w="med" len="med"/>
            </a:ln>
          </p:spPr>
        </p:sp>
        <p:sp>
          <p:nvSpPr>
            <p:cNvPr id="11279" name="直接连接符 11279"/>
            <p:cNvSpPr/>
            <p:nvPr/>
          </p:nvSpPr>
          <p:spPr>
            <a:xfrm>
              <a:off x="384" y="1152"/>
              <a:ext cx="480" cy="0"/>
            </a:xfrm>
            <a:prstGeom prst="line">
              <a:avLst/>
            </a:prstGeom>
            <a:ln w="19050" cap="flat" cmpd="sng">
              <a:solidFill>
                <a:schemeClr val="tx1"/>
              </a:solidFill>
              <a:prstDash val="solid"/>
              <a:round/>
              <a:headEnd type="none" w="med" len="med"/>
              <a:tailEnd type="none" w="med" len="med"/>
            </a:ln>
          </p:spPr>
        </p:sp>
        <p:sp>
          <p:nvSpPr>
            <p:cNvPr id="11280" name="直接连接符 11280"/>
            <p:cNvSpPr/>
            <p:nvPr/>
          </p:nvSpPr>
          <p:spPr>
            <a:xfrm>
              <a:off x="576" y="1152"/>
              <a:ext cx="0" cy="144"/>
            </a:xfrm>
            <a:prstGeom prst="line">
              <a:avLst/>
            </a:prstGeom>
            <a:ln w="19050" cap="flat" cmpd="sng">
              <a:solidFill>
                <a:schemeClr val="tx1"/>
              </a:solidFill>
              <a:prstDash val="solid"/>
              <a:round/>
              <a:headEnd type="none" w="med" len="med"/>
              <a:tailEnd type="none" w="med" len="med"/>
            </a:ln>
          </p:spPr>
        </p:sp>
        <p:sp>
          <p:nvSpPr>
            <p:cNvPr id="11281" name="直接连接符 11281"/>
            <p:cNvSpPr/>
            <p:nvPr/>
          </p:nvSpPr>
          <p:spPr>
            <a:xfrm>
              <a:off x="480" y="1296"/>
              <a:ext cx="192" cy="0"/>
            </a:xfrm>
            <a:prstGeom prst="line">
              <a:avLst/>
            </a:prstGeom>
            <a:ln w="19050" cap="flat" cmpd="sng">
              <a:solidFill>
                <a:schemeClr val="tx1"/>
              </a:solidFill>
              <a:prstDash val="solid"/>
              <a:round/>
              <a:headEnd type="none" w="med" len="med"/>
              <a:tailEnd type="none" w="med" len="med"/>
            </a:ln>
          </p:spPr>
        </p:sp>
        <p:sp>
          <p:nvSpPr>
            <p:cNvPr id="11282" name="矩形 11282"/>
            <p:cNvSpPr/>
            <p:nvPr/>
          </p:nvSpPr>
          <p:spPr>
            <a:xfrm>
              <a:off x="480" y="1344"/>
              <a:ext cx="192" cy="48"/>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1283" name="直接连接符 11283"/>
            <p:cNvSpPr/>
            <p:nvPr/>
          </p:nvSpPr>
          <p:spPr>
            <a:xfrm>
              <a:off x="480" y="1440"/>
              <a:ext cx="192" cy="0"/>
            </a:xfrm>
            <a:prstGeom prst="line">
              <a:avLst/>
            </a:prstGeom>
            <a:ln w="19050" cap="flat" cmpd="sng">
              <a:solidFill>
                <a:schemeClr val="tx1"/>
              </a:solidFill>
              <a:prstDash val="solid"/>
              <a:round/>
              <a:headEnd type="none" w="med" len="med"/>
              <a:tailEnd type="none" w="med" len="med"/>
            </a:ln>
          </p:spPr>
        </p:sp>
        <p:sp>
          <p:nvSpPr>
            <p:cNvPr id="11284" name="直接连接符 11284"/>
            <p:cNvSpPr/>
            <p:nvPr/>
          </p:nvSpPr>
          <p:spPr>
            <a:xfrm>
              <a:off x="576" y="1440"/>
              <a:ext cx="0" cy="192"/>
            </a:xfrm>
            <a:prstGeom prst="line">
              <a:avLst/>
            </a:prstGeom>
            <a:ln w="19050" cap="flat" cmpd="sng">
              <a:solidFill>
                <a:schemeClr val="tx1"/>
              </a:solidFill>
              <a:prstDash val="solid"/>
              <a:round/>
              <a:headEnd type="none" w="med" len="med"/>
              <a:tailEnd type="none" w="med" len="med"/>
            </a:ln>
          </p:spPr>
        </p:sp>
        <p:sp>
          <p:nvSpPr>
            <p:cNvPr id="11285" name="直接连接符 11285"/>
            <p:cNvSpPr/>
            <p:nvPr/>
          </p:nvSpPr>
          <p:spPr>
            <a:xfrm>
              <a:off x="384" y="1632"/>
              <a:ext cx="480" cy="0"/>
            </a:xfrm>
            <a:prstGeom prst="line">
              <a:avLst/>
            </a:prstGeom>
            <a:ln w="19050" cap="flat" cmpd="sng">
              <a:solidFill>
                <a:schemeClr val="tx1"/>
              </a:solidFill>
              <a:prstDash val="solid"/>
              <a:round/>
              <a:headEnd type="none" w="med" len="med"/>
              <a:tailEnd type="none" w="med" len="med"/>
            </a:ln>
          </p:spPr>
        </p:sp>
        <p:sp>
          <p:nvSpPr>
            <p:cNvPr id="11286" name="直接连接符 11286"/>
            <p:cNvSpPr/>
            <p:nvPr/>
          </p:nvSpPr>
          <p:spPr>
            <a:xfrm>
              <a:off x="384" y="1056"/>
              <a:ext cx="0" cy="192"/>
            </a:xfrm>
            <a:prstGeom prst="line">
              <a:avLst/>
            </a:prstGeom>
            <a:ln w="19050" cap="flat" cmpd="sng">
              <a:solidFill>
                <a:schemeClr val="tx1"/>
              </a:solidFill>
              <a:prstDash val="solid"/>
              <a:round/>
              <a:headEnd type="none" w="med" len="med"/>
              <a:tailEnd type="none" w="med" len="med"/>
            </a:ln>
          </p:spPr>
        </p:sp>
        <p:sp>
          <p:nvSpPr>
            <p:cNvPr id="11287" name="直接连接符 11287"/>
            <p:cNvSpPr/>
            <p:nvPr/>
          </p:nvSpPr>
          <p:spPr>
            <a:xfrm>
              <a:off x="336" y="1056"/>
              <a:ext cx="0" cy="192"/>
            </a:xfrm>
            <a:prstGeom prst="line">
              <a:avLst/>
            </a:prstGeom>
            <a:ln w="19050" cap="flat" cmpd="sng">
              <a:solidFill>
                <a:schemeClr val="tx1"/>
              </a:solidFill>
              <a:prstDash val="solid"/>
              <a:round/>
              <a:headEnd type="none" w="med" len="med"/>
              <a:tailEnd type="none" w="med" len="med"/>
            </a:ln>
          </p:spPr>
        </p:sp>
        <p:sp>
          <p:nvSpPr>
            <p:cNvPr id="11288" name="直接连接符 11288"/>
            <p:cNvSpPr/>
            <p:nvPr/>
          </p:nvSpPr>
          <p:spPr>
            <a:xfrm>
              <a:off x="384" y="1536"/>
              <a:ext cx="0" cy="192"/>
            </a:xfrm>
            <a:prstGeom prst="line">
              <a:avLst/>
            </a:prstGeom>
            <a:ln w="19050" cap="flat" cmpd="sng">
              <a:solidFill>
                <a:schemeClr val="tx1"/>
              </a:solidFill>
              <a:prstDash val="solid"/>
              <a:round/>
              <a:headEnd type="none" w="med" len="med"/>
              <a:tailEnd type="none" w="med" len="med"/>
            </a:ln>
          </p:spPr>
        </p:sp>
        <p:sp>
          <p:nvSpPr>
            <p:cNvPr id="11289" name="直接连接符 11289"/>
            <p:cNvSpPr/>
            <p:nvPr/>
          </p:nvSpPr>
          <p:spPr>
            <a:xfrm>
              <a:off x="336" y="1536"/>
              <a:ext cx="0" cy="192"/>
            </a:xfrm>
            <a:prstGeom prst="line">
              <a:avLst/>
            </a:prstGeom>
            <a:ln w="19050" cap="flat" cmpd="sng">
              <a:solidFill>
                <a:schemeClr val="tx1"/>
              </a:solidFill>
              <a:prstDash val="solid"/>
              <a:round/>
              <a:headEnd type="none" w="med" len="med"/>
              <a:tailEnd type="none" w="med" len="med"/>
            </a:ln>
          </p:spPr>
        </p:sp>
        <p:sp>
          <p:nvSpPr>
            <p:cNvPr id="11290" name="直接连接符 11290"/>
            <p:cNvSpPr/>
            <p:nvPr/>
          </p:nvSpPr>
          <p:spPr>
            <a:xfrm>
              <a:off x="96" y="1152"/>
              <a:ext cx="240" cy="0"/>
            </a:xfrm>
            <a:prstGeom prst="line">
              <a:avLst/>
            </a:prstGeom>
            <a:ln w="19050" cap="flat" cmpd="sng">
              <a:solidFill>
                <a:schemeClr val="tx1"/>
              </a:solidFill>
              <a:prstDash val="solid"/>
              <a:round/>
              <a:headEnd type="none" w="med" len="med"/>
              <a:tailEnd type="none" w="med" len="med"/>
            </a:ln>
          </p:spPr>
        </p:sp>
        <p:sp>
          <p:nvSpPr>
            <p:cNvPr id="11291" name="直接连接符 11291"/>
            <p:cNvSpPr/>
            <p:nvPr/>
          </p:nvSpPr>
          <p:spPr>
            <a:xfrm>
              <a:off x="96" y="1632"/>
              <a:ext cx="240" cy="0"/>
            </a:xfrm>
            <a:prstGeom prst="line">
              <a:avLst/>
            </a:prstGeom>
            <a:ln w="19050" cap="flat" cmpd="sng">
              <a:solidFill>
                <a:schemeClr val="tx1"/>
              </a:solidFill>
              <a:prstDash val="solid"/>
              <a:round/>
              <a:headEnd type="none" w="med" len="med"/>
              <a:tailEnd type="none" w="med" len="med"/>
            </a:ln>
          </p:spPr>
        </p:sp>
        <p:sp>
          <p:nvSpPr>
            <p:cNvPr id="11292" name="直接连接符 11292"/>
            <p:cNvSpPr/>
            <p:nvPr/>
          </p:nvSpPr>
          <p:spPr>
            <a:xfrm>
              <a:off x="96" y="1152"/>
              <a:ext cx="0" cy="624"/>
            </a:xfrm>
            <a:prstGeom prst="line">
              <a:avLst/>
            </a:prstGeom>
            <a:ln w="19050" cap="flat" cmpd="sng">
              <a:solidFill>
                <a:schemeClr val="tx1"/>
              </a:solidFill>
              <a:prstDash val="solid"/>
              <a:round/>
              <a:headEnd type="none" w="med" len="med"/>
              <a:tailEnd type="none" w="med" len="med"/>
            </a:ln>
          </p:spPr>
        </p:sp>
        <p:sp>
          <p:nvSpPr>
            <p:cNvPr id="11293" name="直接连接符 11293"/>
            <p:cNvSpPr/>
            <p:nvPr/>
          </p:nvSpPr>
          <p:spPr>
            <a:xfrm>
              <a:off x="0" y="1776"/>
              <a:ext cx="192" cy="0"/>
            </a:xfrm>
            <a:prstGeom prst="line">
              <a:avLst/>
            </a:prstGeom>
            <a:ln w="19050" cap="flat" cmpd="sng">
              <a:solidFill>
                <a:schemeClr val="tx1"/>
              </a:solidFill>
              <a:prstDash val="solid"/>
              <a:round/>
              <a:headEnd type="none" w="med" len="med"/>
              <a:tailEnd type="none" w="med" len="med"/>
            </a:ln>
          </p:spPr>
        </p:sp>
        <p:sp>
          <p:nvSpPr>
            <p:cNvPr id="11294" name="直接连接符 11294"/>
            <p:cNvSpPr/>
            <p:nvPr/>
          </p:nvSpPr>
          <p:spPr>
            <a:xfrm>
              <a:off x="48" y="1824"/>
              <a:ext cx="96" cy="0"/>
            </a:xfrm>
            <a:prstGeom prst="line">
              <a:avLst/>
            </a:prstGeom>
            <a:ln w="19050" cap="flat" cmpd="sng">
              <a:solidFill>
                <a:schemeClr val="tx1"/>
              </a:solidFill>
              <a:prstDash val="solid"/>
              <a:round/>
              <a:headEnd type="none" w="med" len="med"/>
              <a:tailEnd type="none" w="med" len="med"/>
            </a:ln>
          </p:spPr>
        </p:sp>
        <p:sp>
          <p:nvSpPr>
            <p:cNvPr id="11295" name="流程图: 决策 11295"/>
            <p:cNvSpPr/>
            <p:nvPr/>
          </p:nvSpPr>
          <p:spPr>
            <a:xfrm>
              <a:off x="48" y="336"/>
              <a:ext cx="576" cy="384"/>
            </a:xfrm>
            <a:prstGeom prst="flowChartDecision">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1296" name="直接连接符 11296"/>
            <p:cNvSpPr/>
            <p:nvPr/>
          </p:nvSpPr>
          <p:spPr>
            <a:xfrm flipV="1">
              <a:off x="624" y="288"/>
              <a:ext cx="0" cy="240"/>
            </a:xfrm>
            <a:prstGeom prst="line">
              <a:avLst/>
            </a:prstGeom>
            <a:ln w="19050" cap="flat" cmpd="sng">
              <a:solidFill>
                <a:schemeClr val="tx1"/>
              </a:solidFill>
              <a:prstDash val="solid"/>
              <a:round/>
              <a:headEnd type="none" w="med" len="med"/>
              <a:tailEnd type="none" w="med" len="med"/>
            </a:ln>
          </p:spPr>
        </p:sp>
        <p:sp>
          <p:nvSpPr>
            <p:cNvPr id="11297" name="直接连接符 11297"/>
            <p:cNvSpPr/>
            <p:nvPr/>
          </p:nvSpPr>
          <p:spPr>
            <a:xfrm>
              <a:off x="48" y="528"/>
              <a:ext cx="0" cy="240"/>
            </a:xfrm>
            <a:prstGeom prst="line">
              <a:avLst/>
            </a:prstGeom>
            <a:ln w="19050" cap="flat" cmpd="sng">
              <a:solidFill>
                <a:schemeClr val="tx1"/>
              </a:solidFill>
              <a:prstDash val="solid"/>
              <a:round/>
              <a:headEnd type="none" w="med" len="med"/>
              <a:tailEnd type="none" w="med" len="med"/>
            </a:ln>
          </p:spPr>
        </p:sp>
        <p:sp>
          <p:nvSpPr>
            <p:cNvPr id="11298" name="直接连接符 11298"/>
            <p:cNvSpPr/>
            <p:nvPr/>
          </p:nvSpPr>
          <p:spPr>
            <a:xfrm>
              <a:off x="48" y="768"/>
              <a:ext cx="816" cy="0"/>
            </a:xfrm>
            <a:prstGeom prst="line">
              <a:avLst/>
            </a:prstGeom>
            <a:ln w="19050" cap="flat" cmpd="sng">
              <a:solidFill>
                <a:schemeClr val="tx1"/>
              </a:solidFill>
              <a:prstDash val="solid"/>
              <a:round/>
              <a:headEnd type="none" w="med" len="med"/>
              <a:tailEnd type="none" w="med" len="med"/>
            </a:ln>
          </p:spPr>
        </p:sp>
        <p:sp>
          <p:nvSpPr>
            <p:cNvPr id="11299" name="直接连接符 11299"/>
            <p:cNvSpPr/>
            <p:nvPr/>
          </p:nvSpPr>
          <p:spPr>
            <a:xfrm>
              <a:off x="624" y="288"/>
              <a:ext cx="240" cy="0"/>
            </a:xfrm>
            <a:prstGeom prst="line">
              <a:avLst/>
            </a:prstGeom>
            <a:ln w="19050" cap="flat" cmpd="sng">
              <a:solidFill>
                <a:schemeClr val="tx1"/>
              </a:solidFill>
              <a:prstDash val="solid"/>
              <a:round/>
              <a:headEnd type="none" w="med" len="med"/>
              <a:tailEnd type="none" w="med" len="med"/>
            </a:ln>
          </p:spPr>
        </p:sp>
        <p:sp>
          <p:nvSpPr>
            <p:cNvPr id="11300" name="直接连接符 11300"/>
            <p:cNvSpPr/>
            <p:nvPr/>
          </p:nvSpPr>
          <p:spPr>
            <a:xfrm flipV="1">
              <a:off x="432" y="288"/>
              <a:ext cx="48" cy="192"/>
            </a:xfrm>
            <a:prstGeom prst="line">
              <a:avLst/>
            </a:prstGeom>
            <a:ln w="19050" cap="flat" cmpd="sng">
              <a:solidFill>
                <a:schemeClr val="tx1"/>
              </a:solidFill>
              <a:prstDash val="solid"/>
              <a:round/>
              <a:headEnd type="none" w="med" len="med"/>
              <a:tailEnd type="triangle" w="med" len="med"/>
            </a:ln>
          </p:spPr>
        </p:sp>
        <p:sp>
          <p:nvSpPr>
            <p:cNvPr id="11301" name="直接连接符 11301"/>
            <p:cNvSpPr/>
            <p:nvPr/>
          </p:nvSpPr>
          <p:spPr>
            <a:xfrm flipV="1">
              <a:off x="192" y="528"/>
              <a:ext cx="48" cy="144"/>
            </a:xfrm>
            <a:prstGeom prst="line">
              <a:avLst/>
            </a:prstGeom>
            <a:ln w="19050" cap="flat" cmpd="sng">
              <a:solidFill>
                <a:schemeClr val="tx1"/>
              </a:solidFill>
              <a:prstDash val="solid"/>
              <a:round/>
              <a:headEnd type="none" w="med" len="med"/>
              <a:tailEnd type="triangle" w="med" len="med"/>
            </a:ln>
          </p:spPr>
        </p:sp>
        <p:sp>
          <p:nvSpPr>
            <p:cNvPr id="11302" name="直接连接符 11302"/>
            <p:cNvSpPr/>
            <p:nvPr/>
          </p:nvSpPr>
          <p:spPr>
            <a:xfrm>
              <a:off x="192" y="288"/>
              <a:ext cx="0" cy="192"/>
            </a:xfrm>
            <a:prstGeom prst="line">
              <a:avLst/>
            </a:prstGeom>
            <a:ln w="19050" cap="flat" cmpd="sng">
              <a:solidFill>
                <a:schemeClr val="tx1"/>
              </a:solidFill>
              <a:prstDash val="solid"/>
              <a:round/>
              <a:headEnd type="none" w="med" len="med"/>
              <a:tailEnd type="triangle" w="med" len="med"/>
            </a:ln>
          </p:spPr>
        </p:sp>
        <p:sp>
          <p:nvSpPr>
            <p:cNvPr id="11303" name="直接连接符 11303"/>
            <p:cNvSpPr/>
            <p:nvPr/>
          </p:nvSpPr>
          <p:spPr>
            <a:xfrm>
              <a:off x="432" y="528"/>
              <a:ext cx="0" cy="192"/>
            </a:xfrm>
            <a:prstGeom prst="line">
              <a:avLst/>
            </a:prstGeom>
            <a:ln w="19050" cap="flat" cmpd="sng">
              <a:solidFill>
                <a:schemeClr val="tx1"/>
              </a:solidFill>
              <a:prstDash val="solid"/>
              <a:round/>
              <a:headEnd type="none" w="med" len="med"/>
              <a:tailEnd type="triangle" w="med" len="med"/>
            </a:ln>
          </p:spPr>
        </p:sp>
        <p:sp>
          <p:nvSpPr>
            <p:cNvPr id="11304" name="直接连接符 11304"/>
            <p:cNvSpPr/>
            <p:nvPr/>
          </p:nvSpPr>
          <p:spPr>
            <a:xfrm>
              <a:off x="2928" y="480"/>
              <a:ext cx="528" cy="0"/>
            </a:xfrm>
            <a:prstGeom prst="line">
              <a:avLst/>
            </a:prstGeom>
            <a:ln w="19050" cap="flat" cmpd="sng">
              <a:solidFill>
                <a:schemeClr val="tx1"/>
              </a:solidFill>
              <a:prstDash val="solid"/>
              <a:round/>
              <a:headEnd type="none" w="med" len="med"/>
              <a:tailEnd type="none" w="med" len="med"/>
            </a:ln>
          </p:spPr>
        </p:sp>
        <p:sp>
          <p:nvSpPr>
            <p:cNvPr id="11305" name="直接连接符 11305"/>
            <p:cNvSpPr/>
            <p:nvPr/>
          </p:nvSpPr>
          <p:spPr>
            <a:xfrm>
              <a:off x="2928" y="768"/>
              <a:ext cx="528" cy="0"/>
            </a:xfrm>
            <a:prstGeom prst="line">
              <a:avLst/>
            </a:prstGeom>
            <a:ln w="19050" cap="flat" cmpd="sng">
              <a:solidFill>
                <a:schemeClr val="tx1"/>
              </a:solidFill>
              <a:prstDash val="solid"/>
              <a:round/>
              <a:headEnd type="none" w="med" len="med"/>
              <a:tailEnd type="none" w="med" len="med"/>
            </a:ln>
          </p:spPr>
        </p:sp>
        <p:sp>
          <p:nvSpPr>
            <p:cNvPr id="11306" name="直接连接符 11306"/>
            <p:cNvSpPr/>
            <p:nvPr/>
          </p:nvSpPr>
          <p:spPr>
            <a:xfrm>
              <a:off x="2928" y="1056"/>
              <a:ext cx="528" cy="0"/>
            </a:xfrm>
            <a:prstGeom prst="line">
              <a:avLst/>
            </a:prstGeom>
            <a:ln w="19050" cap="flat" cmpd="sng">
              <a:solidFill>
                <a:schemeClr val="tx1"/>
              </a:solidFill>
              <a:prstDash val="solid"/>
              <a:round/>
              <a:headEnd type="none" w="med" len="med"/>
              <a:tailEnd type="none" w="med" len="med"/>
            </a:ln>
          </p:spPr>
        </p:sp>
        <p:sp>
          <p:nvSpPr>
            <p:cNvPr id="11307" name="直接连接符 11307"/>
            <p:cNvSpPr/>
            <p:nvPr/>
          </p:nvSpPr>
          <p:spPr>
            <a:xfrm>
              <a:off x="4176" y="480"/>
              <a:ext cx="912" cy="0"/>
            </a:xfrm>
            <a:prstGeom prst="line">
              <a:avLst/>
            </a:prstGeom>
            <a:ln w="19050" cap="flat" cmpd="sng">
              <a:solidFill>
                <a:schemeClr val="tx1"/>
              </a:solidFill>
              <a:prstDash val="solid"/>
              <a:round/>
              <a:headEnd type="none" w="med" len="med"/>
              <a:tailEnd type="none" w="med" len="med"/>
            </a:ln>
          </p:spPr>
        </p:sp>
        <p:sp>
          <p:nvSpPr>
            <p:cNvPr id="11308" name="直接连接符 11308"/>
            <p:cNvSpPr/>
            <p:nvPr/>
          </p:nvSpPr>
          <p:spPr>
            <a:xfrm flipV="1">
              <a:off x="3072" y="1440"/>
              <a:ext cx="0" cy="480"/>
            </a:xfrm>
            <a:prstGeom prst="line">
              <a:avLst/>
            </a:prstGeom>
            <a:ln w="19050" cap="flat" cmpd="sng">
              <a:solidFill>
                <a:schemeClr val="tx1"/>
              </a:solidFill>
              <a:prstDash val="solid"/>
              <a:round/>
              <a:headEnd type="none" w="med" len="med"/>
              <a:tailEnd type="none" w="med" len="med"/>
            </a:ln>
          </p:spPr>
        </p:sp>
        <p:sp>
          <p:nvSpPr>
            <p:cNvPr id="11309" name="直接连接符 11309"/>
            <p:cNvSpPr/>
            <p:nvPr/>
          </p:nvSpPr>
          <p:spPr>
            <a:xfrm>
              <a:off x="3072" y="1440"/>
              <a:ext cx="336" cy="0"/>
            </a:xfrm>
            <a:prstGeom prst="line">
              <a:avLst/>
            </a:prstGeom>
            <a:ln w="19050" cap="flat" cmpd="sng">
              <a:solidFill>
                <a:schemeClr val="tx1"/>
              </a:solidFill>
              <a:prstDash val="solid"/>
              <a:round/>
              <a:headEnd type="none" w="med" len="med"/>
              <a:tailEnd type="none" w="med" len="med"/>
            </a:ln>
          </p:spPr>
        </p:sp>
        <p:sp>
          <p:nvSpPr>
            <p:cNvPr id="11310" name="直接连接符 11310"/>
            <p:cNvSpPr/>
            <p:nvPr/>
          </p:nvSpPr>
          <p:spPr>
            <a:xfrm>
              <a:off x="3408" y="1344"/>
              <a:ext cx="0" cy="192"/>
            </a:xfrm>
            <a:prstGeom prst="line">
              <a:avLst/>
            </a:prstGeom>
            <a:ln w="19050" cap="flat" cmpd="sng">
              <a:solidFill>
                <a:schemeClr val="tx1"/>
              </a:solidFill>
              <a:prstDash val="solid"/>
              <a:round/>
              <a:headEnd type="none" w="med" len="med"/>
              <a:tailEnd type="none" w="med" len="med"/>
            </a:ln>
          </p:spPr>
        </p:sp>
        <p:sp>
          <p:nvSpPr>
            <p:cNvPr id="11311" name="直接连接符 11311"/>
            <p:cNvSpPr/>
            <p:nvPr/>
          </p:nvSpPr>
          <p:spPr>
            <a:xfrm>
              <a:off x="3504" y="1344"/>
              <a:ext cx="0" cy="192"/>
            </a:xfrm>
            <a:prstGeom prst="line">
              <a:avLst/>
            </a:prstGeom>
            <a:ln w="19050" cap="flat" cmpd="sng">
              <a:solidFill>
                <a:schemeClr val="tx1"/>
              </a:solidFill>
              <a:prstDash val="solid"/>
              <a:round/>
              <a:headEnd type="none" w="med" len="med"/>
              <a:tailEnd type="none" w="med" len="med"/>
            </a:ln>
          </p:spPr>
        </p:sp>
        <p:sp>
          <p:nvSpPr>
            <p:cNvPr id="11312" name="直接连接符 11312"/>
            <p:cNvSpPr/>
            <p:nvPr/>
          </p:nvSpPr>
          <p:spPr>
            <a:xfrm>
              <a:off x="3504" y="1440"/>
              <a:ext cx="384" cy="0"/>
            </a:xfrm>
            <a:prstGeom prst="line">
              <a:avLst/>
            </a:prstGeom>
            <a:ln w="19050" cap="flat" cmpd="sng">
              <a:solidFill>
                <a:schemeClr val="tx1"/>
              </a:solidFill>
              <a:prstDash val="solid"/>
              <a:round/>
              <a:headEnd type="none" w="med" len="med"/>
              <a:tailEnd type="none" w="med" len="med"/>
            </a:ln>
          </p:spPr>
        </p:sp>
        <p:sp>
          <p:nvSpPr>
            <p:cNvPr id="11313" name="直接连接符 11313"/>
            <p:cNvSpPr/>
            <p:nvPr/>
          </p:nvSpPr>
          <p:spPr>
            <a:xfrm>
              <a:off x="3792" y="1584"/>
              <a:ext cx="192" cy="0"/>
            </a:xfrm>
            <a:prstGeom prst="line">
              <a:avLst/>
            </a:prstGeom>
            <a:ln w="19050" cap="flat" cmpd="sng">
              <a:solidFill>
                <a:schemeClr val="tx1"/>
              </a:solidFill>
              <a:prstDash val="solid"/>
              <a:round/>
              <a:headEnd type="none" w="med" len="med"/>
              <a:tailEnd type="none" w="med" len="med"/>
            </a:ln>
          </p:spPr>
        </p:sp>
        <p:sp>
          <p:nvSpPr>
            <p:cNvPr id="11314" name="直接连接符 11314"/>
            <p:cNvSpPr/>
            <p:nvPr/>
          </p:nvSpPr>
          <p:spPr>
            <a:xfrm>
              <a:off x="3792" y="1680"/>
              <a:ext cx="192" cy="0"/>
            </a:xfrm>
            <a:prstGeom prst="line">
              <a:avLst/>
            </a:prstGeom>
            <a:ln w="19050" cap="flat" cmpd="sng">
              <a:solidFill>
                <a:schemeClr val="tx1"/>
              </a:solidFill>
              <a:prstDash val="solid"/>
              <a:round/>
              <a:headEnd type="none" w="med" len="med"/>
              <a:tailEnd type="none" w="med" len="med"/>
            </a:ln>
          </p:spPr>
        </p:sp>
        <p:sp>
          <p:nvSpPr>
            <p:cNvPr id="11315" name="直接连接符 11315"/>
            <p:cNvSpPr/>
            <p:nvPr/>
          </p:nvSpPr>
          <p:spPr>
            <a:xfrm>
              <a:off x="3888" y="1680"/>
              <a:ext cx="0" cy="96"/>
            </a:xfrm>
            <a:prstGeom prst="line">
              <a:avLst/>
            </a:prstGeom>
            <a:ln w="19050" cap="flat" cmpd="sng">
              <a:solidFill>
                <a:schemeClr val="tx1"/>
              </a:solidFill>
              <a:prstDash val="solid"/>
              <a:round/>
              <a:headEnd type="none" w="med" len="med"/>
              <a:tailEnd type="none" w="med" len="med"/>
            </a:ln>
          </p:spPr>
        </p:sp>
        <p:sp>
          <p:nvSpPr>
            <p:cNvPr id="11316" name="直接连接符 11316"/>
            <p:cNvSpPr/>
            <p:nvPr/>
          </p:nvSpPr>
          <p:spPr>
            <a:xfrm>
              <a:off x="3840" y="1776"/>
              <a:ext cx="96" cy="0"/>
            </a:xfrm>
            <a:prstGeom prst="line">
              <a:avLst/>
            </a:prstGeom>
            <a:ln w="19050" cap="flat" cmpd="sng">
              <a:solidFill>
                <a:schemeClr val="tx1"/>
              </a:solidFill>
              <a:prstDash val="solid"/>
              <a:round/>
              <a:headEnd type="none" w="med" len="med"/>
              <a:tailEnd type="none" w="med" len="med"/>
            </a:ln>
          </p:spPr>
        </p:sp>
        <p:sp>
          <p:nvSpPr>
            <p:cNvPr id="11317" name="直接连接符 11317"/>
            <p:cNvSpPr/>
            <p:nvPr/>
          </p:nvSpPr>
          <p:spPr>
            <a:xfrm>
              <a:off x="3984" y="2256"/>
              <a:ext cx="432" cy="0"/>
            </a:xfrm>
            <a:prstGeom prst="line">
              <a:avLst/>
            </a:prstGeom>
            <a:ln w="19050" cap="flat" cmpd="sng">
              <a:solidFill>
                <a:srgbClr val="FF0000"/>
              </a:solidFill>
              <a:prstDash val="solid"/>
              <a:round/>
              <a:headEnd type="none" w="med" len="med"/>
              <a:tailEnd type="none" w="med" len="med"/>
            </a:ln>
          </p:spPr>
        </p:sp>
        <p:sp>
          <p:nvSpPr>
            <p:cNvPr id="11318" name="直接连接符 11318"/>
            <p:cNvSpPr/>
            <p:nvPr/>
          </p:nvSpPr>
          <p:spPr>
            <a:xfrm>
              <a:off x="4416" y="1056"/>
              <a:ext cx="0" cy="1200"/>
            </a:xfrm>
            <a:prstGeom prst="line">
              <a:avLst/>
            </a:prstGeom>
            <a:ln w="19050" cap="flat" cmpd="sng">
              <a:solidFill>
                <a:srgbClr val="FF0000"/>
              </a:solidFill>
              <a:prstDash val="solid"/>
              <a:round/>
              <a:headEnd type="none" w="med" len="med"/>
              <a:tailEnd type="none" w="med" len="med"/>
            </a:ln>
          </p:spPr>
        </p:sp>
        <p:sp>
          <p:nvSpPr>
            <p:cNvPr id="11319" name="直接连接符 11319"/>
            <p:cNvSpPr/>
            <p:nvPr/>
          </p:nvSpPr>
          <p:spPr>
            <a:xfrm>
              <a:off x="3984" y="2256"/>
              <a:ext cx="0" cy="240"/>
            </a:xfrm>
            <a:prstGeom prst="line">
              <a:avLst/>
            </a:prstGeom>
            <a:ln w="19050" cap="flat" cmpd="sng">
              <a:solidFill>
                <a:srgbClr val="FF0000"/>
              </a:solidFill>
              <a:prstDash val="solid"/>
              <a:round/>
              <a:headEnd type="none" w="med" len="med"/>
              <a:tailEnd type="triangle" w="med" len="med"/>
            </a:ln>
          </p:spPr>
        </p:sp>
        <p:sp>
          <p:nvSpPr>
            <p:cNvPr id="11320" name="直接连接符 11320"/>
            <p:cNvSpPr/>
            <p:nvPr/>
          </p:nvSpPr>
          <p:spPr>
            <a:xfrm flipH="1">
              <a:off x="2400" y="2688"/>
              <a:ext cx="1056" cy="0"/>
            </a:xfrm>
            <a:prstGeom prst="line">
              <a:avLst/>
            </a:prstGeom>
            <a:ln w="19050" cap="flat" cmpd="sng">
              <a:solidFill>
                <a:srgbClr val="FF0000"/>
              </a:solidFill>
              <a:prstDash val="solid"/>
              <a:round/>
              <a:headEnd type="none" w="med" len="med"/>
              <a:tailEnd type="triangle" w="med" len="med"/>
            </a:ln>
          </p:spPr>
        </p:sp>
        <p:sp>
          <p:nvSpPr>
            <p:cNvPr id="11321" name="直接连接符 11321"/>
            <p:cNvSpPr/>
            <p:nvPr/>
          </p:nvSpPr>
          <p:spPr>
            <a:xfrm>
              <a:off x="2400" y="2496"/>
              <a:ext cx="672" cy="0"/>
            </a:xfrm>
            <a:prstGeom prst="line">
              <a:avLst/>
            </a:prstGeom>
            <a:ln w="19050" cap="flat" cmpd="sng">
              <a:solidFill>
                <a:srgbClr val="0000FF"/>
              </a:solidFill>
              <a:prstDash val="solid"/>
              <a:round/>
              <a:headEnd type="none" w="med" len="med"/>
              <a:tailEnd type="none" w="med" len="med"/>
            </a:ln>
          </p:spPr>
        </p:sp>
        <p:sp>
          <p:nvSpPr>
            <p:cNvPr id="11322" name="直接连接符 11322"/>
            <p:cNvSpPr/>
            <p:nvPr/>
          </p:nvSpPr>
          <p:spPr>
            <a:xfrm flipV="1">
              <a:off x="3072" y="2304"/>
              <a:ext cx="0" cy="192"/>
            </a:xfrm>
            <a:prstGeom prst="line">
              <a:avLst/>
            </a:prstGeom>
            <a:ln w="19050" cap="flat" cmpd="sng">
              <a:solidFill>
                <a:schemeClr val="accent2"/>
              </a:solidFill>
              <a:prstDash val="solid"/>
              <a:round/>
              <a:headEnd type="none" w="med" len="med"/>
              <a:tailEnd type="triangle" w="med" len="med"/>
            </a:ln>
          </p:spPr>
        </p:sp>
        <p:sp>
          <p:nvSpPr>
            <p:cNvPr id="11323" name="直接连接符 11323"/>
            <p:cNvSpPr/>
            <p:nvPr/>
          </p:nvSpPr>
          <p:spPr>
            <a:xfrm>
              <a:off x="2112" y="1728"/>
              <a:ext cx="0" cy="624"/>
            </a:xfrm>
            <a:prstGeom prst="line">
              <a:avLst/>
            </a:prstGeom>
            <a:ln w="19050" cap="flat" cmpd="sng">
              <a:solidFill>
                <a:schemeClr val="accent2"/>
              </a:solidFill>
              <a:prstDash val="solid"/>
              <a:round/>
              <a:headEnd type="none" w="med" len="med"/>
              <a:tailEnd type="triangle" w="med" len="med"/>
            </a:ln>
          </p:spPr>
        </p:sp>
        <p:sp>
          <p:nvSpPr>
            <p:cNvPr id="11324" name="直接连接符 11324"/>
            <p:cNvSpPr/>
            <p:nvPr/>
          </p:nvSpPr>
          <p:spPr>
            <a:xfrm>
              <a:off x="2112" y="1728"/>
              <a:ext cx="528" cy="0"/>
            </a:xfrm>
            <a:prstGeom prst="line">
              <a:avLst/>
            </a:prstGeom>
            <a:ln w="19050" cap="flat" cmpd="sng">
              <a:solidFill>
                <a:schemeClr val="accent2"/>
              </a:solidFill>
              <a:prstDash val="solid"/>
              <a:round/>
              <a:headEnd type="none" w="med" len="med"/>
              <a:tailEnd type="none" w="med" len="med"/>
            </a:ln>
          </p:spPr>
        </p:sp>
        <p:sp>
          <p:nvSpPr>
            <p:cNvPr id="11325" name="直接连接符 11325"/>
            <p:cNvSpPr/>
            <p:nvPr/>
          </p:nvSpPr>
          <p:spPr>
            <a:xfrm>
              <a:off x="2640" y="1296"/>
              <a:ext cx="0" cy="432"/>
            </a:xfrm>
            <a:prstGeom prst="line">
              <a:avLst/>
            </a:prstGeom>
            <a:ln w="19050" cap="flat" cmpd="sng">
              <a:solidFill>
                <a:schemeClr val="accent2"/>
              </a:solidFill>
              <a:prstDash val="solid"/>
              <a:round/>
              <a:headEnd type="none" w="med" len="med"/>
              <a:tailEnd type="none" w="med" len="med"/>
            </a:ln>
          </p:spPr>
        </p:sp>
        <p:sp>
          <p:nvSpPr>
            <p:cNvPr id="11326" name="直接连接符 11326"/>
            <p:cNvSpPr/>
            <p:nvPr/>
          </p:nvSpPr>
          <p:spPr>
            <a:xfrm flipV="1">
              <a:off x="1728" y="1536"/>
              <a:ext cx="0" cy="816"/>
            </a:xfrm>
            <a:prstGeom prst="line">
              <a:avLst/>
            </a:prstGeom>
            <a:ln w="19050" cap="flat" cmpd="sng">
              <a:solidFill>
                <a:srgbClr val="FF0000"/>
              </a:solidFill>
              <a:prstDash val="solid"/>
              <a:round/>
              <a:headEnd type="none" w="med" len="med"/>
              <a:tailEnd type="none" w="med" len="med"/>
            </a:ln>
          </p:spPr>
        </p:sp>
        <p:sp>
          <p:nvSpPr>
            <p:cNvPr id="11327" name="直接连接符 11327"/>
            <p:cNvSpPr/>
            <p:nvPr/>
          </p:nvSpPr>
          <p:spPr>
            <a:xfrm>
              <a:off x="1728" y="1536"/>
              <a:ext cx="576" cy="0"/>
            </a:xfrm>
            <a:prstGeom prst="line">
              <a:avLst/>
            </a:prstGeom>
            <a:ln w="19050" cap="flat" cmpd="sng">
              <a:solidFill>
                <a:srgbClr val="FF0000"/>
              </a:solidFill>
              <a:prstDash val="solid"/>
              <a:round/>
              <a:headEnd type="none" w="med" len="med"/>
              <a:tailEnd type="none" w="med" len="med"/>
            </a:ln>
          </p:spPr>
        </p:sp>
        <p:sp>
          <p:nvSpPr>
            <p:cNvPr id="11328" name="直接连接符 11328"/>
            <p:cNvSpPr/>
            <p:nvPr/>
          </p:nvSpPr>
          <p:spPr>
            <a:xfrm flipV="1">
              <a:off x="2304" y="1296"/>
              <a:ext cx="0" cy="240"/>
            </a:xfrm>
            <a:prstGeom prst="line">
              <a:avLst/>
            </a:prstGeom>
            <a:ln w="19050" cap="flat" cmpd="sng">
              <a:solidFill>
                <a:srgbClr val="FF0000"/>
              </a:solidFill>
              <a:prstDash val="solid"/>
              <a:round/>
              <a:headEnd type="none" w="med" len="med"/>
              <a:tailEnd type="triangle" w="med" len="med"/>
            </a:ln>
          </p:spPr>
        </p:sp>
        <p:sp>
          <p:nvSpPr>
            <p:cNvPr id="11329" name="直接连接符 11329"/>
            <p:cNvSpPr/>
            <p:nvPr/>
          </p:nvSpPr>
          <p:spPr>
            <a:xfrm flipV="1">
              <a:off x="3888" y="1248"/>
              <a:ext cx="0" cy="336"/>
            </a:xfrm>
            <a:prstGeom prst="line">
              <a:avLst/>
            </a:prstGeom>
            <a:ln w="19050" cap="flat" cmpd="sng">
              <a:solidFill>
                <a:schemeClr val="accent2"/>
              </a:solidFill>
              <a:prstDash val="solid"/>
              <a:round/>
              <a:headEnd type="none" w="med" len="med"/>
              <a:tailEnd type="triangle" w="med" len="med"/>
            </a:ln>
          </p:spPr>
        </p:sp>
        <p:sp>
          <p:nvSpPr>
            <p:cNvPr id="11330" name="直接连接符 11330"/>
            <p:cNvSpPr/>
            <p:nvPr/>
          </p:nvSpPr>
          <p:spPr>
            <a:xfrm>
              <a:off x="4176" y="1056"/>
              <a:ext cx="912" cy="0"/>
            </a:xfrm>
            <a:prstGeom prst="line">
              <a:avLst/>
            </a:prstGeom>
            <a:ln w="19050" cap="flat" cmpd="sng">
              <a:solidFill>
                <a:schemeClr val="tx1"/>
              </a:solidFill>
              <a:prstDash val="solid"/>
              <a:round/>
              <a:headEnd type="none" w="med" len="med"/>
              <a:tailEnd type="triangle" w="med" len="med"/>
            </a:ln>
          </p:spPr>
        </p:sp>
        <p:graphicFrame>
          <p:nvGraphicFramePr>
            <p:cNvPr id="11331" name="对象 11331"/>
            <p:cNvGraphicFramePr>
              <a:graphicFrameLocks noChangeAspect="1"/>
            </p:cNvGraphicFramePr>
            <p:nvPr/>
          </p:nvGraphicFramePr>
          <p:xfrm>
            <a:off x="432" y="96"/>
            <a:ext cx="432" cy="185"/>
          </p:xfrm>
          <a:graphic>
            <a:graphicData uri="http://schemas.openxmlformats.org/presentationml/2006/ole">
              <mc:AlternateContent xmlns:mc="http://schemas.openxmlformats.org/markup-compatibility/2006">
                <mc:Choice xmlns:v="urn:schemas-microsoft-com:vml" Requires="v">
                  <p:oleObj spid="_x0000_s3084" name="" r:id="rId1" imgW="446405" imgH="191135" progId="">
                    <p:embed/>
                  </p:oleObj>
                </mc:Choice>
                <mc:Fallback>
                  <p:oleObj name="" r:id="rId1" imgW="446405" imgH="191135" progId="">
                    <p:embed/>
                    <p:pic>
                      <p:nvPicPr>
                        <p:cNvPr id="0" name="图片 3083"/>
                        <p:cNvPicPr/>
                        <p:nvPr/>
                      </p:nvPicPr>
                      <p:blipFill>
                        <a:blip r:embed="rId2"/>
                        <a:stretch>
                          <a:fillRect/>
                        </a:stretch>
                      </p:blipFill>
                      <p:spPr>
                        <a:xfrm>
                          <a:off x="432" y="96"/>
                          <a:ext cx="432" cy="185"/>
                        </a:xfrm>
                        <a:prstGeom prst="rect">
                          <a:avLst/>
                        </a:prstGeom>
                        <a:noFill/>
                        <a:ln w="38100">
                          <a:noFill/>
                          <a:miter/>
                        </a:ln>
                      </p:spPr>
                    </p:pic>
                  </p:oleObj>
                </mc:Fallback>
              </mc:AlternateContent>
            </a:graphicData>
          </a:graphic>
        </p:graphicFrame>
        <p:graphicFrame>
          <p:nvGraphicFramePr>
            <p:cNvPr id="11332" name="对象 11332"/>
            <p:cNvGraphicFramePr>
              <a:graphicFrameLocks noChangeAspect="1"/>
            </p:cNvGraphicFramePr>
            <p:nvPr/>
          </p:nvGraphicFramePr>
          <p:xfrm>
            <a:off x="480" y="576"/>
            <a:ext cx="420" cy="185"/>
          </p:xfrm>
          <a:graphic>
            <a:graphicData uri="http://schemas.openxmlformats.org/presentationml/2006/ole">
              <mc:AlternateContent xmlns:mc="http://schemas.openxmlformats.org/markup-compatibility/2006">
                <mc:Choice xmlns:v="urn:schemas-microsoft-com:vml" Requires="v">
                  <p:oleObj spid="_x0000_s3085" name="" r:id="rId3" imgW="433705" imgH="191135" progId="">
                    <p:embed/>
                  </p:oleObj>
                </mc:Choice>
                <mc:Fallback>
                  <p:oleObj name="" r:id="rId3" imgW="433705" imgH="191135" progId="">
                    <p:embed/>
                    <p:pic>
                      <p:nvPicPr>
                        <p:cNvPr id="0" name="图片 3084"/>
                        <p:cNvPicPr/>
                        <p:nvPr/>
                      </p:nvPicPr>
                      <p:blipFill>
                        <a:blip r:embed="rId4"/>
                        <a:stretch>
                          <a:fillRect/>
                        </a:stretch>
                      </p:blipFill>
                      <p:spPr>
                        <a:xfrm>
                          <a:off x="480" y="576"/>
                          <a:ext cx="420" cy="185"/>
                        </a:xfrm>
                        <a:prstGeom prst="rect">
                          <a:avLst/>
                        </a:prstGeom>
                        <a:noFill/>
                        <a:ln w="38100">
                          <a:noFill/>
                          <a:miter/>
                        </a:ln>
                      </p:spPr>
                    </p:pic>
                  </p:oleObj>
                </mc:Fallback>
              </mc:AlternateContent>
            </a:graphicData>
          </a:graphic>
        </p:graphicFrame>
        <p:graphicFrame>
          <p:nvGraphicFramePr>
            <p:cNvPr id="11333" name="对象 11333"/>
            <p:cNvGraphicFramePr>
              <a:graphicFrameLocks noChangeAspect="1"/>
            </p:cNvGraphicFramePr>
            <p:nvPr/>
          </p:nvGraphicFramePr>
          <p:xfrm>
            <a:off x="438" y="978"/>
            <a:ext cx="420" cy="148"/>
          </p:xfrm>
          <a:graphic>
            <a:graphicData uri="http://schemas.openxmlformats.org/presentationml/2006/ole">
              <mc:AlternateContent xmlns:mc="http://schemas.openxmlformats.org/markup-compatibility/2006">
                <mc:Choice xmlns:v="urn:schemas-microsoft-com:vml" Requires="v">
                  <p:oleObj spid="_x0000_s3086" name="" r:id="rId5" imgW="433705" imgH="153035" progId="">
                    <p:embed/>
                  </p:oleObj>
                </mc:Choice>
                <mc:Fallback>
                  <p:oleObj name="" r:id="rId5" imgW="433705" imgH="153035" progId="">
                    <p:embed/>
                    <p:pic>
                      <p:nvPicPr>
                        <p:cNvPr id="0" name="图片 3085"/>
                        <p:cNvPicPr/>
                        <p:nvPr/>
                      </p:nvPicPr>
                      <p:blipFill>
                        <a:blip r:embed="rId6"/>
                        <a:stretch>
                          <a:fillRect/>
                        </a:stretch>
                      </p:blipFill>
                      <p:spPr>
                        <a:xfrm>
                          <a:off x="438" y="978"/>
                          <a:ext cx="420" cy="148"/>
                        </a:xfrm>
                        <a:prstGeom prst="rect">
                          <a:avLst/>
                        </a:prstGeom>
                        <a:noFill/>
                        <a:ln w="38100">
                          <a:noFill/>
                          <a:miter/>
                        </a:ln>
                      </p:spPr>
                    </p:pic>
                  </p:oleObj>
                </mc:Fallback>
              </mc:AlternateContent>
            </a:graphicData>
          </a:graphic>
        </p:graphicFrame>
        <p:graphicFrame>
          <p:nvGraphicFramePr>
            <p:cNvPr id="11334" name="对象 11334"/>
            <p:cNvGraphicFramePr>
              <a:graphicFrameLocks noChangeAspect="1"/>
            </p:cNvGraphicFramePr>
            <p:nvPr/>
          </p:nvGraphicFramePr>
          <p:xfrm>
            <a:off x="418" y="1680"/>
            <a:ext cx="544" cy="148"/>
          </p:xfrm>
          <a:graphic>
            <a:graphicData uri="http://schemas.openxmlformats.org/presentationml/2006/ole">
              <mc:AlternateContent xmlns:mc="http://schemas.openxmlformats.org/markup-compatibility/2006">
                <mc:Choice xmlns:v="urn:schemas-microsoft-com:vml" Requires="v">
                  <p:oleObj spid="_x0000_s3078" name="" r:id="rId7" imgW="560070" imgH="153035" progId="">
                    <p:embed/>
                  </p:oleObj>
                </mc:Choice>
                <mc:Fallback>
                  <p:oleObj name="" r:id="rId7" imgW="560070" imgH="153035" progId="">
                    <p:embed/>
                    <p:pic>
                      <p:nvPicPr>
                        <p:cNvPr id="0" name="图片 3077"/>
                        <p:cNvPicPr/>
                        <p:nvPr/>
                      </p:nvPicPr>
                      <p:blipFill>
                        <a:blip r:embed="rId8"/>
                        <a:stretch>
                          <a:fillRect/>
                        </a:stretch>
                      </p:blipFill>
                      <p:spPr>
                        <a:xfrm>
                          <a:off x="418" y="1680"/>
                          <a:ext cx="544" cy="148"/>
                        </a:xfrm>
                        <a:prstGeom prst="rect">
                          <a:avLst/>
                        </a:prstGeom>
                        <a:noFill/>
                        <a:ln w="38100">
                          <a:noFill/>
                          <a:miter/>
                        </a:ln>
                      </p:spPr>
                    </p:pic>
                  </p:oleObj>
                </mc:Fallback>
              </mc:AlternateContent>
            </a:graphicData>
          </a:graphic>
        </p:graphicFrame>
        <p:graphicFrame>
          <p:nvGraphicFramePr>
            <p:cNvPr id="11335" name="对象 11335"/>
            <p:cNvGraphicFramePr>
              <a:graphicFrameLocks noChangeAspect="1"/>
            </p:cNvGraphicFramePr>
            <p:nvPr/>
          </p:nvGraphicFramePr>
          <p:xfrm>
            <a:off x="1615" y="336"/>
            <a:ext cx="358" cy="148"/>
          </p:xfrm>
          <a:graphic>
            <a:graphicData uri="http://schemas.openxmlformats.org/presentationml/2006/ole">
              <mc:AlternateContent xmlns:mc="http://schemas.openxmlformats.org/markup-compatibility/2006">
                <mc:Choice xmlns:v="urn:schemas-microsoft-com:vml" Requires="v">
                  <p:oleObj spid="_x0000_s3079" name="" r:id="rId9" imgW="370205" imgH="153035" progId="">
                    <p:embed/>
                  </p:oleObj>
                </mc:Choice>
                <mc:Fallback>
                  <p:oleObj name="" r:id="rId9" imgW="370205" imgH="153035" progId="">
                    <p:embed/>
                    <p:pic>
                      <p:nvPicPr>
                        <p:cNvPr id="0" name="图片 3078"/>
                        <p:cNvPicPr/>
                        <p:nvPr/>
                      </p:nvPicPr>
                      <p:blipFill>
                        <a:blip r:embed="rId10"/>
                        <a:stretch>
                          <a:fillRect/>
                        </a:stretch>
                      </p:blipFill>
                      <p:spPr>
                        <a:xfrm>
                          <a:off x="1615" y="336"/>
                          <a:ext cx="358" cy="148"/>
                        </a:xfrm>
                        <a:prstGeom prst="rect">
                          <a:avLst/>
                        </a:prstGeom>
                        <a:noFill/>
                        <a:ln w="38100">
                          <a:noFill/>
                          <a:miter/>
                        </a:ln>
                      </p:spPr>
                    </p:pic>
                  </p:oleObj>
                </mc:Fallback>
              </mc:AlternateContent>
            </a:graphicData>
          </a:graphic>
        </p:graphicFrame>
        <p:graphicFrame>
          <p:nvGraphicFramePr>
            <p:cNvPr id="11336" name="对象 11336"/>
            <p:cNvGraphicFramePr>
              <a:graphicFrameLocks noChangeAspect="1"/>
            </p:cNvGraphicFramePr>
            <p:nvPr/>
          </p:nvGraphicFramePr>
          <p:xfrm>
            <a:off x="1590" y="912"/>
            <a:ext cx="407" cy="148"/>
          </p:xfrm>
          <a:graphic>
            <a:graphicData uri="http://schemas.openxmlformats.org/presentationml/2006/ole">
              <mc:AlternateContent xmlns:mc="http://schemas.openxmlformats.org/markup-compatibility/2006">
                <mc:Choice xmlns:v="urn:schemas-microsoft-com:vml" Requires="v">
                  <p:oleObj spid="_x0000_s3088" name="" r:id="rId11" imgW="421005" imgH="153035" progId="">
                    <p:embed/>
                  </p:oleObj>
                </mc:Choice>
                <mc:Fallback>
                  <p:oleObj name="" r:id="rId11" imgW="421005" imgH="153035" progId="">
                    <p:embed/>
                    <p:pic>
                      <p:nvPicPr>
                        <p:cNvPr id="0" name="图片 3087"/>
                        <p:cNvPicPr/>
                        <p:nvPr/>
                      </p:nvPicPr>
                      <p:blipFill>
                        <a:blip r:embed="rId12"/>
                        <a:stretch>
                          <a:fillRect/>
                        </a:stretch>
                      </p:blipFill>
                      <p:spPr>
                        <a:xfrm>
                          <a:off x="1590" y="912"/>
                          <a:ext cx="407" cy="148"/>
                        </a:xfrm>
                        <a:prstGeom prst="rect">
                          <a:avLst/>
                        </a:prstGeom>
                        <a:noFill/>
                        <a:ln w="38100">
                          <a:noFill/>
                          <a:miter/>
                        </a:ln>
                      </p:spPr>
                    </p:pic>
                  </p:oleObj>
                </mc:Fallback>
              </mc:AlternateContent>
            </a:graphicData>
          </a:graphic>
        </p:graphicFrame>
        <p:graphicFrame>
          <p:nvGraphicFramePr>
            <p:cNvPr id="11337" name="对象 11337"/>
            <p:cNvGraphicFramePr>
              <a:graphicFrameLocks noChangeAspect="1"/>
            </p:cNvGraphicFramePr>
            <p:nvPr/>
          </p:nvGraphicFramePr>
          <p:xfrm>
            <a:off x="1658" y="720"/>
            <a:ext cx="272" cy="148"/>
          </p:xfrm>
          <a:graphic>
            <a:graphicData uri="http://schemas.openxmlformats.org/presentationml/2006/ole">
              <mc:AlternateContent xmlns:mc="http://schemas.openxmlformats.org/markup-compatibility/2006">
                <mc:Choice xmlns:v="urn:schemas-microsoft-com:vml" Requires="v">
                  <p:oleObj spid="_x0000_s3080" name="" r:id="rId13" imgW="281305" imgH="153670" progId="">
                    <p:embed/>
                  </p:oleObj>
                </mc:Choice>
                <mc:Fallback>
                  <p:oleObj name="" r:id="rId13" imgW="281305" imgH="153670" progId="">
                    <p:embed/>
                    <p:pic>
                      <p:nvPicPr>
                        <p:cNvPr id="0" name="图片 3079"/>
                        <p:cNvPicPr/>
                        <p:nvPr/>
                      </p:nvPicPr>
                      <p:blipFill>
                        <a:blip r:embed="rId14"/>
                        <a:stretch>
                          <a:fillRect/>
                        </a:stretch>
                      </p:blipFill>
                      <p:spPr>
                        <a:xfrm>
                          <a:off x="1658" y="720"/>
                          <a:ext cx="272" cy="148"/>
                        </a:xfrm>
                        <a:prstGeom prst="rect">
                          <a:avLst/>
                        </a:prstGeom>
                        <a:noFill/>
                        <a:ln w="38100">
                          <a:noFill/>
                          <a:miter/>
                        </a:ln>
                      </p:spPr>
                    </p:pic>
                  </p:oleObj>
                </mc:Fallback>
              </mc:AlternateContent>
            </a:graphicData>
          </a:graphic>
        </p:graphicFrame>
        <p:graphicFrame>
          <p:nvGraphicFramePr>
            <p:cNvPr id="11338" name="对象 11338"/>
            <p:cNvGraphicFramePr>
              <a:graphicFrameLocks noChangeAspect="1"/>
            </p:cNvGraphicFramePr>
            <p:nvPr/>
          </p:nvGraphicFramePr>
          <p:xfrm>
            <a:off x="1695" y="528"/>
            <a:ext cx="197" cy="148"/>
          </p:xfrm>
          <a:graphic>
            <a:graphicData uri="http://schemas.openxmlformats.org/presentationml/2006/ole">
              <mc:AlternateContent xmlns:mc="http://schemas.openxmlformats.org/markup-compatibility/2006">
                <mc:Choice xmlns:v="urn:schemas-microsoft-com:vml" Requires="v">
                  <p:oleObj spid="_x0000_s3083" name="" r:id="rId15" imgW="205105" imgH="153670" progId="">
                    <p:embed/>
                  </p:oleObj>
                </mc:Choice>
                <mc:Fallback>
                  <p:oleObj name="" r:id="rId15" imgW="205105" imgH="153670" progId="">
                    <p:embed/>
                    <p:pic>
                      <p:nvPicPr>
                        <p:cNvPr id="0" name="图片 3082"/>
                        <p:cNvPicPr/>
                        <p:nvPr/>
                      </p:nvPicPr>
                      <p:blipFill>
                        <a:blip r:embed="rId16"/>
                        <a:stretch>
                          <a:fillRect/>
                        </a:stretch>
                      </p:blipFill>
                      <p:spPr>
                        <a:xfrm>
                          <a:off x="1695" y="528"/>
                          <a:ext cx="197" cy="148"/>
                        </a:xfrm>
                        <a:prstGeom prst="rect">
                          <a:avLst/>
                        </a:prstGeom>
                        <a:noFill/>
                        <a:ln w="38100">
                          <a:noFill/>
                          <a:miter/>
                        </a:ln>
                      </p:spPr>
                    </p:pic>
                  </p:oleObj>
                </mc:Fallback>
              </mc:AlternateContent>
            </a:graphicData>
          </a:graphic>
        </p:graphicFrame>
        <p:graphicFrame>
          <p:nvGraphicFramePr>
            <p:cNvPr id="11339" name="对象 11339"/>
            <p:cNvGraphicFramePr>
              <a:graphicFrameLocks noChangeAspect="1"/>
            </p:cNvGraphicFramePr>
            <p:nvPr/>
          </p:nvGraphicFramePr>
          <p:xfrm>
            <a:off x="3039" y="318"/>
            <a:ext cx="469" cy="148"/>
          </p:xfrm>
          <a:graphic>
            <a:graphicData uri="http://schemas.openxmlformats.org/presentationml/2006/ole">
              <mc:AlternateContent xmlns:mc="http://schemas.openxmlformats.org/markup-compatibility/2006">
                <mc:Choice xmlns:v="urn:schemas-microsoft-com:vml" Requires="v">
                  <p:oleObj spid="_x0000_s3087" name="" r:id="rId17" imgW="484505" imgH="153035" progId="">
                    <p:embed/>
                  </p:oleObj>
                </mc:Choice>
                <mc:Fallback>
                  <p:oleObj name="" r:id="rId17" imgW="484505" imgH="153035" progId="">
                    <p:embed/>
                    <p:pic>
                      <p:nvPicPr>
                        <p:cNvPr id="0" name="图片 3086"/>
                        <p:cNvPicPr/>
                        <p:nvPr/>
                      </p:nvPicPr>
                      <p:blipFill>
                        <a:blip r:embed="rId18"/>
                        <a:stretch>
                          <a:fillRect/>
                        </a:stretch>
                      </p:blipFill>
                      <p:spPr>
                        <a:xfrm>
                          <a:off x="3039" y="318"/>
                          <a:ext cx="469" cy="148"/>
                        </a:xfrm>
                        <a:prstGeom prst="rect">
                          <a:avLst/>
                        </a:prstGeom>
                        <a:noFill/>
                        <a:ln w="38100">
                          <a:noFill/>
                          <a:miter/>
                        </a:ln>
                      </p:spPr>
                    </p:pic>
                  </p:oleObj>
                </mc:Fallback>
              </mc:AlternateContent>
            </a:graphicData>
          </a:graphic>
        </p:graphicFrame>
        <p:graphicFrame>
          <p:nvGraphicFramePr>
            <p:cNvPr id="11340" name="对象 11340"/>
            <p:cNvGraphicFramePr>
              <a:graphicFrameLocks noChangeAspect="1"/>
            </p:cNvGraphicFramePr>
            <p:nvPr/>
          </p:nvGraphicFramePr>
          <p:xfrm>
            <a:off x="3085" y="907"/>
            <a:ext cx="358" cy="136"/>
          </p:xfrm>
          <a:graphic>
            <a:graphicData uri="http://schemas.openxmlformats.org/presentationml/2006/ole">
              <mc:AlternateContent xmlns:mc="http://schemas.openxmlformats.org/markup-compatibility/2006">
                <mc:Choice xmlns:v="urn:schemas-microsoft-com:vml" Requires="v">
                  <p:oleObj spid="_x0000_s3076" name="" r:id="rId19" imgW="370205" imgH="140335" progId="">
                    <p:embed/>
                  </p:oleObj>
                </mc:Choice>
                <mc:Fallback>
                  <p:oleObj name="" r:id="rId19" imgW="370205" imgH="140335" progId="">
                    <p:embed/>
                    <p:pic>
                      <p:nvPicPr>
                        <p:cNvPr id="0" name="图片 3075"/>
                        <p:cNvPicPr/>
                        <p:nvPr/>
                      </p:nvPicPr>
                      <p:blipFill>
                        <a:blip r:embed="rId20"/>
                        <a:stretch>
                          <a:fillRect/>
                        </a:stretch>
                      </p:blipFill>
                      <p:spPr>
                        <a:xfrm>
                          <a:off x="3085" y="907"/>
                          <a:ext cx="358" cy="136"/>
                        </a:xfrm>
                        <a:prstGeom prst="rect">
                          <a:avLst/>
                        </a:prstGeom>
                        <a:noFill/>
                        <a:ln w="38100">
                          <a:noFill/>
                          <a:miter/>
                        </a:ln>
                      </p:spPr>
                    </p:pic>
                  </p:oleObj>
                </mc:Fallback>
              </mc:AlternateContent>
            </a:graphicData>
          </a:graphic>
        </p:graphicFrame>
        <p:graphicFrame>
          <p:nvGraphicFramePr>
            <p:cNvPr id="11341" name="对象 11341"/>
            <p:cNvGraphicFramePr>
              <a:graphicFrameLocks noChangeAspect="1"/>
            </p:cNvGraphicFramePr>
            <p:nvPr/>
          </p:nvGraphicFramePr>
          <p:xfrm>
            <a:off x="2994" y="635"/>
            <a:ext cx="457" cy="148"/>
          </p:xfrm>
          <a:graphic>
            <a:graphicData uri="http://schemas.openxmlformats.org/presentationml/2006/ole">
              <mc:AlternateContent xmlns:mc="http://schemas.openxmlformats.org/markup-compatibility/2006">
                <mc:Choice xmlns:v="urn:schemas-microsoft-com:vml" Requires="v">
                  <p:oleObj spid="_x0000_s3089" name="" r:id="rId21" imgW="471805" imgH="153035" progId="">
                    <p:embed/>
                  </p:oleObj>
                </mc:Choice>
                <mc:Fallback>
                  <p:oleObj name="" r:id="rId21" imgW="471805" imgH="153035" progId="">
                    <p:embed/>
                    <p:pic>
                      <p:nvPicPr>
                        <p:cNvPr id="0" name="图片 3088"/>
                        <p:cNvPicPr/>
                        <p:nvPr/>
                      </p:nvPicPr>
                      <p:blipFill>
                        <a:blip r:embed="rId22"/>
                        <a:stretch>
                          <a:fillRect/>
                        </a:stretch>
                      </p:blipFill>
                      <p:spPr>
                        <a:xfrm>
                          <a:off x="2994" y="635"/>
                          <a:ext cx="457" cy="148"/>
                        </a:xfrm>
                        <a:prstGeom prst="rect">
                          <a:avLst/>
                        </a:prstGeom>
                        <a:noFill/>
                        <a:ln w="38100">
                          <a:noFill/>
                          <a:miter/>
                        </a:ln>
                      </p:spPr>
                    </p:pic>
                  </p:oleObj>
                </mc:Fallback>
              </mc:AlternateContent>
            </a:graphicData>
          </a:graphic>
        </p:graphicFrame>
        <p:graphicFrame>
          <p:nvGraphicFramePr>
            <p:cNvPr id="11342" name="对象 11342"/>
            <p:cNvGraphicFramePr>
              <a:graphicFrameLocks noChangeAspect="1"/>
            </p:cNvGraphicFramePr>
            <p:nvPr/>
          </p:nvGraphicFramePr>
          <p:xfrm>
            <a:off x="4176" y="912"/>
            <a:ext cx="576" cy="138"/>
          </p:xfrm>
          <a:graphic>
            <a:graphicData uri="http://schemas.openxmlformats.org/presentationml/2006/ole">
              <mc:AlternateContent xmlns:mc="http://schemas.openxmlformats.org/markup-compatibility/2006">
                <mc:Choice xmlns:v="urn:schemas-microsoft-com:vml" Requires="v">
                  <p:oleObj spid="_x0000_s3081" name="" r:id="rId23" imgW="636270" imgH="153035" progId="">
                    <p:embed/>
                  </p:oleObj>
                </mc:Choice>
                <mc:Fallback>
                  <p:oleObj name="" r:id="rId23" imgW="636270" imgH="153035" progId="">
                    <p:embed/>
                    <p:pic>
                      <p:nvPicPr>
                        <p:cNvPr id="0" name="图片 3080"/>
                        <p:cNvPicPr/>
                        <p:nvPr/>
                      </p:nvPicPr>
                      <p:blipFill>
                        <a:blip r:embed="rId24"/>
                        <a:stretch>
                          <a:fillRect/>
                        </a:stretch>
                      </p:blipFill>
                      <p:spPr>
                        <a:xfrm>
                          <a:off x="4176" y="912"/>
                          <a:ext cx="576" cy="138"/>
                        </a:xfrm>
                        <a:prstGeom prst="rect">
                          <a:avLst/>
                        </a:prstGeom>
                        <a:noFill/>
                        <a:ln w="38100">
                          <a:noFill/>
                          <a:miter/>
                        </a:ln>
                      </p:spPr>
                    </p:pic>
                  </p:oleObj>
                </mc:Fallback>
              </mc:AlternateContent>
            </a:graphicData>
          </a:graphic>
        </p:graphicFrame>
        <p:graphicFrame>
          <p:nvGraphicFramePr>
            <p:cNvPr id="11343" name="对象 11343"/>
            <p:cNvGraphicFramePr>
              <a:graphicFrameLocks noChangeAspect="1"/>
            </p:cNvGraphicFramePr>
            <p:nvPr/>
          </p:nvGraphicFramePr>
          <p:xfrm>
            <a:off x="4262" y="270"/>
            <a:ext cx="319" cy="166"/>
          </p:xfrm>
          <a:graphic>
            <a:graphicData uri="http://schemas.openxmlformats.org/presentationml/2006/ole">
              <mc:AlternateContent xmlns:mc="http://schemas.openxmlformats.org/markup-compatibility/2006">
                <mc:Choice xmlns:v="urn:schemas-microsoft-com:vml" Requires="v">
                  <p:oleObj spid="_x0000_s3082" name="" r:id="rId25" imgW="293370" imgH="153035" progId="">
                    <p:embed/>
                  </p:oleObj>
                </mc:Choice>
                <mc:Fallback>
                  <p:oleObj name="" r:id="rId25" imgW="293370" imgH="153035" progId="">
                    <p:embed/>
                    <p:pic>
                      <p:nvPicPr>
                        <p:cNvPr id="0" name="图片 3081"/>
                        <p:cNvPicPr/>
                        <p:nvPr/>
                      </p:nvPicPr>
                      <p:blipFill>
                        <a:blip r:embed="rId26"/>
                        <a:stretch>
                          <a:fillRect/>
                        </a:stretch>
                      </p:blipFill>
                      <p:spPr>
                        <a:xfrm>
                          <a:off x="4262" y="270"/>
                          <a:ext cx="319" cy="166"/>
                        </a:xfrm>
                        <a:prstGeom prst="rect">
                          <a:avLst/>
                        </a:prstGeom>
                        <a:noFill/>
                        <a:ln w="38100">
                          <a:noFill/>
                          <a:miter/>
                        </a:ln>
                      </p:spPr>
                    </p:pic>
                  </p:oleObj>
                </mc:Fallback>
              </mc:AlternateContent>
            </a:graphicData>
          </a:graphic>
        </p:graphicFrame>
        <p:graphicFrame>
          <p:nvGraphicFramePr>
            <p:cNvPr id="11344" name="对象 11344"/>
            <p:cNvGraphicFramePr>
              <a:graphicFrameLocks noChangeAspect="1"/>
            </p:cNvGraphicFramePr>
            <p:nvPr/>
          </p:nvGraphicFramePr>
          <p:xfrm>
            <a:off x="4219" y="726"/>
            <a:ext cx="1035" cy="218"/>
          </p:xfrm>
          <a:graphic>
            <a:graphicData uri="http://schemas.openxmlformats.org/presentationml/2006/ole">
              <mc:AlternateContent xmlns:mc="http://schemas.openxmlformats.org/markup-compatibility/2006">
                <mc:Choice xmlns:v="urn:schemas-microsoft-com:vml" Requires="v">
                  <p:oleObj spid="_x0000_s3077" name="" r:id="rId27" imgW="725170" imgH="153035" progId="">
                    <p:embed/>
                  </p:oleObj>
                </mc:Choice>
                <mc:Fallback>
                  <p:oleObj name="" r:id="rId27" imgW="725170" imgH="153035" progId="">
                    <p:embed/>
                    <p:pic>
                      <p:nvPicPr>
                        <p:cNvPr id="0" name="图片 3076"/>
                        <p:cNvPicPr/>
                        <p:nvPr/>
                      </p:nvPicPr>
                      <p:blipFill>
                        <a:blip r:embed="rId28"/>
                        <a:stretch>
                          <a:fillRect/>
                        </a:stretch>
                      </p:blipFill>
                      <p:spPr>
                        <a:xfrm>
                          <a:off x="4219" y="726"/>
                          <a:ext cx="1035" cy="218"/>
                        </a:xfrm>
                        <a:prstGeom prst="rect">
                          <a:avLst/>
                        </a:prstGeom>
                        <a:noFill/>
                        <a:ln w="38100">
                          <a:noFill/>
                          <a:miter/>
                        </a:ln>
                      </p:spPr>
                    </p:pic>
                  </p:oleObj>
                </mc:Fallback>
              </mc:AlternateContent>
            </a:graphicData>
          </a:graphic>
        </p:graphicFrame>
        <p:sp>
          <p:nvSpPr>
            <p:cNvPr id="11345" name="文本框 11345"/>
            <p:cNvSpPr txBox="1"/>
            <p:nvPr/>
          </p:nvSpPr>
          <p:spPr>
            <a:xfrm>
              <a:off x="1104" y="2064"/>
              <a:ext cx="624" cy="266"/>
            </a:xfrm>
            <a:prstGeom prst="rect">
              <a:avLst/>
            </a:prstGeom>
            <a:noFill/>
            <a:ln w="9525">
              <a:noFill/>
            </a:ln>
          </p:spPr>
          <p:txBody>
            <a:bodyPr anchor="t">
              <a:spAutoFit/>
            </a:bodyPr>
            <a:p>
              <a:pPr>
                <a:spcBef>
                  <a:spcPct val="50000"/>
                </a:spcBef>
              </a:pPr>
              <a:r>
                <a:rPr lang="zh-CN" altLang="en-US" sz="2000" b="1" dirty="0">
                  <a:solidFill>
                    <a:srgbClr val="FF0000"/>
                  </a:solidFill>
                  <a:latin typeface="Times New Roman" panose="02020603050405020304" pitchFamily="18" charset="0"/>
                </a:rPr>
                <a:t>解调</a:t>
              </a:r>
              <a:endParaRPr lang="zh-CN" altLang="en-US" sz="2000" b="1" dirty="0">
                <a:solidFill>
                  <a:srgbClr val="FF0000"/>
                </a:solidFill>
                <a:latin typeface="Times New Roman" panose="02020603050405020304" pitchFamily="18" charset="0"/>
              </a:endParaRPr>
            </a:p>
          </p:txBody>
        </p:sp>
        <p:sp>
          <p:nvSpPr>
            <p:cNvPr id="11346" name="文本框 11346"/>
            <p:cNvSpPr txBox="1"/>
            <p:nvPr/>
          </p:nvSpPr>
          <p:spPr>
            <a:xfrm>
              <a:off x="1769" y="1316"/>
              <a:ext cx="288" cy="266"/>
            </a:xfrm>
            <a:prstGeom prst="rect">
              <a:avLst/>
            </a:prstGeom>
            <a:noFill/>
            <a:ln w="9525">
              <a:noFill/>
            </a:ln>
          </p:spPr>
          <p:txBody>
            <a:bodyPr anchor="t">
              <a:spAutoFit/>
            </a:bodyPr>
            <a:p>
              <a:pPr>
                <a:spcBef>
                  <a:spcPct val="50000"/>
                </a:spcBef>
              </a:pPr>
              <a:r>
                <a:rPr lang="en-US" altLang="zh-CN" sz="2000" b="1" dirty="0">
                  <a:solidFill>
                    <a:srgbClr val="FF0000"/>
                  </a:solidFill>
                  <a:latin typeface="Times New Roman" panose="02020603050405020304" pitchFamily="18" charset="0"/>
                </a:rPr>
                <a:t>D</a:t>
              </a:r>
              <a:endParaRPr lang="en-US" altLang="zh-CN" sz="2000" b="1" dirty="0">
                <a:solidFill>
                  <a:srgbClr val="FF0000"/>
                </a:solidFill>
                <a:latin typeface="Times New Roman" panose="02020603050405020304" pitchFamily="18" charset="0"/>
              </a:endParaRPr>
            </a:p>
          </p:txBody>
        </p:sp>
        <p:sp>
          <p:nvSpPr>
            <p:cNvPr id="11347" name="文本框 11347"/>
            <p:cNvSpPr txBox="1"/>
            <p:nvPr/>
          </p:nvSpPr>
          <p:spPr>
            <a:xfrm>
              <a:off x="2640" y="1296"/>
              <a:ext cx="336" cy="266"/>
            </a:xfrm>
            <a:prstGeom prst="rect">
              <a:avLst/>
            </a:prstGeom>
            <a:noFill/>
            <a:ln w="9525">
              <a:noFill/>
            </a:ln>
          </p:spPr>
          <p:txBody>
            <a:bodyPr anchor="t">
              <a:spAutoFit/>
            </a:bodyPr>
            <a:p>
              <a:pPr>
                <a:spcBef>
                  <a:spcPct val="50000"/>
                </a:spcBef>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sp>
          <p:nvSpPr>
            <p:cNvPr id="11348" name="文本框 11348"/>
            <p:cNvSpPr txBox="1"/>
            <p:nvPr/>
          </p:nvSpPr>
          <p:spPr>
            <a:xfrm>
              <a:off x="2064" y="2064"/>
              <a:ext cx="528" cy="266"/>
            </a:xfrm>
            <a:prstGeom prst="rect">
              <a:avLst/>
            </a:prstGeom>
            <a:noFill/>
            <a:ln w="9525">
              <a:noFill/>
            </a:ln>
          </p:spPr>
          <p:txBody>
            <a:bodyPr anchor="t">
              <a:spAutoFit/>
            </a:bodyPr>
            <a:p>
              <a:pPr>
                <a:spcBef>
                  <a:spcPct val="50000"/>
                </a:spcBef>
              </a:pPr>
              <a:r>
                <a:rPr lang="zh-CN" altLang="en-US" sz="2000" b="1" dirty="0">
                  <a:latin typeface="Times New Roman" panose="02020603050405020304" pitchFamily="18" charset="0"/>
                </a:rPr>
                <a:t>调制</a:t>
              </a:r>
              <a:endParaRPr lang="zh-CN" altLang="en-US" sz="2000" b="1" dirty="0">
                <a:latin typeface="Times New Roman" panose="02020603050405020304" pitchFamily="18" charset="0"/>
              </a:endParaRPr>
            </a:p>
          </p:txBody>
        </p:sp>
        <p:sp>
          <p:nvSpPr>
            <p:cNvPr id="11349" name="文本框 11349"/>
            <p:cNvSpPr txBox="1"/>
            <p:nvPr/>
          </p:nvSpPr>
          <p:spPr>
            <a:xfrm>
              <a:off x="3120" y="1680"/>
              <a:ext cx="864" cy="266"/>
            </a:xfrm>
            <a:prstGeom prst="rect">
              <a:avLst/>
            </a:prstGeom>
            <a:noFill/>
            <a:ln w="9525">
              <a:noFill/>
            </a:ln>
          </p:spPr>
          <p:txBody>
            <a:bodyPr anchor="t">
              <a:spAutoFit/>
            </a:bodyPr>
            <a:p>
              <a:pPr>
                <a:spcBef>
                  <a:spcPct val="50000"/>
                </a:spcBef>
              </a:pPr>
              <a:r>
                <a:rPr lang="zh-CN" altLang="en-US" sz="2000" b="1" dirty="0">
                  <a:latin typeface="Times New Roman" panose="02020603050405020304" pitchFamily="18" charset="0"/>
                </a:rPr>
                <a:t>波形注入</a:t>
              </a:r>
              <a:endParaRPr lang="zh-CN" altLang="en-US" sz="2000" b="1" dirty="0">
                <a:latin typeface="Times New Roman" panose="02020603050405020304" pitchFamily="18" charset="0"/>
              </a:endParaRPr>
            </a:p>
          </p:txBody>
        </p:sp>
        <p:sp>
          <p:nvSpPr>
            <p:cNvPr id="11350" name="矩形 11350"/>
            <p:cNvSpPr/>
            <p:nvPr/>
          </p:nvSpPr>
          <p:spPr>
            <a:xfrm>
              <a:off x="4560" y="1392"/>
              <a:ext cx="432" cy="720"/>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18" charset="0"/>
                </a:rPr>
                <a:t>设</a:t>
              </a:r>
              <a:endParaRPr lang="zh-CN" altLang="en-US" sz="2400" b="1" dirty="0">
                <a:latin typeface="Times New Roman" panose="02020603050405020304" pitchFamily="18" charset="0"/>
              </a:endParaRPr>
            </a:p>
            <a:p>
              <a:pPr algn="ctr"/>
              <a:r>
                <a:rPr lang="zh-CN" altLang="en-US" sz="2400" b="1" dirty="0">
                  <a:latin typeface="Times New Roman" panose="02020603050405020304" pitchFamily="18" charset="0"/>
                </a:rPr>
                <a:t>定</a:t>
              </a:r>
              <a:endParaRPr lang="zh-CN" altLang="en-US" sz="2400" b="1" dirty="0">
                <a:latin typeface="Times New Roman" panose="02020603050405020304" pitchFamily="18" charset="0"/>
              </a:endParaRPr>
            </a:p>
            <a:p>
              <a:pPr algn="ctr"/>
              <a:r>
                <a:rPr lang="zh-CN" altLang="en-US" sz="2400" b="1" dirty="0">
                  <a:latin typeface="Times New Roman" panose="02020603050405020304" pitchFamily="18" charset="0"/>
                </a:rPr>
                <a:t>器</a:t>
              </a:r>
              <a:endParaRPr lang="zh-CN" altLang="en-US" sz="2400" b="1" dirty="0">
                <a:latin typeface="Times New Roman" panose="02020603050405020304" pitchFamily="18" charset="0"/>
              </a:endParaRPr>
            </a:p>
          </p:txBody>
        </p:sp>
        <p:sp>
          <p:nvSpPr>
            <p:cNvPr id="11351" name="直接连接符 11351"/>
            <p:cNvSpPr/>
            <p:nvPr/>
          </p:nvSpPr>
          <p:spPr>
            <a:xfrm flipV="1">
              <a:off x="4656" y="1056"/>
              <a:ext cx="0" cy="336"/>
            </a:xfrm>
            <a:prstGeom prst="line">
              <a:avLst/>
            </a:prstGeom>
            <a:ln w="19050" cap="flat" cmpd="sng">
              <a:solidFill>
                <a:schemeClr val="tx1"/>
              </a:solidFill>
              <a:prstDash val="solid"/>
              <a:round/>
              <a:headEnd type="none" w="med" len="med"/>
              <a:tailEnd type="oval" w="med" len="med"/>
            </a:ln>
          </p:spPr>
        </p:sp>
        <p:sp>
          <p:nvSpPr>
            <p:cNvPr id="11352" name="直接连接符 11352"/>
            <p:cNvSpPr/>
            <p:nvPr/>
          </p:nvSpPr>
          <p:spPr>
            <a:xfrm flipV="1">
              <a:off x="4848" y="480"/>
              <a:ext cx="0" cy="912"/>
            </a:xfrm>
            <a:prstGeom prst="line">
              <a:avLst/>
            </a:prstGeom>
            <a:ln w="19050" cap="flat" cmpd="sng">
              <a:solidFill>
                <a:schemeClr val="tx1"/>
              </a:solidFill>
              <a:prstDash val="solid"/>
              <a:round/>
              <a:headEnd type="none" w="med" len="med"/>
              <a:tailEnd type="oval" w="med" len="med"/>
            </a:ln>
          </p:spPr>
        </p:sp>
        <p:sp>
          <p:nvSpPr>
            <p:cNvPr id="11353" name="矩形 11353"/>
            <p:cNvSpPr/>
            <p:nvPr/>
          </p:nvSpPr>
          <p:spPr>
            <a:xfrm>
              <a:off x="864" y="1872"/>
              <a:ext cx="3648" cy="1152"/>
            </a:xfrm>
            <a:prstGeom prst="rect">
              <a:avLst/>
            </a:prstGeom>
            <a:noFill/>
            <a:ln w="9525" cap="flat" cmpd="sng">
              <a:solidFill>
                <a:srgbClr val="666699"/>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1354" name="矩形 11354"/>
            <p:cNvSpPr/>
            <p:nvPr/>
          </p:nvSpPr>
          <p:spPr>
            <a:xfrm>
              <a:off x="2450" y="2676"/>
              <a:ext cx="887" cy="266"/>
            </a:xfrm>
            <a:prstGeom prst="rect">
              <a:avLst/>
            </a:prstGeom>
            <a:noFill/>
            <a:ln w="9525">
              <a:noFill/>
            </a:ln>
          </p:spPr>
          <p:txBody>
            <a:bodyPr wrap="square" anchor="t">
              <a:spAutoFit/>
            </a:bodyPr>
            <a:p>
              <a:r>
                <a:rPr lang="en-US" altLang="zh-CN" sz="2000" b="1" dirty="0">
                  <a:latin typeface="Times New Roman" panose="02020603050405020304" pitchFamily="18" charset="0"/>
                </a:rPr>
                <a:t>HT2012</a:t>
              </a:r>
              <a:endParaRPr lang="zh-CN" altLang="en-US" sz="2000" b="1" dirty="0">
                <a:latin typeface="Times New Roman" panose="02020603050405020304" pitchFamily="18" charset="0"/>
              </a:endParaRPr>
            </a:p>
          </p:txBody>
        </p:sp>
      </p:grpSp>
      <p:sp>
        <p:nvSpPr>
          <p:cNvPr id="3" name="矩形 11266"/>
          <p:cNvSpPr/>
          <p:nvPr/>
        </p:nvSpPr>
        <p:spPr>
          <a:xfrm>
            <a:off x="3518535" y="6006465"/>
            <a:ext cx="4897120" cy="398780"/>
          </a:xfrm>
          <a:prstGeom prst="rect">
            <a:avLst/>
          </a:prstGeom>
          <a:noFill/>
          <a:ln w="9525">
            <a:noFill/>
          </a:ln>
        </p:spPr>
        <p:txBody>
          <a:bodyPr wrap="square" anchor="t">
            <a:spAutoFit/>
          </a:bodyPr>
          <a:p>
            <a:pPr>
              <a:spcBef>
                <a:spcPct val="50000"/>
              </a:spcBef>
            </a:pPr>
            <a:r>
              <a:rPr lang="zh-CN" altLang="en-US" sz="2000" b="1" dirty="0">
                <a:solidFill>
                  <a:schemeClr val="tx1"/>
                </a:solidFill>
                <a:latin typeface="Times New Roman" panose="02020603050405020304" pitchFamily="18" charset="0"/>
              </a:rPr>
              <a:t>图</a:t>
            </a:r>
            <a:r>
              <a:rPr lang="en-US" altLang="zh-CN" sz="2000" b="1" dirty="0">
                <a:solidFill>
                  <a:schemeClr val="tx1"/>
                </a:solidFill>
                <a:latin typeface="Times New Roman" panose="02020603050405020304" pitchFamily="18" charset="0"/>
              </a:rPr>
              <a:t>5-4</a:t>
            </a:r>
            <a:r>
              <a:rPr lang="zh-CN" altLang="en-US" sz="2000" b="1" dirty="0">
                <a:solidFill>
                  <a:schemeClr val="tx1"/>
                </a:solidFill>
                <a:latin typeface="Times New Roman" panose="02020603050405020304" pitchFamily="18" charset="0"/>
              </a:rPr>
              <a:t>一种</a:t>
            </a:r>
            <a:r>
              <a:rPr lang="en-US" altLang="zh-CN" sz="2000" b="1" dirty="0">
                <a:solidFill>
                  <a:schemeClr val="tx1"/>
                </a:solidFill>
                <a:latin typeface="Times New Roman" panose="02020603050405020304" pitchFamily="18" charset="0"/>
              </a:rPr>
              <a:t>HART</a:t>
            </a:r>
            <a:r>
              <a:rPr lang="zh-CN" altLang="en-US" sz="2000" b="1" dirty="0">
                <a:solidFill>
                  <a:schemeClr val="tx1"/>
                </a:solidFill>
                <a:latin typeface="Times New Roman" panose="02020603050405020304" pitchFamily="18" charset="0"/>
              </a:rPr>
              <a:t>协议的智能差压变送器</a:t>
            </a:r>
            <a:endParaRPr lang="zh-CN" altLang="en-US" sz="2000" b="1" dirty="0">
              <a:solidFill>
                <a:schemeClr val="tx1"/>
              </a:solidFill>
              <a:latin typeface="Times New Roman" panose="02020603050405020304" pitchFamily="18" charset="0"/>
            </a:endParaRPr>
          </a:p>
        </p:txBody>
      </p:sp>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矩形 13313"/>
          <p:cNvSpPr/>
          <p:nvPr/>
        </p:nvSpPr>
        <p:spPr>
          <a:xfrm>
            <a:off x="2071370" y="980440"/>
            <a:ext cx="7385685" cy="521970"/>
          </a:xfrm>
          <a:prstGeom prst="rect">
            <a:avLst/>
          </a:prstGeom>
          <a:noFill/>
          <a:ln w="9525">
            <a:noFill/>
          </a:ln>
        </p:spPr>
        <p:txBody>
          <a:bodyPr wrap="square" anchor="t">
            <a:spAutoFit/>
          </a:bodyPr>
          <a:p>
            <a:pPr>
              <a:spcBef>
                <a:spcPct val="50000"/>
              </a:spcBef>
            </a:pPr>
            <a:r>
              <a:rPr lang="en-US" altLang="zh-CN" b="1" dirty="0">
                <a:latin typeface="Times New Roman" panose="02020603050405020304" pitchFamily="18" charset="0"/>
              </a:rPr>
              <a:t>A</a:t>
            </a:r>
            <a:r>
              <a:rPr lang="zh-CN" altLang="en-US" b="1" dirty="0">
                <a:latin typeface="Times New Roman" panose="02020603050405020304" pitchFamily="18" charset="0"/>
              </a:rPr>
              <a:t>、</a:t>
            </a:r>
            <a:r>
              <a:rPr lang="zh-CN" altLang="en-US" b="1" dirty="0">
                <a:latin typeface="Times New Roman" panose="02020603050405020304" pitchFamily="18" charset="0"/>
              </a:rPr>
              <a:t>将过程量转换为</a:t>
            </a:r>
            <a:r>
              <a:rPr lang="en-US" altLang="zh-CN" b="1" dirty="0">
                <a:latin typeface="Times New Roman" panose="02020603050405020304" pitchFamily="18" charset="0"/>
              </a:rPr>
              <a:t>4</a:t>
            </a:r>
            <a:r>
              <a:rPr lang="zh-CN" altLang="en-US" b="1" dirty="0">
                <a:latin typeface="Times New Roman" panose="02020603050405020304" pitchFamily="18" charset="0"/>
              </a:rPr>
              <a:t>～</a:t>
            </a:r>
            <a:r>
              <a:rPr lang="en-US" altLang="zh-CN" b="1" dirty="0">
                <a:latin typeface="Times New Roman" panose="02020603050405020304" pitchFamily="18" charset="0"/>
              </a:rPr>
              <a:t>20mADC</a:t>
            </a:r>
            <a:r>
              <a:rPr lang="zh-CN" altLang="en-US" b="1" dirty="0">
                <a:latin typeface="Times New Roman" panose="02020603050405020304" pitchFamily="18" charset="0"/>
              </a:rPr>
              <a:t>电流信号。</a:t>
            </a:r>
            <a:endParaRPr lang="zh-CN" altLang="en-US" b="1" dirty="0">
              <a:latin typeface="Times New Roman" panose="02020603050405020304" pitchFamily="18" charset="0"/>
            </a:endParaRPr>
          </a:p>
        </p:txBody>
      </p:sp>
      <p:sp>
        <p:nvSpPr>
          <p:cNvPr id="3" name="文本框 2"/>
          <p:cNvSpPr txBox="1"/>
          <p:nvPr/>
        </p:nvSpPr>
        <p:spPr>
          <a:xfrm>
            <a:off x="1470025" y="1671955"/>
            <a:ext cx="9695180" cy="829945"/>
          </a:xfrm>
          <a:prstGeom prst="rect">
            <a:avLst/>
          </a:prstGeom>
          <a:noFill/>
        </p:spPr>
        <p:txBody>
          <a:bodyPr wrap="square" rtlCol="0" anchor="t">
            <a:spAutoFit/>
          </a:bodyPr>
          <a:p>
            <a:pPr>
              <a:spcBef>
                <a:spcPct val="50000"/>
              </a:spcBef>
            </a:pPr>
            <a:r>
              <a:rPr lang="zh-CN" altLang="en-US" sz="2400" dirty="0">
                <a:latin typeface="Times New Roman" panose="02020603050405020304" pitchFamily="18" charset="0"/>
                <a:sym typeface="+mn-ea"/>
              </a:rPr>
              <a:t>扩散硅差压传感器输出信号经过</a:t>
            </a:r>
            <a:r>
              <a:rPr lang="en-US" altLang="zh-CN" sz="2400" dirty="0">
                <a:latin typeface="Times New Roman" panose="02020603050405020304" pitchFamily="18" charset="0"/>
                <a:sym typeface="+mn-ea"/>
              </a:rPr>
              <a:t>AD7715</a:t>
            </a:r>
            <a:r>
              <a:rPr lang="zh-CN" altLang="en-US" sz="2400" dirty="0">
                <a:latin typeface="Times New Roman" panose="02020603050405020304" pitchFamily="18" charset="0"/>
                <a:sym typeface="+mn-ea"/>
              </a:rPr>
              <a:t>内部可编程增益放大器放大，送入</a:t>
            </a:r>
            <a:r>
              <a:rPr lang="en-US" altLang="zh-CN" sz="2400" dirty="0">
                <a:latin typeface="Times New Roman" panose="02020603050405020304" pitchFamily="18" charset="0"/>
                <a:sym typeface="+mn-ea"/>
              </a:rPr>
              <a:t>A/D</a:t>
            </a:r>
            <a:r>
              <a:rPr lang="zh-CN" altLang="en-US" sz="2400" dirty="0">
                <a:latin typeface="Times New Roman" panose="02020603050405020304" pitchFamily="18" charset="0"/>
                <a:sym typeface="+mn-ea"/>
              </a:rPr>
              <a:t>转换器。</a:t>
            </a:r>
            <a:endParaRPr lang="zh-CN" altLang="en-US" sz="2400"/>
          </a:p>
        </p:txBody>
      </p:sp>
      <p:sp>
        <p:nvSpPr>
          <p:cNvPr id="4" name="文本框 3"/>
          <p:cNvSpPr txBox="1"/>
          <p:nvPr/>
        </p:nvSpPr>
        <p:spPr>
          <a:xfrm>
            <a:off x="1612900" y="2731135"/>
            <a:ext cx="9378315" cy="1753235"/>
          </a:xfrm>
          <a:prstGeom prst="rect">
            <a:avLst/>
          </a:prstGeom>
          <a:noFill/>
        </p:spPr>
        <p:txBody>
          <a:bodyPr wrap="square" rtlCol="0" anchor="t">
            <a:spAutoFit/>
          </a:bodyPr>
          <a:p>
            <a:pPr>
              <a:spcBef>
                <a:spcPct val="50000"/>
              </a:spcBef>
            </a:pPr>
            <a:r>
              <a:rPr lang="en-US" altLang="zh-CN" sz="2400" dirty="0">
                <a:latin typeface="Times New Roman" panose="02020603050405020304" pitchFamily="18" charset="0"/>
                <a:sym typeface="+mn-ea"/>
              </a:rPr>
              <a:t>16</a:t>
            </a:r>
            <a:r>
              <a:rPr lang="zh-CN" altLang="en-US" sz="2400" dirty="0">
                <a:latin typeface="Times New Roman" panose="02020603050405020304" pitchFamily="18" charset="0"/>
                <a:sym typeface="+mn-ea"/>
              </a:rPr>
              <a:t>位</a:t>
            </a:r>
            <a:r>
              <a:rPr lang="en-US" altLang="zh-CN" sz="2400" dirty="0">
                <a:latin typeface="Times New Roman" panose="02020603050405020304" pitchFamily="18" charset="0"/>
                <a:sym typeface="+mn-ea"/>
              </a:rPr>
              <a:t>A/D</a:t>
            </a:r>
            <a:r>
              <a:rPr lang="zh-CN" altLang="en-US" sz="2400" dirty="0">
                <a:latin typeface="Times New Roman" panose="02020603050405020304" pitchFamily="18" charset="0"/>
                <a:sym typeface="+mn-ea"/>
              </a:rPr>
              <a:t>转换，将模拟量转换为数字量，</a:t>
            </a:r>
            <a:r>
              <a:rPr lang="en-US" altLang="zh-CN" sz="2400" dirty="0">
                <a:latin typeface="Times New Roman" panose="02020603050405020304" pitchFamily="18" charset="0"/>
                <a:sym typeface="+mn-ea"/>
              </a:rPr>
              <a:t>AD7715</a:t>
            </a:r>
            <a:r>
              <a:rPr lang="zh-CN" altLang="en-US" sz="2400" dirty="0">
                <a:latin typeface="Times New Roman" panose="02020603050405020304" pitchFamily="18" charset="0"/>
                <a:sym typeface="+mn-ea"/>
              </a:rPr>
              <a:t>与单片机通过</a:t>
            </a:r>
            <a:r>
              <a:rPr lang="en-US" altLang="zh-CN" sz="2400" dirty="0">
                <a:latin typeface="Times New Roman" panose="02020603050405020304" pitchFamily="18" charset="0"/>
                <a:sym typeface="+mn-ea"/>
              </a:rPr>
              <a:t>SPI</a:t>
            </a:r>
            <a:r>
              <a:rPr lang="zh-CN" altLang="en-US" sz="2400" dirty="0">
                <a:latin typeface="Times New Roman" panose="02020603050405020304" pitchFamily="18" charset="0"/>
                <a:sym typeface="+mn-ea"/>
              </a:rPr>
              <a:t>串行口进行数字通信。</a:t>
            </a:r>
            <a:endParaRPr lang="zh-CN" altLang="en-US" sz="2400" dirty="0">
              <a:latin typeface="Times New Roman" panose="02020603050405020304" pitchFamily="18" charset="0"/>
              <a:sym typeface="+mn-ea"/>
            </a:endParaRPr>
          </a:p>
          <a:p>
            <a:pPr>
              <a:spcBef>
                <a:spcPct val="50000"/>
              </a:spcBef>
            </a:pPr>
            <a:r>
              <a:rPr lang="en-US" altLang="zh-CN" sz="2400" dirty="0">
                <a:latin typeface="Times New Roman" panose="02020603050405020304" pitchFamily="18" charset="0"/>
                <a:sym typeface="+mn-ea"/>
              </a:rPr>
              <a:t>AD7715</a:t>
            </a:r>
            <a:r>
              <a:rPr lang="zh-CN" altLang="en-US" sz="2400" dirty="0">
                <a:latin typeface="Times New Roman" panose="02020603050405020304" pitchFamily="18" charset="0"/>
                <a:sym typeface="+mn-ea"/>
              </a:rPr>
              <a:t>初始化命令字（增益、时钟频率、转换通道等）由单片机写入，转换值由单片机读取。</a:t>
            </a:r>
            <a:endParaRPr lang="zh-CN" altLang="en-US" sz="2400"/>
          </a:p>
        </p:txBody>
      </p:sp>
      <p:sp>
        <p:nvSpPr>
          <p:cNvPr id="5" name="文本框 4"/>
          <p:cNvSpPr txBox="1"/>
          <p:nvPr/>
        </p:nvSpPr>
        <p:spPr>
          <a:xfrm>
            <a:off x="1613535" y="4713605"/>
            <a:ext cx="9377680" cy="829945"/>
          </a:xfrm>
          <a:prstGeom prst="rect">
            <a:avLst/>
          </a:prstGeom>
          <a:noFill/>
        </p:spPr>
        <p:txBody>
          <a:bodyPr wrap="square" rtlCol="0" anchor="t">
            <a:spAutoFit/>
          </a:bodyPr>
          <a:p>
            <a:pPr>
              <a:spcBef>
                <a:spcPct val="50000"/>
              </a:spcBef>
            </a:pPr>
            <a:r>
              <a:rPr lang="zh-CN" altLang="en-US" sz="2400" dirty="0">
                <a:latin typeface="Times New Roman" panose="02020603050405020304" pitchFamily="18" charset="0"/>
                <a:sym typeface="+mn-ea"/>
              </a:rPr>
              <a:t>将对应差压信号数字量经过</a:t>
            </a:r>
            <a:r>
              <a:rPr lang="en-US" altLang="zh-CN" sz="2400" dirty="0">
                <a:latin typeface="Times New Roman" panose="02020603050405020304" pitchFamily="18" charset="0"/>
                <a:sym typeface="+mn-ea"/>
              </a:rPr>
              <a:t>SPI</a:t>
            </a:r>
            <a:r>
              <a:rPr lang="zh-CN" altLang="en-US" sz="2400" dirty="0">
                <a:latin typeface="Times New Roman" panose="02020603050405020304" pitchFamily="18" charset="0"/>
                <a:sym typeface="+mn-ea"/>
              </a:rPr>
              <a:t>串行口写入</a:t>
            </a:r>
            <a:r>
              <a:rPr lang="en-US" altLang="zh-CN" sz="2400" dirty="0">
                <a:latin typeface="Times New Roman" panose="02020603050405020304" pitchFamily="18" charset="0"/>
                <a:sym typeface="+mn-ea"/>
              </a:rPr>
              <a:t>AD421</a:t>
            </a:r>
            <a:r>
              <a:rPr lang="zh-CN" altLang="en-US" sz="2400" dirty="0">
                <a:latin typeface="Times New Roman" panose="02020603050405020304" pitchFamily="18" charset="0"/>
                <a:sym typeface="+mn-ea"/>
              </a:rPr>
              <a:t>，进行</a:t>
            </a:r>
            <a:r>
              <a:rPr lang="en-US" altLang="zh-CN" sz="2400" dirty="0">
                <a:latin typeface="Times New Roman" panose="02020603050405020304" pitchFamily="18" charset="0"/>
                <a:sym typeface="+mn-ea"/>
              </a:rPr>
              <a:t>D/A</a:t>
            </a:r>
            <a:r>
              <a:rPr lang="zh-CN" altLang="en-US" sz="2400" dirty="0">
                <a:latin typeface="Times New Roman" panose="02020603050405020304" pitchFamily="18" charset="0"/>
                <a:sym typeface="+mn-ea"/>
              </a:rPr>
              <a:t>转换，输出</a:t>
            </a:r>
            <a:r>
              <a:rPr lang="en-US" altLang="zh-CN" sz="2400" dirty="0">
                <a:latin typeface="Times New Roman" panose="02020603050405020304" pitchFamily="18" charset="0"/>
                <a:sym typeface="+mn-ea"/>
              </a:rPr>
              <a:t>4-20mA</a:t>
            </a:r>
            <a:r>
              <a:rPr lang="zh-CN" altLang="en-US" sz="2400" dirty="0">
                <a:latin typeface="Times New Roman" panose="02020603050405020304" pitchFamily="18" charset="0"/>
                <a:sym typeface="+mn-ea"/>
              </a:rPr>
              <a:t>模拟量。</a:t>
            </a:r>
            <a:endParaRPr lang="zh-CN" altLang="en-US" sz="2400"/>
          </a:p>
        </p:txBody>
      </p:sp>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a:hlinkClick r:id="" action="ppaction://ole?verb="/>
          </p:cNvPr>
          <p:cNvGraphicFramePr>
            <a:graphicFrameLocks noChangeAspect="1"/>
          </p:cNvGraphicFramePr>
          <p:nvPr/>
        </p:nvGraphicFramePr>
        <p:xfrm>
          <a:off x="4429760" y="2590800"/>
          <a:ext cx="1403350" cy="451485"/>
        </p:xfrm>
        <a:graphic>
          <a:graphicData uri="http://schemas.openxmlformats.org/presentationml/2006/ole">
            <mc:AlternateContent xmlns:mc="http://schemas.openxmlformats.org/markup-compatibility/2006">
              <mc:Choice xmlns:v="urn:schemas-microsoft-com:vml" Requires="v">
                <p:oleObj spid="_x0000_s10" name="" r:id="rId1" imgW="711200" imgH="228600" progId="Equation.KSEE3">
                  <p:embed/>
                </p:oleObj>
              </mc:Choice>
              <mc:Fallback>
                <p:oleObj name="" r:id="rId1" imgW="711200" imgH="228600" progId="Equation.KSEE3">
                  <p:embed/>
                  <p:pic>
                    <p:nvPicPr>
                      <p:cNvPr id="0" name="图片 2048"/>
                      <p:cNvPicPr/>
                      <p:nvPr/>
                    </p:nvPicPr>
                    <p:blipFill>
                      <a:blip r:embed="rId2"/>
                      <a:stretch>
                        <a:fillRect/>
                      </a:stretch>
                    </p:blipFill>
                    <p:spPr>
                      <a:xfrm>
                        <a:off x="4429760" y="2590800"/>
                        <a:ext cx="1403350" cy="4514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789930" y="3079750"/>
          <a:ext cx="3144520" cy="833755"/>
        </p:xfrm>
        <a:graphic>
          <a:graphicData uri="http://schemas.openxmlformats.org/presentationml/2006/ole">
            <mc:AlternateContent xmlns:mc="http://schemas.openxmlformats.org/markup-compatibility/2006">
              <mc:Choice xmlns:v="urn:schemas-microsoft-com:vml" Requires="v">
                <p:oleObj spid="_x0000_s2049" name="" r:id="rId3" imgW="1485900" imgH="393700" progId="Equation.KSEE3">
                  <p:embed/>
                </p:oleObj>
              </mc:Choice>
              <mc:Fallback>
                <p:oleObj name="" r:id="rId3" imgW="1485900" imgH="393700" progId="Equation.KSEE3">
                  <p:embed/>
                  <p:pic>
                    <p:nvPicPr>
                      <p:cNvPr id="0" name="图片 2048"/>
                      <p:cNvPicPr/>
                      <p:nvPr/>
                    </p:nvPicPr>
                    <p:blipFill>
                      <a:blip r:embed="rId4"/>
                      <a:stretch>
                        <a:fillRect/>
                      </a:stretch>
                    </p:blipFill>
                    <p:spPr>
                      <a:xfrm>
                        <a:off x="5789930" y="3079750"/>
                        <a:ext cx="3144520" cy="833755"/>
                      </a:xfrm>
                      <a:prstGeom prst="rect">
                        <a:avLst/>
                      </a:prstGeom>
                    </p:spPr>
                  </p:pic>
                </p:oleObj>
              </mc:Fallback>
            </mc:AlternateContent>
          </a:graphicData>
        </a:graphic>
      </p:graphicFrame>
      <p:sp>
        <p:nvSpPr>
          <p:cNvPr id="4" name="文本框 3"/>
          <p:cNvSpPr txBox="1"/>
          <p:nvPr/>
        </p:nvSpPr>
        <p:spPr>
          <a:xfrm>
            <a:off x="1259840" y="4272280"/>
            <a:ext cx="2649220" cy="460375"/>
          </a:xfrm>
          <a:prstGeom prst="rect">
            <a:avLst/>
          </a:prstGeom>
          <a:noFill/>
        </p:spPr>
        <p:txBody>
          <a:bodyPr wrap="square" rtlCol="0" anchor="t">
            <a:spAutoFit/>
          </a:bodyPr>
          <a:p>
            <a:r>
              <a:rPr lang="en-US" altLang="zh-CN" sz="2400"/>
              <a:t>D/A</a:t>
            </a:r>
            <a:r>
              <a:rPr lang="zh-CN" altLang="en-US" sz="2400"/>
              <a:t>转换器</a:t>
            </a:r>
            <a:endParaRPr lang="zh-CN" altLang="en-US" sz="2400"/>
          </a:p>
        </p:txBody>
      </p:sp>
      <p:graphicFrame>
        <p:nvGraphicFramePr>
          <p:cNvPr id="5" name="对象 4">
            <a:hlinkClick r:id="" action="ppaction://ole?verb="/>
          </p:cNvPr>
          <p:cNvGraphicFramePr>
            <a:graphicFrameLocks noChangeAspect="1"/>
          </p:cNvGraphicFramePr>
          <p:nvPr/>
        </p:nvGraphicFramePr>
        <p:xfrm>
          <a:off x="3348038" y="4077970"/>
          <a:ext cx="5388610" cy="848360"/>
        </p:xfrm>
        <a:graphic>
          <a:graphicData uri="http://schemas.openxmlformats.org/presentationml/2006/ole">
            <mc:AlternateContent xmlns:mc="http://schemas.openxmlformats.org/markup-compatibility/2006">
              <mc:Choice xmlns:v="urn:schemas-microsoft-com:vml" Requires="v">
                <p:oleObj spid="_x0000_s6" name="" r:id="rId5" imgW="2743200" imgH="431800" progId="Equation.KSEE3">
                  <p:embed/>
                </p:oleObj>
              </mc:Choice>
              <mc:Fallback>
                <p:oleObj name="" r:id="rId5" imgW="2743200" imgH="431800" progId="Equation.KSEE3">
                  <p:embed/>
                  <p:pic>
                    <p:nvPicPr>
                      <p:cNvPr id="0" name="图片 2048"/>
                      <p:cNvPicPr/>
                      <p:nvPr/>
                    </p:nvPicPr>
                    <p:blipFill>
                      <a:blip r:embed="rId6"/>
                      <a:stretch>
                        <a:fillRect/>
                      </a:stretch>
                    </p:blipFill>
                    <p:spPr>
                      <a:xfrm>
                        <a:off x="3348038" y="4077970"/>
                        <a:ext cx="5388610" cy="84836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178685" y="2590800"/>
          <a:ext cx="1403350" cy="451485"/>
        </p:xfrm>
        <a:graphic>
          <a:graphicData uri="http://schemas.openxmlformats.org/presentationml/2006/ole">
            <mc:AlternateContent xmlns:mc="http://schemas.openxmlformats.org/markup-compatibility/2006">
              <mc:Choice xmlns:v="urn:schemas-microsoft-com:vml" Requires="v">
                <p:oleObj spid="_x0000_s13" name="" r:id="rId7" imgW="711200" imgH="228600" progId="Equation.KSEE3">
                  <p:embed/>
                </p:oleObj>
              </mc:Choice>
              <mc:Fallback>
                <p:oleObj name="" r:id="rId7" imgW="711200" imgH="228600" progId="Equation.KSEE3">
                  <p:embed/>
                  <p:pic>
                    <p:nvPicPr>
                      <p:cNvPr id="0" name="图片 2048"/>
                      <p:cNvPicPr/>
                      <p:nvPr/>
                    </p:nvPicPr>
                    <p:blipFill>
                      <a:blip r:embed="rId8"/>
                      <a:stretch>
                        <a:fillRect/>
                      </a:stretch>
                    </p:blipFill>
                    <p:spPr>
                      <a:xfrm>
                        <a:off x="2178685" y="2590800"/>
                        <a:ext cx="1403350" cy="45148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3348355" y="4926330"/>
          <a:ext cx="5210810" cy="938530"/>
        </p:xfrm>
        <a:graphic>
          <a:graphicData uri="http://schemas.openxmlformats.org/presentationml/2006/ole">
            <mc:AlternateContent xmlns:mc="http://schemas.openxmlformats.org/markup-compatibility/2006">
              <mc:Choice xmlns:v="urn:schemas-microsoft-com:vml" Requires="v">
                <p:oleObj spid="_x0000_s18" name="" r:id="rId9" imgW="2540000" imgH="457200" progId="Equation.KSEE3">
                  <p:embed/>
                </p:oleObj>
              </mc:Choice>
              <mc:Fallback>
                <p:oleObj name="" r:id="rId9" imgW="2540000" imgH="457200" progId="Equation.KSEE3">
                  <p:embed/>
                  <p:pic>
                    <p:nvPicPr>
                      <p:cNvPr id="0" name="图片 2048"/>
                      <p:cNvPicPr/>
                      <p:nvPr/>
                    </p:nvPicPr>
                    <p:blipFill>
                      <a:blip r:embed="rId10"/>
                      <a:stretch>
                        <a:fillRect/>
                      </a:stretch>
                    </p:blipFill>
                    <p:spPr>
                      <a:xfrm>
                        <a:off x="3348355" y="4926330"/>
                        <a:ext cx="5210810" cy="938530"/>
                      </a:xfrm>
                      <a:prstGeom prst="rect">
                        <a:avLst/>
                      </a:prstGeom>
                    </p:spPr>
                  </p:pic>
                </p:oleObj>
              </mc:Fallback>
            </mc:AlternateContent>
          </a:graphicData>
        </a:graphic>
      </p:graphicFrame>
      <p:sp>
        <p:nvSpPr>
          <p:cNvPr id="20" name="矩形 19"/>
          <p:cNvSpPr/>
          <p:nvPr/>
        </p:nvSpPr>
        <p:spPr>
          <a:xfrm>
            <a:off x="1259840" y="1160145"/>
            <a:ext cx="1255395" cy="1322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000">
                <a:solidFill>
                  <a:schemeClr val="tx1"/>
                </a:solidFill>
              </a:rPr>
              <a:t>扩散硅差压变送器</a:t>
            </a:r>
            <a:endParaRPr lang="zh-CN" altLang="zh-CN" sz="2000">
              <a:solidFill>
                <a:schemeClr val="tx1"/>
              </a:solidFill>
            </a:endParaRPr>
          </a:p>
        </p:txBody>
      </p:sp>
      <p:cxnSp>
        <p:nvCxnSpPr>
          <p:cNvPr id="21" name="直接箭头连接符 20"/>
          <p:cNvCxnSpPr/>
          <p:nvPr/>
        </p:nvCxnSpPr>
        <p:spPr>
          <a:xfrm flipV="1">
            <a:off x="429260" y="1818005"/>
            <a:ext cx="830580" cy="69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515235" y="1835150"/>
            <a:ext cx="988695" cy="95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对象 22">
            <a:hlinkClick r:id="" action="ppaction://ole?verb="/>
          </p:cNvPr>
          <p:cNvGraphicFramePr>
            <a:graphicFrameLocks noChangeAspect="1"/>
          </p:cNvGraphicFramePr>
          <p:nvPr/>
        </p:nvGraphicFramePr>
        <p:xfrm>
          <a:off x="204470" y="1336993"/>
          <a:ext cx="476250" cy="326390"/>
        </p:xfrm>
        <a:graphic>
          <a:graphicData uri="http://schemas.openxmlformats.org/presentationml/2006/ole">
            <mc:AlternateContent xmlns:mc="http://schemas.openxmlformats.org/markup-compatibility/2006">
              <mc:Choice xmlns:v="urn:schemas-microsoft-com:vml" Requires="v">
                <p:oleObj spid="_x0000_s24" name="" r:id="rId11" imgW="241300" imgH="165100" progId="Equation.KSEE3">
                  <p:embed/>
                </p:oleObj>
              </mc:Choice>
              <mc:Fallback>
                <p:oleObj name="" r:id="rId11" imgW="241300" imgH="165100" progId="Equation.KSEE3">
                  <p:embed/>
                  <p:pic>
                    <p:nvPicPr>
                      <p:cNvPr id="0" name="图片 2048"/>
                      <p:cNvPicPr/>
                      <p:nvPr/>
                    </p:nvPicPr>
                    <p:blipFill>
                      <a:blip r:embed="rId12"/>
                      <a:stretch>
                        <a:fillRect/>
                      </a:stretch>
                    </p:blipFill>
                    <p:spPr>
                      <a:xfrm>
                        <a:off x="204470" y="1336993"/>
                        <a:ext cx="476250" cy="326390"/>
                      </a:xfrm>
                      <a:prstGeom prst="rect">
                        <a:avLst/>
                      </a:prstGeom>
                    </p:spPr>
                  </p:pic>
                </p:oleObj>
              </mc:Fallback>
            </mc:AlternateContent>
          </a:graphicData>
        </a:graphic>
      </p:graphicFrame>
      <p:sp>
        <p:nvSpPr>
          <p:cNvPr id="25" name="矩形 24"/>
          <p:cNvSpPr/>
          <p:nvPr/>
        </p:nvSpPr>
        <p:spPr>
          <a:xfrm>
            <a:off x="3503930" y="1177290"/>
            <a:ext cx="1212215" cy="1322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000">
                <a:solidFill>
                  <a:schemeClr val="tx1"/>
                </a:solidFill>
              </a:rPr>
              <a:t>可编程</a:t>
            </a:r>
            <a:endParaRPr lang="zh-CN" altLang="zh-CN" sz="2000">
              <a:solidFill>
                <a:schemeClr val="tx1"/>
              </a:solidFill>
            </a:endParaRPr>
          </a:p>
          <a:p>
            <a:pPr algn="ctr"/>
            <a:r>
              <a:rPr lang="zh-CN" altLang="zh-CN" sz="2000">
                <a:solidFill>
                  <a:schemeClr val="tx1"/>
                </a:solidFill>
              </a:rPr>
              <a:t>放大器</a:t>
            </a:r>
            <a:endParaRPr lang="zh-CN" altLang="zh-CN" sz="2000">
              <a:solidFill>
                <a:schemeClr val="tx1"/>
              </a:solidFill>
            </a:endParaRPr>
          </a:p>
        </p:txBody>
      </p:sp>
      <p:sp>
        <p:nvSpPr>
          <p:cNvPr id="27" name="矩形 26"/>
          <p:cNvSpPr/>
          <p:nvPr/>
        </p:nvSpPr>
        <p:spPr>
          <a:xfrm>
            <a:off x="5570855" y="1160145"/>
            <a:ext cx="1078865" cy="1322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rPr>
              <a:t>A/D</a:t>
            </a:r>
            <a:endParaRPr lang="en-US" altLang="zh-CN" sz="2000">
              <a:solidFill>
                <a:schemeClr val="tx1"/>
              </a:solidFill>
            </a:endParaRPr>
          </a:p>
          <a:p>
            <a:pPr algn="ctr"/>
            <a:r>
              <a:rPr lang="zh-CN" altLang="en-US" sz="2000">
                <a:solidFill>
                  <a:schemeClr val="tx1"/>
                </a:solidFill>
              </a:rPr>
              <a:t>转换器</a:t>
            </a:r>
            <a:endParaRPr lang="zh-CN" altLang="en-US" sz="2000">
              <a:solidFill>
                <a:schemeClr val="tx1"/>
              </a:solidFill>
            </a:endParaRPr>
          </a:p>
        </p:txBody>
      </p:sp>
      <p:cxnSp>
        <p:nvCxnSpPr>
          <p:cNvPr id="28" name="直接箭头连接符 27"/>
          <p:cNvCxnSpPr/>
          <p:nvPr/>
        </p:nvCxnSpPr>
        <p:spPr>
          <a:xfrm flipV="1">
            <a:off x="6649720" y="1842135"/>
            <a:ext cx="830580" cy="69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480300" y="1160145"/>
            <a:ext cx="1078865" cy="1322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微机</a:t>
            </a:r>
            <a:endParaRPr lang="zh-CN" altLang="en-US" sz="2000">
              <a:solidFill>
                <a:schemeClr val="tx1"/>
              </a:solidFill>
            </a:endParaRPr>
          </a:p>
        </p:txBody>
      </p:sp>
      <p:sp>
        <p:nvSpPr>
          <p:cNvPr id="30" name="矩形 29"/>
          <p:cNvSpPr/>
          <p:nvPr/>
        </p:nvSpPr>
        <p:spPr>
          <a:xfrm>
            <a:off x="9389745" y="1160145"/>
            <a:ext cx="1078865" cy="1322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rPr>
              <a:t>D/A</a:t>
            </a:r>
            <a:endParaRPr lang="en-US" altLang="zh-CN" sz="2000">
              <a:solidFill>
                <a:schemeClr val="tx1"/>
              </a:solidFill>
            </a:endParaRPr>
          </a:p>
          <a:p>
            <a:pPr algn="ctr"/>
            <a:r>
              <a:rPr lang="zh-CN" altLang="en-US" sz="2000">
                <a:solidFill>
                  <a:schemeClr val="tx1"/>
                </a:solidFill>
              </a:rPr>
              <a:t>转换器</a:t>
            </a:r>
            <a:endParaRPr lang="zh-CN" altLang="en-US" sz="2000">
              <a:solidFill>
                <a:schemeClr val="tx1"/>
              </a:solidFill>
            </a:endParaRPr>
          </a:p>
        </p:txBody>
      </p:sp>
      <p:cxnSp>
        <p:nvCxnSpPr>
          <p:cNvPr id="31" name="直接箭头连接符 30"/>
          <p:cNvCxnSpPr/>
          <p:nvPr/>
        </p:nvCxnSpPr>
        <p:spPr>
          <a:xfrm flipV="1">
            <a:off x="4716145" y="1849120"/>
            <a:ext cx="830580" cy="69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8559165" y="1824990"/>
            <a:ext cx="830580" cy="69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10468610" y="1811020"/>
            <a:ext cx="830580" cy="69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对象 33">
            <a:hlinkClick r:id="" action="ppaction://ole?verb="/>
          </p:cNvPr>
          <p:cNvGraphicFramePr>
            <a:graphicFrameLocks noChangeAspect="1"/>
          </p:cNvGraphicFramePr>
          <p:nvPr/>
        </p:nvGraphicFramePr>
        <p:xfrm>
          <a:off x="8707120" y="1980565"/>
          <a:ext cx="500380" cy="501650"/>
        </p:xfrm>
        <a:graphic>
          <a:graphicData uri="http://schemas.openxmlformats.org/presentationml/2006/ole">
            <mc:AlternateContent xmlns:mc="http://schemas.openxmlformats.org/markup-compatibility/2006">
              <mc:Choice xmlns:v="urn:schemas-microsoft-com:vml" Requires="v">
                <p:oleObj spid="_x0000_s35" name="" r:id="rId13" imgW="190500" imgH="190500" progId="Equation.KSEE3">
                  <p:embed/>
                </p:oleObj>
              </mc:Choice>
              <mc:Fallback>
                <p:oleObj name="" r:id="rId13" imgW="190500" imgH="190500" progId="Equation.KSEE3">
                  <p:embed/>
                  <p:pic>
                    <p:nvPicPr>
                      <p:cNvPr id="0" name="图片 2048"/>
                      <p:cNvPicPr/>
                      <p:nvPr/>
                    </p:nvPicPr>
                    <p:blipFill>
                      <a:blip r:embed="rId14"/>
                      <a:stretch>
                        <a:fillRect/>
                      </a:stretch>
                    </p:blipFill>
                    <p:spPr>
                      <a:xfrm>
                        <a:off x="8707120" y="1980565"/>
                        <a:ext cx="500380" cy="501650"/>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10674985" y="2010410"/>
          <a:ext cx="418465" cy="580390"/>
        </p:xfrm>
        <a:graphic>
          <a:graphicData uri="http://schemas.openxmlformats.org/presentationml/2006/ole">
            <mc:AlternateContent xmlns:mc="http://schemas.openxmlformats.org/markup-compatibility/2006">
              <mc:Choice xmlns:v="urn:schemas-microsoft-com:vml" Requires="v">
                <p:oleObj spid="_x0000_s37" name="" r:id="rId15" imgW="165100" imgH="228600" progId="Equation.KSEE3">
                  <p:embed/>
                </p:oleObj>
              </mc:Choice>
              <mc:Fallback>
                <p:oleObj name="" r:id="rId15" imgW="165100" imgH="228600" progId="Equation.KSEE3">
                  <p:embed/>
                  <p:pic>
                    <p:nvPicPr>
                      <p:cNvPr id="0" name="图片 2048"/>
                      <p:cNvPicPr/>
                      <p:nvPr/>
                    </p:nvPicPr>
                    <p:blipFill>
                      <a:blip r:embed="rId16"/>
                      <a:stretch>
                        <a:fillRect/>
                      </a:stretch>
                    </p:blipFill>
                    <p:spPr>
                      <a:xfrm>
                        <a:off x="10674985" y="2010410"/>
                        <a:ext cx="418465" cy="58039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8501380" y="1160145"/>
          <a:ext cx="735965" cy="503555"/>
        </p:xfrm>
        <a:graphic>
          <a:graphicData uri="http://schemas.openxmlformats.org/presentationml/2006/ole">
            <mc:AlternateContent xmlns:mc="http://schemas.openxmlformats.org/markup-compatibility/2006">
              <mc:Choice xmlns:v="urn:schemas-microsoft-com:vml" Requires="v">
                <p:oleObj spid="_x0000_s39" name="" r:id="rId17" imgW="241300" imgH="165100" progId="Equation.KSEE3">
                  <p:embed/>
                </p:oleObj>
              </mc:Choice>
              <mc:Fallback>
                <p:oleObj name="" r:id="rId17" imgW="241300" imgH="165100" progId="Equation.KSEE3">
                  <p:embed/>
                  <p:pic>
                    <p:nvPicPr>
                      <p:cNvPr id="0" name="图片 2048"/>
                      <p:cNvPicPr/>
                      <p:nvPr/>
                    </p:nvPicPr>
                    <p:blipFill>
                      <a:blip r:embed="rId18"/>
                      <a:stretch>
                        <a:fillRect/>
                      </a:stretch>
                    </p:blipFill>
                    <p:spPr>
                      <a:xfrm>
                        <a:off x="8501380" y="1160145"/>
                        <a:ext cx="735965" cy="503555"/>
                      </a:xfrm>
                      <a:prstGeom prst="rect">
                        <a:avLst/>
                      </a:prstGeom>
                    </p:spPr>
                  </p:pic>
                </p:oleObj>
              </mc:Fallback>
            </mc:AlternateContent>
          </a:graphicData>
        </a:graphic>
      </p:graphicFrame>
      <p:cxnSp>
        <p:nvCxnSpPr>
          <p:cNvPr id="40" name="直接连接符 39"/>
          <p:cNvCxnSpPr/>
          <p:nvPr/>
        </p:nvCxnSpPr>
        <p:spPr>
          <a:xfrm flipV="1">
            <a:off x="6791960" y="1988820"/>
            <a:ext cx="240030" cy="1154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408430" y="5864860"/>
            <a:ext cx="9269730" cy="521970"/>
          </a:xfrm>
          <a:prstGeom prst="rect">
            <a:avLst/>
          </a:prstGeom>
          <a:noFill/>
        </p:spPr>
        <p:txBody>
          <a:bodyPr wrap="square" rtlCol="0">
            <a:spAutoFit/>
          </a:bodyPr>
          <a:p>
            <a:r>
              <a:rPr lang="zh-CN" altLang="en-US"/>
              <a:t>将过程量</a:t>
            </a:r>
            <a:r>
              <a:rPr lang="zh-CN" altLang="en-US">
                <a:latin typeface="宋体" panose="02010600030101010101" pitchFamily="2" charset="-122"/>
              </a:rPr>
              <a:t>△</a:t>
            </a:r>
            <a:r>
              <a:rPr lang="en-US" altLang="zh-CN">
                <a:latin typeface="宋体" panose="02010600030101010101" pitchFamily="2" charset="-122"/>
              </a:rPr>
              <a:t>P</a:t>
            </a:r>
            <a:r>
              <a:rPr lang="zh-CN" altLang="en-US"/>
              <a:t>转换为</a:t>
            </a:r>
            <a:r>
              <a:rPr lang="en-US" altLang="zh-CN"/>
              <a:t>4~20mA</a:t>
            </a:r>
            <a:r>
              <a:rPr lang="zh-CN" altLang="en-US"/>
              <a:t>或</a:t>
            </a:r>
            <a:r>
              <a:rPr lang="en-US" altLang="zh-CN"/>
              <a:t>1~5V</a:t>
            </a:r>
            <a:r>
              <a:rPr lang="zh-CN" altLang="en-US"/>
              <a:t>输出。</a:t>
            </a:r>
            <a:endParaRPr lang="zh-CN" altLang="en-US"/>
          </a:p>
        </p:txBody>
      </p:sp>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矩形 13313"/>
          <p:cNvSpPr/>
          <p:nvPr/>
        </p:nvSpPr>
        <p:spPr>
          <a:xfrm>
            <a:off x="2165985" y="911860"/>
            <a:ext cx="7385685" cy="521970"/>
          </a:xfrm>
          <a:prstGeom prst="rect">
            <a:avLst/>
          </a:prstGeom>
          <a:noFill/>
          <a:ln w="9525">
            <a:noFill/>
          </a:ln>
        </p:spPr>
        <p:txBody>
          <a:bodyPr wrap="square" anchor="t">
            <a:spAutoFit/>
          </a:bodyPr>
          <a:p>
            <a:pPr>
              <a:spcBef>
                <a:spcPct val="50000"/>
              </a:spcBef>
            </a:pPr>
            <a:r>
              <a:rPr lang="en-US" altLang="zh-CN" b="1" dirty="0">
                <a:latin typeface="Times New Roman" panose="02020603050405020304" pitchFamily="18" charset="0"/>
              </a:rPr>
              <a:t>B</a:t>
            </a:r>
            <a:r>
              <a:rPr lang="zh-CN" altLang="en-US" b="1" dirty="0">
                <a:latin typeface="Times New Roman" panose="02020603050405020304" pitchFamily="18" charset="0"/>
              </a:rPr>
              <a:t>、与</a:t>
            </a:r>
            <a:r>
              <a:rPr lang="en-US" altLang="zh-CN" b="1" dirty="0">
                <a:latin typeface="Times New Roman" panose="02020603050405020304" pitchFamily="18" charset="0"/>
              </a:rPr>
              <a:t>PC</a:t>
            </a:r>
            <a:r>
              <a:rPr lang="zh-CN" altLang="en-US" b="1" dirty="0">
                <a:latin typeface="Times New Roman" panose="02020603050405020304" pitchFamily="18" charset="0"/>
              </a:rPr>
              <a:t>机远程数据通信</a:t>
            </a:r>
            <a:endParaRPr lang="zh-CN" altLang="en-US" b="1" dirty="0">
              <a:latin typeface="Times New Roman" panose="02020603050405020304" pitchFamily="18" charset="0"/>
            </a:endParaRPr>
          </a:p>
        </p:txBody>
      </p:sp>
      <p:sp>
        <p:nvSpPr>
          <p:cNvPr id="3" name="文本框 2"/>
          <p:cNvSpPr txBox="1"/>
          <p:nvPr/>
        </p:nvSpPr>
        <p:spPr>
          <a:xfrm>
            <a:off x="2110740" y="1604645"/>
            <a:ext cx="8048625" cy="1938020"/>
          </a:xfrm>
          <a:prstGeom prst="rect">
            <a:avLst/>
          </a:prstGeom>
          <a:noFill/>
        </p:spPr>
        <p:txBody>
          <a:bodyPr wrap="square" rtlCol="0" anchor="t">
            <a:spAutoFit/>
          </a:bodyPr>
          <a:p>
            <a:r>
              <a:rPr lang="zh-CN" altLang="en-US" sz="2400" dirty="0">
                <a:solidFill>
                  <a:schemeClr val="accent2"/>
                </a:solidFill>
                <a:latin typeface="Times New Roman" panose="02020603050405020304" pitchFamily="18" charset="0"/>
                <a:sym typeface="+mn-ea"/>
              </a:rPr>
              <a:t>数据接收</a:t>
            </a:r>
            <a:endParaRPr lang="zh-CN" altLang="en-US" sz="2400" b="1" dirty="0">
              <a:solidFill>
                <a:schemeClr val="accent2"/>
              </a:solidFill>
              <a:latin typeface="Times New Roman" panose="02020603050405020304" pitchFamily="18" charset="0"/>
            </a:endParaRPr>
          </a:p>
          <a:p>
            <a:r>
              <a:rPr lang="zh-CN" altLang="en-US" sz="2400" dirty="0">
                <a:latin typeface="Times New Roman" panose="02020603050405020304" pitchFamily="18" charset="0"/>
                <a:sym typeface="+mn-ea"/>
              </a:rPr>
              <a:t>带通滤波器将</a:t>
            </a:r>
            <a:r>
              <a:rPr lang="en-US" altLang="zh-CN" sz="2400" dirty="0">
                <a:latin typeface="Times New Roman" panose="02020603050405020304" pitchFamily="18" charset="0"/>
                <a:sym typeface="+mn-ea"/>
              </a:rPr>
              <a:t>4</a:t>
            </a: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20mA</a:t>
            </a:r>
            <a:r>
              <a:rPr lang="zh-CN" altLang="en-US" sz="2400" dirty="0">
                <a:latin typeface="Times New Roman" panose="02020603050405020304" pitchFamily="18" charset="0"/>
                <a:sym typeface="+mn-ea"/>
              </a:rPr>
              <a:t>环路上的</a:t>
            </a:r>
            <a:r>
              <a:rPr lang="en-US" altLang="zh-CN" sz="2400" dirty="0">
                <a:latin typeface="Times New Roman" panose="02020603050405020304" pitchFamily="18" charset="0"/>
                <a:sym typeface="+mn-ea"/>
              </a:rPr>
              <a:t>±0.5mA HART</a:t>
            </a:r>
            <a:r>
              <a:rPr lang="zh-CN" altLang="en-US" sz="2400" dirty="0">
                <a:latin typeface="Times New Roman" panose="02020603050405020304" pitchFamily="18" charset="0"/>
                <a:sym typeface="+mn-ea"/>
              </a:rPr>
              <a:t>调频电流信号转换为</a:t>
            </a:r>
            <a:r>
              <a:rPr lang="en-US" altLang="zh-CN" sz="2400" dirty="0">
                <a:latin typeface="Times New Roman" panose="02020603050405020304" pitchFamily="18" charset="0"/>
                <a:sym typeface="+mn-ea"/>
              </a:rPr>
              <a:t>HART</a:t>
            </a:r>
            <a:r>
              <a:rPr lang="zh-CN" altLang="en-US" sz="2400" dirty="0">
                <a:latin typeface="Times New Roman" panose="02020603050405020304" pitchFamily="18" charset="0"/>
                <a:sym typeface="+mn-ea"/>
              </a:rPr>
              <a:t>电压信号，经</a:t>
            </a:r>
            <a:r>
              <a:rPr lang="en-US" altLang="zh-CN" sz="2400" dirty="0">
                <a:latin typeface="Times New Roman" panose="02020603050405020304" pitchFamily="18" charset="0"/>
                <a:sym typeface="+mn-ea"/>
              </a:rPr>
              <a:t>HT2012</a:t>
            </a:r>
            <a:r>
              <a:rPr lang="zh-CN" altLang="en-US" sz="2400" dirty="0">
                <a:latin typeface="Times New Roman" panose="02020603050405020304" pitchFamily="18" charset="0"/>
                <a:sym typeface="+mn-ea"/>
              </a:rPr>
              <a:t>解调变为数字信号</a:t>
            </a:r>
            <a:r>
              <a:rPr lang="en-US" altLang="zh-CN" sz="2400" dirty="0">
                <a:latin typeface="Times New Roman" panose="02020603050405020304" pitchFamily="18" charset="0"/>
                <a:sym typeface="+mn-ea"/>
              </a:rPr>
              <a:t>D</a:t>
            </a:r>
            <a:r>
              <a:rPr lang="zh-CN" altLang="en-US" sz="2400" dirty="0">
                <a:latin typeface="Times New Roman" panose="02020603050405020304" pitchFamily="18" charset="0"/>
                <a:sym typeface="+mn-ea"/>
              </a:rPr>
              <a:t>，再送入单片机串行通信接口中，从而完成数据的接收任务。</a:t>
            </a:r>
            <a:endParaRPr lang="zh-CN" altLang="en-US" sz="2400"/>
          </a:p>
        </p:txBody>
      </p:sp>
      <p:sp>
        <p:nvSpPr>
          <p:cNvPr id="4" name="文本框 3"/>
          <p:cNvSpPr txBox="1"/>
          <p:nvPr/>
        </p:nvSpPr>
        <p:spPr>
          <a:xfrm>
            <a:off x="2092960" y="3667760"/>
            <a:ext cx="8384540" cy="1568450"/>
          </a:xfrm>
          <a:prstGeom prst="rect">
            <a:avLst/>
          </a:prstGeom>
          <a:noFill/>
        </p:spPr>
        <p:txBody>
          <a:bodyPr wrap="square" rtlCol="0" anchor="t">
            <a:spAutoFit/>
          </a:bodyPr>
          <a:p>
            <a:r>
              <a:rPr lang="zh-CN" altLang="en-US" sz="2400" dirty="0">
                <a:solidFill>
                  <a:schemeClr val="accent2"/>
                </a:solidFill>
                <a:latin typeface="Times New Roman" panose="02020603050405020304" pitchFamily="18" charset="0"/>
                <a:sym typeface="+mn-ea"/>
              </a:rPr>
              <a:t>数据发送</a:t>
            </a:r>
            <a:endParaRPr lang="zh-CN" altLang="en-US" sz="2400" b="1" dirty="0">
              <a:solidFill>
                <a:schemeClr val="accent2"/>
              </a:solidFill>
              <a:latin typeface="Times New Roman" panose="02020603050405020304" pitchFamily="18" charset="0"/>
            </a:endParaRPr>
          </a:p>
          <a:p>
            <a:r>
              <a:rPr lang="en-US" altLang="zh-CN" sz="2400" dirty="0">
                <a:latin typeface="Times New Roman" panose="02020603050405020304" pitchFamily="18" charset="0"/>
                <a:sym typeface="+mn-ea"/>
              </a:rPr>
              <a:t> </a:t>
            </a:r>
            <a:r>
              <a:rPr lang="zh-CN" altLang="en-US" sz="2400" dirty="0">
                <a:latin typeface="Times New Roman" panose="02020603050405020304" pitchFamily="18" charset="0"/>
                <a:sym typeface="+mn-ea"/>
              </a:rPr>
              <a:t>发送的数据</a:t>
            </a:r>
            <a:r>
              <a:rPr lang="en-US" altLang="zh-CN" sz="2400" dirty="0">
                <a:latin typeface="Times New Roman" panose="02020603050405020304" pitchFamily="18" charset="0"/>
                <a:sym typeface="+mn-ea"/>
              </a:rPr>
              <a:t>D</a:t>
            </a:r>
            <a:r>
              <a:rPr lang="zh-CN" altLang="en-US" sz="2400" dirty="0">
                <a:latin typeface="Times New Roman" panose="02020603050405020304" pitchFamily="18" charset="0"/>
                <a:sym typeface="+mn-ea"/>
              </a:rPr>
              <a:t>经调制器变为频率信号</a:t>
            </a:r>
            <a:r>
              <a:rPr lang="en-US" altLang="zh-CN" sz="2400" dirty="0">
                <a:latin typeface="Times New Roman" panose="02020603050405020304" pitchFamily="18" charset="0"/>
                <a:sym typeface="+mn-ea"/>
              </a:rPr>
              <a:t>f,</a:t>
            </a:r>
            <a:r>
              <a:rPr lang="zh-CN" altLang="en-US" sz="2400" dirty="0">
                <a:latin typeface="Times New Roman" panose="02020603050405020304" pitchFamily="18" charset="0"/>
                <a:sym typeface="+mn-ea"/>
              </a:rPr>
              <a:t>通过</a:t>
            </a:r>
            <a:r>
              <a:rPr lang="en-US" altLang="zh-CN" sz="2400" dirty="0">
                <a:latin typeface="Times New Roman" panose="02020603050405020304" pitchFamily="18" charset="0"/>
                <a:sym typeface="+mn-ea"/>
              </a:rPr>
              <a:t>HT2012</a:t>
            </a:r>
            <a:r>
              <a:rPr lang="zh-CN" altLang="en-US" sz="2400" dirty="0">
                <a:latin typeface="Times New Roman" panose="02020603050405020304" pitchFamily="18" charset="0"/>
                <a:sym typeface="+mn-ea"/>
              </a:rPr>
              <a:t>波形行程电路变为电压</a:t>
            </a:r>
            <a:r>
              <a:rPr lang="en-US" altLang="zh-CN" sz="2400" dirty="0">
                <a:latin typeface="Times New Roman" panose="02020603050405020304" pitchFamily="18" charset="0"/>
                <a:sym typeface="+mn-ea"/>
              </a:rPr>
              <a:t>u</a:t>
            </a:r>
            <a:r>
              <a:rPr lang="zh-CN" altLang="en-US" sz="2400" dirty="0">
                <a:latin typeface="Times New Roman" panose="02020603050405020304" pitchFamily="18" charset="0"/>
                <a:sym typeface="+mn-ea"/>
              </a:rPr>
              <a:t>，经过</a:t>
            </a:r>
            <a:r>
              <a:rPr lang="en-US" altLang="zh-CN" sz="2400" dirty="0">
                <a:latin typeface="Times New Roman" panose="02020603050405020304" pitchFamily="18" charset="0"/>
                <a:sym typeface="+mn-ea"/>
              </a:rPr>
              <a:t>D421</a:t>
            </a:r>
            <a:r>
              <a:rPr lang="zh-CN" altLang="en-US" sz="2400" dirty="0">
                <a:latin typeface="Times New Roman" panose="02020603050405020304" pitchFamily="18" charset="0"/>
                <a:sym typeface="+mn-ea"/>
              </a:rPr>
              <a:t>的</a:t>
            </a:r>
            <a:r>
              <a:rPr lang="en-US" altLang="zh-CN" sz="2400" dirty="0">
                <a:latin typeface="Times New Roman" panose="02020603050405020304" pitchFamily="18" charset="0"/>
                <a:sym typeface="+mn-ea"/>
              </a:rPr>
              <a:t>V/I</a:t>
            </a:r>
            <a:r>
              <a:rPr lang="zh-CN" altLang="en-US" sz="2400" dirty="0">
                <a:latin typeface="Times New Roman" panose="02020603050405020304" pitchFamily="18" charset="0"/>
                <a:sym typeface="+mn-ea"/>
              </a:rPr>
              <a:t>变换，变为</a:t>
            </a:r>
            <a:r>
              <a:rPr lang="en-US" altLang="zh-CN" sz="2400" dirty="0">
                <a:latin typeface="Times New Roman" panose="02020603050405020304" pitchFamily="18" charset="0"/>
                <a:sym typeface="+mn-ea"/>
              </a:rPr>
              <a:t>±0.5mA</a:t>
            </a:r>
            <a:r>
              <a:rPr lang="zh-CN" altLang="en-US" sz="2400" dirty="0">
                <a:latin typeface="Times New Roman" panose="02020603050405020304" pitchFamily="18" charset="0"/>
                <a:sym typeface="+mn-ea"/>
              </a:rPr>
              <a:t>电流信号。 此</a:t>
            </a:r>
            <a:r>
              <a:rPr lang="en-US" altLang="zh-CN" sz="2400" dirty="0">
                <a:latin typeface="Times New Roman" panose="02020603050405020304" pitchFamily="18" charset="0"/>
                <a:sym typeface="+mn-ea"/>
              </a:rPr>
              <a:t>±0.5mA</a:t>
            </a:r>
            <a:r>
              <a:rPr lang="zh-CN" altLang="en-US" sz="2400" dirty="0">
                <a:latin typeface="Times New Roman" panose="02020603050405020304" pitchFamily="18" charset="0"/>
                <a:sym typeface="+mn-ea"/>
              </a:rPr>
              <a:t>电流信号叠加到</a:t>
            </a:r>
            <a:r>
              <a:rPr lang="en-US" altLang="zh-CN" sz="2400" dirty="0">
                <a:latin typeface="Times New Roman" panose="02020603050405020304" pitchFamily="18" charset="0"/>
                <a:sym typeface="+mn-ea"/>
              </a:rPr>
              <a:t>4</a:t>
            </a: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20mA</a:t>
            </a:r>
            <a:r>
              <a:rPr lang="zh-CN" altLang="en-US" sz="2400" dirty="0">
                <a:latin typeface="Times New Roman" panose="02020603050405020304" pitchFamily="18" charset="0"/>
                <a:sym typeface="+mn-ea"/>
              </a:rPr>
              <a:t>环路上。</a:t>
            </a:r>
            <a:endParaRPr lang="zh-CN" altLang="en-US" sz="2400"/>
          </a:p>
        </p:txBody>
      </p:sp>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图片 15362"/>
          <p:cNvPicPr>
            <a:picLocks noChangeAspect="1"/>
          </p:cNvPicPr>
          <p:nvPr/>
        </p:nvPicPr>
        <p:blipFill>
          <a:blip r:embed="rId1"/>
          <a:stretch>
            <a:fillRect/>
          </a:stretch>
        </p:blipFill>
        <p:spPr>
          <a:xfrm>
            <a:off x="6978333" y="1187768"/>
            <a:ext cx="3524250" cy="2066925"/>
          </a:xfrm>
          <a:prstGeom prst="rect">
            <a:avLst/>
          </a:prstGeom>
          <a:noFill/>
          <a:ln w="9525">
            <a:noFill/>
          </a:ln>
        </p:spPr>
      </p:pic>
      <p:grpSp>
        <p:nvGrpSpPr>
          <p:cNvPr id="15366" name="组合 15366"/>
          <p:cNvGrpSpPr/>
          <p:nvPr/>
        </p:nvGrpSpPr>
        <p:grpSpPr>
          <a:xfrm>
            <a:off x="2273300" y="3643313"/>
            <a:ext cx="7848600" cy="2754312"/>
            <a:chOff x="0" y="0"/>
            <a:chExt cx="4944" cy="1735"/>
          </a:xfrm>
        </p:grpSpPr>
        <p:sp>
          <p:nvSpPr>
            <p:cNvPr id="15367" name="直接连接符 15367"/>
            <p:cNvSpPr/>
            <p:nvPr/>
          </p:nvSpPr>
          <p:spPr>
            <a:xfrm flipH="1">
              <a:off x="66" y="763"/>
              <a:ext cx="95" cy="209"/>
            </a:xfrm>
            <a:prstGeom prst="line">
              <a:avLst/>
            </a:prstGeom>
            <a:ln w="9525" cap="flat" cmpd="sng">
              <a:solidFill>
                <a:schemeClr val="tx1"/>
              </a:solidFill>
              <a:prstDash val="solid"/>
              <a:round/>
              <a:headEnd type="none" w="med" len="med"/>
              <a:tailEnd type="none" w="med" len="med"/>
            </a:ln>
          </p:spPr>
        </p:sp>
        <p:sp>
          <p:nvSpPr>
            <p:cNvPr id="15368" name="直接连接符 15368"/>
            <p:cNvSpPr/>
            <p:nvPr/>
          </p:nvSpPr>
          <p:spPr>
            <a:xfrm>
              <a:off x="173" y="752"/>
              <a:ext cx="136" cy="0"/>
            </a:xfrm>
            <a:prstGeom prst="line">
              <a:avLst/>
            </a:prstGeom>
            <a:ln w="9525" cap="flat" cmpd="sng">
              <a:solidFill>
                <a:schemeClr val="tx1"/>
              </a:solidFill>
              <a:prstDash val="solid"/>
              <a:round/>
              <a:headEnd type="none" w="med" len="med"/>
              <a:tailEnd type="none" w="med" len="med"/>
            </a:ln>
          </p:spPr>
        </p:sp>
        <p:sp>
          <p:nvSpPr>
            <p:cNvPr id="15369" name="直接连接符 15369"/>
            <p:cNvSpPr/>
            <p:nvPr/>
          </p:nvSpPr>
          <p:spPr>
            <a:xfrm>
              <a:off x="173" y="1176"/>
              <a:ext cx="136" cy="0"/>
            </a:xfrm>
            <a:prstGeom prst="line">
              <a:avLst/>
            </a:prstGeom>
            <a:ln w="9525" cap="flat" cmpd="sng">
              <a:solidFill>
                <a:schemeClr val="tx1"/>
              </a:solidFill>
              <a:prstDash val="solid"/>
              <a:round/>
              <a:headEnd type="none" w="med" len="med"/>
              <a:tailEnd type="none" w="med" len="med"/>
            </a:ln>
          </p:spPr>
        </p:sp>
        <p:sp>
          <p:nvSpPr>
            <p:cNvPr id="15370" name="矩形 15370"/>
            <p:cNvSpPr/>
            <p:nvPr/>
          </p:nvSpPr>
          <p:spPr>
            <a:xfrm>
              <a:off x="427" y="861"/>
              <a:ext cx="68" cy="209"/>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5371" name="直接连接符 15371"/>
            <p:cNvSpPr/>
            <p:nvPr/>
          </p:nvSpPr>
          <p:spPr>
            <a:xfrm flipH="1" flipV="1">
              <a:off x="74" y="961"/>
              <a:ext cx="95" cy="209"/>
            </a:xfrm>
            <a:prstGeom prst="line">
              <a:avLst/>
            </a:prstGeom>
            <a:ln w="9525" cap="flat" cmpd="sng">
              <a:solidFill>
                <a:schemeClr val="tx1"/>
              </a:solidFill>
              <a:prstDash val="solid"/>
              <a:round/>
              <a:headEnd type="none" w="med" len="med"/>
              <a:tailEnd type="none" w="med" len="med"/>
            </a:ln>
          </p:spPr>
        </p:sp>
        <p:sp>
          <p:nvSpPr>
            <p:cNvPr id="15372" name="直接连接符 15372"/>
            <p:cNvSpPr/>
            <p:nvPr/>
          </p:nvSpPr>
          <p:spPr>
            <a:xfrm>
              <a:off x="453" y="742"/>
              <a:ext cx="0" cy="113"/>
            </a:xfrm>
            <a:prstGeom prst="line">
              <a:avLst/>
            </a:prstGeom>
            <a:ln w="9525" cap="flat" cmpd="sng">
              <a:solidFill>
                <a:schemeClr val="tx1"/>
              </a:solidFill>
              <a:prstDash val="solid"/>
              <a:round/>
              <a:headEnd type="none" w="med" len="med"/>
              <a:tailEnd type="none" w="med" len="med"/>
            </a:ln>
          </p:spPr>
        </p:sp>
        <p:sp>
          <p:nvSpPr>
            <p:cNvPr id="15373" name="直接连接符 15373"/>
            <p:cNvSpPr/>
            <p:nvPr/>
          </p:nvSpPr>
          <p:spPr>
            <a:xfrm>
              <a:off x="453" y="1075"/>
              <a:ext cx="0" cy="113"/>
            </a:xfrm>
            <a:prstGeom prst="line">
              <a:avLst/>
            </a:prstGeom>
            <a:ln w="9525" cap="flat" cmpd="sng">
              <a:solidFill>
                <a:schemeClr val="tx1"/>
              </a:solidFill>
              <a:prstDash val="solid"/>
              <a:round/>
              <a:headEnd type="none" w="med" len="med"/>
              <a:tailEnd type="none" w="med" len="med"/>
            </a:ln>
          </p:spPr>
        </p:sp>
        <p:sp>
          <p:nvSpPr>
            <p:cNvPr id="15374" name="直接连接符 15374"/>
            <p:cNvSpPr/>
            <p:nvPr/>
          </p:nvSpPr>
          <p:spPr>
            <a:xfrm>
              <a:off x="453" y="742"/>
              <a:ext cx="144" cy="0"/>
            </a:xfrm>
            <a:prstGeom prst="line">
              <a:avLst/>
            </a:prstGeom>
            <a:ln w="9525" cap="flat" cmpd="sng">
              <a:solidFill>
                <a:schemeClr val="tx1"/>
              </a:solidFill>
              <a:prstDash val="solid"/>
              <a:round/>
              <a:headEnd type="none" w="med" len="med"/>
              <a:tailEnd type="none" w="med" len="med"/>
            </a:ln>
          </p:spPr>
        </p:sp>
        <p:sp>
          <p:nvSpPr>
            <p:cNvPr id="15375" name="直接连接符 15375"/>
            <p:cNvSpPr/>
            <p:nvPr/>
          </p:nvSpPr>
          <p:spPr>
            <a:xfrm>
              <a:off x="453" y="801"/>
              <a:ext cx="136" cy="0"/>
            </a:xfrm>
            <a:prstGeom prst="line">
              <a:avLst/>
            </a:prstGeom>
            <a:ln w="9525" cap="flat" cmpd="sng">
              <a:solidFill>
                <a:schemeClr val="tx1"/>
              </a:solidFill>
              <a:prstDash val="solid"/>
              <a:round/>
              <a:headEnd type="none" w="med" len="med"/>
              <a:tailEnd type="none" w="med" len="med"/>
            </a:ln>
          </p:spPr>
        </p:sp>
        <p:sp>
          <p:nvSpPr>
            <p:cNvPr id="15376" name="直接连接符 15376"/>
            <p:cNvSpPr/>
            <p:nvPr/>
          </p:nvSpPr>
          <p:spPr>
            <a:xfrm>
              <a:off x="453" y="1134"/>
              <a:ext cx="144" cy="0"/>
            </a:xfrm>
            <a:prstGeom prst="line">
              <a:avLst/>
            </a:prstGeom>
            <a:ln w="9525" cap="flat" cmpd="sng">
              <a:solidFill>
                <a:schemeClr val="tx1"/>
              </a:solidFill>
              <a:prstDash val="solid"/>
              <a:round/>
              <a:headEnd type="none" w="med" len="med"/>
              <a:tailEnd type="none" w="med" len="med"/>
            </a:ln>
          </p:spPr>
        </p:sp>
        <p:sp>
          <p:nvSpPr>
            <p:cNvPr id="15377" name="直接连接符 15377"/>
            <p:cNvSpPr/>
            <p:nvPr/>
          </p:nvSpPr>
          <p:spPr>
            <a:xfrm>
              <a:off x="453" y="1187"/>
              <a:ext cx="144" cy="0"/>
            </a:xfrm>
            <a:prstGeom prst="line">
              <a:avLst/>
            </a:prstGeom>
            <a:ln w="9525" cap="flat" cmpd="sng">
              <a:solidFill>
                <a:schemeClr val="tx1"/>
              </a:solidFill>
              <a:prstDash val="solid"/>
              <a:round/>
              <a:headEnd type="none" w="med" len="med"/>
              <a:tailEnd type="none" w="med" len="med"/>
            </a:ln>
          </p:spPr>
        </p:sp>
        <p:sp>
          <p:nvSpPr>
            <p:cNvPr id="15378" name="矩形 15378"/>
            <p:cNvSpPr/>
            <p:nvPr/>
          </p:nvSpPr>
          <p:spPr>
            <a:xfrm>
              <a:off x="1327" y="713"/>
              <a:ext cx="453" cy="453"/>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5379" name="直接连接符 15379"/>
            <p:cNvSpPr/>
            <p:nvPr/>
          </p:nvSpPr>
          <p:spPr>
            <a:xfrm flipH="1">
              <a:off x="1327" y="724"/>
              <a:ext cx="453" cy="453"/>
            </a:xfrm>
            <a:prstGeom prst="line">
              <a:avLst/>
            </a:prstGeom>
            <a:ln w="9525" cap="flat" cmpd="sng">
              <a:solidFill>
                <a:schemeClr val="tx1"/>
              </a:solidFill>
              <a:prstDash val="solid"/>
              <a:round/>
              <a:headEnd type="none" w="med" len="med"/>
              <a:tailEnd type="none" w="med" len="med"/>
            </a:ln>
          </p:spPr>
        </p:sp>
        <p:sp>
          <p:nvSpPr>
            <p:cNvPr id="15380" name="矩形 15380"/>
            <p:cNvSpPr/>
            <p:nvPr/>
          </p:nvSpPr>
          <p:spPr>
            <a:xfrm>
              <a:off x="2255" y="713"/>
              <a:ext cx="453" cy="453"/>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5381" name="直接连接符 15381"/>
            <p:cNvSpPr/>
            <p:nvPr/>
          </p:nvSpPr>
          <p:spPr>
            <a:xfrm>
              <a:off x="1785" y="857"/>
              <a:ext cx="192" cy="0"/>
            </a:xfrm>
            <a:prstGeom prst="line">
              <a:avLst/>
            </a:prstGeom>
            <a:ln w="9525" cap="flat" cmpd="sng">
              <a:solidFill>
                <a:schemeClr val="tx1"/>
              </a:solidFill>
              <a:prstDash val="solid"/>
              <a:round/>
              <a:headEnd type="none" w="med" len="med"/>
              <a:tailEnd type="none" w="med" len="med"/>
            </a:ln>
          </p:spPr>
        </p:sp>
        <p:sp>
          <p:nvSpPr>
            <p:cNvPr id="15382" name="直接连接符 15382"/>
            <p:cNvSpPr/>
            <p:nvPr/>
          </p:nvSpPr>
          <p:spPr>
            <a:xfrm>
              <a:off x="1785" y="1034"/>
              <a:ext cx="192" cy="0"/>
            </a:xfrm>
            <a:prstGeom prst="line">
              <a:avLst/>
            </a:prstGeom>
            <a:ln w="9525" cap="flat" cmpd="sng">
              <a:solidFill>
                <a:schemeClr val="tx1"/>
              </a:solidFill>
              <a:prstDash val="solid"/>
              <a:round/>
              <a:headEnd type="none" w="med" len="med"/>
              <a:tailEnd type="none" w="med" len="med"/>
            </a:ln>
          </p:spPr>
        </p:sp>
        <p:sp>
          <p:nvSpPr>
            <p:cNvPr id="15383" name="矩形 15383"/>
            <p:cNvSpPr/>
            <p:nvPr/>
          </p:nvSpPr>
          <p:spPr>
            <a:xfrm>
              <a:off x="1892" y="857"/>
              <a:ext cx="91" cy="181"/>
            </a:xfrm>
            <a:prstGeom prst="rect">
              <a:avLst/>
            </a:prstGeom>
            <a:solidFill>
              <a:schemeClr val="tx2"/>
            </a:solidFill>
            <a:ln w="9525">
              <a:noFill/>
            </a:ln>
          </p:spPr>
          <p:txBody>
            <a:bodyPr anchor="t"/>
            <a:p>
              <a:endParaRPr lang="zh-CN" altLang="en-US" dirty="0">
                <a:latin typeface="Times New Roman" panose="02020603050405020304" pitchFamily="18" charset="0"/>
              </a:endParaRPr>
            </a:p>
          </p:txBody>
        </p:sp>
        <p:sp>
          <p:nvSpPr>
            <p:cNvPr id="15384" name="直接连接符 15384"/>
            <p:cNvSpPr/>
            <p:nvPr/>
          </p:nvSpPr>
          <p:spPr>
            <a:xfrm>
              <a:off x="2068" y="857"/>
              <a:ext cx="192" cy="0"/>
            </a:xfrm>
            <a:prstGeom prst="line">
              <a:avLst/>
            </a:prstGeom>
            <a:ln w="9525" cap="flat" cmpd="sng">
              <a:solidFill>
                <a:schemeClr val="tx1"/>
              </a:solidFill>
              <a:prstDash val="solid"/>
              <a:round/>
              <a:headEnd type="none" w="med" len="med"/>
              <a:tailEnd type="none" w="med" len="med"/>
            </a:ln>
          </p:spPr>
        </p:sp>
        <p:sp>
          <p:nvSpPr>
            <p:cNvPr id="15385" name="直接连接符 15385"/>
            <p:cNvSpPr/>
            <p:nvPr/>
          </p:nvSpPr>
          <p:spPr>
            <a:xfrm>
              <a:off x="2068" y="1034"/>
              <a:ext cx="192" cy="0"/>
            </a:xfrm>
            <a:prstGeom prst="line">
              <a:avLst/>
            </a:prstGeom>
            <a:ln w="9525" cap="flat" cmpd="sng">
              <a:solidFill>
                <a:schemeClr val="tx1"/>
              </a:solidFill>
              <a:prstDash val="solid"/>
              <a:round/>
              <a:headEnd type="none" w="med" len="med"/>
              <a:tailEnd type="none" w="med" len="med"/>
            </a:ln>
          </p:spPr>
        </p:sp>
        <p:sp>
          <p:nvSpPr>
            <p:cNvPr id="15386" name="矩形 15386"/>
            <p:cNvSpPr/>
            <p:nvPr/>
          </p:nvSpPr>
          <p:spPr>
            <a:xfrm>
              <a:off x="2048" y="857"/>
              <a:ext cx="91" cy="181"/>
            </a:xfrm>
            <a:prstGeom prst="rect">
              <a:avLst/>
            </a:prstGeom>
            <a:solidFill>
              <a:schemeClr val="tx2"/>
            </a:solidFill>
            <a:ln w="9525">
              <a:noFill/>
            </a:ln>
          </p:spPr>
          <p:txBody>
            <a:bodyPr anchor="t"/>
            <a:p>
              <a:endParaRPr lang="zh-CN" altLang="en-US" dirty="0">
                <a:latin typeface="Times New Roman" panose="02020603050405020304" pitchFamily="18" charset="0"/>
              </a:endParaRPr>
            </a:p>
          </p:txBody>
        </p:sp>
        <p:sp>
          <p:nvSpPr>
            <p:cNvPr id="15387" name="矩形 15387"/>
            <p:cNvSpPr/>
            <p:nvPr/>
          </p:nvSpPr>
          <p:spPr>
            <a:xfrm>
              <a:off x="2900" y="713"/>
              <a:ext cx="453" cy="453"/>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5388" name="直接连接符 15388"/>
            <p:cNvSpPr/>
            <p:nvPr/>
          </p:nvSpPr>
          <p:spPr>
            <a:xfrm flipH="1">
              <a:off x="2900" y="724"/>
              <a:ext cx="453" cy="453"/>
            </a:xfrm>
            <a:prstGeom prst="line">
              <a:avLst/>
            </a:prstGeom>
            <a:ln w="9525" cap="flat" cmpd="sng">
              <a:solidFill>
                <a:schemeClr val="tx1"/>
              </a:solidFill>
              <a:prstDash val="solid"/>
              <a:round/>
              <a:headEnd type="none" w="med" len="med"/>
              <a:tailEnd type="none" w="med" len="med"/>
            </a:ln>
          </p:spPr>
        </p:sp>
        <p:sp>
          <p:nvSpPr>
            <p:cNvPr id="15389" name="直接连接符 15389"/>
            <p:cNvSpPr/>
            <p:nvPr/>
          </p:nvSpPr>
          <p:spPr>
            <a:xfrm>
              <a:off x="2708" y="857"/>
              <a:ext cx="192" cy="0"/>
            </a:xfrm>
            <a:prstGeom prst="line">
              <a:avLst/>
            </a:prstGeom>
            <a:ln w="9525" cap="flat" cmpd="sng">
              <a:solidFill>
                <a:schemeClr val="tx1"/>
              </a:solidFill>
              <a:prstDash val="solid"/>
              <a:round/>
              <a:headEnd type="none" w="med" len="med"/>
              <a:tailEnd type="none" w="med" len="med"/>
            </a:ln>
          </p:spPr>
        </p:sp>
        <p:sp>
          <p:nvSpPr>
            <p:cNvPr id="15390" name="直接连接符 15390"/>
            <p:cNvSpPr/>
            <p:nvPr/>
          </p:nvSpPr>
          <p:spPr>
            <a:xfrm>
              <a:off x="2708" y="1023"/>
              <a:ext cx="192" cy="0"/>
            </a:xfrm>
            <a:prstGeom prst="line">
              <a:avLst/>
            </a:prstGeom>
            <a:ln w="9525" cap="flat" cmpd="sng">
              <a:solidFill>
                <a:schemeClr val="tx1"/>
              </a:solidFill>
              <a:prstDash val="solid"/>
              <a:round/>
              <a:headEnd type="none" w="med" len="med"/>
              <a:tailEnd type="none" w="med" len="med"/>
            </a:ln>
          </p:spPr>
        </p:sp>
        <p:sp>
          <p:nvSpPr>
            <p:cNvPr id="15391" name="矩形 15391"/>
            <p:cNvSpPr/>
            <p:nvPr/>
          </p:nvSpPr>
          <p:spPr>
            <a:xfrm>
              <a:off x="4445" y="726"/>
              <a:ext cx="499" cy="431"/>
            </a:xfrm>
            <a:prstGeom prst="rect">
              <a:avLst/>
            </a:prstGeom>
            <a:noFill/>
            <a:ln w="9525" cap="flat" cmpd="sng">
              <a:solidFill>
                <a:schemeClr val="tx1"/>
              </a:solidFill>
              <a:prstDash val="solid"/>
              <a:miter/>
              <a:headEnd type="none" w="med" len="med"/>
              <a:tailEnd type="none" w="med" len="med"/>
            </a:ln>
          </p:spPr>
          <p:txBody>
            <a:bodyPr wrap="none" anchor="ctr"/>
            <a:p>
              <a:pPr algn="ctr">
                <a:spcBef>
                  <a:spcPct val="20000"/>
                </a:spcBef>
                <a:buClr>
                  <a:schemeClr val="accent2"/>
                </a:buClr>
                <a:buSzPct val="80000"/>
                <a:buFont typeface="Wingdings" panose="05000000000000000000" pitchFamily="2" charset="2"/>
              </a:pPr>
              <a:r>
                <a:rPr lang="zh-CN" altLang="en-US" sz="2000" b="1" dirty="0">
                  <a:latin typeface="Times New Roman" panose="02020603050405020304" pitchFamily="18" charset="0"/>
                </a:rPr>
                <a:t>调节器</a:t>
              </a:r>
              <a:endParaRPr lang="zh-CN" altLang="en-US" sz="2000" b="1" dirty="0">
                <a:latin typeface="Times New Roman" panose="02020603050405020304" pitchFamily="18" charset="0"/>
              </a:endParaRPr>
            </a:p>
          </p:txBody>
        </p:sp>
        <p:sp>
          <p:nvSpPr>
            <p:cNvPr id="15392" name="文本框 15392"/>
            <p:cNvSpPr txBox="1"/>
            <p:nvPr/>
          </p:nvSpPr>
          <p:spPr>
            <a:xfrm>
              <a:off x="1369" y="761"/>
              <a:ext cx="192" cy="144"/>
            </a:xfrm>
            <a:prstGeom prst="rect">
              <a:avLst/>
            </a:prstGeom>
            <a:noFill/>
            <a:ln w="9525">
              <a:noFill/>
            </a:ln>
          </p:spPr>
          <p:txBody>
            <a:bodyPr wrap="none" lIns="18000" tIns="0" rIns="18000" bIns="0" anchor="t"/>
            <a:p>
              <a:pPr algn="ctr">
                <a:spcBef>
                  <a:spcPct val="50000"/>
                </a:spcBef>
                <a:buClr>
                  <a:schemeClr val="accent2"/>
                </a:buClr>
                <a:buSzPct val="80000"/>
                <a:buFont typeface="Wingdings" panose="05000000000000000000" pitchFamily="2" charset="2"/>
              </a:pPr>
              <a:r>
                <a:rPr lang="en-US" altLang="zh-CN" sz="2000" dirty="0">
                  <a:latin typeface="Times New Roman" panose="02020603050405020304" pitchFamily="18" charset="0"/>
                </a:rPr>
                <a:t>A</a:t>
              </a:r>
              <a:endParaRPr lang="en-US" altLang="zh-CN" b="1" dirty="0">
                <a:solidFill>
                  <a:srgbClr val="009999"/>
                </a:solidFill>
                <a:latin typeface="Times New Roman" panose="02020603050405020304" pitchFamily="18" charset="0"/>
              </a:endParaRPr>
            </a:p>
          </p:txBody>
        </p:sp>
        <p:sp>
          <p:nvSpPr>
            <p:cNvPr id="15393" name="文本框 15393"/>
            <p:cNvSpPr txBox="1"/>
            <p:nvPr/>
          </p:nvSpPr>
          <p:spPr>
            <a:xfrm>
              <a:off x="1561" y="953"/>
              <a:ext cx="192" cy="144"/>
            </a:xfrm>
            <a:prstGeom prst="rect">
              <a:avLst/>
            </a:prstGeom>
            <a:noFill/>
            <a:ln w="9525">
              <a:noFill/>
            </a:ln>
          </p:spPr>
          <p:txBody>
            <a:bodyPr wrap="none" lIns="18000" tIns="0" rIns="18000" bIns="0" anchor="t"/>
            <a:p>
              <a:pPr algn="ctr">
                <a:spcBef>
                  <a:spcPct val="50000"/>
                </a:spcBef>
                <a:buClr>
                  <a:schemeClr val="accent2"/>
                </a:buClr>
                <a:buSzPct val="80000"/>
                <a:buFont typeface="Wingdings" panose="05000000000000000000" pitchFamily="2" charset="2"/>
              </a:pPr>
              <a:r>
                <a:rPr lang="en-US" altLang="zh-CN" sz="2000" dirty="0">
                  <a:latin typeface="Times New Roman" panose="02020603050405020304" pitchFamily="18" charset="0"/>
                </a:rPr>
                <a:t>D</a:t>
              </a:r>
              <a:endParaRPr lang="en-US" altLang="zh-CN" b="1" dirty="0">
                <a:solidFill>
                  <a:srgbClr val="009999"/>
                </a:solidFill>
                <a:latin typeface="Times New Roman" panose="02020603050405020304" pitchFamily="18" charset="0"/>
              </a:endParaRPr>
            </a:p>
          </p:txBody>
        </p:sp>
        <p:sp>
          <p:nvSpPr>
            <p:cNvPr id="15394" name="文本框 15394"/>
            <p:cNvSpPr txBox="1"/>
            <p:nvPr/>
          </p:nvSpPr>
          <p:spPr>
            <a:xfrm>
              <a:off x="2964" y="750"/>
              <a:ext cx="192" cy="144"/>
            </a:xfrm>
            <a:prstGeom prst="rect">
              <a:avLst/>
            </a:prstGeom>
            <a:noFill/>
            <a:ln w="9525">
              <a:noFill/>
            </a:ln>
          </p:spPr>
          <p:txBody>
            <a:bodyPr wrap="none" lIns="18000" tIns="0" rIns="18000" bIns="0" anchor="t"/>
            <a:p>
              <a:pPr algn="ctr">
                <a:spcBef>
                  <a:spcPct val="50000"/>
                </a:spcBef>
                <a:buClr>
                  <a:schemeClr val="accent2"/>
                </a:buClr>
                <a:buSzPct val="80000"/>
                <a:buFont typeface="Wingdings" panose="05000000000000000000" pitchFamily="2" charset="2"/>
              </a:pPr>
              <a:r>
                <a:rPr lang="en-US" altLang="zh-CN" sz="2000" dirty="0">
                  <a:latin typeface="Times New Roman" panose="02020603050405020304" pitchFamily="18" charset="0"/>
                </a:rPr>
                <a:t>D</a:t>
              </a:r>
              <a:endParaRPr lang="en-US" altLang="zh-CN" b="1" dirty="0">
                <a:solidFill>
                  <a:srgbClr val="009999"/>
                </a:solidFill>
                <a:latin typeface="Times New Roman" panose="02020603050405020304" pitchFamily="18" charset="0"/>
              </a:endParaRPr>
            </a:p>
          </p:txBody>
        </p:sp>
        <p:sp>
          <p:nvSpPr>
            <p:cNvPr id="15395" name="文本框 15395"/>
            <p:cNvSpPr txBox="1"/>
            <p:nvPr/>
          </p:nvSpPr>
          <p:spPr>
            <a:xfrm>
              <a:off x="3156" y="942"/>
              <a:ext cx="192" cy="144"/>
            </a:xfrm>
            <a:prstGeom prst="rect">
              <a:avLst/>
            </a:prstGeom>
            <a:noFill/>
            <a:ln w="9525">
              <a:noFill/>
            </a:ln>
          </p:spPr>
          <p:txBody>
            <a:bodyPr wrap="none" lIns="18000" tIns="0" rIns="18000" bIns="0" anchor="t"/>
            <a:p>
              <a:pPr algn="ctr">
                <a:spcBef>
                  <a:spcPct val="50000"/>
                </a:spcBef>
                <a:buClr>
                  <a:schemeClr val="accent2"/>
                </a:buClr>
                <a:buSzPct val="80000"/>
                <a:buFont typeface="Wingdings" panose="05000000000000000000" pitchFamily="2" charset="2"/>
              </a:pPr>
              <a:r>
                <a:rPr lang="en-US" altLang="zh-CN" sz="2000" dirty="0">
                  <a:latin typeface="Times New Roman" panose="02020603050405020304" pitchFamily="18" charset="0"/>
                </a:rPr>
                <a:t>A</a:t>
              </a:r>
              <a:endParaRPr lang="en-US" altLang="zh-CN" b="1" dirty="0">
                <a:solidFill>
                  <a:srgbClr val="009999"/>
                </a:solidFill>
                <a:latin typeface="Times New Roman" panose="02020603050405020304" pitchFamily="18" charset="0"/>
              </a:endParaRPr>
            </a:p>
          </p:txBody>
        </p:sp>
        <p:sp>
          <p:nvSpPr>
            <p:cNvPr id="15396" name="文本框 15396"/>
            <p:cNvSpPr txBox="1"/>
            <p:nvPr/>
          </p:nvSpPr>
          <p:spPr>
            <a:xfrm>
              <a:off x="2340" y="831"/>
              <a:ext cx="288" cy="192"/>
            </a:xfrm>
            <a:prstGeom prst="rect">
              <a:avLst/>
            </a:prstGeom>
            <a:noFill/>
            <a:ln w="9525">
              <a:noFill/>
            </a:ln>
          </p:spPr>
          <p:txBody>
            <a:bodyPr wrap="none" lIns="18000" tIns="0" rIns="18000" bIns="0" anchor="t"/>
            <a:p>
              <a:pPr algn="ctr">
                <a:spcBef>
                  <a:spcPct val="50000"/>
                </a:spcBef>
                <a:buClr>
                  <a:schemeClr val="accent2"/>
                </a:buClr>
                <a:buSzPct val="80000"/>
                <a:buFont typeface="Wingdings" panose="05000000000000000000" pitchFamily="2" charset="2"/>
              </a:pPr>
              <a:r>
                <a:rPr lang="zh-CN" altLang="en-US" sz="2000" b="1" dirty="0">
                  <a:latin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rPr>
                <a:t>P</a:t>
              </a:r>
              <a:endParaRPr lang="en-US" altLang="zh-CN" sz="2000" b="1" dirty="0">
                <a:solidFill>
                  <a:srgbClr val="009999"/>
                </a:solidFill>
                <a:latin typeface="Times New Roman" panose="02020603050405020304" pitchFamily="18" charset="0"/>
              </a:endParaRPr>
            </a:p>
          </p:txBody>
        </p:sp>
        <p:sp>
          <p:nvSpPr>
            <p:cNvPr id="15397" name="矩形 15397"/>
            <p:cNvSpPr/>
            <p:nvPr/>
          </p:nvSpPr>
          <p:spPr>
            <a:xfrm>
              <a:off x="1225" y="499"/>
              <a:ext cx="2256" cy="793"/>
            </a:xfrm>
            <a:prstGeom prst="rect">
              <a:avLst/>
            </a:prstGeom>
            <a:noFill/>
            <a:ln w="9525" cap="flat" cmpd="sng">
              <a:solidFill>
                <a:schemeClr val="folHlink"/>
              </a:solidFill>
              <a:prstDash val="lgDash"/>
              <a:miter/>
              <a:headEnd type="none" w="med" len="med"/>
              <a:tailEnd type="none" w="med" len="med"/>
            </a:ln>
          </p:spPr>
          <p:txBody>
            <a:bodyPr anchor="t"/>
            <a:p>
              <a:endParaRPr lang="zh-CN" altLang="en-US" dirty="0">
                <a:latin typeface="Times New Roman" panose="02020603050405020304" pitchFamily="18" charset="0"/>
              </a:endParaRPr>
            </a:p>
          </p:txBody>
        </p:sp>
        <p:sp>
          <p:nvSpPr>
            <p:cNvPr id="15398" name="文本框 15398"/>
            <p:cNvSpPr txBox="1"/>
            <p:nvPr/>
          </p:nvSpPr>
          <p:spPr>
            <a:xfrm>
              <a:off x="0" y="454"/>
              <a:ext cx="192" cy="139"/>
            </a:xfrm>
            <a:prstGeom prst="rect">
              <a:avLst/>
            </a:prstGeom>
            <a:noFill/>
            <a:ln w="9525">
              <a:noFill/>
            </a:ln>
          </p:spPr>
          <p:txBody>
            <a:bodyPr wrap="none" lIns="36000" tIns="0" rIns="36000" bIns="0" anchor="t"/>
            <a:p>
              <a:pPr algn="ctr">
                <a:spcBef>
                  <a:spcPct val="50000"/>
                </a:spcBef>
                <a:buClr>
                  <a:schemeClr val="accent2"/>
                </a:buClr>
                <a:buSzPct val="80000"/>
                <a:buFont typeface="Wingdings" panose="05000000000000000000" pitchFamily="2" charset="2"/>
              </a:pPr>
              <a:r>
                <a:rPr lang="en-US" altLang="zh-CN" sz="2000" b="1" dirty="0">
                  <a:latin typeface="Times New Roman" panose="02020603050405020304" pitchFamily="18" charset="0"/>
                </a:rPr>
                <a:t>TC</a:t>
              </a:r>
              <a:endParaRPr lang="en-US" altLang="zh-CN" sz="2000" b="1" dirty="0">
                <a:latin typeface="Times New Roman" panose="02020603050405020304" pitchFamily="18" charset="0"/>
              </a:endParaRPr>
            </a:p>
          </p:txBody>
        </p:sp>
        <p:sp>
          <p:nvSpPr>
            <p:cNvPr id="15399" name="文本框 15399"/>
            <p:cNvSpPr txBox="1"/>
            <p:nvPr/>
          </p:nvSpPr>
          <p:spPr>
            <a:xfrm>
              <a:off x="363" y="454"/>
              <a:ext cx="192" cy="139"/>
            </a:xfrm>
            <a:prstGeom prst="rect">
              <a:avLst/>
            </a:prstGeom>
            <a:noFill/>
            <a:ln w="9525">
              <a:noFill/>
            </a:ln>
          </p:spPr>
          <p:txBody>
            <a:bodyPr wrap="none" lIns="36000" tIns="0" rIns="36000" bIns="0" anchor="t"/>
            <a:p>
              <a:pPr algn="ctr">
                <a:spcBef>
                  <a:spcPct val="50000"/>
                </a:spcBef>
                <a:buClr>
                  <a:schemeClr val="accent2"/>
                </a:buClr>
                <a:buSzPct val="80000"/>
                <a:buFont typeface="Wingdings" panose="05000000000000000000" pitchFamily="2" charset="2"/>
              </a:pPr>
              <a:r>
                <a:rPr lang="en-US" altLang="zh-CN" sz="2000" b="1" dirty="0">
                  <a:latin typeface="Times New Roman" panose="02020603050405020304" pitchFamily="18" charset="0"/>
                </a:rPr>
                <a:t>RTD</a:t>
              </a:r>
              <a:endParaRPr lang="en-US" altLang="zh-CN" sz="2000" b="1" dirty="0">
                <a:latin typeface="Times New Roman" panose="02020603050405020304" pitchFamily="18" charset="0"/>
              </a:endParaRPr>
            </a:p>
          </p:txBody>
        </p:sp>
        <p:sp>
          <p:nvSpPr>
            <p:cNvPr id="15400" name="直接连接符 15400"/>
            <p:cNvSpPr/>
            <p:nvPr/>
          </p:nvSpPr>
          <p:spPr>
            <a:xfrm flipH="1">
              <a:off x="95" y="768"/>
              <a:ext cx="95" cy="209"/>
            </a:xfrm>
            <a:prstGeom prst="line">
              <a:avLst/>
            </a:prstGeom>
            <a:ln w="9525" cap="flat" cmpd="sng">
              <a:solidFill>
                <a:schemeClr val="tx1"/>
              </a:solidFill>
              <a:prstDash val="solid"/>
              <a:round/>
              <a:headEnd type="none" w="med" len="med"/>
              <a:tailEnd type="none" w="med" len="med"/>
            </a:ln>
          </p:spPr>
        </p:sp>
        <p:sp>
          <p:nvSpPr>
            <p:cNvPr id="15401" name="文本框 15401"/>
            <p:cNvSpPr txBox="1"/>
            <p:nvPr/>
          </p:nvSpPr>
          <p:spPr>
            <a:xfrm>
              <a:off x="453" y="1406"/>
              <a:ext cx="3901" cy="329"/>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rPr>
                <a:t>图</a:t>
              </a:r>
              <a:r>
                <a:rPr lang="en-US" altLang="zh-CN" b="1" dirty="0">
                  <a:latin typeface="Times New Roman" panose="02020603050405020304" pitchFamily="18" charset="0"/>
                </a:rPr>
                <a:t>5-5  </a:t>
              </a:r>
              <a:r>
                <a:rPr lang="zh-CN" altLang="en-US" b="1" dirty="0">
                  <a:latin typeface="Times New Roman" panose="02020603050405020304" pitchFamily="18" charset="0"/>
                </a:rPr>
                <a:t>智能</a:t>
              </a:r>
              <a:r>
                <a:rPr lang="zh-CN" altLang="en-US" b="1" dirty="0">
                  <a:latin typeface="Times New Roman" panose="02020603050405020304" pitchFamily="18" charset="0"/>
                </a:rPr>
                <a:t>温度变送器组成框图</a:t>
              </a:r>
              <a:endParaRPr lang="en-US" altLang="zh-CN" b="1" dirty="0">
                <a:latin typeface="Times New Roman" panose="02020603050405020304" pitchFamily="18" charset="0"/>
              </a:endParaRPr>
            </a:p>
          </p:txBody>
        </p:sp>
        <p:sp>
          <p:nvSpPr>
            <p:cNvPr id="15402" name="直接连接符 15402"/>
            <p:cNvSpPr/>
            <p:nvPr/>
          </p:nvSpPr>
          <p:spPr>
            <a:xfrm>
              <a:off x="3357" y="817"/>
              <a:ext cx="1088" cy="0"/>
            </a:xfrm>
            <a:prstGeom prst="line">
              <a:avLst/>
            </a:prstGeom>
            <a:ln w="9525" cap="flat" cmpd="sng">
              <a:solidFill>
                <a:schemeClr val="tx1"/>
              </a:solidFill>
              <a:prstDash val="solid"/>
              <a:round/>
              <a:headEnd type="none" w="med" len="med"/>
              <a:tailEnd type="none" w="med" len="med"/>
            </a:ln>
          </p:spPr>
        </p:sp>
        <p:sp>
          <p:nvSpPr>
            <p:cNvPr id="15403" name="直接连接符 15403"/>
            <p:cNvSpPr/>
            <p:nvPr/>
          </p:nvSpPr>
          <p:spPr>
            <a:xfrm>
              <a:off x="3357" y="1043"/>
              <a:ext cx="1088" cy="0"/>
            </a:xfrm>
            <a:prstGeom prst="line">
              <a:avLst/>
            </a:prstGeom>
            <a:ln w="9525" cap="flat" cmpd="sng">
              <a:solidFill>
                <a:schemeClr val="tx1"/>
              </a:solidFill>
              <a:prstDash val="solid"/>
              <a:round/>
              <a:headEnd type="none" w="med" len="med"/>
              <a:tailEnd type="none" w="med" len="med"/>
            </a:ln>
          </p:spPr>
        </p:sp>
        <p:sp>
          <p:nvSpPr>
            <p:cNvPr id="15404" name="矩形 15404"/>
            <p:cNvSpPr/>
            <p:nvPr/>
          </p:nvSpPr>
          <p:spPr>
            <a:xfrm>
              <a:off x="3719" y="0"/>
              <a:ext cx="499" cy="431"/>
            </a:xfrm>
            <a:prstGeom prst="rect">
              <a:avLst/>
            </a:prstGeom>
            <a:noFill/>
            <a:ln w="9525" cap="flat" cmpd="sng">
              <a:solidFill>
                <a:schemeClr val="tx1"/>
              </a:solidFill>
              <a:prstDash val="solid"/>
              <a:miter/>
              <a:headEnd type="none" w="med" len="med"/>
              <a:tailEnd type="none" w="med" len="med"/>
            </a:ln>
          </p:spPr>
          <p:txBody>
            <a:bodyPr wrap="none" anchor="ctr"/>
            <a:p>
              <a:pPr algn="ctr">
                <a:spcBef>
                  <a:spcPct val="20000"/>
                </a:spcBef>
                <a:buClr>
                  <a:schemeClr val="accent2"/>
                </a:buClr>
                <a:buSzPct val="80000"/>
                <a:buFont typeface="Wingdings" panose="05000000000000000000" pitchFamily="2" charset="2"/>
              </a:pPr>
              <a:r>
                <a:rPr lang="en-US" altLang="zh-CN" sz="2000" b="1" dirty="0">
                  <a:latin typeface="Times New Roman" panose="02020603050405020304" pitchFamily="18" charset="0"/>
                </a:rPr>
                <a:t>PC</a:t>
              </a:r>
              <a:r>
                <a:rPr lang="zh-CN" altLang="zh-CN" sz="2000" b="1" dirty="0">
                  <a:latin typeface="Times New Roman" panose="02020603050405020304" pitchFamily="18" charset="0"/>
                </a:rPr>
                <a:t>机</a:t>
              </a:r>
              <a:endParaRPr lang="zh-CN" altLang="zh-CN" sz="2000" b="1" dirty="0">
                <a:latin typeface="Times New Roman" panose="02020603050405020304" pitchFamily="18" charset="0"/>
              </a:endParaRPr>
            </a:p>
          </p:txBody>
        </p:sp>
        <p:sp>
          <p:nvSpPr>
            <p:cNvPr id="15405" name="直接连接符 15405"/>
            <p:cNvSpPr/>
            <p:nvPr/>
          </p:nvSpPr>
          <p:spPr>
            <a:xfrm>
              <a:off x="3855" y="454"/>
              <a:ext cx="0" cy="363"/>
            </a:xfrm>
            <a:prstGeom prst="line">
              <a:avLst/>
            </a:prstGeom>
            <a:ln w="9525" cap="flat" cmpd="sng">
              <a:solidFill>
                <a:schemeClr val="tx1"/>
              </a:solidFill>
              <a:prstDash val="solid"/>
              <a:round/>
              <a:headEnd type="none" w="med" len="med"/>
              <a:tailEnd type="none" w="med" len="med"/>
            </a:ln>
          </p:spPr>
        </p:sp>
        <p:sp>
          <p:nvSpPr>
            <p:cNvPr id="15406" name="直接连接符 15406"/>
            <p:cNvSpPr/>
            <p:nvPr/>
          </p:nvSpPr>
          <p:spPr>
            <a:xfrm>
              <a:off x="4082" y="454"/>
              <a:ext cx="0" cy="589"/>
            </a:xfrm>
            <a:prstGeom prst="line">
              <a:avLst/>
            </a:prstGeom>
            <a:ln w="9525" cap="flat" cmpd="sng">
              <a:solidFill>
                <a:schemeClr val="tx1"/>
              </a:solidFill>
              <a:prstDash val="solid"/>
              <a:round/>
              <a:headEnd type="none" w="med" len="med"/>
              <a:tailEnd type="none" w="med" len="med"/>
            </a:ln>
          </p:spPr>
        </p:sp>
        <p:sp>
          <p:nvSpPr>
            <p:cNvPr id="15407" name="矩形 15407"/>
            <p:cNvSpPr/>
            <p:nvPr/>
          </p:nvSpPr>
          <p:spPr>
            <a:xfrm>
              <a:off x="635" y="590"/>
              <a:ext cx="454" cy="726"/>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18" charset="0"/>
                </a:rPr>
                <a:t>信号</a:t>
              </a:r>
              <a:endParaRPr lang="zh-CN" altLang="en-US" sz="2000" b="1" dirty="0">
                <a:latin typeface="Times New Roman" panose="02020603050405020304" pitchFamily="18" charset="0"/>
              </a:endParaRPr>
            </a:p>
            <a:p>
              <a:pPr algn="ctr"/>
              <a:r>
                <a:rPr lang="zh-CN" altLang="en-US" sz="2000" b="1" dirty="0">
                  <a:latin typeface="Times New Roman" panose="02020603050405020304" pitchFamily="18" charset="0"/>
                </a:rPr>
                <a:t>调理</a:t>
              </a:r>
              <a:endParaRPr lang="zh-CN" altLang="en-US" sz="2000" b="1" dirty="0">
                <a:latin typeface="Times New Roman" panose="02020603050405020304" pitchFamily="18" charset="0"/>
              </a:endParaRPr>
            </a:p>
          </p:txBody>
        </p:sp>
        <p:sp>
          <p:nvSpPr>
            <p:cNvPr id="15408" name="直接连接符 15408"/>
            <p:cNvSpPr/>
            <p:nvPr/>
          </p:nvSpPr>
          <p:spPr>
            <a:xfrm>
              <a:off x="1089" y="862"/>
              <a:ext cx="226" cy="0"/>
            </a:xfrm>
            <a:prstGeom prst="line">
              <a:avLst/>
            </a:prstGeom>
            <a:ln w="9525" cap="flat" cmpd="sng">
              <a:solidFill>
                <a:schemeClr val="tx1"/>
              </a:solidFill>
              <a:prstDash val="solid"/>
              <a:round/>
              <a:headEnd type="none" w="med" len="med"/>
              <a:tailEnd type="none" w="med" len="med"/>
            </a:ln>
          </p:spPr>
        </p:sp>
        <p:sp>
          <p:nvSpPr>
            <p:cNvPr id="15409" name="直接连接符 15409"/>
            <p:cNvSpPr/>
            <p:nvPr/>
          </p:nvSpPr>
          <p:spPr>
            <a:xfrm>
              <a:off x="1089" y="1089"/>
              <a:ext cx="226" cy="0"/>
            </a:xfrm>
            <a:prstGeom prst="line">
              <a:avLst/>
            </a:prstGeom>
            <a:ln w="9525" cap="flat" cmpd="sng">
              <a:solidFill>
                <a:schemeClr val="tx1"/>
              </a:solidFill>
              <a:prstDash val="solid"/>
              <a:round/>
              <a:headEnd type="none" w="med" len="med"/>
              <a:tailEnd type="none" w="med" len="med"/>
            </a:ln>
          </p:spPr>
        </p:sp>
      </p:grpSp>
      <p:sp>
        <p:nvSpPr>
          <p:cNvPr id="15410" name="日期占位符 1"/>
          <p:cNvSpPr>
            <a:spLocks noGrp="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en-US" sz="1400" dirty="0">
              <a:latin typeface="Times New Roman" panose="02020603050405020304" pitchFamily="18" charset="0"/>
            </a:endParaRPr>
          </a:p>
        </p:txBody>
      </p:sp>
      <p:sp>
        <p:nvSpPr>
          <p:cNvPr id="3" name="矩形 15361"/>
          <p:cNvSpPr/>
          <p:nvPr/>
        </p:nvSpPr>
        <p:spPr>
          <a:xfrm>
            <a:off x="3495993" y="100648"/>
            <a:ext cx="4681537" cy="576262"/>
          </a:xfrm>
          <a:prstGeom prst="rect">
            <a:avLst/>
          </a:prstGeom>
          <a:noFill/>
          <a:ln w="9525">
            <a:noFill/>
          </a:ln>
        </p:spPr>
        <p:txBody>
          <a:bodyPr lIns="92075" tIns="46038" rIns="92075" bIns="46038" anchor="b"/>
          <a:p>
            <a:r>
              <a:rPr lang="en-US" b="1" dirty="0">
                <a:solidFill>
                  <a:schemeClr val="bg1">
                    <a:lumMod val="95000"/>
                  </a:schemeClr>
                </a:solidFill>
                <a:uFillTx/>
                <a:latin typeface="Arial" panose="020B0604020202020204" pitchFamily="34" charset="0"/>
              </a:rPr>
              <a:t>5.2   </a:t>
            </a:r>
            <a:r>
              <a:rPr lang="zh-CN" altLang="en-US" b="1" dirty="0">
                <a:solidFill>
                  <a:schemeClr val="bg1"/>
                </a:solidFill>
                <a:uFillTx/>
                <a:latin typeface="Arial" panose="020B0604020202020204" pitchFamily="34" charset="0"/>
              </a:rPr>
              <a:t>智能温度变送器</a:t>
            </a:r>
            <a:endParaRPr lang="zh-CN" altLang="en-US" b="1" dirty="0">
              <a:solidFill>
                <a:schemeClr val="bg1"/>
              </a:solidFill>
              <a:uFillTx/>
              <a:latin typeface="Arial" panose="020B0604020202020204" pitchFamily="34" charset="0"/>
            </a:endParaRPr>
          </a:p>
        </p:txBody>
      </p:sp>
      <p:sp>
        <p:nvSpPr>
          <p:cNvPr id="4" name="矩形 15361"/>
          <p:cNvSpPr/>
          <p:nvPr/>
        </p:nvSpPr>
        <p:spPr>
          <a:xfrm>
            <a:off x="1574483" y="871538"/>
            <a:ext cx="4681537" cy="576262"/>
          </a:xfrm>
          <a:prstGeom prst="rect">
            <a:avLst/>
          </a:prstGeom>
          <a:noFill/>
          <a:ln w="9525">
            <a:noFill/>
          </a:ln>
        </p:spPr>
        <p:txBody>
          <a:bodyPr lIns="92075" tIns="46038" rIns="92075" bIns="46038" anchor="b"/>
          <a:p>
            <a:r>
              <a:rPr lang="en-US" b="1" dirty="0">
                <a:solidFill>
                  <a:schemeClr val="tx1"/>
                </a:solidFill>
                <a:latin typeface="Arial" panose="020B0604020202020204" pitchFamily="34" charset="0"/>
              </a:rPr>
              <a:t>1</a:t>
            </a:r>
            <a:r>
              <a:rPr lang="zh-CN" altLang="en-US" b="1" dirty="0">
                <a:solidFill>
                  <a:schemeClr val="tx1"/>
                </a:solidFill>
                <a:latin typeface="Arial" panose="020B0604020202020204" pitchFamily="34" charset="0"/>
              </a:rPr>
              <a:t>、</a:t>
            </a:r>
            <a:r>
              <a:rPr lang="zh-CN" altLang="en-US" b="1" dirty="0">
                <a:solidFill>
                  <a:schemeClr val="tx1"/>
                </a:solidFill>
                <a:latin typeface="Arial" panose="020B0604020202020204" pitchFamily="34" charset="0"/>
              </a:rPr>
              <a:t>智能温度变送器组成</a:t>
            </a:r>
            <a:endParaRPr lang="zh-CN" altLang="en-US" b="1" dirty="0">
              <a:solidFill>
                <a:schemeClr val="tx1"/>
              </a:solidFill>
              <a:latin typeface="Arial" panose="020B0604020202020204" pitchFamily="34" charset="0"/>
            </a:endParaRPr>
          </a:p>
        </p:txBody>
      </p:sp>
      <p:sp>
        <p:nvSpPr>
          <p:cNvPr id="5" name="矩形 15361"/>
          <p:cNvSpPr/>
          <p:nvPr/>
        </p:nvSpPr>
        <p:spPr>
          <a:xfrm>
            <a:off x="1491615" y="2056130"/>
            <a:ext cx="4496435" cy="575945"/>
          </a:xfrm>
          <a:prstGeom prst="rect">
            <a:avLst/>
          </a:prstGeom>
          <a:noFill/>
          <a:ln w="9525">
            <a:noFill/>
          </a:ln>
        </p:spPr>
        <p:txBody>
          <a:bodyPr lIns="92075" tIns="46038" rIns="92075" bIns="46038" anchor="b"/>
          <a:p>
            <a:r>
              <a:rPr lang="zh-CN" altLang="en-US" b="1" dirty="0">
                <a:solidFill>
                  <a:schemeClr val="tx1"/>
                </a:solidFill>
                <a:latin typeface="Arial" panose="020B0604020202020204" pitchFamily="34" charset="0"/>
              </a:rPr>
              <a:t>输入、数据处理、输出</a:t>
            </a:r>
            <a:endParaRPr lang="zh-CN" altLang="en-US" b="1" dirty="0">
              <a:solidFill>
                <a:schemeClr val="tx1"/>
              </a:solidFill>
              <a:latin typeface="Arial" panose="020B0604020202020204" pitchFamily="34" charset="0"/>
            </a:endParaRPr>
          </a:p>
        </p:txBody>
      </p:sp>
    </p:spTree>
  </p:cSld>
  <p:clrMapOvr>
    <a:masterClrMapping/>
  </p:clrMapOvr>
  <p:transition spd="slow" advClick="0">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15361"/>
          <p:cNvSpPr/>
          <p:nvPr/>
        </p:nvSpPr>
        <p:spPr>
          <a:xfrm>
            <a:off x="1128078" y="889318"/>
            <a:ext cx="4681537" cy="576262"/>
          </a:xfrm>
          <a:prstGeom prst="rect">
            <a:avLst/>
          </a:prstGeom>
          <a:noFill/>
          <a:ln w="9525">
            <a:noFill/>
          </a:ln>
        </p:spPr>
        <p:txBody>
          <a:bodyPr lIns="92075" tIns="46038" rIns="92075" bIns="46038" anchor="b"/>
          <a:p>
            <a:r>
              <a:rPr lang="en-US" b="1" dirty="0">
                <a:solidFill>
                  <a:schemeClr val="accent2"/>
                </a:solidFill>
                <a:latin typeface="Arial" panose="020B0604020202020204" pitchFamily="34" charset="0"/>
              </a:rPr>
              <a:t>2</a:t>
            </a:r>
            <a:r>
              <a:rPr lang="zh-CN" altLang="en-US" b="1" dirty="0">
                <a:solidFill>
                  <a:schemeClr val="accent2"/>
                </a:solidFill>
                <a:latin typeface="Arial" panose="020B0604020202020204" pitchFamily="34" charset="0"/>
              </a:rPr>
              <a:t>、</a:t>
            </a:r>
            <a:r>
              <a:rPr lang="zh-CN" altLang="en-US" b="1" dirty="0">
                <a:solidFill>
                  <a:schemeClr val="accent2"/>
                </a:solidFill>
                <a:latin typeface="Arial" panose="020B0604020202020204" pitchFamily="34" charset="0"/>
              </a:rPr>
              <a:t>智能温度变送器功能</a:t>
            </a:r>
            <a:endParaRPr lang="zh-CN" altLang="en-US" b="1" dirty="0">
              <a:solidFill>
                <a:schemeClr val="accent2"/>
              </a:solidFill>
              <a:latin typeface="Arial" panose="020B0604020202020204" pitchFamily="34" charset="0"/>
            </a:endParaRPr>
          </a:p>
        </p:txBody>
      </p:sp>
      <p:sp>
        <p:nvSpPr>
          <p:cNvPr id="3" name="矩形 15361"/>
          <p:cNvSpPr/>
          <p:nvPr/>
        </p:nvSpPr>
        <p:spPr>
          <a:xfrm>
            <a:off x="1350010" y="1465580"/>
            <a:ext cx="3258185" cy="575945"/>
          </a:xfrm>
          <a:prstGeom prst="rect">
            <a:avLst/>
          </a:prstGeom>
          <a:noFill/>
          <a:ln w="9525">
            <a:noFill/>
          </a:ln>
        </p:spPr>
        <p:txBody>
          <a:bodyPr lIns="92075" tIns="46038" rIns="92075" bIns="46038" anchor="b"/>
          <a:p>
            <a:r>
              <a:rPr lang="zh-CN" altLang="en-US" sz="2400" b="1" dirty="0">
                <a:solidFill>
                  <a:srgbClr val="0000FF"/>
                </a:solidFill>
                <a:latin typeface="Arial" panose="020B0604020202020204" pitchFamily="34" charset="0"/>
              </a:rPr>
              <a:t>（</a:t>
            </a:r>
            <a:r>
              <a:rPr lang="en-US" altLang="zh-CN" sz="2400" b="1" dirty="0">
                <a:solidFill>
                  <a:srgbClr val="0000FF"/>
                </a:solidFill>
                <a:latin typeface="Arial" panose="020B0604020202020204" pitchFamily="34" charset="0"/>
              </a:rPr>
              <a:t>1</a:t>
            </a:r>
            <a:r>
              <a:rPr lang="zh-CN" altLang="en-US" sz="2400" b="1" dirty="0">
                <a:solidFill>
                  <a:srgbClr val="0000FF"/>
                </a:solidFill>
                <a:latin typeface="Arial" panose="020B0604020202020204" pitchFamily="34" charset="0"/>
              </a:rPr>
              <a:t>）铂电阻温度检测</a:t>
            </a:r>
            <a:endParaRPr lang="zh-CN" altLang="en-US" sz="2400" b="1" dirty="0">
              <a:solidFill>
                <a:srgbClr val="0000FF"/>
              </a:solidFill>
              <a:latin typeface="Arial" panose="020B0604020202020204" pitchFamily="34" charset="0"/>
            </a:endParaRPr>
          </a:p>
        </p:txBody>
      </p:sp>
      <p:grpSp>
        <p:nvGrpSpPr>
          <p:cNvPr id="5" name="组合 4"/>
          <p:cNvGrpSpPr/>
          <p:nvPr/>
        </p:nvGrpSpPr>
        <p:grpSpPr>
          <a:xfrm>
            <a:off x="1128395" y="2041525"/>
            <a:ext cx="5882640" cy="4330065"/>
            <a:chOff x="3946" y="3475"/>
            <a:chExt cx="9264" cy="6819"/>
          </a:xfrm>
        </p:grpSpPr>
        <p:sp>
          <p:nvSpPr>
            <p:cNvPr id="8" name="文本框 7"/>
            <p:cNvSpPr txBox="1"/>
            <p:nvPr/>
          </p:nvSpPr>
          <p:spPr>
            <a:xfrm>
              <a:off x="4077" y="3475"/>
              <a:ext cx="4034" cy="725"/>
            </a:xfrm>
            <a:prstGeom prst="rect">
              <a:avLst/>
            </a:prstGeom>
            <a:noFill/>
          </p:spPr>
          <p:txBody>
            <a:bodyPr wrap="square" rtlCol="0" anchor="t">
              <a:spAutoFit/>
            </a:bodyPr>
            <a:p>
              <a:pPr>
                <a:spcBef>
                  <a:spcPct val="50000"/>
                </a:spcBef>
              </a:pPr>
              <a:r>
                <a:rPr lang="zh-CN" sz="2400" dirty="0">
                  <a:solidFill>
                    <a:schemeClr val="tx1"/>
                  </a:solidFill>
                  <a:latin typeface="Times New Roman" panose="02020603050405020304" pitchFamily="18" charset="0"/>
                  <a:sym typeface="+mn-ea"/>
                </a:rPr>
                <a:t>电阻</a:t>
              </a:r>
              <a:r>
                <a:rPr lang="en-US" altLang="zh-CN" sz="2400" dirty="0">
                  <a:solidFill>
                    <a:schemeClr val="tx1"/>
                  </a:solidFill>
                  <a:latin typeface="Times New Roman" panose="02020603050405020304" pitchFamily="18" charset="0"/>
                  <a:sym typeface="+mn-ea"/>
                </a:rPr>
                <a:t>~</a:t>
              </a:r>
              <a:r>
                <a:rPr lang="zh-CN" altLang="en-US" sz="2400" dirty="0">
                  <a:solidFill>
                    <a:schemeClr val="tx1"/>
                  </a:solidFill>
                  <a:latin typeface="Times New Roman" panose="02020603050405020304" pitchFamily="18" charset="0"/>
                  <a:sym typeface="+mn-ea"/>
                </a:rPr>
                <a:t>电压转换</a:t>
              </a:r>
              <a:endParaRPr lang="zh-CN" altLang="en-US" sz="2400" dirty="0">
                <a:solidFill>
                  <a:schemeClr val="tx1"/>
                </a:solidFill>
                <a:latin typeface="Times New Roman" panose="02020603050405020304" pitchFamily="18" charset="0"/>
                <a:sym typeface="+mn-ea"/>
              </a:endParaRPr>
            </a:p>
          </p:txBody>
        </p:sp>
        <p:graphicFrame>
          <p:nvGraphicFramePr>
            <p:cNvPr id="6" name="对象 5">
              <a:hlinkClick r:id="" action="ppaction://ole?verb="/>
            </p:cNvPr>
            <p:cNvGraphicFramePr>
              <a:graphicFrameLocks noChangeAspect="1"/>
            </p:cNvGraphicFramePr>
            <p:nvPr/>
          </p:nvGraphicFramePr>
          <p:xfrm>
            <a:off x="8089" y="3497"/>
            <a:ext cx="1989" cy="791"/>
          </p:xfrm>
          <a:graphic>
            <a:graphicData uri="http://schemas.openxmlformats.org/presentationml/2006/ole">
              <mc:AlternateContent xmlns:mc="http://schemas.openxmlformats.org/markup-compatibility/2006">
                <mc:Choice xmlns:v="urn:schemas-microsoft-com:vml" Requires="v">
                  <p:oleObj spid="_x0000_s1025" name="" r:id="rId1" imgW="545465" imgH="215900" progId="Equation.KSEE3">
                    <p:embed/>
                  </p:oleObj>
                </mc:Choice>
                <mc:Fallback>
                  <p:oleObj name="" r:id="rId1" imgW="545465" imgH="215900" progId="Equation.KSEE3">
                    <p:embed/>
                    <p:pic>
                      <p:nvPicPr>
                        <p:cNvPr id="0" name="图片 1024"/>
                        <p:cNvPicPr/>
                        <p:nvPr/>
                      </p:nvPicPr>
                      <p:blipFill>
                        <a:blip r:embed="rId2"/>
                        <a:stretch>
                          <a:fillRect/>
                        </a:stretch>
                      </p:blipFill>
                      <p:spPr>
                        <a:xfrm>
                          <a:off x="8089" y="3497"/>
                          <a:ext cx="1989" cy="791"/>
                        </a:xfrm>
                        <a:prstGeom prst="rect">
                          <a:avLst/>
                        </a:prstGeom>
                      </p:spPr>
                    </p:pic>
                  </p:oleObj>
                </mc:Fallback>
              </mc:AlternateContent>
            </a:graphicData>
          </a:graphic>
        </p:graphicFrame>
        <p:sp>
          <p:nvSpPr>
            <p:cNvPr id="7" name="文本框 6"/>
            <p:cNvSpPr txBox="1"/>
            <p:nvPr/>
          </p:nvSpPr>
          <p:spPr>
            <a:xfrm>
              <a:off x="4077" y="4437"/>
              <a:ext cx="4034" cy="725"/>
            </a:xfrm>
            <a:prstGeom prst="rect">
              <a:avLst/>
            </a:prstGeom>
            <a:noFill/>
          </p:spPr>
          <p:txBody>
            <a:bodyPr wrap="square" rtlCol="0" anchor="t">
              <a:spAutoFit/>
            </a:bodyPr>
            <a:p>
              <a:pPr>
                <a:spcBef>
                  <a:spcPct val="50000"/>
                </a:spcBef>
              </a:pPr>
              <a:r>
                <a:rPr lang="en-US" altLang="zh-CN" sz="2400" dirty="0">
                  <a:solidFill>
                    <a:schemeClr val="tx1"/>
                  </a:solidFill>
                  <a:latin typeface="Times New Roman" panose="02020603050405020304" pitchFamily="18" charset="0"/>
                  <a:sym typeface="+mn-ea"/>
                </a:rPr>
                <a:t>A/D</a:t>
              </a:r>
              <a:r>
                <a:rPr lang="zh-CN" altLang="en-US" sz="2400" dirty="0">
                  <a:solidFill>
                    <a:schemeClr val="tx1"/>
                  </a:solidFill>
                  <a:latin typeface="Times New Roman" panose="02020603050405020304" pitchFamily="18" charset="0"/>
                  <a:sym typeface="+mn-ea"/>
                </a:rPr>
                <a:t>转换</a:t>
              </a:r>
              <a:endParaRPr lang="zh-CN" altLang="en-US" sz="2400" dirty="0">
                <a:solidFill>
                  <a:schemeClr val="tx1"/>
                </a:solidFill>
                <a:latin typeface="Times New Roman" panose="02020603050405020304" pitchFamily="18" charset="0"/>
                <a:sym typeface="+mn-ea"/>
              </a:endParaRPr>
            </a:p>
          </p:txBody>
        </p:sp>
        <p:graphicFrame>
          <p:nvGraphicFramePr>
            <p:cNvPr id="9" name="对象 8">
              <a:hlinkClick r:id="" action="ppaction://ole?verb="/>
            </p:cNvPr>
            <p:cNvGraphicFramePr>
              <a:graphicFrameLocks noChangeAspect="1"/>
            </p:cNvGraphicFramePr>
            <p:nvPr/>
          </p:nvGraphicFramePr>
          <p:xfrm>
            <a:off x="7904" y="4309"/>
            <a:ext cx="2357" cy="1218"/>
          </p:xfrm>
          <a:graphic>
            <a:graphicData uri="http://schemas.openxmlformats.org/presentationml/2006/ole">
              <mc:AlternateContent xmlns:mc="http://schemas.openxmlformats.org/markup-compatibility/2006">
                <mc:Choice xmlns:v="urn:schemas-microsoft-com:vml" Requires="v">
                  <p:oleObj spid="_x0000_s2049" name="" r:id="rId3" imgW="762000" imgH="393700" progId="Equation.KSEE3">
                    <p:embed/>
                  </p:oleObj>
                </mc:Choice>
                <mc:Fallback>
                  <p:oleObj name="" r:id="rId3" imgW="762000" imgH="393700" progId="Equation.KSEE3">
                    <p:embed/>
                    <p:pic>
                      <p:nvPicPr>
                        <p:cNvPr id="0" name="图片 2048"/>
                        <p:cNvPicPr/>
                        <p:nvPr/>
                      </p:nvPicPr>
                      <p:blipFill>
                        <a:blip r:embed="rId4"/>
                        <a:stretch>
                          <a:fillRect/>
                        </a:stretch>
                      </p:blipFill>
                      <p:spPr>
                        <a:xfrm>
                          <a:off x="7904" y="4309"/>
                          <a:ext cx="2357" cy="1218"/>
                        </a:xfrm>
                        <a:prstGeom prst="rect">
                          <a:avLst/>
                        </a:prstGeom>
                      </p:spPr>
                    </p:pic>
                  </p:oleObj>
                </mc:Fallback>
              </mc:AlternateContent>
            </a:graphicData>
          </a:graphic>
        </p:graphicFrame>
        <p:sp>
          <p:nvSpPr>
            <p:cNvPr id="10" name="矩形 15361"/>
            <p:cNvSpPr/>
            <p:nvPr/>
          </p:nvSpPr>
          <p:spPr>
            <a:xfrm>
              <a:off x="3946" y="9388"/>
              <a:ext cx="7982" cy="907"/>
            </a:xfrm>
            <a:prstGeom prst="rect">
              <a:avLst/>
            </a:prstGeom>
            <a:noFill/>
            <a:ln w="9525">
              <a:noFill/>
            </a:ln>
          </p:spPr>
          <p:txBody>
            <a:bodyPr lIns="92075" tIns="46038" rIns="92075" bIns="46038" anchor="b"/>
            <a:p>
              <a:r>
                <a:rPr lang="en-US" altLang="zh-CN" sz="2400" b="1" dirty="0">
                  <a:solidFill>
                    <a:schemeClr val="tx1"/>
                  </a:solidFill>
                  <a:latin typeface="Arial" panose="020B0604020202020204" pitchFamily="34" charset="0"/>
                </a:rPr>
                <a:t>R</a:t>
              </a:r>
              <a:r>
                <a:rPr lang="en-US" altLang="zh-CN" sz="2400" b="1" baseline="-25000" dirty="0">
                  <a:solidFill>
                    <a:schemeClr val="tx1"/>
                  </a:solidFill>
                  <a:uFillTx/>
                  <a:latin typeface="Arial" panose="020B0604020202020204" pitchFamily="34" charset="0"/>
                </a:rPr>
                <a:t>T</a:t>
              </a:r>
              <a:r>
                <a:rPr lang="en-US" altLang="zh-CN" sz="2400" b="1" dirty="0">
                  <a:solidFill>
                    <a:schemeClr val="tx1"/>
                  </a:solidFill>
                  <a:latin typeface="Arial" panose="020B0604020202020204" pitchFamily="34" charset="0"/>
                </a:rPr>
                <a:t>~T</a:t>
              </a:r>
              <a:r>
                <a:rPr lang="zh-CN" altLang="en-US" sz="2400" b="1" dirty="0">
                  <a:solidFill>
                    <a:schemeClr val="tx1"/>
                  </a:solidFill>
                  <a:latin typeface="Arial" panose="020B0604020202020204" pitchFamily="34" charset="0"/>
                </a:rPr>
                <a:t>分度表存储在微机存储器。</a:t>
              </a:r>
              <a:endParaRPr lang="zh-CN" altLang="en-US" sz="2400" b="1" dirty="0">
                <a:solidFill>
                  <a:schemeClr val="tx1"/>
                </a:solidFill>
                <a:latin typeface="Arial" panose="020B0604020202020204" pitchFamily="34" charset="0"/>
              </a:endParaRPr>
            </a:p>
          </p:txBody>
        </p:sp>
        <p:sp>
          <p:nvSpPr>
            <p:cNvPr id="11" name="文本框 10"/>
            <p:cNvSpPr txBox="1"/>
            <p:nvPr/>
          </p:nvSpPr>
          <p:spPr>
            <a:xfrm>
              <a:off x="3946" y="7470"/>
              <a:ext cx="9264" cy="725"/>
            </a:xfrm>
            <a:prstGeom prst="rect">
              <a:avLst/>
            </a:prstGeom>
            <a:noFill/>
          </p:spPr>
          <p:txBody>
            <a:bodyPr wrap="square" rtlCol="0" anchor="t">
              <a:spAutoFit/>
            </a:bodyPr>
            <a:p>
              <a:pPr>
                <a:spcBef>
                  <a:spcPct val="50000"/>
                </a:spcBef>
              </a:pPr>
              <a:r>
                <a:rPr lang="zh-CN" altLang="en-US" sz="2400" dirty="0">
                  <a:solidFill>
                    <a:schemeClr val="tx1"/>
                  </a:solidFill>
                  <a:latin typeface="Times New Roman" panose="02020603050405020304" pitchFamily="18" charset="0"/>
                  <a:sym typeface="+mn-ea"/>
                </a:rPr>
                <a:t>查热电阻分度表线性插值计算温度</a:t>
              </a:r>
              <a:endParaRPr lang="zh-CN" altLang="en-US" sz="2400" dirty="0">
                <a:solidFill>
                  <a:schemeClr val="tx1"/>
                </a:solidFill>
                <a:latin typeface="Times New Roman" panose="02020603050405020304" pitchFamily="18" charset="0"/>
                <a:sym typeface="+mn-ea"/>
              </a:endParaRPr>
            </a:p>
          </p:txBody>
        </p:sp>
        <p:sp>
          <p:nvSpPr>
            <p:cNvPr id="12" name="文本框 11"/>
            <p:cNvSpPr txBox="1"/>
            <p:nvPr/>
          </p:nvSpPr>
          <p:spPr>
            <a:xfrm>
              <a:off x="3946" y="5527"/>
              <a:ext cx="6340" cy="725"/>
            </a:xfrm>
            <a:prstGeom prst="rect">
              <a:avLst/>
            </a:prstGeom>
            <a:noFill/>
          </p:spPr>
          <p:txBody>
            <a:bodyPr wrap="square" rtlCol="0" anchor="t">
              <a:spAutoFit/>
            </a:bodyPr>
            <a:p>
              <a:pPr>
                <a:spcBef>
                  <a:spcPct val="50000"/>
                </a:spcBef>
              </a:pPr>
              <a:r>
                <a:rPr lang="zh-CN" altLang="en-US" sz="2400" dirty="0">
                  <a:solidFill>
                    <a:schemeClr val="tx1"/>
                  </a:solidFill>
                  <a:latin typeface="Times New Roman" panose="02020603050405020304" pitchFamily="18" charset="0"/>
                  <a:sym typeface="+mn-ea"/>
                </a:rPr>
                <a:t>标度变换计算热电阻值</a:t>
              </a:r>
              <a:endParaRPr lang="zh-CN" altLang="en-US" sz="2400" dirty="0">
                <a:solidFill>
                  <a:schemeClr val="tx1"/>
                </a:solidFill>
                <a:latin typeface="Times New Roman" panose="02020603050405020304" pitchFamily="18" charset="0"/>
                <a:sym typeface="+mn-ea"/>
              </a:endParaRPr>
            </a:p>
          </p:txBody>
        </p:sp>
        <p:graphicFrame>
          <p:nvGraphicFramePr>
            <p:cNvPr id="13" name="对象 12">
              <a:hlinkClick r:id="" action="ppaction://ole?verb="/>
            </p:cNvPr>
            <p:cNvGraphicFramePr>
              <a:graphicFrameLocks noChangeAspect="1"/>
            </p:cNvGraphicFramePr>
            <p:nvPr/>
          </p:nvGraphicFramePr>
          <p:xfrm>
            <a:off x="6611" y="6252"/>
            <a:ext cx="6404" cy="1218"/>
          </p:xfrm>
          <a:graphic>
            <a:graphicData uri="http://schemas.openxmlformats.org/presentationml/2006/ole">
              <mc:AlternateContent xmlns:mc="http://schemas.openxmlformats.org/markup-compatibility/2006">
                <mc:Choice xmlns:v="urn:schemas-microsoft-com:vml" Requires="v">
                  <p:oleObj spid="_x0000_s14" name="" r:id="rId5" imgW="2070100" imgH="393700" progId="Equation.KSEE3">
                    <p:embed/>
                  </p:oleObj>
                </mc:Choice>
                <mc:Fallback>
                  <p:oleObj name="" r:id="rId5" imgW="2070100" imgH="393700" progId="Equation.KSEE3">
                    <p:embed/>
                    <p:pic>
                      <p:nvPicPr>
                        <p:cNvPr id="0" name="图片 2048"/>
                        <p:cNvPicPr/>
                        <p:nvPr/>
                      </p:nvPicPr>
                      <p:blipFill>
                        <a:blip r:embed="rId6"/>
                        <a:stretch>
                          <a:fillRect/>
                        </a:stretch>
                      </p:blipFill>
                      <p:spPr>
                        <a:xfrm>
                          <a:off x="6611" y="6252"/>
                          <a:ext cx="6404" cy="1218"/>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611" y="8195"/>
            <a:ext cx="5605" cy="1354"/>
          </p:xfrm>
          <a:graphic>
            <a:graphicData uri="http://schemas.openxmlformats.org/presentationml/2006/ole">
              <mc:AlternateContent xmlns:mc="http://schemas.openxmlformats.org/markup-compatibility/2006">
                <mc:Choice xmlns:v="urn:schemas-microsoft-com:vml" Requires="v">
                  <p:oleObj spid="_x0000_s16" name="" r:id="rId7" imgW="1841500" imgH="444500" progId="Equation.KSEE3">
                    <p:embed/>
                  </p:oleObj>
                </mc:Choice>
                <mc:Fallback>
                  <p:oleObj name="" r:id="rId7" imgW="1841500" imgH="444500" progId="Equation.KSEE3">
                    <p:embed/>
                    <p:pic>
                      <p:nvPicPr>
                        <p:cNvPr id="0" name="图片 2048"/>
                        <p:cNvPicPr/>
                        <p:nvPr/>
                      </p:nvPicPr>
                      <p:blipFill>
                        <a:blip r:embed="rId8"/>
                        <a:stretch>
                          <a:fillRect/>
                        </a:stretch>
                      </p:blipFill>
                      <p:spPr>
                        <a:xfrm>
                          <a:off x="6611" y="8195"/>
                          <a:ext cx="5605" cy="1354"/>
                        </a:xfrm>
                        <a:prstGeom prst="rect">
                          <a:avLst/>
                        </a:prstGeom>
                      </p:spPr>
                    </p:pic>
                  </p:oleObj>
                </mc:Fallback>
              </mc:AlternateContent>
            </a:graphicData>
          </a:graphic>
        </p:graphicFrame>
      </p:grpSp>
      <p:pic>
        <p:nvPicPr>
          <p:cNvPr id="17" name="图片 16"/>
          <p:cNvPicPr>
            <a:picLocks noChangeAspect="1"/>
          </p:cNvPicPr>
          <p:nvPr/>
        </p:nvPicPr>
        <p:blipFill>
          <a:blip r:embed="rId9"/>
          <a:stretch>
            <a:fillRect/>
          </a:stretch>
        </p:blipFill>
        <p:spPr>
          <a:xfrm>
            <a:off x="5711190" y="1647825"/>
            <a:ext cx="6195695" cy="2157095"/>
          </a:xfrm>
          <a:prstGeom prst="rect">
            <a:avLst/>
          </a:prstGeom>
        </p:spPr>
      </p:pic>
      <p:sp>
        <p:nvSpPr>
          <p:cNvPr id="18" name="矩形 15361"/>
          <p:cNvSpPr/>
          <p:nvPr/>
        </p:nvSpPr>
        <p:spPr>
          <a:xfrm>
            <a:off x="3495993" y="100648"/>
            <a:ext cx="4681537" cy="576262"/>
          </a:xfrm>
          <a:prstGeom prst="rect">
            <a:avLst/>
          </a:prstGeom>
          <a:noFill/>
          <a:ln w="9525">
            <a:noFill/>
          </a:ln>
        </p:spPr>
        <p:txBody>
          <a:bodyPr lIns="92075" tIns="46038" rIns="92075" bIns="46038" anchor="b"/>
          <a:p>
            <a:r>
              <a:rPr lang="en-US" b="1" dirty="0">
                <a:solidFill>
                  <a:schemeClr val="bg1">
                    <a:lumMod val="95000"/>
                  </a:schemeClr>
                </a:solidFill>
                <a:uFillTx/>
                <a:latin typeface="Arial" panose="020B0604020202020204" pitchFamily="34" charset="0"/>
              </a:rPr>
              <a:t>5.2   </a:t>
            </a:r>
            <a:r>
              <a:rPr lang="zh-CN" altLang="en-US" b="1" dirty="0">
                <a:solidFill>
                  <a:schemeClr val="bg1"/>
                </a:solidFill>
                <a:uFillTx/>
                <a:latin typeface="Arial" panose="020B0604020202020204" pitchFamily="34" charset="0"/>
              </a:rPr>
              <a:t>智能温度变送器</a:t>
            </a:r>
            <a:endParaRPr lang="zh-CN" altLang="en-US" b="1" dirty="0">
              <a:solidFill>
                <a:schemeClr val="bg1"/>
              </a:solidFill>
              <a:uFillTx/>
              <a:latin typeface="Arial" panose="020B0604020202020204" pitchFamily="34" charset="0"/>
            </a:endParaRPr>
          </a:p>
        </p:txBody>
      </p:sp>
    </p:spTree>
  </p:cSld>
  <p:clrMapOvr>
    <a:masterClrMapping/>
  </p:clrMapOvr>
  <p:transition spd="slow" advClick="0">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15361"/>
          <p:cNvSpPr/>
          <p:nvPr/>
        </p:nvSpPr>
        <p:spPr>
          <a:xfrm>
            <a:off x="1476375" y="836930"/>
            <a:ext cx="4822825" cy="575945"/>
          </a:xfrm>
          <a:prstGeom prst="rect">
            <a:avLst/>
          </a:prstGeom>
          <a:noFill/>
          <a:ln w="9525">
            <a:noFill/>
          </a:ln>
        </p:spPr>
        <p:txBody>
          <a:bodyPr lIns="92075" tIns="46038" rIns="92075" bIns="46038" anchor="b"/>
          <a:p>
            <a:r>
              <a:rPr lang="zh-CN" altLang="en-US" sz="2400" b="1" dirty="0">
                <a:solidFill>
                  <a:srgbClr val="0000FF"/>
                </a:solidFill>
                <a:latin typeface="Calibri" panose="020F0502020204030204" charset="0"/>
              </a:rPr>
              <a:t>（</a:t>
            </a:r>
            <a:r>
              <a:rPr lang="en-US" altLang="zh-CN" sz="2400" b="1" dirty="0">
                <a:solidFill>
                  <a:srgbClr val="0000FF"/>
                </a:solidFill>
                <a:latin typeface="Calibri" panose="020F0502020204030204" charset="0"/>
              </a:rPr>
              <a:t>2</a:t>
            </a:r>
            <a:r>
              <a:rPr lang="zh-CN" altLang="en-US" sz="2400" b="1" dirty="0">
                <a:solidFill>
                  <a:srgbClr val="0000FF"/>
                </a:solidFill>
                <a:latin typeface="Calibri" panose="020F0502020204030204" charset="0"/>
              </a:rPr>
              <a:t>） </a:t>
            </a:r>
            <a:r>
              <a:rPr lang="zh-CN" altLang="en-US" sz="2400" b="1" dirty="0">
                <a:solidFill>
                  <a:srgbClr val="0000FF"/>
                </a:solidFill>
                <a:latin typeface="Arial" panose="020B0604020202020204" pitchFamily="34" charset="0"/>
              </a:rPr>
              <a:t>铂电阻温度变送器信号转换</a:t>
            </a:r>
            <a:endParaRPr lang="zh-CN" altLang="en-US" sz="2400" b="1" dirty="0">
              <a:solidFill>
                <a:srgbClr val="0000FF"/>
              </a:solidFill>
              <a:latin typeface="Arial" panose="020B0604020202020204" pitchFamily="34" charset="0"/>
            </a:endParaRPr>
          </a:p>
        </p:txBody>
      </p:sp>
      <p:sp>
        <p:nvSpPr>
          <p:cNvPr id="8" name="文本框 7"/>
          <p:cNvSpPr txBox="1"/>
          <p:nvPr/>
        </p:nvSpPr>
        <p:spPr>
          <a:xfrm>
            <a:off x="1476375" y="1612900"/>
            <a:ext cx="2561590" cy="460375"/>
          </a:xfrm>
          <a:prstGeom prst="rect">
            <a:avLst/>
          </a:prstGeom>
          <a:noFill/>
        </p:spPr>
        <p:txBody>
          <a:bodyPr wrap="square" rtlCol="0" anchor="t">
            <a:spAutoFit/>
          </a:bodyPr>
          <a:p>
            <a:pPr>
              <a:spcBef>
                <a:spcPct val="50000"/>
              </a:spcBef>
            </a:pPr>
            <a:r>
              <a:rPr lang="zh-CN" sz="2400" dirty="0">
                <a:solidFill>
                  <a:schemeClr val="tx1"/>
                </a:solidFill>
                <a:latin typeface="Times New Roman" panose="02020603050405020304" pitchFamily="18" charset="0"/>
                <a:sym typeface="+mn-ea"/>
              </a:rPr>
              <a:t>电阻</a:t>
            </a:r>
            <a:r>
              <a:rPr lang="en-US" altLang="zh-CN" sz="2400" dirty="0">
                <a:solidFill>
                  <a:schemeClr val="tx1"/>
                </a:solidFill>
                <a:latin typeface="Times New Roman" panose="02020603050405020304" pitchFamily="18" charset="0"/>
                <a:sym typeface="+mn-ea"/>
              </a:rPr>
              <a:t>~</a:t>
            </a:r>
            <a:r>
              <a:rPr lang="zh-CN" altLang="en-US" sz="2400" dirty="0">
                <a:solidFill>
                  <a:schemeClr val="tx1"/>
                </a:solidFill>
                <a:latin typeface="Times New Roman" panose="02020603050405020304" pitchFamily="18" charset="0"/>
                <a:sym typeface="+mn-ea"/>
              </a:rPr>
              <a:t>电压转换</a:t>
            </a:r>
            <a:endParaRPr lang="zh-CN" altLang="en-US" sz="2400" dirty="0">
              <a:solidFill>
                <a:schemeClr val="tx1"/>
              </a:solidFill>
              <a:latin typeface="Times New Roman" panose="02020603050405020304" pitchFamily="18" charset="0"/>
              <a:sym typeface="+mn-ea"/>
            </a:endParaRPr>
          </a:p>
        </p:txBody>
      </p:sp>
      <p:graphicFrame>
        <p:nvGraphicFramePr>
          <p:cNvPr id="6" name="对象 5">
            <a:hlinkClick r:id="" action="ppaction://ole?verb="/>
          </p:cNvPr>
          <p:cNvGraphicFramePr>
            <a:graphicFrameLocks noChangeAspect="1"/>
          </p:cNvGraphicFramePr>
          <p:nvPr/>
        </p:nvGraphicFramePr>
        <p:xfrm>
          <a:off x="4023678" y="1626553"/>
          <a:ext cx="1263015" cy="502285"/>
        </p:xfrm>
        <a:graphic>
          <a:graphicData uri="http://schemas.openxmlformats.org/presentationml/2006/ole">
            <mc:AlternateContent xmlns:mc="http://schemas.openxmlformats.org/markup-compatibility/2006">
              <mc:Choice xmlns:v="urn:schemas-microsoft-com:vml" Requires="v">
                <p:oleObj spid="_x0000_s1025" name="" r:id="rId1" imgW="545465" imgH="215900" progId="Equation.KSEE3">
                  <p:embed/>
                </p:oleObj>
              </mc:Choice>
              <mc:Fallback>
                <p:oleObj name="" r:id="rId1" imgW="545465" imgH="215900" progId="Equation.KSEE3">
                  <p:embed/>
                  <p:pic>
                    <p:nvPicPr>
                      <p:cNvPr id="0" name="图片 1024"/>
                      <p:cNvPicPr/>
                      <p:nvPr/>
                    </p:nvPicPr>
                    <p:blipFill>
                      <a:blip r:embed="rId2"/>
                      <a:stretch>
                        <a:fillRect/>
                      </a:stretch>
                    </p:blipFill>
                    <p:spPr>
                      <a:xfrm>
                        <a:off x="4023678" y="1626553"/>
                        <a:ext cx="1263015" cy="502285"/>
                      </a:xfrm>
                      <a:prstGeom prst="rect">
                        <a:avLst/>
                      </a:prstGeom>
                    </p:spPr>
                  </p:pic>
                </p:oleObj>
              </mc:Fallback>
            </mc:AlternateContent>
          </a:graphicData>
        </a:graphic>
      </p:graphicFrame>
      <p:sp>
        <p:nvSpPr>
          <p:cNvPr id="7" name="文本框 6"/>
          <p:cNvSpPr txBox="1"/>
          <p:nvPr/>
        </p:nvSpPr>
        <p:spPr>
          <a:xfrm>
            <a:off x="1476375" y="2223770"/>
            <a:ext cx="2561590" cy="460375"/>
          </a:xfrm>
          <a:prstGeom prst="rect">
            <a:avLst/>
          </a:prstGeom>
          <a:noFill/>
        </p:spPr>
        <p:txBody>
          <a:bodyPr wrap="square" rtlCol="0" anchor="t">
            <a:spAutoFit/>
          </a:bodyPr>
          <a:p>
            <a:pPr>
              <a:spcBef>
                <a:spcPct val="50000"/>
              </a:spcBef>
            </a:pPr>
            <a:r>
              <a:rPr lang="en-US" altLang="zh-CN" sz="2400" dirty="0">
                <a:solidFill>
                  <a:schemeClr val="tx1"/>
                </a:solidFill>
                <a:latin typeface="Times New Roman" panose="02020603050405020304" pitchFamily="18" charset="0"/>
                <a:sym typeface="+mn-ea"/>
              </a:rPr>
              <a:t>A/D</a:t>
            </a:r>
            <a:r>
              <a:rPr lang="zh-CN" altLang="en-US" sz="2400" dirty="0">
                <a:solidFill>
                  <a:schemeClr val="tx1"/>
                </a:solidFill>
                <a:latin typeface="Times New Roman" panose="02020603050405020304" pitchFamily="18" charset="0"/>
                <a:sym typeface="+mn-ea"/>
              </a:rPr>
              <a:t>转换</a:t>
            </a:r>
            <a:endParaRPr lang="zh-CN" altLang="en-US" sz="2400" dirty="0">
              <a:solidFill>
                <a:schemeClr val="tx1"/>
              </a:solidFill>
              <a:latin typeface="Times New Roman" panose="02020603050405020304" pitchFamily="18" charset="0"/>
              <a:sym typeface="+mn-ea"/>
            </a:endParaRPr>
          </a:p>
        </p:txBody>
      </p:sp>
      <p:graphicFrame>
        <p:nvGraphicFramePr>
          <p:cNvPr id="9" name="对象 8">
            <a:hlinkClick r:id="" action="ppaction://ole?verb="/>
          </p:cNvPr>
          <p:cNvGraphicFramePr>
            <a:graphicFrameLocks noChangeAspect="1"/>
          </p:cNvGraphicFramePr>
          <p:nvPr/>
        </p:nvGraphicFramePr>
        <p:xfrm>
          <a:off x="3906521" y="2142490"/>
          <a:ext cx="1496695" cy="773430"/>
        </p:xfrm>
        <a:graphic>
          <a:graphicData uri="http://schemas.openxmlformats.org/presentationml/2006/ole">
            <mc:AlternateContent xmlns:mc="http://schemas.openxmlformats.org/markup-compatibility/2006">
              <mc:Choice xmlns:v="urn:schemas-microsoft-com:vml" Requires="v">
                <p:oleObj spid="_x0000_s2049" name="" r:id="rId3" imgW="762000" imgH="393700" progId="Equation.KSEE3">
                  <p:embed/>
                </p:oleObj>
              </mc:Choice>
              <mc:Fallback>
                <p:oleObj name="" r:id="rId3" imgW="762000" imgH="393700" progId="Equation.KSEE3">
                  <p:embed/>
                  <p:pic>
                    <p:nvPicPr>
                      <p:cNvPr id="0" name="图片 2048"/>
                      <p:cNvPicPr/>
                      <p:nvPr/>
                    </p:nvPicPr>
                    <p:blipFill>
                      <a:blip r:embed="rId4"/>
                      <a:stretch>
                        <a:fillRect/>
                      </a:stretch>
                    </p:blipFill>
                    <p:spPr>
                      <a:xfrm>
                        <a:off x="3906521" y="2142490"/>
                        <a:ext cx="1496695" cy="773430"/>
                      </a:xfrm>
                      <a:prstGeom prst="rect">
                        <a:avLst/>
                      </a:prstGeom>
                    </p:spPr>
                  </p:pic>
                </p:oleObj>
              </mc:Fallback>
            </mc:AlternateContent>
          </a:graphicData>
        </a:graphic>
      </p:graphicFrame>
      <p:sp>
        <p:nvSpPr>
          <p:cNvPr id="12" name="文本框 11"/>
          <p:cNvSpPr txBox="1"/>
          <p:nvPr/>
        </p:nvSpPr>
        <p:spPr>
          <a:xfrm>
            <a:off x="1393190" y="2915920"/>
            <a:ext cx="4025900" cy="460375"/>
          </a:xfrm>
          <a:prstGeom prst="rect">
            <a:avLst/>
          </a:prstGeom>
          <a:noFill/>
        </p:spPr>
        <p:txBody>
          <a:bodyPr wrap="square" rtlCol="0" anchor="t">
            <a:spAutoFit/>
          </a:bodyPr>
          <a:p>
            <a:pPr>
              <a:spcBef>
                <a:spcPct val="50000"/>
              </a:spcBef>
            </a:pPr>
            <a:r>
              <a:rPr lang="zh-CN" altLang="en-US" sz="2400" dirty="0">
                <a:solidFill>
                  <a:schemeClr val="tx1"/>
                </a:solidFill>
                <a:latin typeface="Times New Roman" panose="02020603050405020304" pitchFamily="18" charset="0"/>
                <a:sym typeface="+mn-ea"/>
              </a:rPr>
              <a:t>标度变换计算热电阻值</a:t>
            </a:r>
            <a:endParaRPr lang="zh-CN" altLang="en-US" sz="2400" dirty="0">
              <a:solidFill>
                <a:schemeClr val="tx1"/>
              </a:solidFill>
              <a:latin typeface="Times New Roman" panose="02020603050405020304" pitchFamily="18" charset="0"/>
              <a:sym typeface="+mn-ea"/>
            </a:endParaRPr>
          </a:p>
        </p:txBody>
      </p:sp>
      <p:graphicFrame>
        <p:nvGraphicFramePr>
          <p:cNvPr id="13" name="对象 12">
            <a:hlinkClick r:id="" action="ppaction://ole?verb="/>
          </p:cNvPr>
          <p:cNvGraphicFramePr>
            <a:graphicFrameLocks noChangeAspect="1"/>
          </p:cNvGraphicFramePr>
          <p:nvPr/>
        </p:nvGraphicFramePr>
        <p:xfrm>
          <a:off x="2974658" y="3490595"/>
          <a:ext cx="4066540" cy="773430"/>
        </p:xfrm>
        <a:graphic>
          <a:graphicData uri="http://schemas.openxmlformats.org/presentationml/2006/ole">
            <mc:AlternateContent xmlns:mc="http://schemas.openxmlformats.org/markup-compatibility/2006">
              <mc:Choice xmlns:v="urn:schemas-microsoft-com:vml" Requires="v">
                <p:oleObj spid="_x0000_s14" name="" r:id="rId5" imgW="2070100" imgH="393700" progId="Equation.KSEE3">
                  <p:embed/>
                </p:oleObj>
              </mc:Choice>
              <mc:Fallback>
                <p:oleObj name="" r:id="rId5" imgW="2070100" imgH="393700" progId="Equation.KSEE3">
                  <p:embed/>
                  <p:pic>
                    <p:nvPicPr>
                      <p:cNvPr id="0" name="图片 2048"/>
                      <p:cNvPicPr/>
                      <p:nvPr/>
                    </p:nvPicPr>
                    <p:blipFill>
                      <a:blip r:embed="rId6"/>
                      <a:stretch>
                        <a:fillRect/>
                      </a:stretch>
                    </p:blipFill>
                    <p:spPr>
                      <a:xfrm>
                        <a:off x="2974658" y="3490595"/>
                        <a:ext cx="4066540" cy="773430"/>
                      </a:xfrm>
                      <a:prstGeom prst="rect">
                        <a:avLst/>
                      </a:prstGeom>
                    </p:spPr>
                  </p:pic>
                </p:oleObj>
              </mc:Fallback>
            </mc:AlternateContent>
          </a:graphicData>
        </a:graphic>
      </p:graphicFrame>
      <p:sp>
        <p:nvSpPr>
          <p:cNvPr id="5" name="文本框 4"/>
          <p:cNvSpPr txBox="1"/>
          <p:nvPr/>
        </p:nvSpPr>
        <p:spPr>
          <a:xfrm>
            <a:off x="1476375" y="4149725"/>
            <a:ext cx="2561590" cy="460375"/>
          </a:xfrm>
          <a:prstGeom prst="rect">
            <a:avLst/>
          </a:prstGeom>
          <a:noFill/>
        </p:spPr>
        <p:txBody>
          <a:bodyPr wrap="square" rtlCol="0" anchor="t">
            <a:spAutoFit/>
          </a:bodyPr>
          <a:p>
            <a:pPr>
              <a:spcBef>
                <a:spcPct val="50000"/>
              </a:spcBef>
            </a:pPr>
            <a:r>
              <a:rPr lang="en-US" altLang="zh-CN" sz="2400" dirty="0">
                <a:solidFill>
                  <a:schemeClr val="tx1"/>
                </a:solidFill>
                <a:latin typeface="Times New Roman" panose="02020603050405020304" pitchFamily="18" charset="0"/>
                <a:sym typeface="+mn-ea"/>
              </a:rPr>
              <a:t>D/A</a:t>
            </a:r>
            <a:r>
              <a:rPr lang="zh-CN" altLang="en-US" sz="2400" dirty="0">
                <a:solidFill>
                  <a:schemeClr val="tx1"/>
                </a:solidFill>
                <a:latin typeface="Times New Roman" panose="02020603050405020304" pitchFamily="18" charset="0"/>
                <a:sym typeface="+mn-ea"/>
              </a:rPr>
              <a:t>转换</a:t>
            </a:r>
            <a:endParaRPr lang="zh-CN" altLang="en-US" sz="2400" dirty="0">
              <a:solidFill>
                <a:schemeClr val="tx1"/>
              </a:solidFill>
              <a:latin typeface="Times New Roman" panose="02020603050405020304" pitchFamily="18" charset="0"/>
              <a:sym typeface="+mn-ea"/>
            </a:endParaRPr>
          </a:p>
        </p:txBody>
      </p:sp>
      <p:graphicFrame>
        <p:nvGraphicFramePr>
          <p:cNvPr id="15" name="对象 14">
            <a:hlinkClick r:id="" action="ppaction://ole?verb="/>
          </p:cNvPr>
          <p:cNvGraphicFramePr>
            <a:graphicFrameLocks noChangeAspect="1"/>
          </p:cNvGraphicFramePr>
          <p:nvPr/>
        </p:nvGraphicFramePr>
        <p:xfrm>
          <a:off x="1476058" y="4838065"/>
          <a:ext cx="5264150" cy="848360"/>
        </p:xfrm>
        <a:graphic>
          <a:graphicData uri="http://schemas.openxmlformats.org/presentationml/2006/ole">
            <mc:AlternateContent xmlns:mc="http://schemas.openxmlformats.org/markup-compatibility/2006">
              <mc:Choice xmlns:v="urn:schemas-microsoft-com:vml" Requires="v">
                <p:oleObj spid="_x0000_s16" name="" r:id="rId7" imgW="2679700" imgH="431800" progId="Equation.KSEE3">
                  <p:embed/>
                </p:oleObj>
              </mc:Choice>
              <mc:Fallback>
                <p:oleObj name="" r:id="rId7" imgW="2679700" imgH="431800" progId="Equation.KSEE3">
                  <p:embed/>
                  <p:pic>
                    <p:nvPicPr>
                      <p:cNvPr id="0" name="图片 2048"/>
                      <p:cNvPicPr/>
                      <p:nvPr/>
                    </p:nvPicPr>
                    <p:blipFill>
                      <a:blip r:embed="rId8"/>
                      <a:stretch>
                        <a:fillRect/>
                      </a:stretch>
                    </p:blipFill>
                    <p:spPr>
                      <a:xfrm>
                        <a:off x="1476058" y="4838065"/>
                        <a:ext cx="5264150" cy="848360"/>
                      </a:xfrm>
                      <a:prstGeom prst="rect">
                        <a:avLst/>
                      </a:prstGeom>
                    </p:spPr>
                  </p:pic>
                </p:oleObj>
              </mc:Fallback>
            </mc:AlternateContent>
          </a:graphicData>
        </a:graphic>
      </p:graphicFrame>
      <p:pic>
        <p:nvPicPr>
          <p:cNvPr id="3" name="图片 2"/>
          <p:cNvPicPr>
            <a:picLocks noChangeAspect="1"/>
          </p:cNvPicPr>
          <p:nvPr/>
        </p:nvPicPr>
        <p:blipFill>
          <a:blip r:embed="rId9"/>
          <a:stretch>
            <a:fillRect/>
          </a:stretch>
        </p:blipFill>
        <p:spPr>
          <a:xfrm>
            <a:off x="5996305" y="1219200"/>
            <a:ext cx="6195695" cy="2157095"/>
          </a:xfrm>
          <a:prstGeom prst="rect">
            <a:avLst/>
          </a:prstGeom>
        </p:spPr>
      </p:pic>
      <p:sp>
        <p:nvSpPr>
          <p:cNvPr id="10" name="文本框 9"/>
          <p:cNvSpPr txBox="1"/>
          <p:nvPr/>
        </p:nvSpPr>
        <p:spPr>
          <a:xfrm>
            <a:off x="7430135" y="5226050"/>
            <a:ext cx="2640330" cy="460375"/>
          </a:xfrm>
          <a:prstGeom prst="rect">
            <a:avLst/>
          </a:prstGeom>
          <a:noFill/>
        </p:spPr>
        <p:txBody>
          <a:bodyPr wrap="square" rtlCol="0" anchor="t">
            <a:spAutoFit/>
          </a:bodyPr>
          <a:p>
            <a:pPr>
              <a:spcBef>
                <a:spcPct val="50000"/>
              </a:spcBef>
            </a:pPr>
            <a:r>
              <a:rPr lang="zh-CN" altLang="en-US" sz="2400" dirty="0">
                <a:solidFill>
                  <a:schemeClr val="tx1"/>
                </a:solidFill>
                <a:latin typeface="Times New Roman" panose="02020603050405020304" pitchFamily="18" charset="0"/>
                <a:sym typeface="+mn-ea"/>
              </a:rPr>
              <a:t>计算出</a:t>
            </a:r>
            <a:r>
              <a:rPr lang="en-US" altLang="zh-CN" sz="2400" dirty="0">
                <a:solidFill>
                  <a:schemeClr val="tx1"/>
                </a:solidFill>
                <a:latin typeface="Times New Roman" panose="02020603050405020304" pitchFamily="18" charset="0"/>
                <a:sym typeface="+mn-ea"/>
              </a:rPr>
              <a:t>D</a:t>
            </a:r>
            <a:r>
              <a:rPr lang="en-US" altLang="zh-CN" sz="2400" baseline="30000" dirty="0">
                <a:solidFill>
                  <a:schemeClr val="tx1"/>
                </a:solidFill>
                <a:uFillTx/>
                <a:latin typeface="Times New Roman" panose="02020603050405020304" pitchFamily="18" charset="0"/>
                <a:sym typeface="+mn-ea"/>
              </a:rPr>
              <a:t>’</a:t>
            </a:r>
            <a:r>
              <a:rPr lang="zh-CN" altLang="en-US" sz="2400" dirty="0">
                <a:solidFill>
                  <a:schemeClr val="tx1"/>
                </a:solidFill>
                <a:latin typeface="Times New Roman" panose="02020603050405020304" pitchFamily="18" charset="0"/>
                <a:sym typeface="+mn-ea"/>
              </a:rPr>
              <a:t>输出。</a:t>
            </a:r>
            <a:endParaRPr lang="zh-CN" altLang="en-US" sz="2400" dirty="0">
              <a:solidFill>
                <a:schemeClr val="tx1"/>
              </a:solidFill>
              <a:latin typeface="Times New Roman" panose="02020603050405020304" pitchFamily="18" charset="0"/>
              <a:sym typeface="+mn-ea"/>
            </a:endParaRPr>
          </a:p>
        </p:txBody>
      </p:sp>
      <p:sp>
        <p:nvSpPr>
          <p:cNvPr id="11" name="矩形 15361"/>
          <p:cNvSpPr/>
          <p:nvPr/>
        </p:nvSpPr>
        <p:spPr>
          <a:xfrm>
            <a:off x="3495993" y="100648"/>
            <a:ext cx="4681537" cy="576262"/>
          </a:xfrm>
          <a:prstGeom prst="rect">
            <a:avLst/>
          </a:prstGeom>
          <a:noFill/>
          <a:ln w="9525">
            <a:noFill/>
          </a:ln>
        </p:spPr>
        <p:txBody>
          <a:bodyPr lIns="92075" tIns="46038" rIns="92075" bIns="46038" anchor="b"/>
          <a:p>
            <a:r>
              <a:rPr lang="en-US" b="1" dirty="0">
                <a:solidFill>
                  <a:schemeClr val="bg1">
                    <a:lumMod val="95000"/>
                  </a:schemeClr>
                </a:solidFill>
                <a:uFillTx/>
                <a:latin typeface="Arial" panose="020B0604020202020204" pitchFamily="34" charset="0"/>
              </a:rPr>
              <a:t>5.2   </a:t>
            </a:r>
            <a:r>
              <a:rPr lang="zh-CN" altLang="en-US" b="1" dirty="0">
                <a:solidFill>
                  <a:schemeClr val="bg1"/>
                </a:solidFill>
                <a:uFillTx/>
                <a:latin typeface="Arial" panose="020B0604020202020204" pitchFamily="34" charset="0"/>
              </a:rPr>
              <a:t>智能温度变送器</a:t>
            </a:r>
            <a:endParaRPr lang="zh-CN" altLang="en-US" b="1" dirty="0">
              <a:solidFill>
                <a:schemeClr val="bg1"/>
              </a:solidFill>
              <a:uFillTx/>
              <a:latin typeface="Arial" panose="020B0604020202020204" pitchFamily="34" charset="0"/>
            </a:endParaRPr>
          </a:p>
        </p:txBody>
      </p:sp>
    </p:spTree>
  </p:cSld>
  <p:clrMapOvr>
    <a:masterClrMapping/>
  </p:clrMapOvr>
  <p:transition spd="slow" advClick="0">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15361"/>
          <p:cNvSpPr/>
          <p:nvPr/>
        </p:nvSpPr>
        <p:spPr>
          <a:xfrm>
            <a:off x="1932940" y="763905"/>
            <a:ext cx="3258185" cy="575945"/>
          </a:xfrm>
          <a:prstGeom prst="rect">
            <a:avLst/>
          </a:prstGeom>
          <a:noFill/>
          <a:ln w="9525">
            <a:noFill/>
          </a:ln>
        </p:spPr>
        <p:txBody>
          <a:bodyPr lIns="92075" tIns="46038" rIns="92075" bIns="46038" anchor="b"/>
          <a:p>
            <a:r>
              <a:rPr lang="zh-CN" altLang="en-US" sz="2400" b="1" dirty="0">
                <a:solidFill>
                  <a:srgbClr val="0000FF"/>
                </a:solidFill>
                <a:latin typeface="Calibri" panose="020F0502020204030204" charset="0"/>
              </a:rPr>
              <a:t>（</a:t>
            </a:r>
            <a:r>
              <a:rPr lang="en-US" altLang="zh-CN" sz="2400" b="1" dirty="0">
                <a:solidFill>
                  <a:srgbClr val="0000FF"/>
                </a:solidFill>
                <a:latin typeface="Calibri" panose="020F0502020204030204" charset="0"/>
              </a:rPr>
              <a:t>3</a:t>
            </a:r>
            <a:r>
              <a:rPr lang="zh-CN" altLang="en-US" sz="2400" b="1" dirty="0">
                <a:solidFill>
                  <a:srgbClr val="0000FF"/>
                </a:solidFill>
                <a:latin typeface="Calibri" panose="020F0502020204030204" charset="0"/>
              </a:rPr>
              <a:t>）热电偶</a:t>
            </a:r>
            <a:r>
              <a:rPr lang="zh-CN" altLang="en-US" sz="2400" b="1" dirty="0">
                <a:solidFill>
                  <a:srgbClr val="0000FF"/>
                </a:solidFill>
                <a:latin typeface="Arial" panose="020B0604020202020204" pitchFamily="34" charset="0"/>
              </a:rPr>
              <a:t>温度检测</a:t>
            </a:r>
            <a:endParaRPr lang="zh-CN" altLang="en-US" sz="2400" b="1" dirty="0">
              <a:solidFill>
                <a:srgbClr val="0000FF"/>
              </a:solidFill>
              <a:latin typeface="Arial" panose="020B0604020202020204" pitchFamily="34" charset="0"/>
            </a:endParaRPr>
          </a:p>
        </p:txBody>
      </p:sp>
      <p:sp>
        <p:nvSpPr>
          <p:cNvPr id="8" name="文本框 7"/>
          <p:cNvSpPr txBox="1"/>
          <p:nvPr/>
        </p:nvSpPr>
        <p:spPr>
          <a:xfrm>
            <a:off x="2065020" y="1995805"/>
            <a:ext cx="3672205" cy="460375"/>
          </a:xfrm>
          <a:prstGeom prst="rect">
            <a:avLst/>
          </a:prstGeom>
          <a:noFill/>
        </p:spPr>
        <p:txBody>
          <a:bodyPr wrap="square" rtlCol="0" anchor="t">
            <a:spAutoFit/>
          </a:bodyPr>
          <a:p>
            <a:pPr>
              <a:spcBef>
                <a:spcPct val="50000"/>
              </a:spcBef>
            </a:pPr>
            <a:r>
              <a:rPr lang="zh-CN" altLang="en-US" sz="2400" dirty="0">
                <a:solidFill>
                  <a:schemeClr val="tx1"/>
                </a:solidFill>
                <a:latin typeface="Times New Roman" panose="02020603050405020304" pitchFamily="18" charset="0"/>
                <a:sym typeface="+mn-ea"/>
              </a:rPr>
              <a:t>热电偶冷端温度补偿</a:t>
            </a:r>
            <a:endParaRPr lang="zh-CN" altLang="en-US" sz="2400" dirty="0">
              <a:solidFill>
                <a:schemeClr val="tx1"/>
              </a:solidFill>
              <a:latin typeface="Times New Roman" panose="02020603050405020304" pitchFamily="18" charset="0"/>
              <a:sym typeface="+mn-ea"/>
            </a:endParaRPr>
          </a:p>
        </p:txBody>
      </p:sp>
      <p:graphicFrame>
        <p:nvGraphicFramePr>
          <p:cNvPr id="6" name="对象 5">
            <a:hlinkClick r:id="" action="ppaction://ole?verb="/>
          </p:cNvPr>
          <p:cNvGraphicFramePr>
            <a:graphicFrameLocks noChangeAspect="1"/>
          </p:cNvGraphicFramePr>
          <p:nvPr/>
        </p:nvGraphicFramePr>
        <p:xfrm>
          <a:off x="5191125" y="1926590"/>
          <a:ext cx="4012565" cy="529590"/>
        </p:xfrm>
        <a:graphic>
          <a:graphicData uri="http://schemas.openxmlformats.org/presentationml/2006/ole">
            <mc:AlternateContent xmlns:mc="http://schemas.openxmlformats.org/markup-compatibility/2006">
              <mc:Choice xmlns:v="urn:schemas-microsoft-com:vml" Requires="v">
                <p:oleObj spid="_x0000_s1025" name="" r:id="rId1" imgW="1841500" imgH="241300" progId="Equation.KSEE3">
                  <p:embed/>
                </p:oleObj>
              </mc:Choice>
              <mc:Fallback>
                <p:oleObj name="" r:id="rId1" imgW="1841500" imgH="241300" progId="Equation.KSEE3">
                  <p:embed/>
                  <p:pic>
                    <p:nvPicPr>
                      <p:cNvPr id="0" name="图片 1024"/>
                      <p:cNvPicPr/>
                      <p:nvPr/>
                    </p:nvPicPr>
                    <p:blipFill>
                      <a:blip r:embed="rId2"/>
                      <a:stretch>
                        <a:fillRect/>
                      </a:stretch>
                    </p:blipFill>
                    <p:spPr>
                      <a:xfrm>
                        <a:off x="5191125" y="1926590"/>
                        <a:ext cx="4012565" cy="529590"/>
                      </a:xfrm>
                      <a:prstGeom prst="rect">
                        <a:avLst/>
                      </a:prstGeom>
                    </p:spPr>
                  </p:pic>
                </p:oleObj>
              </mc:Fallback>
            </mc:AlternateContent>
          </a:graphicData>
        </a:graphic>
      </p:graphicFrame>
      <p:sp>
        <p:nvSpPr>
          <p:cNvPr id="7" name="文本框 6"/>
          <p:cNvSpPr txBox="1"/>
          <p:nvPr/>
        </p:nvSpPr>
        <p:spPr>
          <a:xfrm>
            <a:off x="2065020" y="2612390"/>
            <a:ext cx="4079240" cy="460375"/>
          </a:xfrm>
          <a:prstGeom prst="rect">
            <a:avLst/>
          </a:prstGeom>
          <a:noFill/>
        </p:spPr>
        <p:txBody>
          <a:bodyPr wrap="square" rtlCol="0" anchor="t">
            <a:spAutoFit/>
          </a:bodyPr>
          <a:p>
            <a:pPr>
              <a:spcBef>
                <a:spcPct val="50000"/>
              </a:spcBef>
            </a:pPr>
            <a:r>
              <a:rPr lang="en-US" altLang="zh-CN" sz="2400" dirty="0">
                <a:solidFill>
                  <a:schemeClr val="tx1"/>
                </a:solidFill>
                <a:latin typeface="Times New Roman" panose="02020603050405020304" pitchFamily="18" charset="0"/>
                <a:sym typeface="+mn-ea"/>
              </a:rPr>
              <a:t>A/D</a:t>
            </a:r>
            <a:r>
              <a:rPr lang="zh-CN" altLang="en-US" sz="2400" dirty="0">
                <a:solidFill>
                  <a:schemeClr val="tx1"/>
                </a:solidFill>
                <a:latin typeface="Times New Roman" panose="02020603050405020304" pitchFamily="18" charset="0"/>
                <a:sym typeface="+mn-ea"/>
              </a:rPr>
              <a:t>转换</a:t>
            </a:r>
            <a:r>
              <a:rPr lang="zh-CN" altLang="en-US" sz="2400" dirty="0">
                <a:latin typeface="Times New Roman" panose="02020603050405020304" pitchFamily="18" charset="0"/>
                <a:sym typeface="+mn-ea"/>
              </a:rPr>
              <a:t>计算热电势</a:t>
            </a:r>
            <a:endParaRPr lang="zh-CN" altLang="en-US" sz="2400" dirty="0">
              <a:solidFill>
                <a:schemeClr val="tx1"/>
              </a:solidFill>
              <a:latin typeface="Times New Roman" panose="02020603050405020304" pitchFamily="18" charset="0"/>
              <a:sym typeface="+mn-ea"/>
            </a:endParaRPr>
          </a:p>
        </p:txBody>
      </p:sp>
      <p:graphicFrame>
        <p:nvGraphicFramePr>
          <p:cNvPr id="9" name="对象 8">
            <a:hlinkClick r:id="" action="ppaction://ole?verb="/>
          </p:cNvPr>
          <p:cNvGraphicFramePr>
            <a:graphicFrameLocks noChangeAspect="1"/>
          </p:cNvGraphicFramePr>
          <p:nvPr/>
        </p:nvGraphicFramePr>
        <p:xfrm>
          <a:off x="4981576" y="3042285"/>
          <a:ext cx="2794635" cy="773430"/>
        </p:xfrm>
        <a:graphic>
          <a:graphicData uri="http://schemas.openxmlformats.org/presentationml/2006/ole">
            <mc:AlternateContent xmlns:mc="http://schemas.openxmlformats.org/markup-compatibility/2006">
              <mc:Choice xmlns:v="urn:schemas-microsoft-com:vml" Requires="v">
                <p:oleObj spid="_x0000_s2049" name="" r:id="rId3" imgW="1422400" imgH="393700" progId="Equation.KSEE3">
                  <p:embed/>
                </p:oleObj>
              </mc:Choice>
              <mc:Fallback>
                <p:oleObj name="" r:id="rId3" imgW="1422400" imgH="393700" progId="Equation.KSEE3">
                  <p:embed/>
                  <p:pic>
                    <p:nvPicPr>
                      <p:cNvPr id="0" name="图片 2048"/>
                      <p:cNvPicPr/>
                      <p:nvPr/>
                    </p:nvPicPr>
                    <p:blipFill>
                      <a:blip r:embed="rId4"/>
                      <a:stretch>
                        <a:fillRect/>
                      </a:stretch>
                    </p:blipFill>
                    <p:spPr>
                      <a:xfrm>
                        <a:off x="4981576" y="3042285"/>
                        <a:ext cx="2794635" cy="773430"/>
                      </a:xfrm>
                      <a:prstGeom prst="rect">
                        <a:avLst/>
                      </a:prstGeom>
                    </p:spPr>
                  </p:pic>
                </p:oleObj>
              </mc:Fallback>
            </mc:AlternateContent>
          </a:graphicData>
        </a:graphic>
      </p:graphicFrame>
      <p:sp>
        <p:nvSpPr>
          <p:cNvPr id="10" name="矩形 15361"/>
          <p:cNvSpPr/>
          <p:nvPr/>
        </p:nvSpPr>
        <p:spPr>
          <a:xfrm>
            <a:off x="2722880" y="5582285"/>
            <a:ext cx="5068570" cy="575945"/>
          </a:xfrm>
          <a:prstGeom prst="rect">
            <a:avLst/>
          </a:prstGeom>
          <a:noFill/>
          <a:ln w="9525">
            <a:noFill/>
          </a:ln>
        </p:spPr>
        <p:txBody>
          <a:bodyPr lIns="92075" tIns="46038" rIns="92075" bIns="46038" anchor="b"/>
          <a:p>
            <a:r>
              <a:rPr lang="en-US" altLang="zh-CN" sz="2400" b="1" dirty="0">
                <a:solidFill>
                  <a:schemeClr val="tx1"/>
                </a:solidFill>
                <a:uFillTx/>
                <a:latin typeface="Arial" panose="020B0604020202020204" pitchFamily="34" charset="0"/>
              </a:rPr>
              <a:t>E</a:t>
            </a:r>
            <a:r>
              <a:rPr lang="en-US" altLang="zh-CN" sz="2400" b="1" baseline="-25000" dirty="0">
                <a:solidFill>
                  <a:schemeClr val="tx1"/>
                </a:solidFill>
                <a:uFillTx/>
                <a:latin typeface="Arial" panose="020B0604020202020204" pitchFamily="34" charset="0"/>
              </a:rPr>
              <a:t>T</a:t>
            </a:r>
            <a:r>
              <a:rPr lang="en-US" altLang="zh-CN" sz="2400" b="1" dirty="0">
                <a:solidFill>
                  <a:schemeClr val="tx1"/>
                </a:solidFill>
                <a:latin typeface="Arial" panose="020B0604020202020204" pitchFamily="34" charset="0"/>
              </a:rPr>
              <a:t>~T</a:t>
            </a:r>
            <a:r>
              <a:rPr lang="zh-CN" altLang="en-US" sz="2400" b="1" dirty="0">
                <a:solidFill>
                  <a:schemeClr val="tx1"/>
                </a:solidFill>
                <a:latin typeface="Arial" panose="020B0604020202020204" pitchFamily="34" charset="0"/>
              </a:rPr>
              <a:t>分度表存储在微机存储器。</a:t>
            </a:r>
            <a:endParaRPr lang="zh-CN" altLang="en-US" sz="2400" b="1" dirty="0">
              <a:solidFill>
                <a:schemeClr val="tx1"/>
              </a:solidFill>
              <a:latin typeface="Arial" panose="020B0604020202020204" pitchFamily="34" charset="0"/>
            </a:endParaRPr>
          </a:p>
        </p:txBody>
      </p:sp>
      <p:sp>
        <p:nvSpPr>
          <p:cNvPr id="11" name="文本框 10"/>
          <p:cNvSpPr txBox="1"/>
          <p:nvPr/>
        </p:nvSpPr>
        <p:spPr>
          <a:xfrm>
            <a:off x="2065020" y="3815715"/>
            <a:ext cx="5882640" cy="460375"/>
          </a:xfrm>
          <a:prstGeom prst="rect">
            <a:avLst/>
          </a:prstGeom>
          <a:noFill/>
        </p:spPr>
        <p:txBody>
          <a:bodyPr wrap="square" rtlCol="0" anchor="t">
            <a:spAutoFit/>
          </a:bodyPr>
          <a:p>
            <a:pPr>
              <a:spcBef>
                <a:spcPct val="50000"/>
              </a:spcBef>
            </a:pPr>
            <a:r>
              <a:rPr lang="zh-CN" altLang="en-US" sz="2400" dirty="0">
                <a:solidFill>
                  <a:schemeClr val="tx1"/>
                </a:solidFill>
                <a:latin typeface="Times New Roman" panose="02020603050405020304" pitchFamily="18" charset="0"/>
                <a:sym typeface="+mn-ea"/>
              </a:rPr>
              <a:t>查热电势分度表线性插值计算温度</a:t>
            </a:r>
            <a:endParaRPr lang="zh-CN" altLang="en-US" sz="2400" dirty="0">
              <a:solidFill>
                <a:schemeClr val="tx1"/>
              </a:solidFill>
              <a:latin typeface="Times New Roman" panose="02020603050405020304" pitchFamily="18" charset="0"/>
              <a:sym typeface="+mn-ea"/>
            </a:endParaRPr>
          </a:p>
        </p:txBody>
      </p:sp>
      <p:graphicFrame>
        <p:nvGraphicFramePr>
          <p:cNvPr id="15" name="对象 14">
            <a:hlinkClick r:id="" action="ppaction://ole?verb="/>
          </p:cNvPr>
          <p:cNvGraphicFramePr>
            <a:graphicFrameLocks noChangeAspect="1"/>
          </p:cNvGraphicFramePr>
          <p:nvPr/>
        </p:nvGraphicFramePr>
        <p:xfrm>
          <a:off x="4808538" y="4499610"/>
          <a:ext cx="3583940" cy="859790"/>
        </p:xfrm>
        <a:graphic>
          <a:graphicData uri="http://schemas.openxmlformats.org/presentationml/2006/ole">
            <mc:AlternateContent xmlns:mc="http://schemas.openxmlformats.org/markup-compatibility/2006">
              <mc:Choice xmlns:v="urn:schemas-microsoft-com:vml" Requires="v">
                <p:oleObj spid="_x0000_s16" name="" r:id="rId5" imgW="1854200" imgH="444500" progId="Equation.KSEE3">
                  <p:embed/>
                </p:oleObj>
              </mc:Choice>
              <mc:Fallback>
                <p:oleObj name="" r:id="rId5" imgW="1854200" imgH="444500" progId="Equation.KSEE3">
                  <p:embed/>
                  <p:pic>
                    <p:nvPicPr>
                      <p:cNvPr id="0" name="图片 2048"/>
                      <p:cNvPicPr/>
                      <p:nvPr/>
                    </p:nvPicPr>
                    <p:blipFill>
                      <a:blip r:embed="rId6"/>
                      <a:stretch>
                        <a:fillRect/>
                      </a:stretch>
                    </p:blipFill>
                    <p:spPr>
                      <a:xfrm>
                        <a:off x="4808538" y="4499610"/>
                        <a:ext cx="3583940" cy="859790"/>
                      </a:xfrm>
                      <a:prstGeom prst="rect">
                        <a:avLst/>
                      </a:prstGeom>
                    </p:spPr>
                  </p:pic>
                </p:oleObj>
              </mc:Fallback>
            </mc:AlternateContent>
          </a:graphicData>
        </a:graphic>
      </p:graphicFrame>
      <p:sp>
        <p:nvSpPr>
          <p:cNvPr id="4" name="文本框 3"/>
          <p:cNvSpPr txBox="1"/>
          <p:nvPr/>
        </p:nvSpPr>
        <p:spPr>
          <a:xfrm>
            <a:off x="2065020" y="1466215"/>
            <a:ext cx="7270115" cy="460375"/>
          </a:xfrm>
          <a:prstGeom prst="rect">
            <a:avLst/>
          </a:prstGeom>
          <a:noFill/>
        </p:spPr>
        <p:txBody>
          <a:bodyPr wrap="square" rtlCol="0" anchor="t">
            <a:spAutoFit/>
          </a:bodyPr>
          <a:p>
            <a:r>
              <a:rPr lang="zh-CN" altLang="en-US" sz="2400" dirty="0">
                <a:latin typeface="Times New Roman" panose="02020603050405020304" pitchFamily="18" charset="0"/>
                <a:sym typeface="+mn-ea"/>
              </a:rPr>
              <a:t>根据配接各种标准的</a:t>
            </a:r>
            <a:r>
              <a:rPr lang="zh-CN" altLang="en-US" sz="2400" dirty="0">
                <a:solidFill>
                  <a:srgbClr val="FF0000"/>
                </a:solidFill>
                <a:latin typeface="Times New Roman" panose="02020603050405020304" pitchFamily="18" charset="0"/>
                <a:sym typeface="+mn-ea"/>
              </a:rPr>
              <a:t>热电偶</a:t>
            </a:r>
            <a:r>
              <a:rPr lang="en-US" altLang="zh-CN" sz="2400" dirty="0">
                <a:latin typeface="Times New Roman" panose="02020603050405020304" pitchFamily="18" charset="0"/>
                <a:sym typeface="+mn-ea"/>
              </a:rPr>
              <a:t>B\S\K\E\T\N</a:t>
            </a:r>
            <a:r>
              <a:rPr lang="zh-CN" altLang="en-US" sz="2400" dirty="0">
                <a:latin typeface="Times New Roman" panose="02020603050405020304" pitchFamily="18" charset="0"/>
                <a:sym typeface="+mn-ea"/>
              </a:rPr>
              <a:t>型号</a:t>
            </a:r>
            <a:endParaRPr lang="zh-CN" altLang="en-US" sz="2400" dirty="0">
              <a:latin typeface="Times New Roman" panose="02020603050405020304" pitchFamily="18" charset="0"/>
              <a:sym typeface="+mn-ea"/>
            </a:endParaRPr>
          </a:p>
        </p:txBody>
      </p:sp>
      <p:sp>
        <p:nvSpPr>
          <p:cNvPr id="5" name="矩形 15361"/>
          <p:cNvSpPr/>
          <p:nvPr/>
        </p:nvSpPr>
        <p:spPr>
          <a:xfrm>
            <a:off x="3495993" y="100648"/>
            <a:ext cx="4681537" cy="576262"/>
          </a:xfrm>
          <a:prstGeom prst="rect">
            <a:avLst/>
          </a:prstGeom>
          <a:noFill/>
          <a:ln w="9525">
            <a:noFill/>
          </a:ln>
        </p:spPr>
        <p:txBody>
          <a:bodyPr lIns="92075" tIns="46038" rIns="92075" bIns="46038" anchor="b"/>
          <a:p>
            <a:r>
              <a:rPr lang="en-US" b="1" dirty="0">
                <a:solidFill>
                  <a:schemeClr val="bg1">
                    <a:lumMod val="95000"/>
                  </a:schemeClr>
                </a:solidFill>
                <a:uFillTx/>
                <a:latin typeface="Arial" panose="020B0604020202020204" pitchFamily="34" charset="0"/>
              </a:rPr>
              <a:t>5.2   </a:t>
            </a:r>
            <a:r>
              <a:rPr lang="zh-CN" altLang="en-US" b="1" dirty="0">
                <a:solidFill>
                  <a:schemeClr val="bg1"/>
                </a:solidFill>
                <a:uFillTx/>
                <a:latin typeface="Arial" panose="020B0604020202020204" pitchFamily="34" charset="0"/>
              </a:rPr>
              <a:t>智能温度变送器</a:t>
            </a:r>
            <a:endParaRPr lang="zh-CN" altLang="en-US" b="1" dirty="0">
              <a:solidFill>
                <a:schemeClr val="bg1"/>
              </a:solidFill>
              <a:uFillTx/>
              <a:latin typeface="Arial" panose="020B0604020202020204" pitchFamily="34" charset="0"/>
            </a:endParaRPr>
          </a:p>
        </p:txBody>
      </p:sp>
    </p:spTree>
  </p:cSld>
  <p:clrMapOvr>
    <a:masterClrMapping/>
  </p:clrMapOvr>
  <p:transition spd="slow" advClick="0">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15361"/>
          <p:cNvSpPr/>
          <p:nvPr/>
        </p:nvSpPr>
        <p:spPr>
          <a:xfrm>
            <a:off x="2629535" y="774065"/>
            <a:ext cx="3258185" cy="575945"/>
          </a:xfrm>
          <a:prstGeom prst="rect">
            <a:avLst/>
          </a:prstGeom>
          <a:noFill/>
          <a:ln w="9525">
            <a:noFill/>
          </a:ln>
        </p:spPr>
        <p:txBody>
          <a:bodyPr lIns="92075" tIns="46038" rIns="92075" bIns="46038" anchor="b"/>
          <a:p>
            <a:r>
              <a:rPr lang="zh-CN" altLang="en-US" sz="2400" b="1" dirty="0">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rPr>
              <a:t>4</a:t>
            </a:r>
            <a:r>
              <a:rPr lang="zh-CN" altLang="en-US" sz="2400" b="1" dirty="0">
                <a:solidFill>
                  <a:srgbClr val="0000FF"/>
                </a:solidFill>
                <a:latin typeface="宋体" panose="02010600030101010101" pitchFamily="2" charset="-122"/>
              </a:rPr>
              <a:t>） </a:t>
            </a:r>
            <a:r>
              <a:rPr lang="zh-CN" altLang="en-US" sz="2400" b="1" dirty="0">
                <a:solidFill>
                  <a:srgbClr val="0000FF"/>
                </a:solidFill>
                <a:latin typeface="Calibri" panose="020F0502020204030204" charset="0"/>
              </a:rPr>
              <a:t>热电偶</a:t>
            </a:r>
            <a:r>
              <a:rPr lang="zh-CN" altLang="en-US" sz="2400" b="1" dirty="0">
                <a:solidFill>
                  <a:srgbClr val="0000FF"/>
                </a:solidFill>
                <a:latin typeface="Arial" panose="020B0604020202020204" pitchFamily="34" charset="0"/>
              </a:rPr>
              <a:t>温度变送</a:t>
            </a:r>
            <a:endParaRPr lang="zh-CN" altLang="en-US" sz="2400" b="1" dirty="0">
              <a:solidFill>
                <a:srgbClr val="0000FF"/>
              </a:solidFill>
              <a:latin typeface="Arial" panose="020B0604020202020204" pitchFamily="34" charset="0"/>
            </a:endParaRPr>
          </a:p>
        </p:txBody>
      </p:sp>
      <p:sp>
        <p:nvSpPr>
          <p:cNvPr id="8" name="文本框 7"/>
          <p:cNvSpPr txBox="1"/>
          <p:nvPr/>
        </p:nvSpPr>
        <p:spPr>
          <a:xfrm>
            <a:off x="2722880" y="1995805"/>
            <a:ext cx="3672205" cy="460375"/>
          </a:xfrm>
          <a:prstGeom prst="rect">
            <a:avLst/>
          </a:prstGeom>
          <a:noFill/>
        </p:spPr>
        <p:txBody>
          <a:bodyPr wrap="square" rtlCol="0" anchor="t">
            <a:spAutoFit/>
          </a:bodyPr>
          <a:p>
            <a:pPr>
              <a:spcBef>
                <a:spcPct val="50000"/>
              </a:spcBef>
            </a:pPr>
            <a:r>
              <a:rPr lang="zh-CN" altLang="en-US" sz="2400" dirty="0">
                <a:solidFill>
                  <a:schemeClr val="tx1"/>
                </a:solidFill>
                <a:latin typeface="Times New Roman" panose="02020603050405020304" pitchFamily="18" charset="0"/>
                <a:sym typeface="+mn-ea"/>
              </a:rPr>
              <a:t>热电偶冷端温度补偿</a:t>
            </a:r>
            <a:endParaRPr lang="zh-CN" altLang="en-US" sz="2400" dirty="0">
              <a:solidFill>
                <a:schemeClr val="tx1"/>
              </a:solidFill>
              <a:latin typeface="Times New Roman" panose="02020603050405020304" pitchFamily="18" charset="0"/>
              <a:sym typeface="+mn-ea"/>
            </a:endParaRPr>
          </a:p>
        </p:txBody>
      </p:sp>
      <p:graphicFrame>
        <p:nvGraphicFramePr>
          <p:cNvPr id="6" name="对象 5">
            <a:hlinkClick r:id="" action="ppaction://ole?verb="/>
          </p:cNvPr>
          <p:cNvGraphicFramePr>
            <a:graphicFrameLocks noChangeAspect="1"/>
          </p:cNvGraphicFramePr>
          <p:nvPr/>
        </p:nvGraphicFramePr>
        <p:xfrm>
          <a:off x="5887720" y="1926590"/>
          <a:ext cx="4012565" cy="529590"/>
        </p:xfrm>
        <a:graphic>
          <a:graphicData uri="http://schemas.openxmlformats.org/presentationml/2006/ole">
            <mc:AlternateContent xmlns:mc="http://schemas.openxmlformats.org/markup-compatibility/2006">
              <mc:Choice xmlns:v="urn:schemas-microsoft-com:vml" Requires="v">
                <p:oleObj spid="_x0000_s1025" name="" r:id="rId1" imgW="1841500" imgH="241300" progId="Equation.KSEE3">
                  <p:embed/>
                </p:oleObj>
              </mc:Choice>
              <mc:Fallback>
                <p:oleObj name="" r:id="rId1" imgW="1841500" imgH="241300" progId="Equation.KSEE3">
                  <p:embed/>
                  <p:pic>
                    <p:nvPicPr>
                      <p:cNvPr id="0" name="图片 1024"/>
                      <p:cNvPicPr/>
                      <p:nvPr/>
                    </p:nvPicPr>
                    <p:blipFill>
                      <a:blip r:embed="rId2"/>
                      <a:stretch>
                        <a:fillRect/>
                      </a:stretch>
                    </p:blipFill>
                    <p:spPr>
                      <a:xfrm>
                        <a:off x="5887720" y="1926590"/>
                        <a:ext cx="4012565" cy="529590"/>
                      </a:xfrm>
                      <a:prstGeom prst="rect">
                        <a:avLst/>
                      </a:prstGeom>
                    </p:spPr>
                  </p:pic>
                </p:oleObj>
              </mc:Fallback>
            </mc:AlternateContent>
          </a:graphicData>
        </a:graphic>
      </p:graphicFrame>
      <p:sp>
        <p:nvSpPr>
          <p:cNvPr id="7" name="文本框 6"/>
          <p:cNvSpPr txBox="1"/>
          <p:nvPr/>
        </p:nvSpPr>
        <p:spPr>
          <a:xfrm>
            <a:off x="2860040" y="2612390"/>
            <a:ext cx="4079240" cy="460375"/>
          </a:xfrm>
          <a:prstGeom prst="rect">
            <a:avLst/>
          </a:prstGeom>
          <a:noFill/>
        </p:spPr>
        <p:txBody>
          <a:bodyPr wrap="square" rtlCol="0" anchor="t">
            <a:spAutoFit/>
          </a:bodyPr>
          <a:p>
            <a:pPr>
              <a:spcBef>
                <a:spcPct val="50000"/>
              </a:spcBef>
            </a:pPr>
            <a:r>
              <a:rPr lang="en-US" altLang="zh-CN" sz="2400" dirty="0">
                <a:solidFill>
                  <a:schemeClr val="tx1"/>
                </a:solidFill>
                <a:latin typeface="Times New Roman" panose="02020603050405020304" pitchFamily="18" charset="0"/>
                <a:sym typeface="+mn-ea"/>
              </a:rPr>
              <a:t>A/D</a:t>
            </a:r>
            <a:r>
              <a:rPr lang="zh-CN" altLang="en-US" sz="2400" dirty="0">
                <a:solidFill>
                  <a:schemeClr val="tx1"/>
                </a:solidFill>
                <a:latin typeface="Times New Roman" panose="02020603050405020304" pitchFamily="18" charset="0"/>
                <a:sym typeface="+mn-ea"/>
              </a:rPr>
              <a:t>转换</a:t>
            </a:r>
            <a:r>
              <a:rPr lang="zh-CN" altLang="en-US" sz="2400" dirty="0">
                <a:latin typeface="Times New Roman" panose="02020603050405020304" pitchFamily="18" charset="0"/>
                <a:sym typeface="+mn-ea"/>
              </a:rPr>
              <a:t>计算热电势</a:t>
            </a:r>
            <a:endParaRPr lang="zh-CN" altLang="en-US" sz="2400" dirty="0">
              <a:solidFill>
                <a:schemeClr val="tx1"/>
              </a:solidFill>
              <a:latin typeface="Times New Roman" panose="02020603050405020304" pitchFamily="18" charset="0"/>
              <a:sym typeface="+mn-ea"/>
            </a:endParaRPr>
          </a:p>
        </p:txBody>
      </p:sp>
      <p:graphicFrame>
        <p:nvGraphicFramePr>
          <p:cNvPr id="9" name="对象 8">
            <a:hlinkClick r:id="" action="ppaction://ole?verb="/>
          </p:cNvPr>
          <p:cNvGraphicFramePr>
            <a:graphicFrameLocks noChangeAspect="1"/>
          </p:cNvGraphicFramePr>
          <p:nvPr/>
        </p:nvGraphicFramePr>
        <p:xfrm>
          <a:off x="3807461" y="3042285"/>
          <a:ext cx="2794635" cy="773430"/>
        </p:xfrm>
        <a:graphic>
          <a:graphicData uri="http://schemas.openxmlformats.org/presentationml/2006/ole">
            <mc:AlternateContent xmlns:mc="http://schemas.openxmlformats.org/markup-compatibility/2006">
              <mc:Choice xmlns:v="urn:schemas-microsoft-com:vml" Requires="v">
                <p:oleObj spid="_x0000_s2049" name="" r:id="rId3" imgW="1422400" imgH="393700" progId="Equation.KSEE3">
                  <p:embed/>
                </p:oleObj>
              </mc:Choice>
              <mc:Fallback>
                <p:oleObj name="" r:id="rId3" imgW="1422400" imgH="393700" progId="Equation.KSEE3">
                  <p:embed/>
                  <p:pic>
                    <p:nvPicPr>
                      <p:cNvPr id="0" name="图片 2048"/>
                      <p:cNvPicPr/>
                      <p:nvPr/>
                    </p:nvPicPr>
                    <p:blipFill>
                      <a:blip r:embed="rId4"/>
                      <a:stretch>
                        <a:fillRect/>
                      </a:stretch>
                    </p:blipFill>
                    <p:spPr>
                      <a:xfrm>
                        <a:off x="3807461" y="3042285"/>
                        <a:ext cx="2794635" cy="773430"/>
                      </a:xfrm>
                      <a:prstGeom prst="rect">
                        <a:avLst/>
                      </a:prstGeom>
                    </p:spPr>
                  </p:pic>
                </p:oleObj>
              </mc:Fallback>
            </mc:AlternateContent>
          </a:graphicData>
        </a:graphic>
      </p:graphicFrame>
      <p:sp>
        <p:nvSpPr>
          <p:cNvPr id="4" name="文本框 3"/>
          <p:cNvSpPr txBox="1"/>
          <p:nvPr/>
        </p:nvSpPr>
        <p:spPr>
          <a:xfrm>
            <a:off x="2743835" y="1466215"/>
            <a:ext cx="7270115" cy="460375"/>
          </a:xfrm>
          <a:prstGeom prst="rect">
            <a:avLst/>
          </a:prstGeom>
          <a:noFill/>
        </p:spPr>
        <p:txBody>
          <a:bodyPr wrap="square" rtlCol="0" anchor="t">
            <a:spAutoFit/>
          </a:bodyPr>
          <a:p>
            <a:r>
              <a:rPr lang="zh-CN" altLang="en-US" sz="2400" dirty="0">
                <a:latin typeface="Times New Roman" panose="02020603050405020304" pitchFamily="18" charset="0"/>
                <a:sym typeface="+mn-ea"/>
              </a:rPr>
              <a:t>根据配接各种标准的</a:t>
            </a:r>
            <a:r>
              <a:rPr lang="zh-CN" altLang="en-US" sz="2400" dirty="0">
                <a:solidFill>
                  <a:srgbClr val="FF0000"/>
                </a:solidFill>
                <a:latin typeface="Times New Roman" panose="02020603050405020304" pitchFamily="18" charset="0"/>
                <a:sym typeface="+mn-ea"/>
              </a:rPr>
              <a:t>热电偶</a:t>
            </a:r>
            <a:r>
              <a:rPr lang="en-US" altLang="zh-CN" sz="2400" dirty="0">
                <a:latin typeface="Times New Roman" panose="02020603050405020304" pitchFamily="18" charset="0"/>
                <a:sym typeface="+mn-ea"/>
              </a:rPr>
              <a:t>B\S\K\E\T\N</a:t>
            </a:r>
            <a:r>
              <a:rPr lang="zh-CN" altLang="en-US" sz="2400" dirty="0">
                <a:latin typeface="Times New Roman" panose="02020603050405020304" pitchFamily="18" charset="0"/>
                <a:sym typeface="+mn-ea"/>
              </a:rPr>
              <a:t>型号</a:t>
            </a:r>
            <a:endParaRPr lang="zh-CN" altLang="en-US" sz="2400" dirty="0">
              <a:latin typeface="Times New Roman" panose="02020603050405020304" pitchFamily="18" charset="0"/>
              <a:sym typeface="+mn-ea"/>
            </a:endParaRPr>
          </a:p>
        </p:txBody>
      </p:sp>
      <p:sp>
        <p:nvSpPr>
          <p:cNvPr id="5" name="文本框 4"/>
          <p:cNvSpPr txBox="1"/>
          <p:nvPr/>
        </p:nvSpPr>
        <p:spPr>
          <a:xfrm>
            <a:off x="2860040" y="3846195"/>
            <a:ext cx="1896745" cy="460375"/>
          </a:xfrm>
          <a:prstGeom prst="rect">
            <a:avLst/>
          </a:prstGeom>
          <a:noFill/>
        </p:spPr>
        <p:txBody>
          <a:bodyPr wrap="square" rtlCol="0" anchor="t">
            <a:spAutoFit/>
          </a:bodyPr>
          <a:p>
            <a:pPr>
              <a:spcBef>
                <a:spcPct val="50000"/>
              </a:spcBef>
            </a:pPr>
            <a:r>
              <a:rPr lang="en-US" altLang="zh-CN" sz="2400" dirty="0">
                <a:solidFill>
                  <a:schemeClr val="tx1"/>
                </a:solidFill>
                <a:latin typeface="Times New Roman" panose="02020603050405020304" pitchFamily="18" charset="0"/>
                <a:sym typeface="+mn-ea"/>
              </a:rPr>
              <a:t>D/A</a:t>
            </a:r>
            <a:r>
              <a:rPr lang="zh-CN" altLang="en-US" sz="2400" dirty="0">
                <a:solidFill>
                  <a:schemeClr val="tx1"/>
                </a:solidFill>
                <a:latin typeface="Times New Roman" panose="02020603050405020304" pitchFamily="18" charset="0"/>
                <a:sym typeface="+mn-ea"/>
              </a:rPr>
              <a:t>转换</a:t>
            </a:r>
            <a:endParaRPr lang="zh-CN" altLang="en-US" sz="2400" dirty="0">
              <a:solidFill>
                <a:schemeClr val="tx1"/>
              </a:solidFill>
              <a:latin typeface="Times New Roman" panose="02020603050405020304" pitchFamily="18" charset="0"/>
              <a:sym typeface="+mn-ea"/>
            </a:endParaRPr>
          </a:p>
        </p:txBody>
      </p:sp>
      <p:graphicFrame>
        <p:nvGraphicFramePr>
          <p:cNvPr id="12" name="对象 11">
            <a:hlinkClick r:id="" action="ppaction://ole?verb="/>
          </p:cNvPr>
          <p:cNvGraphicFramePr>
            <a:graphicFrameLocks noChangeAspect="1"/>
          </p:cNvGraphicFramePr>
          <p:nvPr/>
        </p:nvGraphicFramePr>
        <p:xfrm>
          <a:off x="2722563" y="4306570"/>
          <a:ext cx="5288280" cy="848360"/>
        </p:xfrm>
        <a:graphic>
          <a:graphicData uri="http://schemas.openxmlformats.org/presentationml/2006/ole">
            <mc:AlternateContent xmlns:mc="http://schemas.openxmlformats.org/markup-compatibility/2006">
              <mc:Choice xmlns:v="urn:schemas-microsoft-com:vml" Requires="v">
                <p:oleObj spid="_x0000_s13" name="" r:id="rId5" imgW="2691765" imgH="431800" progId="Equation.KSEE3">
                  <p:embed/>
                </p:oleObj>
              </mc:Choice>
              <mc:Fallback>
                <p:oleObj name="" r:id="rId5" imgW="2691765" imgH="431800" progId="Equation.KSEE3">
                  <p:embed/>
                  <p:pic>
                    <p:nvPicPr>
                      <p:cNvPr id="0" name="图片 2048"/>
                      <p:cNvPicPr/>
                      <p:nvPr/>
                    </p:nvPicPr>
                    <p:blipFill>
                      <a:blip r:embed="rId6"/>
                      <a:stretch>
                        <a:fillRect/>
                      </a:stretch>
                    </p:blipFill>
                    <p:spPr>
                      <a:xfrm>
                        <a:off x="2722563" y="4306570"/>
                        <a:ext cx="5288280" cy="84836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2661921" y="5306695"/>
          <a:ext cx="5339715" cy="848360"/>
        </p:xfrm>
        <a:graphic>
          <a:graphicData uri="http://schemas.openxmlformats.org/presentationml/2006/ole">
            <mc:AlternateContent xmlns:mc="http://schemas.openxmlformats.org/markup-compatibility/2006">
              <mc:Choice xmlns:v="urn:schemas-microsoft-com:vml" Requires="v">
                <p:oleObj spid="_x0000_s18" name="" r:id="rId7" imgW="2717800" imgH="431800" progId="Equation.KSEE3">
                  <p:embed/>
                </p:oleObj>
              </mc:Choice>
              <mc:Fallback>
                <p:oleObj name="" r:id="rId7" imgW="2717800" imgH="431800" progId="Equation.KSEE3">
                  <p:embed/>
                  <p:pic>
                    <p:nvPicPr>
                      <p:cNvPr id="0" name="图片 2048"/>
                      <p:cNvPicPr/>
                      <p:nvPr/>
                    </p:nvPicPr>
                    <p:blipFill>
                      <a:blip r:embed="rId8"/>
                      <a:stretch>
                        <a:fillRect/>
                      </a:stretch>
                    </p:blipFill>
                    <p:spPr>
                      <a:xfrm>
                        <a:off x="2661921" y="5306695"/>
                        <a:ext cx="5339715" cy="848360"/>
                      </a:xfrm>
                      <a:prstGeom prst="rect">
                        <a:avLst/>
                      </a:prstGeom>
                    </p:spPr>
                  </p:pic>
                </p:oleObj>
              </mc:Fallback>
            </mc:AlternateContent>
          </a:graphicData>
        </a:graphic>
      </p:graphicFrame>
      <p:sp>
        <p:nvSpPr>
          <p:cNvPr id="10" name="文本框 9"/>
          <p:cNvSpPr txBox="1"/>
          <p:nvPr/>
        </p:nvSpPr>
        <p:spPr>
          <a:xfrm>
            <a:off x="8278495" y="5154930"/>
            <a:ext cx="2640330" cy="460375"/>
          </a:xfrm>
          <a:prstGeom prst="rect">
            <a:avLst/>
          </a:prstGeom>
          <a:noFill/>
        </p:spPr>
        <p:txBody>
          <a:bodyPr wrap="square" rtlCol="0" anchor="t">
            <a:spAutoFit/>
          </a:bodyPr>
          <a:p>
            <a:pPr>
              <a:spcBef>
                <a:spcPct val="50000"/>
              </a:spcBef>
            </a:pPr>
            <a:r>
              <a:rPr lang="zh-CN" altLang="en-US" sz="2400" dirty="0">
                <a:solidFill>
                  <a:schemeClr val="tx1"/>
                </a:solidFill>
                <a:latin typeface="Times New Roman" panose="02020603050405020304" pitchFamily="18" charset="0"/>
                <a:sym typeface="+mn-ea"/>
              </a:rPr>
              <a:t>计算出</a:t>
            </a:r>
            <a:r>
              <a:rPr lang="en-US" altLang="zh-CN" sz="2400" dirty="0">
                <a:solidFill>
                  <a:schemeClr val="tx1"/>
                </a:solidFill>
                <a:latin typeface="Times New Roman" panose="02020603050405020304" pitchFamily="18" charset="0"/>
                <a:sym typeface="+mn-ea"/>
              </a:rPr>
              <a:t>D</a:t>
            </a:r>
            <a:r>
              <a:rPr lang="en-US" altLang="zh-CN" sz="2400" baseline="30000" dirty="0">
                <a:solidFill>
                  <a:schemeClr val="tx1"/>
                </a:solidFill>
                <a:uFillTx/>
                <a:latin typeface="Times New Roman" panose="02020603050405020304" pitchFamily="18" charset="0"/>
                <a:sym typeface="+mn-ea"/>
              </a:rPr>
              <a:t>’</a:t>
            </a:r>
            <a:r>
              <a:rPr lang="zh-CN" altLang="en-US" sz="2400" dirty="0">
                <a:solidFill>
                  <a:schemeClr val="tx1"/>
                </a:solidFill>
                <a:latin typeface="Times New Roman" panose="02020603050405020304" pitchFamily="18" charset="0"/>
                <a:sym typeface="+mn-ea"/>
              </a:rPr>
              <a:t>输出。</a:t>
            </a:r>
            <a:endParaRPr lang="zh-CN" altLang="en-US" sz="2400" dirty="0">
              <a:solidFill>
                <a:schemeClr val="tx1"/>
              </a:solidFill>
              <a:latin typeface="Times New Roman" panose="02020603050405020304" pitchFamily="18" charset="0"/>
              <a:sym typeface="+mn-ea"/>
            </a:endParaRPr>
          </a:p>
        </p:txBody>
      </p:sp>
      <p:sp>
        <p:nvSpPr>
          <p:cNvPr id="11" name="矩形 15361"/>
          <p:cNvSpPr/>
          <p:nvPr/>
        </p:nvSpPr>
        <p:spPr>
          <a:xfrm>
            <a:off x="3495993" y="100648"/>
            <a:ext cx="4681537" cy="576262"/>
          </a:xfrm>
          <a:prstGeom prst="rect">
            <a:avLst/>
          </a:prstGeom>
          <a:noFill/>
          <a:ln w="9525">
            <a:noFill/>
          </a:ln>
        </p:spPr>
        <p:txBody>
          <a:bodyPr lIns="92075" tIns="46038" rIns="92075" bIns="46038" anchor="b"/>
          <a:p>
            <a:r>
              <a:rPr lang="en-US" b="1" dirty="0">
                <a:solidFill>
                  <a:schemeClr val="bg1">
                    <a:lumMod val="95000"/>
                  </a:schemeClr>
                </a:solidFill>
                <a:uFillTx/>
                <a:latin typeface="Arial" panose="020B0604020202020204" pitchFamily="34" charset="0"/>
              </a:rPr>
              <a:t>5.2   </a:t>
            </a:r>
            <a:r>
              <a:rPr lang="zh-CN" altLang="en-US" b="1" dirty="0">
                <a:solidFill>
                  <a:schemeClr val="bg1"/>
                </a:solidFill>
                <a:uFillTx/>
                <a:latin typeface="Arial" panose="020B0604020202020204" pitchFamily="34" charset="0"/>
              </a:rPr>
              <a:t>智能温度变送器</a:t>
            </a:r>
            <a:endParaRPr lang="zh-CN" altLang="en-US" b="1" dirty="0">
              <a:solidFill>
                <a:schemeClr val="bg1"/>
              </a:solidFill>
              <a:uFillTx/>
              <a:latin typeface="Arial" panose="020B0604020202020204" pitchFamily="34" charset="0"/>
            </a:endParaRPr>
          </a:p>
        </p:txBody>
      </p:sp>
    </p:spTree>
  </p:cSld>
  <p:clrMapOvr>
    <a:masterClrMapping/>
  </p:clrMapOvr>
  <p:transition spd="slow" advClick="0">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图片 4098" descr="电容式智能差压变送器（FH3051）"/>
          <p:cNvPicPr>
            <a:picLocks noChangeAspect="1"/>
          </p:cNvPicPr>
          <p:nvPr/>
        </p:nvPicPr>
        <p:blipFill>
          <a:blip r:embed="rId1"/>
          <a:stretch>
            <a:fillRect/>
          </a:stretch>
        </p:blipFill>
        <p:spPr>
          <a:xfrm>
            <a:off x="2190750" y="3824288"/>
            <a:ext cx="2176463" cy="2728912"/>
          </a:xfrm>
          <a:prstGeom prst="rect">
            <a:avLst/>
          </a:prstGeom>
          <a:noFill/>
          <a:ln w="9525">
            <a:noFill/>
          </a:ln>
        </p:spPr>
      </p:pic>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pic>
        <p:nvPicPr>
          <p:cNvPr id="3076" name="Picture 8"/>
          <p:cNvPicPr>
            <a:picLocks noChangeAspect="1"/>
          </p:cNvPicPr>
          <p:nvPr/>
        </p:nvPicPr>
        <p:blipFill>
          <a:blip r:embed="rId2"/>
          <a:stretch>
            <a:fillRect/>
          </a:stretch>
        </p:blipFill>
        <p:spPr>
          <a:xfrm>
            <a:off x="5147945" y="3646805"/>
            <a:ext cx="5145405" cy="3047365"/>
          </a:xfrm>
          <a:prstGeom prst="rect">
            <a:avLst/>
          </a:prstGeom>
          <a:noFill/>
          <a:ln w="9525">
            <a:noFill/>
          </a:ln>
        </p:spPr>
      </p:pic>
      <p:sp>
        <p:nvSpPr>
          <p:cNvPr id="3077" name="矩形 4099"/>
          <p:cNvSpPr/>
          <p:nvPr/>
        </p:nvSpPr>
        <p:spPr>
          <a:xfrm>
            <a:off x="1845310" y="803275"/>
            <a:ext cx="8501380" cy="2676525"/>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sz="2400" b="1" dirty="0">
                <a:latin typeface="Times New Roman" panose="02020603050405020304" pitchFamily="18" charset="0"/>
              </a:rPr>
              <a:t>1</a:t>
            </a:r>
            <a:r>
              <a:rPr lang="zh-CN" altLang="zh-CN" sz="2400" b="1" dirty="0">
                <a:latin typeface="Times New Roman" panose="02020603050405020304" pitchFamily="18" charset="0"/>
              </a:rPr>
              <a:t>、</a:t>
            </a:r>
            <a:r>
              <a:rPr lang="zh-CN" altLang="en-US" sz="2400" b="1" dirty="0">
                <a:latin typeface="Times New Roman" panose="02020603050405020304" pitchFamily="18" charset="0"/>
              </a:rPr>
              <a:t>功能</a:t>
            </a:r>
            <a:endParaRPr lang="zh-CN" altLang="en-US" sz="2400" b="1" dirty="0">
              <a:latin typeface="Times New Roman" panose="02020603050405020304" pitchFamily="18" charset="0"/>
            </a:endParaRPr>
          </a:p>
          <a:p>
            <a:pPr eaLnBrk="0" hangingPunct="0">
              <a:spcBef>
                <a:spcPct val="50000"/>
              </a:spcBef>
              <a:buClr>
                <a:schemeClr val="bg2"/>
              </a:buClr>
              <a:buFont typeface="Monotype Sorts" pitchFamily="2" charset="2"/>
            </a:pPr>
            <a:r>
              <a:rPr lang="zh-CN" altLang="en-US" sz="2400" b="1" dirty="0">
                <a:latin typeface="Times New Roman" panose="02020603050405020304" pitchFamily="18" charset="0"/>
              </a:rPr>
              <a:t>将差压信号转换为标准的电流及电压信号。</a:t>
            </a:r>
            <a:endParaRPr lang="en-US" altLang="zh-CN" sz="2400" b="1" dirty="0">
              <a:latin typeface="Times New Roman" panose="02020603050405020304" pitchFamily="18" charset="0"/>
            </a:endParaRPr>
          </a:p>
          <a:p>
            <a:pPr eaLnBrk="0" hangingPunct="0">
              <a:spcBef>
                <a:spcPct val="50000"/>
              </a:spcBef>
              <a:buClr>
                <a:schemeClr val="bg2"/>
              </a:buClr>
              <a:buFont typeface="Monotype Sorts" pitchFamily="2" charset="2"/>
            </a:pPr>
            <a:r>
              <a:rPr lang="zh-CN" altLang="en-US" sz="2400" b="1" dirty="0">
                <a:latin typeface="Times New Roman" panose="02020603050405020304" pitchFamily="18" charset="0"/>
              </a:rPr>
              <a:t>即可传输模拟信号又可传输数字信号。</a:t>
            </a:r>
            <a:endParaRPr lang="en-US" altLang="zh-CN" sz="2400" b="1" dirty="0">
              <a:latin typeface="Times New Roman" panose="02020603050405020304" pitchFamily="18" charset="0"/>
            </a:endParaRPr>
          </a:p>
          <a:p>
            <a:pPr eaLnBrk="0" hangingPunct="0">
              <a:spcBef>
                <a:spcPct val="50000"/>
              </a:spcBef>
              <a:buClr>
                <a:schemeClr val="bg2"/>
              </a:buClr>
              <a:buFont typeface="Monotype Sorts" pitchFamily="2" charset="2"/>
            </a:pPr>
            <a:r>
              <a:rPr lang="zh-CN" altLang="en-US" sz="2400" b="1" dirty="0">
                <a:latin typeface="Times New Roman" panose="02020603050405020304" pitchFamily="18" charset="0"/>
              </a:rPr>
              <a:t>可通过</a:t>
            </a:r>
            <a:r>
              <a:rPr lang="en-US" altLang="zh-CN" sz="2400" b="1" dirty="0">
                <a:latin typeface="Times New Roman" panose="02020603050405020304" pitchFamily="18" charset="0"/>
              </a:rPr>
              <a:t>PC</a:t>
            </a:r>
            <a:r>
              <a:rPr lang="zh-CN" altLang="en-US" sz="2400" b="1" dirty="0">
                <a:latin typeface="Times New Roman" panose="02020603050405020304" pitchFamily="18" charset="0"/>
              </a:rPr>
              <a:t>或手操器远程对变送器进行组态及读表。</a:t>
            </a:r>
            <a:endParaRPr lang="en-US" altLang="zh-CN" sz="2400" b="1" dirty="0">
              <a:latin typeface="Times New Roman" panose="02020603050405020304" pitchFamily="18" charset="0"/>
            </a:endParaRPr>
          </a:p>
          <a:p>
            <a:pPr eaLnBrk="0" hangingPunct="0">
              <a:spcBef>
                <a:spcPct val="50000"/>
              </a:spcBef>
              <a:buClr>
                <a:schemeClr val="bg2"/>
              </a:buClr>
              <a:buFont typeface="Monotype Sorts" pitchFamily="2" charset="2"/>
            </a:pPr>
            <a:r>
              <a:rPr lang="zh-CN" altLang="en-US" sz="2400" b="1" dirty="0">
                <a:latin typeface="Times New Roman" panose="02020603050405020304" pitchFamily="18" charset="0"/>
              </a:rPr>
              <a:t>可远程对变送器的工作状态进行诊断。</a:t>
            </a:r>
            <a:endParaRPr lang="en-US" altLang="zh-CN" sz="2400" b="1" dirty="0">
              <a:latin typeface="Times New Roman" panose="02020603050405020304" pitchFamily="18" charset="0"/>
            </a:endParaRPr>
          </a:p>
        </p:txBody>
      </p:sp>
    </p:spTree>
  </p:cSld>
  <p:clrMapOvr>
    <a:masterClrMapping/>
  </p:clrMapOvr>
  <p:transition spd="slow" advClick="0">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17410"/>
          <p:cNvSpPr/>
          <p:nvPr/>
        </p:nvSpPr>
        <p:spPr>
          <a:xfrm>
            <a:off x="2721610" y="2529523"/>
            <a:ext cx="897890" cy="521970"/>
          </a:xfrm>
          <a:prstGeom prst="rect">
            <a:avLst/>
          </a:prstGeom>
          <a:noFill/>
          <a:ln w="9525">
            <a:noFill/>
          </a:ln>
        </p:spPr>
        <p:txBody>
          <a:bodyPr wrap="none" anchor="t">
            <a:spAutoFit/>
          </a:bodyPr>
          <a:p>
            <a:r>
              <a:rPr lang="zh-CN" altLang="en-US" b="1" dirty="0">
                <a:solidFill>
                  <a:schemeClr val="accent2"/>
                </a:solidFill>
                <a:latin typeface="Times New Roman" panose="02020603050405020304" pitchFamily="18" charset="0"/>
              </a:rPr>
              <a:t>组态</a:t>
            </a:r>
            <a:endParaRPr lang="zh-CN" altLang="en-US" b="1" dirty="0">
              <a:solidFill>
                <a:schemeClr val="accent2"/>
              </a:solidFill>
              <a:latin typeface="Times New Roman" panose="02020603050405020304" pitchFamily="18" charset="0"/>
            </a:endParaRPr>
          </a:p>
        </p:txBody>
      </p:sp>
      <p:graphicFrame>
        <p:nvGraphicFramePr>
          <p:cNvPr id="17411" name="对象 17411"/>
          <p:cNvGraphicFramePr>
            <a:graphicFrameLocks noChangeAspect="1"/>
          </p:cNvGraphicFramePr>
          <p:nvPr/>
        </p:nvGraphicFramePr>
        <p:xfrm>
          <a:off x="3620135" y="1780858"/>
          <a:ext cx="1079500" cy="2016125"/>
        </p:xfrm>
        <a:graphic>
          <a:graphicData uri="http://schemas.openxmlformats.org/presentationml/2006/ole">
            <mc:AlternateContent xmlns:mc="http://schemas.openxmlformats.org/markup-compatibility/2006">
              <mc:Choice xmlns:v="urn:schemas-microsoft-com:vml" Requires="v">
                <p:oleObj spid="_x0000_s3080" name="" r:id="rId1" imgW="166370" imgH="217170" progId="">
                  <p:embed/>
                </p:oleObj>
              </mc:Choice>
              <mc:Fallback>
                <p:oleObj name="" r:id="rId1" imgW="166370" imgH="217170" progId="">
                  <p:embed/>
                  <p:pic>
                    <p:nvPicPr>
                      <p:cNvPr id="0" name="图片 3079"/>
                      <p:cNvPicPr/>
                      <p:nvPr/>
                    </p:nvPicPr>
                    <p:blipFill>
                      <a:blip r:embed="rId2"/>
                      <a:stretch>
                        <a:fillRect/>
                      </a:stretch>
                    </p:blipFill>
                    <p:spPr>
                      <a:xfrm>
                        <a:off x="3620135" y="1780858"/>
                        <a:ext cx="1079500" cy="2016125"/>
                      </a:xfrm>
                      <a:prstGeom prst="rect">
                        <a:avLst/>
                      </a:prstGeom>
                      <a:noFill/>
                      <a:ln w="38100">
                        <a:noFill/>
                        <a:miter/>
                      </a:ln>
                    </p:spPr>
                  </p:pic>
                </p:oleObj>
              </mc:Fallback>
            </mc:AlternateContent>
          </a:graphicData>
        </a:graphic>
      </p:graphicFrame>
      <p:sp>
        <p:nvSpPr>
          <p:cNvPr id="17412" name="矩形 17412"/>
          <p:cNvSpPr/>
          <p:nvPr/>
        </p:nvSpPr>
        <p:spPr>
          <a:xfrm>
            <a:off x="4232275" y="1781175"/>
            <a:ext cx="3598545" cy="2676525"/>
          </a:xfrm>
          <a:prstGeom prst="rect">
            <a:avLst/>
          </a:prstGeom>
          <a:noFill/>
          <a:ln w="9525">
            <a:noFill/>
          </a:ln>
        </p:spPr>
        <p:txBody>
          <a:bodyPr wrap="square" anchor="t">
            <a:spAutoFit/>
          </a:bodyPr>
          <a:p>
            <a:r>
              <a:rPr lang="zh-CN" altLang="en-US" b="1" dirty="0">
                <a:latin typeface="Times New Roman" panose="02020603050405020304" pitchFamily="18" charset="0"/>
              </a:rPr>
              <a:t>仪表编号</a:t>
            </a:r>
            <a:endParaRPr lang="zh-CN" altLang="en-US" b="1" dirty="0">
              <a:latin typeface="Times New Roman" panose="02020603050405020304" pitchFamily="18" charset="0"/>
            </a:endParaRPr>
          </a:p>
          <a:p>
            <a:r>
              <a:rPr lang="zh-CN" altLang="en-US" b="1" dirty="0">
                <a:latin typeface="Times New Roman" panose="02020603050405020304" pitchFamily="18" charset="0"/>
              </a:rPr>
              <a:t>测温元件输入类型</a:t>
            </a:r>
            <a:endParaRPr lang="zh-CN" altLang="en-US" b="1" dirty="0">
              <a:latin typeface="Times New Roman" panose="02020603050405020304" pitchFamily="18" charset="0"/>
            </a:endParaRPr>
          </a:p>
          <a:p>
            <a:r>
              <a:rPr lang="zh-CN" altLang="en-US" b="1" dirty="0">
                <a:latin typeface="Times New Roman" panose="02020603050405020304" pitchFamily="18" charset="0"/>
              </a:rPr>
              <a:t>输出形式</a:t>
            </a:r>
            <a:endParaRPr lang="zh-CN" altLang="en-US" b="1" dirty="0">
              <a:latin typeface="Times New Roman" panose="02020603050405020304" pitchFamily="18" charset="0"/>
            </a:endParaRPr>
          </a:p>
          <a:p>
            <a:r>
              <a:rPr lang="zh-CN" altLang="en-US" b="1" dirty="0">
                <a:latin typeface="Times New Roman" panose="02020603050405020304" pitchFamily="18" charset="0"/>
              </a:rPr>
              <a:t>滤波时间</a:t>
            </a:r>
            <a:endParaRPr lang="zh-CN" altLang="en-US" b="1" dirty="0">
              <a:latin typeface="Times New Roman" panose="02020603050405020304" pitchFamily="18" charset="0"/>
            </a:endParaRPr>
          </a:p>
          <a:p>
            <a:r>
              <a:rPr lang="zh-CN" altLang="en-US" b="1" dirty="0">
                <a:latin typeface="Times New Roman" panose="02020603050405020304" pitchFamily="18" charset="0"/>
              </a:rPr>
              <a:t>测量范围（上下限）</a:t>
            </a:r>
            <a:endParaRPr lang="zh-CN" altLang="en-US" b="1" dirty="0">
              <a:latin typeface="Times New Roman" panose="02020603050405020304" pitchFamily="18" charset="0"/>
            </a:endParaRPr>
          </a:p>
          <a:p>
            <a:r>
              <a:rPr lang="zh-CN" altLang="en-US" b="1" dirty="0">
                <a:latin typeface="Times New Roman" panose="02020603050405020304" pitchFamily="18" charset="0"/>
              </a:rPr>
              <a:t>工程单位</a:t>
            </a:r>
            <a:endParaRPr lang="zh-CN" altLang="en-US" b="1" dirty="0">
              <a:latin typeface="Times New Roman" panose="02020603050405020304" pitchFamily="18" charset="0"/>
            </a:endParaRPr>
          </a:p>
        </p:txBody>
      </p:sp>
      <p:sp>
        <p:nvSpPr>
          <p:cNvPr id="17413" name="矩形 17413"/>
          <p:cNvSpPr/>
          <p:nvPr/>
        </p:nvSpPr>
        <p:spPr>
          <a:xfrm>
            <a:off x="2631440" y="4220210"/>
            <a:ext cx="897890" cy="521970"/>
          </a:xfrm>
          <a:prstGeom prst="rect">
            <a:avLst/>
          </a:prstGeom>
          <a:noFill/>
          <a:ln w="9525">
            <a:noFill/>
          </a:ln>
        </p:spPr>
        <p:txBody>
          <a:bodyPr wrap="none" anchor="t">
            <a:spAutoFit/>
          </a:bodyPr>
          <a:p>
            <a:r>
              <a:rPr lang="zh-CN" altLang="en-US" b="1" dirty="0">
                <a:solidFill>
                  <a:schemeClr val="accent2"/>
                </a:solidFill>
                <a:latin typeface="Times New Roman" panose="02020603050405020304" pitchFamily="18" charset="0"/>
              </a:rPr>
              <a:t>诊断</a:t>
            </a:r>
            <a:endParaRPr lang="zh-CN" altLang="en-US" b="1" dirty="0">
              <a:solidFill>
                <a:schemeClr val="accent2"/>
              </a:solidFill>
              <a:latin typeface="Times New Roman" panose="02020603050405020304" pitchFamily="18" charset="0"/>
            </a:endParaRPr>
          </a:p>
        </p:txBody>
      </p:sp>
      <p:sp>
        <p:nvSpPr>
          <p:cNvPr id="17414" name="矩形 17414"/>
          <p:cNvSpPr/>
          <p:nvPr/>
        </p:nvSpPr>
        <p:spPr>
          <a:xfrm>
            <a:off x="2874328" y="4872990"/>
            <a:ext cx="7129462" cy="521970"/>
          </a:xfrm>
          <a:prstGeom prst="rect">
            <a:avLst/>
          </a:prstGeom>
          <a:noFill/>
          <a:ln w="9525">
            <a:noFill/>
          </a:ln>
        </p:spPr>
        <p:txBody>
          <a:bodyPr anchor="t">
            <a:spAutoFit/>
          </a:bodyPr>
          <a:p>
            <a:r>
              <a:rPr lang="zh-CN" altLang="en-US" b="1" dirty="0">
                <a:latin typeface="Times New Roman" panose="02020603050405020304" pitchFamily="18" charset="0"/>
              </a:rPr>
              <a:t>传感器、</a:t>
            </a:r>
            <a:r>
              <a:rPr lang="en-US" altLang="zh-CN" b="1" dirty="0">
                <a:latin typeface="Times New Roman" panose="02020603050405020304" pitchFamily="18" charset="0"/>
              </a:rPr>
              <a:t>A/D</a:t>
            </a:r>
            <a:r>
              <a:rPr lang="zh-CN" altLang="en-US" b="1" dirty="0">
                <a:latin typeface="Times New Roman" panose="02020603050405020304" pitchFamily="18" charset="0"/>
              </a:rPr>
              <a:t>、</a:t>
            </a:r>
            <a:r>
              <a:rPr lang="en-US" altLang="zh-CN" b="1" dirty="0">
                <a:latin typeface="Times New Roman" panose="02020603050405020304" pitchFamily="18" charset="0"/>
              </a:rPr>
              <a:t>D/A</a:t>
            </a:r>
            <a:r>
              <a:rPr lang="zh-CN" altLang="en-US" b="1" dirty="0">
                <a:latin typeface="Times New Roman" panose="02020603050405020304" pitchFamily="18" charset="0"/>
              </a:rPr>
              <a:t>、通信等故障检测报警</a:t>
            </a:r>
            <a:endParaRPr lang="zh-CN" altLang="en-US" b="1" dirty="0">
              <a:latin typeface="Times New Roman" panose="02020603050405020304" pitchFamily="18" charset="0"/>
            </a:endParaRPr>
          </a:p>
        </p:txBody>
      </p:sp>
      <p:sp>
        <p:nvSpPr>
          <p:cNvPr id="17415" name="矩形 17415"/>
          <p:cNvSpPr/>
          <p:nvPr/>
        </p:nvSpPr>
        <p:spPr>
          <a:xfrm>
            <a:off x="2631440" y="5392420"/>
            <a:ext cx="1079500" cy="521970"/>
          </a:xfrm>
          <a:prstGeom prst="rect">
            <a:avLst/>
          </a:prstGeom>
          <a:noFill/>
          <a:ln w="9525">
            <a:noFill/>
          </a:ln>
        </p:spPr>
        <p:txBody>
          <a:bodyPr anchor="t">
            <a:spAutoFit/>
          </a:bodyPr>
          <a:p>
            <a:r>
              <a:rPr lang="zh-CN" altLang="en-US" b="1" dirty="0">
                <a:solidFill>
                  <a:schemeClr val="accent2"/>
                </a:solidFill>
                <a:latin typeface="Times New Roman" panose="02020603050405020304" pitchFamily="18" charset="0"/>
              </a:rPr>
              <a:t>校验</a:t>
            </a:r>
            <a:endParaRPr lang="zh-CN" altLang="en-US" b="1" dirty="0">
              <a:solidFill>
                <a:schemeClr val="accent2"/>
              </a:solidFill>
              <a:latin typeface="Times New Roman" panose="02020603050405020304" pitchFamily="18" charset="0"/>
            </a:endParaRPr>
          </a:p>
        </p:txBody>
      </p:sp>
      <p:sp>
        <p:nvSpPr>
          <p:cNvPr id="17416" name="矩形 17416"/>
          <p:cNvSpPr/>
          <p:nvPr/>
        </p:nvSpPr>
        <p:spPr>
          <a:xfrm>
            <a:off x="2945765" y="5911850"/>
            <a:ext cx="7058025" cy="521970"/>
          </a:xfrm>
          <a:prstGeom prst="rect">
            <a:avLst/>
          </a:prstGeom>
          <a:noFill/>
          <a:ln w="9525">
            <a:noFill/>
          </a:ln>
        </p:spPr>
        <p:txBody>
          <a:bodyPr anchor="t">
            <a:spAutoFit/>
          </a:bodyPr>
          <a:p>
            <a:r>
              <a:rPr lang="zh-CN" altLang="en-US" b="1" dirty="0">
                <a:solidFill>
                  <a:schemeClr val="tx2"/>
                </a:solidFill>
                <a:latin typeface="Times New Roman" panose="02020603050405020304" pitchFamily="18" charset="0"/>
              </a:rPr>
              <a:t>给定对应温度电阻或电压，转换结果的精度</a:t>
            </a:r>
            <a:endParaRPr lang="zh-CN" altLang="en-US" b="1" dirty="0">
              <a:solidFill>
                <a:schemeClr val="tx2"/>
              </a:solidFill>
              <a:latin typeface="Times New Roman" panose="02020603050405020304" pitchFamily="18" charset="0"/>
            </a:endParaRPr>
          </a:p>
        </p:txBody>
      </p:sp>
      <p:sp>
        <p:nvSpPr>
          <p:cNvPr id="17418" name="矩形 17418"/>
          <p:cNvSpPr/>
          <p:nvPr/>
        </p:nvSpPr>
        <p:spPr>
          <a:xfrm>
            <a:off x="2136458" y="947738"/>
            <a:ext cx="4752975" cy="521970"/>
          </a:xfrm>
          <a:prstGeom prst="rect">
            <a:avLst/>
          </a:prstGeom>
          <a:noFill/>
          <a:ln w="9525">
            <a:noFill/>
          </a:ln>
        </p:spPr>
        <p:txBody>
          <a:bodyPr anchor="t">
            <a:spAutoFit/>
          </a:bodyPr>
          <a:p>
            <a:r>
              <a:rPr lang="en-US" b="1" dirty="0">
                <a:solidFill>
                  <a:schemeClr val="accent2"/>
                </a:solidFill>
                <a:latin typeface="Times New Roman" panose="02020603050405020304" pitchFamily="18" charset="0"/>
              </a:rPr>
              <a:t>3</a:t>
            </a:r>
            <a:r>
              <a:rPr lang="zh-CN" altLang="en-US" b="1" dirty="0">
                <a:solidFill>
                  <a:schemeClr val="accent2"/>
                </a:solidFill>
                <a:latin typeface="Times New Roman" panose="02020603050405020304" pitchFamily="18" charset="0"/>
              </a:rPr>
              <a:t>、</a:t>
            </a:r>
            <a:r>
              <a:rPr lang="zh-CN" altLang="en-US" b="1" dirty="0">
                <a:solidFill>
                  <a:schemeClr val="accent2"/>
                </a:solidFill>
                <a:latin typeface="Times New Roman" panose="02020603050405020304" pitchFamily="18" charset="0"/>
              </a:rPr>
              <a:t>智能变送器组态</a:t>
            </a:r>
            <a:endParaRPr lang="zh-CN" altLang="en-US" b="1" dirty="0">
              <a:solidFill>
                <a:schemeClr val="accent2"/>
              </a:solidFill>
              <a:latin typeface="Times New Roman" panose="02020603050405020304" pitchFamily="18" charset="0"/>
            </a:endParaRPr>
          </a:p>
        </p:txBody>
      </p:sp>
      <p:sp>
        <p:nvSpPr>
          <p:cNvPr id="3" name="矩形 15361"/>
          <p:cNvSpPr/>
          <p:nvPr/>
        </p:nvSpPr>
        <p:spPr>
          <a:xfrm>
            <a:off x="3495993" y="100648"/>
            <a:ext cx="4681537" cy="576262"/>
          </a:xfrm>
          <a:prstGeom prst="rect">
            <a:avLst/>
          </a:prstGeom>
          <a:noFill/>
          <a:ln w="9525">
            <a:noFill/>
          </a:ln>
        </p:spPr>
        <p:txBody>
          <a:bodyPr lIns="92075" tIns="46038" rIns="92075" bIns="46038" anchor="b"/>
          <a:p>
            <a:r>
              <a:rPr lang="en-US" b="1" dirty="0">
                <a:solidFill>
                  <a:schemeClr val="bg1">
                    <a:lumMod val="95000"/>
                  </a:schemeClr>
                </a:solidFill>
                <a:uFillTx/>
                <a:latin typeface="Arial" panose="020B0604020202020204" pitchFamily="34" charset="0"/>
              </a:rPr>
              <a:t>5.2   </a:t>
            </a:r>
            <a:r>
              <a:rPr lang="zh-CN" altLang="en-US" b="1" dirty="0">
                <a:solidFill>
                  <a:schemeClr val="bg1"/>
                </a:solidFill>
                <a:uFillTx/>
                <a:latin typeface="Arial" panose="020B0604020202020204" pitchFamily="34" charset="0"/>
              </a:rPr>
              <a:t>智能温度变送器</a:t>
            </a:r>
            <a:endParaRPr lang="zh-CN" altLang="en-US" b="1" dirty="0">
              <a:solidFill>
                <a:schemeClr val="bg1"/>
              </a:solidFill>
              <a:uFillTx/>
              <a:latin typeface="Arial" panose="020B0604020202020204" pitchFamily="34" charset="0"/>
            </a:endParaRPr>
          </a:p>
        </p:txBody>
      </p:sp>
    </p:spTree>
  </p:cSld>
  <p:clrMapOvr>
    <a:masterClrMapping/>
  </p:clrMapOvr>
  <p:transition spd="slow" advClick="0">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752975" y="3168015"/>
            <a:ext cx="2685415" cy="521970"/>
          </a:xfrm>
          <a:prstGeom prst="rect">
            <a:avLst/>
          </a:prstGeom>
          <a:noFill/>
        </p:spPr>
        <p:txBody>
          <a:bodyPr wrap="none" rtlCol="0" anchor="t">
            <a:spAutoFit/>
          </a:bodyPr>
          <a:p>
            <a:r>
              <a:rPr lang="zh-CN" altLang="en-US" dirty="0">
                <a:solidFill>
                  <a:schemeClr val="bg1"/>
                </a:solidFill>
                <a:latin typeface="Times New Roman" panose="02020603050405020304" pitchFamily="18" charset="0"/>
                <a:sym typeface="+mn-ea"/>
              </a:rPr>
              <a:t>智能阀门定位器</a:t>
            </a:r>
            <a:endParaRPr lang="zh-CN" altLang="en-US"/>
          </a:p>
        </p:txBody>
      </p:sp>
      <p:sp>
        <p:nvSpPr>
          <p:cNvPr id="18434" name="矩形 18434"/>
          <p:cNvSpPr/>
          <p:nvPr/>
        </p:nvSpPr>
        <p:spPr>
          <a:xfrm>
            <a:off x="1034415" y="968058"/>
            <a:ext cx="10226040" cy="891540"/>
          </a:xfrm>
          <a:prstGeom prst="rect">
            <a:avLst/>
          </a:prstGeom>
          <a:noFill/>
          <a:ln w="9525">
            <a:noFill/>
          </a:ln>
        </p:spPr>
        <p:txBody>
          <a:bodyPr wrap="square" anchor="ctr">
            <a:spAutoFit/>
          </a:bodyPr>
          <a:p>
            <a:r>
              <a:rPr lang="en-US" altLang="zh-CN" b="1" dirty="0">
                <a:solidFill>
                  <a:srgbClr val="0000FF"/>
                </a:solidFill>
                <a:latin typeface="Times New Roman" panose="02020603050405020304" pitchFamily="18" charset="0"/>
              </a:rPr>
              <a:t>1</a:t>
            </a:r>
            <a:r>
              <a:rPr lang="zh-CN" altLang="en-US" b="1" dirty="0">
                <a:solidFill>
                  <a:srgbClr val="0000FF"/>
                </a:solidFill>
                <a:latin typeface="Times New Roman" panose="02020603050405020304" pitchFamily="18" charset="0"/>
              </a:rPr>
              <a:t>、阀门定位器功能</a:t>
            </a:r>
            <a:endParaRPr lang="zh-CN" altLang="en-US" b="1" dirty="0">
              <a:solidFill>
                <a:srgbClr val="0000FF"/>
              </a:solidFill>
              <a:latin typeface="Times New Roman" panose="02020603050405020304" pitchFamily="18" charset="0"/>
            </a:endParaRPr>
          </a:p>
          <a:p>
            <a:r>
              <a:rPr lang="zh-CN" altLang="en-US" sz="2400" b="1" dirty="0">
                <a:latin typeface="Times New Roman" panose="02020603050405020304" pitchFamily="18" charset="0"/>
              </a:rPr>
              <a:t>具有阀门快速定位功能，使阀门开度精确对应于调节器输出的控制信号。</a:t>
            </a:r>
            <a:endParaRPr lang="zh-CN" altLang="en-US" sz="2400" dirty="0">
              <a:latin typeface="Times New Roman" panose="02020603050405020304" pitchFamily="18" charset="0"/>
            </a:endParaRPr>
          </a:p>
        </p:txBody>
      </p:sp>
      <p:sp>
        <p:nvSpPr>
          <p:cNvPr id="18435" name="矩形 18435"/>
          <p:cNvSpPr/>
          <p:nvPr/>
        </p:nvSpPr>
        <p:spPr>
          <a:xfrm>
            <a:off x="991235" y="3264535"/>
            <a:ext cx="10139045" cy="1568450"/>
          </a:xfrm>
          <a:prstGeom prst="rect">
            <a:avLst/>
          </a:prstGeom>
          <a:noFill/>
          <a:ln w="9525">
            <a:noFill/>
          </a:ln>
        </p:spPr>
        <p:txBody>
          <a:bodyPr wrap="square" anchor="ctr">
            <a:spAutoFit/>
          </a:bodyPr>
          <a:p>
            <a:r>
              <a:rPr lang="en-US" sz="2400" b="1" dirty="0">
                <a:solidFill>
                  <a:schemeClr val="accent2"/>
                </a:solidFill>
                <a:latin typeface="Times New Roman" panose="02020603050405020304" pitchFamily="18" charset="0"/>
              </a:rPr>
              <a:t>2</a:t>
            </a:r>
            <a:r>
              <a:rPr lang="zh-CN" altLang="en-US"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工作原理</a:t>
            </a:r>
            <a:endParaRPr lang="zh-CN" altLang="en-US" sz="2400" b="1" dirty="0">
              <a:solidFill>
                <a:schemeClr val="accent2"/>
              </a:solidFill>
              <a:latin typeface="Times New Roman" panose="02020603050405020304" pitchFamily="18" charset="0"/>
            </a:endParaRPr>
          </a:p>
          <a:p>
            <a:r>
              <a:rPr lang="zh-CN" altLang="en-US" sz="2400" b="1" dirty="0">
                <a:latin typeface="Times New Roman" panose="02020603050405020304" pitchFamily="18" charset="0"/>
              </a:rPr>
              <a:t>调节器输出信号与阀位传感器的反馈进行比较后送入微机，微处理器根据偏差的大小和方向进行控制计算，向压电阀发出电控指令给气动执行器。 使气动执行器阀杆精确定位。</a:t>
            </a:r>
            <a:endParaRPr lang="zh-CN" altLang="en-US" sz="2400" b="1" dirty="0">
              <a:latin typeface="Times New Roman" panose="02020603050405020304" pitchFamily="18" charset="0"/>
            </a:endParaRPr>
          </a:p>
        </p:txBody>
      </p:sp>
      <p:sp>
        <p:nvSpPr>
          <p:cNvPr id="18436" name="矩形 18436"/>
          <p:cNvSpPr/>
          <p:nvPr/>
        </p:nvSpPr>
        <p:spPr>
          <a:xfrm>
            <a:off x="1034415" y="4832668"/>
            <a:ext cx="7921625" cy="1198880"/>
          </a:xfrm>
          <a:prstGeom prst="rect">
            <a:avLst/>
          </a:prstGeom>
          <a:noFill/>
          <a:ln w="9525">
            <a:noFill/>
          </a:ln>
        </p:spPr>
        <p:txBody>
          <a:bodyPr anchor="t">
            <a:spAutoFit/>
          </a:bodyPr>
          <a:p>
            <a:r>
              <a:rPr lang="en-US" sz="2400" b="1" dirty="0">
                <a:solidFill>
                  <a:schemeClr val="accent2"/>
                </a:solidFill>
                <a:latin typeface="Times New Roman" panose="02020603050405020304" pitchFamily="18" charset="0"/>
              </a:rPr>
              <a:t>3</a:t>
            </a:r>
            <a:r>
              <a:rPr lang="zh-CN" altLang="en-US"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控制方式</a:t>
            </a:r>
            <a:endParaRPr lang="zh-CN" altLang="en-US" sz="2400" b="1" dirty="0">
              <a:solidFill>
                <a:schemeClr val="accent2"/>
              </a:solidFill>
              <a:latin typeface="Times New Roman" panose="02020603050405020304" pitchFamily="18" charset="0"/>
            </a:endParaRPr>
          </a:p>
          <a:p>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）调节器控制值与反馈值偏差控制。</a:t>
            </a:r>
            <a:endParaRPr lang="zh-CN" altLang="en-US" sz="2400" b="1" dirty="0">
              <a:latin typeface="Times New Roman" panose="02020603050405020304" pitchFamily="18" charset="0"/>
            </a:endParaRPr>
          </a:p>
          <a:p>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）远程通信数字给定值与数字反馈值偏差控制。</a:t>
            </a:r>
            <a:endParaRPr lang="zh-CN" altLang="en-US" sz="2400" dirty="0">
              <a:latin typeface="Times New Roman" panose="02020603050405020304" pitchFamily="18" charset="0"/>
            </a:endParaRPr>
          </a:p>
        </p:txBody>
      </p:sp>
      <p:sp>
        <p:nvSpPr>
          <p:cNvPr id="18437" name="日期占位符 1"/>
          <p:cNvSpPr>
            <a:spLocks noGrp="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en-US" sz="1400" dirty="0">
              <a:latin typeface="Times New Roman" panose="02020603050405020304" pitchFamily="18" charset="0"/>
            </a:endParaRPr>
          </a:p>
        </p:txBody>
      </p:sp>
      <p:sp>
        <p:nvSpPr>
          <p:cNvPr id="4" name="矩形 3"/>
          <p:cNvSpPr/>
          <p:nvPr/>
        </p:nvSpPr>
        <p:spPr>
          <a:xfrm>
            <a:off x="2209483" y="2190750"/>
            <a:ext cx="1008063" cy="576263"/>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000" b="1" strike="noStrike" noProof="1">
                <a:solidFill>
                  <a:schemeClr val="tx1"/>
                </a:solidFill>
                <a:uFillTx/>
              </a:rPr>
              <a:t>调节器</a:t>
            </a:r>
            <a:endParaRPr lang="zh-CN" altLang="en-US" sz="2000" b="1" strike="noStrike" noProof="1">
              <a:solidFill>
                <a:schemeClr val="tx1"/>
              </a:solidFill>
              <a:uFillTx/>
            </a:endParaRPr>
          </a:p>
        </p:txBody>
      </p:sp>
      <p:sp>
        <p:nvSpPr>
          <p:cNvPr id="5" name="矩形 4"/>
          <p:cNvSpPr/>
          <p:nvPr/>
        </p:nvSpPr>
        <p:spPr>
          <a:xfrm>
            <a:off x="4713605" y="2190750"/>
            <a:ext cx="1008063" cy="576263"/>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000" b="1" strike="noStrike" noProof="1">
                <a:solidFill>
                  <a:schemeClr val="tx1"/>
                </a:solidFill>
                <a:uFillTx/>
              </a:rPr>
              <a:t>定位器</a:t>
            </a:r>
            <a:endParaRPr lang="zh-CN" altLang="en-US" sz="2000" b="1" strike="noStrike" noProof="1">
              <a:solidFill>
                <a:schemeClr val="tx1"/>
              </a:solidFill>
              <a:uFillTx/>
            </a:endParaRPr>
          </a:p>
        </p:txBody>
      </p:sp>
      <p:sp>
        <p:nvSpPr>
          <p:cNvPr id="6" name="矩形 5"/>
          <p:cNvSpPr/>
          <p:nvPr/>
        </p:nvSpPr>
        <p:spPr>
          <a:xfrm>
            <a:off x="6331585" y="2190750"/>
            <a:ext cx="1008063" cy="576263"/>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000" b="1" strike="noStrike" noProof="1">
                <a:solidFill>
                  <a:schemeClr val="tx1"/>
                </a:solidFill>
                <a:uFillTx/>
              </a:rPr>
              <a:t>执行器</a:t>
            </a:r>
            <a:endParaRPr lang="zh-CN" altLang="en-US" sz="2000" b="1" strike="noStrike" noProof="1">
              <a:solidFill>
                <a:schemeClr val="tx1"/>
              </a:solidFill>
              <a:uFillTx/>
            </a:endParaRPr>
          </a:p>
        </p:txBody>
      </p:sp>
      <p:cxnSp>
        <p:nvCxnSpPr>
          <p:cNvPr id="10" name="直接箭头连接符 9"/>
          <p:cNvCxnSpPr/>
          <p:nvPr/>
        </p:nvCxnSpPr>
        <p:spPr>
          <a:xfrm flipV="1">
            <a:off x="4070985" y="2493010"/>
            <a:ext cx="561975" cy="13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070350" y="114935"/>
            <a:ext cx="3626485"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5. 3 </a:t>
            </a:r>
            <a:r>
              <a:rPr lang="zh-CN" altLang="en-US" dirty="0">
                <a:solidFill>
                  <a:schemeClr val="bg1"/>
                </a:solidFill>
                <a:latin typeface="Times New Roman" panose="02020603050405020304" pitchFamily="18" charset="0"/>
                <a:sym typeface="+mn-ea"/>
              </a:rPr>
              <a:t>智能阀门定位器</a:t>
            </a:r>
            <a:endParaRPr lang="zh-CN" altLang="en-US"/>
          </a:p>
        </p:txBody>
      </p:sp>
      <p:cxnSp>
        <p:nvCxnSpPr>
          <p:cNvPr id="2" name="直接箭头连接符 1"/>
          <p:cNvCxnSpPr/>
          <p:nvPr/>
        </p:nvCxnSpPr>
        <p:spPr>
          <a:xfrm>
            <a:off x="5754371" y="2479040"/>
            <a:ext cx="5772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339966" y="2479040"/>
            <a:ext cx="5772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935730" y="2601595"/>
            <a:ext cx="0" cy="539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935730" y="3141345"/>
            <a:ext cx="3672205" cy="0"/>
          </a:xfrm>
          <a:prstGeom prst="straightConnector1">
            <a:avLst/>
          </a:prstGeom>
          <a:ln w="12700"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607935" y="2493010"/>
            <a:ext cx="0" cy="648335"/>
          </a:xfrm>
          <a:prstGeom prst="straightConnector1">
            <a:avLst/>
          </a:prstGeom>
          <a:ln w="12700"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218180" y="2479040"/>
            <a:ext cx="6483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866515" y="2389505"/>
            <a:ext cx="204470" cy="193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advClick="0">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7" name="组合 19457"/>
          <p:cNvGrpSpPr/>
          <p:nvPr/>
        </p:nvGrpSpPr>
        <p:grpSpPr>
          <a:xfrm>
            <a:off x="1944370" y="756887"/>
            <a:ext cx="8060055" cy="5996021"/>
            <a:chOff x="630" y="1090"/>
            <a:chExt cx="12693" cy="9443"/>
          </a:xfrm>
        </p:grpSpPr>
        <p:grpSp>
          <p:nvGrpSpPr>
            <p:cNvPr id="19459" name="组合 19459"/>
            <p:cNvGrpSpPr/>
            <p:nvPr/>
          </p:nvGrpSpPr>
          <p:grpSpPr>
            <a:xfrm>
              <a:off x="630" y="1090"/>
              <a:ext cx="12693" cy="9443"/>
              <a:chOff x="0" y="0"/>
              <a:chExt cx="12693" cy="9443"/>
            </a:xfrm>
          </p:grpSpPr>
          <p:sp>
            <p:nvSpPr>
              <p:cNvPr id="19460" name="矩形 19460"/>
              <p:cNvSpPr/>
              <p:nvPr/>
            </p:nvSpPr>
            <p:spPr>
              <a:xfrm>
                <a:off x="1762" y="1705"/>
                <a:ext cx="1528" cy="1020"/>
              </a:xfrm>
              <a:prstGeom prst="rect">
                <a:avLst/>
              </a:prstGeom>
              <a:noFill/>
              <a:ln w="19050" cap="flat" cmpd="sng">
                <a:solidFill>
                  <a:schemeClr val="tx1"/>
                </a:solidFill>
                <a:prstDash val="solid"/>
                <a:miter/>
                <a:headEnd type="none" w="med" len="med"/>
                <a:tailEnd type="none" w="med" len="med"/>
              </a:ln>
            </p:spPr>
            <p:txBody>
              <a:bodyPr wrap="none" lIns="90488" tIns="44450" rIns="90488" bIns="44450" anchor="ctr"/>
              <a:p>
                <a:pPr algn="ctr"/>
                <a:r>
                  <a:rPr lang="en-US" altLang="zh-CN" sz="2400" b="1" dirty="0">
                    <a:latin typeface="Arial" panose="020B0604020202020204" pitchFamily="34" charset="0"/>
                  </a:rPr>
                  <a:t>A/D</a:t>
                </a:r>
                <a:endParaRPr lang="zh-CN" altLang="en-US" sz="2400" b="1" dirty="0">
                  <a:latin typeface="Arial" panose="020B0604020202020204" pitchFamily="34" charset="0"/>
                </a:endParaRPr>
              </a:p>
            </p:txBody>
          </p:sp>
          <p:sp>
            <p:nvSpPr>
              <p:cNvPr id="19461" name="直接连接符 19461"/>
              <p:cNvSpPr/>
              <p:nvPr/>
            </p:nvSpPr>
            <p:spPr>
              <a:xfrm>
                <a:off x="6815" y="4315"/>
                <a:ext cx="0" cy="907"/>
              </a:xfrm>
              <a:prstGeom prst="line">
                <a:avLst/>
              </a:prstGeom>
              <a:ln w="19050" cap="flat" cmpd="sng">
                <a:solidFill>
                  <a:schemeClr val="tx1"/>
                </a:solidFill>
                <a:prstDash val="solid"/>
                <a:round/>
                <a:headEnd type="none" w="med" len="med"/>
                <a:tailEnd type="none" w="med" len="med"/>
              </a:ln>
            </p:spPr>
          </p:sp>
          <p:sp>
            <p:nvSpPr>
              <p:cNvPr id="19462" name="矩形 19462"/>
              <p:cNvSpPr/>
              <p:nvPr/>
            </p:nvSpPr>
            <p:spPr>
              <a:xfrm>
                <a:off x="5875" y="1252"/>
                <a:ext cx="3877" cy="1133"/>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r>
                  <a:rPr lang="zh-CN" altLang="en-US" sz="2400" b="1" dirty="0">
                    <a:latin typeface="Arial" panose="020B0604020202020204" pitchFamily="34" charset="0"/>
                  </a:rPr>
                  <a:t>微处理器</a:t>
                </a:r>
                <a:endParaRPr lang="zh-CN" altLang="en-US" sz="2400" b="1" dirty="0">
                  <a:latin typeface="Arial" panose="020B0604020202020204" pitchFamily="34" charset="0"/>
                </a:endParaRPr>
              </a:p>
            </p:txBody>
          </p:sp>
          <p:sp>
            <p:nvSpPr>
              <p:cNvPr id="19463" name="矩形 19463"/>
              <p:cNvSpPr/>
              <p:nvPr/>
            </p:nvSpPr>
            <p:spPr>
              <a:xfrm>
                <a:off x="5522" y="0"/>
                <a:ext cx="2350" cy="727"/>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r>
                  <a:rPr lang="en-US" altLang="zh-CN" sz="2000" b="1" dirty="0">
                    <a:latin typeface="Arial" panose="020B0604020202020204" pitchFamily="34" charset="0"/>
                  </a:rPr>
                  <a:t>LCD</a:t>
                </a:r>
                <a:r>
                  <a:rPr lang="zh-CN" altLang="en-US" sz="2000" b="1" dirty="0">
                    <a:latin typeface="Arial" panose="020B0604020202020204" pitchFamily="34" charset="0"/>
                  </a:rPr>
                  <a:t>显示</a:t>
                </a:r>
                <a:endParaRPr lang="zh-CN" altLang="en-US" sz="2000" b="1" dirty="0">
                  <a:latin typeface="Arial" panose="020B0604020202020204" pitchFamily="34" charset="0"/>
                </a:endParaRPr>
              </a:p>
            </p:txBody>
          </p:sp>
          <p:sp>
            <p:nvSpPr>
              <p:cNvPr id="19464" name="直接连接符 19464"/>
              <p:cNvSpPr/>
              <p:nvPr/>
            </p:nvSpPr>
            <p:spPr>
              <a:xfrm>
                <a:off x="8697" y="792"/>
                <a:ext cx="0" cy="460"/>
              </a:xfrm>
              <a:prstGeom prst="line">
                <a:avLst/>
              </a:prstGeom>
              <a:ln w="19050" cap="flat" cmpd="sng">
                <a:solidFill>
                  <a:schemeClr val="tx1"/>
                </a:solidFill>
                <a:prstDash val="solid"/>
                <a:round/>
                <a:headEnd type="none" w="med" len="med"/>
                <a:tailEnd type="triangle" w="med" len="med"/>
              </a:ln>
            </p:spPr>
          </p:sp>
          <p:sp>
            <p:nvSpPr>
              <p:cNvPr id="19465" name="矩形 19465"/>
              <p:cNvSpPr/>
              <p:nvPr/>
            </p:nvSpPr>
            <p:spPr>
              <a:xfrm>
                <a:off x="1645" y="345"/>
                <a:ext cx="1937" cy="907"/>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r>
                  <a:rPr lang="zh-CN" altLang="en-US" sz="2000" b="1" dirty="0">
                    <a:latin typeface="Arial" panose="020B0604020202020204" pitchFamily="34" charset="0"/>
                  </a:rPr>
                  <a:t>数字通信</a:t>
                </a:r>
                <a:endParaRPr lang="zh-CN" altLang="en-US" sz="2000" b="1" dirty="0">
                  <a:latin typeface="Arial" panose="020B0604020202020204" pitchFamily="34" charset="0"/>
                </a:endParaRPr>
              </a:p>
            </p:txBody>
          </p:sp>
          <p:sp>
            <p:nvSpPr>
              <p:cNvPr id="19466" name="矩形 19466"/>
              <p:cNvSpPr/>
              <p:nvPr/>
            </p:nvSpPr>
            <p:spPr>
              <a:xfrm>
                <a:off x="9402" y="4767"/>
                <a:ext cx="1055" cy="908"/>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endParaRPr lang="zh-CN" altLang="en-US" sz="1800" b="1" dirty="0">
                  <a:latin typeface="Arial" panose="020B0604020202020204" pitchFamily="34" charset="0"/>
                </a:endParaRPr>
              </a:p>
            </p:txBody>
          </p:sp>
          <p:sp>
            <p:nvSpPr>
              <p:cNvPr id="19467" name="直接连接符 19467"/>
              <p:cNvSpPr/>
              <p:nvPr/>
            </p:nvSpPr>
            <p:spPr>
              <a:xfrm>
                <a:off x="7050" y="792"/>
                <a:ext cx="0" cy="460"/>
              </a:xfrm>
              <a:prstGeom prst="line">
                <a:avLst/>
              </a:prstGeom>
              <a:ln w="19050" cap="flat" cmpd="sng">
                <a:solidFill>
                  <a:schemeClr val="tx1"/>
                </a:solidFill>
                <a:prstDash val="solid"/>
                <a:round/>
                <a:headEnd type="triangle" w="med" len="med"/>
                <a:tailEnd type="none" w="med" len="med"/>
              </a:ln>
            </p:spPr>
          </p:sp>
          <p:sp>
            <p:nvSpPr>
              <p:cNvPr id="19468" name="矩形 19468"/>
              <p:cNvSpPr/>
              <p:nvPr/>
            </p:nvSpPr>
            <p:spPr>
              <a:xfrm>
                <a:off x="7872" y="0"/>
                <a:ext cx="1645" cy="727"/>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r>
                  <a:rPr lang="zh-CN" altLang="en-US" sz="2000" b="1" dirty="0">
                    <a:latin typeface="Arial" panose="020B0604020202020204" pitchFamily="34" charset="0"/>
                  </a:rPr>
                  <a:t>按键</a:t>
                </a:r>
                <a:endParaRPr lang="zh-CN" altLang="en-US" sz="2000" b="1" dirty="0">
                  <a:latin typeface="Arial" panose="020B0604020202020204" pitchFamily="34" charset="0"/>
                </a:endParaRPr>
              </a:p>
            </p:txBody>
          </p:sp>
          <p:sp>
            <p:nvSpPr>
              <p:cNvPr id="19469" name="直接连接符 19469"/>
              <p:cNvSpPr/>
              <p:nvPr/>
            </p:nvSpPr>
            <p:spPr>
              <a:xfrm>
                <a:off x="6815" y="2380"/>
                <a:ext cx="0" cy="795"/>
              </a:xfrm>
              <a:prstGeom prst="line">
                <a:avLst/>
              </a:prstGeom>
              <a:ln w="19050" cap="flat" cmpd="sng">
                <a:solidFill>
                  <a:schemeClr val="tx1"/>
                </a:solidFill>
                <a:prstDash val="solid"/>
                <a:round/>
                <a:headEnd type="none" w="med" len="med"/>
                <a:tailEnd type="triangle" w="med" len="med"/>
              </a:ln>
            </p:spPr>
          </p:sp>
          <p:sp>
            <p:nvSpPr>
              <p:cNvPr id="19470" name="直接连接符 19470"/>
              <p:cNvSpPr/>
              <p:nvPr/>
            </p:nvSpPr>
            <p:spPr>
              <a:xfrm>
                <a:off x="8930" y="2380"/>
                <a:ext cx="0" cy="795"/>
              </a:xfrm>
              <a:prstGeom prst="line">
                <a:avLst/>
              </a:prstGeom>
              <a:ln w="19050" cap="flat" cmpd="sng">
                <a:solidFill>
                  <a:schemeClr val="tx1"/>
                </a:solidFill>
                <a:prstDash val="solid"/>
                <a:round/>
                <a:headEnd type="none" w="med" len="med"/>
                <a:tailEnd type="triangle" w="med" len="med"/>
              </a:ln>
            </p:spPr>
          </p:sp>
          <p:grpSp>
            <p:nvGrpSpPr>
              <p:cNvPr id="19471" name="组合 19471"/>
              <p:cNvGrpSpPr/>
              <p:nvPr/>
            </p:nvGrpSpPr>
            <p:grpSpPr>
              <a:xfrm>
                <a:off x="6110" y="3175"/>
                <a:ext cx="1530" cy="1132"/>
                <a:chOff x="0" y="0"/>
                <a:chExt cx="590" cy="453"/>
              </a:xfrm>
            </p:grpSpPr>
            <p:sp>
              <p:nvSpPr>
                <p:cNvPr id="19472" name="矩形 19472"/>
                <p:cNvSpPr/>
                <p:nvPr/>
              </p:nvSpPr>
              <p:spPr>
                <a:xfrm>
                  <a:off x="0" y="0"/>
                  <a:ext cx="590" cy="453"/>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endParaRPr lang="zh-CN" altLang="en-US" sz="1800" b="1" dirty="0">
                    <a:latin typeface="Arial" panose="020B0604020202020204" pitchFamily="34" charset="0"/>
                  </a:endParaRPr>
                </a:p>
              </p:txBody>
            </p:sp>
            <p:sp>
              <p:nvSpPr>
                <p:cNvPr id="19473" name="矩形 19473"/>
                <p:cNvSpPr/>
                <p:nvPr/>
              </p:nvSpPr>
              <p:spPr>
                <a:xfrm>
                  <a:off x="0" y="0"/>
                  <a:ext cx="363" cy="227"/>
                </a:xfrm>
                <a:prstGeom prst="rect">
                  <a:avLst/>
                </a:prstGeom>
                <a:noFill/>
                <a:ln w="9525">
                  <a:noFill/>
                </a:ln>
              </p:spPr>
              <p:txBody>
                <a:bodyPr wrap="none" lIns="90488" tIns="44450" rIns="90488" bIns="44450" anchor="ctr"/>
                <a:p>
                  <a:pPr algn="ctr"/>
                  <a:r>
                    <a:rPr lang="en-US" altLang="zh-CN" sz="1800" b="1" dirty="0">
                      <a:latin typeface="Arial" panose="020B0604020202020204" pitchFamily="34" charset="0"/>
                    </a:rPr>
                    <a:t>3V</a:t>
                  </a:r>
                  <a:endParaRPr lang="en-US" altLang="zh-CN" sz="1800" b="1" dirty="0">
                    <a:latin typeface="Arial" panose="020B0604020202020204" pitchFamily="34" charset="0"/>
                  </a:endParaRPr>
                </a:p>
              </p:txBody>
            </p:sp>
            <p:sp>
              <p:nvSpPr>
                <p:cNvPr id="19474" name="直接连接符 19474"/>
                <p:cNvSpPr/>
                <p:nvPr/>
              </p:nvSpPr>
              <p:spPr>
                <a:xfrm flipH="1">
                  <a:off x="0" y="0"/>
                  <a:ext cx="590" cy="453"/>
                </a:xfrm>
                <a:prstGeom prst="line">
                  <a:avLst/>
                </a:prstGeom>
                <a:ln w="19050" cap="flat" cmpd="sng">
                  <a:solidFill>
                    <a:schemeClr val="tx1"/>
                  </a:solidFill>
                  <a:prstDash val="solid"/>
                  <a:round/>
                  <a:headEnd type="none" w="med" len="med"/>
                  <a:tailEnd type="none" w="med" len="med"/>
                </a:ln>
              </p:spPr>
            </p:sp>
            <p:sp>
              <p:nvSpPr>
                <p:cNvPr id="19475" name="矩形 19475"/>
                <p:cNvSpPr/>
                <p:nvPr/>
              </p:nvSpPr>
              <p:spPr>
                <a:xfrm>
                  <a:off x="227" y="181"/>
                  <a:ext cx="363" cy="227"/>
                </a:xfrm>
                <a:prstGeom prst="rect">
                  <a:avLst/>
                </a:prstGeom>
                <a:noFill/>
                <a:ln w="9525">
                  <a:noFill/>
                </a:ln>
              </p:spPr>
              <p:txBody>
                <a:bodyPr wrap="none" lIns="90488" tIns="44450" rIns="90488" bIns="44450" anchor="ctr"/>
                <a:p>
                  <a:pPr algn="ctr"/>
                  <a:r>
                    <a:rPr lang="en-US" altLang="zh-CN" sz="1800" b="1" dirty="0">
                      <a:latin typeface="Arial" panose="020B0604020202020204" pitchFamily="34" charset="0"/>
                    </a:rPr>
                    <a:t>24V</a:t>
                  </a:r>
                  <a:endParaRPr lang="en-US" altLang="zh-CN" sz="1800" b="1" dirty="0">
                    <a:latin typeface="Arial" panose="020B0604020202020204" pitchFamily="34" charset="0"/>
                  </a:endParaRPr>
                </a:p>
              </p:txBody>
            </p:sp>
          </p:grpSp>
          <p:grpSp>
            <p:nvGrpSpPr>
              <p:cNvPr id="19476" name="组合 19476"/>
              <p:cNvGrpSpPr/>
              <p:nvPr/>
            </p:nvGrpSpPr>
            <p:grpSpPr>
              <a:xfrm>
                <a:off x="8225" y="3175"/>
                <a:ext cx="1527" cy="1132"/>
                <a:chOff x="0" y="0"/>
                <a:chExt cx="590" cy="453"/>
              </a:xfrm>
            </p:grpSpPr>
            <p:sp>
              <p:nvSpPr>
                <p:cNvPr id="19477" name="矩形 19477"/>
                <p:cNvSpPr/>
                <p:nvPr/>
              </p:nvSpPr>
              <p:spPr>
                <a:xfrm>
                  <a:off x="0" y="0"/>
                  <a:ext cx="590" cy="453"/>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endParaRPr lang="zh-CN" altLang="en-US" sz="1800" b="1" dirty="0">
                    <a:latin typeface="Arial" panose="020B0604020202020204" pitchFamily="34" charset="0"/>
                  </a:endParaRPr>
                </a:p>
              </p:txBody>
            </p:sp>
            <p:sp>
              <p:nvSpPr>
                <p:cNvPr id="19478" name="矩形 19478"/>
                <p:cNvSpPr/>
                <p:nvPr/>
              </p:nvSpPr>
              <p:spPr>
                <a:xfrm>
                  <a:off x="0" y="0"/>
                  <a:ext cx="363" cy="227"/>
                </a:xfrm>
                <a:prstGeom prst="rect">
                  <a:avLst/>
                </a:prstGeom>
                <a:noFill/>
                <a:ln w="9525">
                  <a:noFill/>
                </a:ln>
              </p:spPr>
              <p:txBody>
                <a:bodyPr wrap="none" lIns="90488" tIns="44450" rIns="90488" bIns="44450" anchor="ctr"/>
                <a:p>
                  <a:pPr algn="ctr"/>
                  <a:r>
                    <a:rPr lang="en-US" altLang="zh-CN" sz="1800" b="1" dirty="0">
                      <a:latin typeface="Arial" panose="020B0604020202020204" pitchFamily="34" charset="0"/>
                    </a:rPr>
                    <a:t>3V</a:t>
                  </a:r>
                  <a:endParaRPr lang="en-US" altLang="zh-CN" sz="1800" b="1" dirty="0">
                    <a:latin typeface="Arial" panose="020B0604020202020204" pitchFamily="34" charset="0"/>
                  </a:endParaRPr>
                </a:p>
              </p:txBody>
            </p:sp>
            <p:sp>
              <p:nvSpPr>
                <p:cNvPr id="19479" name="直接连接符 19479"/>
                <p:cNvSpPr/>
                <p:nvPr/>
              </p:nvSpPr>
              <p:spPr>
                <a:xfrm flipH="1">
                  <a:off x="0" y="0"/>
                  <a:ext cx="590" cy="453"/>
                </a:xfrm>
                <a:prstGeom prst="line">
                  <a:avLst/>
                </a:prstGeom>
                <a:ln w="19050" cap="flat" cmpd="sng">
                  <a:solidFill>
                    <a:schemeClr val="tx1"/>
                  </a:solidFill>
                  <a:prstDash val="solid"/>
                  <a:round/>
                  <a:headEnd type="none" w="med" len="med"/>
                  <a:tailEnd type="none" w="med" len="med"/>
                </a:ln>
              </p:spPr>
            </p:sp>
            <p:sp>
              <p:nvSpPr>
                <p:cNvPr id="19480" name="矩形 19480"/>
                <p:cNvSpPr/>
                <p:nvPr/>
              </p:nvSpPr>
              <p:spPr>
                <a:xfrm>
                  <a:off x="227" y="181"/>
                  <a:ext cx="363" cy="227"/>
                </a:xfrm>
                <a:prstGeom prst="rect">
                  <a:avLst/>
                </a:prstGeom>
                <a:noFill/>
                <a:ln w="9525">
                  <a:noFill/>
                </a:ln>
              </p:spPr>
              <p:txBody>
                <a:bodyPr wrap="none" lIns="90488" tIns="44450" rIns="90488" bIns="44450" anchor="ctr"/>
                <a:p>
                  <a:pPr algn="ctr"/>
                  <a:r>
                    <a:rPr lang="en-US" altLang="zh-CN" sz="1800" b="1" dirty="0">
                      <a:latin typeface="Arial" panose="020B0604020202020204" pitchFamily="34" charset="0"/>
                    </a:rPr>
                    <a:t>24V</a:t>
                  </a:r>
                  <a:endParaRPr lang="en-US" altLang="zh-CN" sz="1800" b="1" dirty="0">
                    <a:latin typeface="Arial" panose="020B0604020202020204" pitchFamily="34" charset="0"/>
                  </a:endParaRPr>
                </a:p>
              </p:txBody>
            </p:sp>
          </p:grpSp>
          <p:sp>
            <p:nvSpPr>
              <p:cNvPr id="19481" name="直接连接符 19481"/>
              <p:cNvSpPr/>
              <p:nvPr/>
            </p:nvSpPr>
            <p:spPr>
              <a:xfrm>
                <a:off x="8932" y="4315"/>
                <a:ext cx="0" cy="907"/>
              </a:xfrm>
              <a:prstGeom prst="line">
                <a:avLst/>
              </a:prstGeom>
              <a:ln w="19050" cap="flat" cmpd="sng">
                <a:solidFill>
                  <a:schemeClr val="tx1"/>
                </a:solidFill>
                <a:prstDash val="solid"/>
                <a:round/>
                <a:headEnd type="none" w="med" len="med"/>
                <a:tailEnd type="none" w="med" len="med"/>
              </a:ln>
            </p:spPr>
          </p:sp>
          <p:sp>
            <p:nvSpPr>
              <p:cNvPr id="19482" name="矩形 19482"/>
              <p:cNvSpPr/>
              <p:nvPr/>
            </p:nvSpPr>
            <p:spPr>
              <a:xfrm>
                <a:off x="9752" y="4992"/>
                <a:ext cx="353" cy="568"/>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endParaRPr lang="zh-CN" altLang="en-US" sz="1800" b="1" dirty="0">
                  <a:latin typeface="Arial" panose="020B0604020202020204" pitchFamily="34" charset="0"/>
                </a:endParaRPr>
              </a:p>
            </p:txBody>
          </p:sp>
          <p:sp>
            <p:nvSpPr>
              <p:cNvPr id="19483" name="直接连接符 19483"/>
              <p:cNvSpPr/>
              <p:nvPr/>
            </p:nvSpPr>
            <p:spPr>
              <a:xfrm>
                <a:off x="9637" y="4992"/>
                <a:ext cx="0" cy="568"/>
              </a:xfrm>
              <a:prstGeom prst="line">
                <a:avLst/>
              </a:prstGeom>
              <a:ln w="19050" cap="flat" cmpd="sng">
                <a:solidFill>
                  <a:schemeClr val="tx1"/>
                </a:solidFill>
                <a:prstDash val="solid"/>
                <a:round/>
                <a:headEnd type="none" w="med" len="med"/>
                <a:tailEnd type="none" w="med" len="med"/>
              </a:ln>
            </p:spPr>
          </p:sp>
          <p:sp>
            <p:nvSpPr>
              <p:cNvPr id="19484" name="直接连接符 19484"/>
              <p:cNvSpPr/>
              <p:nvPr/>
            </p:nvSpPr>
            <p:spPr>
              <a:xfrm>
                <a:off x="10225" y="4992"/>
                <a:ext cx="0" cy="568"/>
              </a:xfrm>
              <a:prstGeom prst="line">
                <a:avLst/>
              </a:prstGeom>
              <a:ln w="19050" cap="flat" cmpd="sng">
                <a:solidFill>
                  <a:schemeClr val="tx1"/>
                </a:solidFill>
                <a:prstDash val="solid"/>
                <a:round/>
                <a:headEnd type="none" w="med" len="med"/>
                <a:tailEnd type="none" w="med" len="med"/>
              </a:ln>
            </p:spPr>
          </p:sp>
          <p:sp>
            <p:nvSpPr>
              <p:cNvPr id="19485" name="直接连接符 19485"/>
              <p:cNvSpPr/>
              <p:nvPr/>
            </p:nvSpPr>
            <p:spPr>
              <a:xfrm flipH="1">
                <a:off x="8931" y="5222"/>
                <a:ext cx="705" cy="0"/>
              </a:xfrm>
              <a:prstGeom prst="line">
                <a:avLst/>
              </a:prstGeom>
              <a:ln w="19050" cap="flat" cmpd="sng">
                <a:solidFill>
                  <a:schemeClr val="tx1"/>
                </a:solidFill>
                <a:prstDash val="solid"/>
                <a:round/>
                <a:headEnd type="none" w="med" len="med"/>
                <a:tailEnd type="none" w="med" len="med"/>
              </a:ln>
            </p:spPr>
          </p:sp>
          <p:sp>
            <p:nvSpPr>
              <p:cNvPr id="19486" name="直接连接符 19486"/>
              <p:cNvSpPr/>
              <p:nvPr/>
            </p:nvSpPr>
            <p:spPr>
              <a:xfrm>
                <a:off x="10225" y="5222"/>
                <a:ext cx="705" cy="0"/>
              </a:xfrm>
              <a:prstGeom prst="line">
                <a:avLst/>
              </a:prstGeom>
              <a:ln w="19050" cap="flat" cmpd="sng">
                <a:solidFill>
                  <a:schemeClr val="tx1"/>
                </a:solidFill>
                <a:prstDash val="solid"/>
                <a:round/>
                <a:headEnd type="none" w="med" len="med"/>
                <a:tailEnd type="none" w="med" len="med"/>
              </a:ln>
            </p:spPr>
          </p:sp>
          <p:sp>
            <p:nvSpPr>
              <p:cNvPr id="19487" name="直接连接符 19487"/>
              <p:cNvSpPr/>
              <p:nvPr/>
            </p:nvSpPr>
            <p:spPr>
              <a:xfrm>
                <a:off x="10930" y="5107"/>
                <a:ext cx="0" cy="228"/>
              </a:xfrm>
              <a:prstGeom prst="line">
                <a:avLst/>
              </a:prstGeom>
              <a:ln w="19050" cap="flat" cmpd="sng">
                <a:solidFill>
                  <a:schemeClr val="tx1"/>
                </a:solidFill>
                <a:prstDash val="solid"/>
                <a:round/>
                <a:headEnd type="none" w="med" len="med"/>
                <a:tailEnd type="none" w="med" len="med"/>
              </a:ln>
            </p:spPr>
          </p:sp>
          <p:sp>
            <p:nvSpPr>
              <p:cNvPr id="19488" name="矩形 19488"/>
              <p:cNvSpPr/>
              <p:nvPr/>
            </p:nvSpPr>
            <p:spPr>
              <a:xfrm>
                <a:off x="5287" y="4655"/>
                <a:ext cx="1058" cy="907"/>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endParaRPr lang="zh-CN" altLang="en-US" sz="1800" b="1" dirty="0">
                  <a:latin typeface="Arial" panose="020B0604020202020204" pitchFamily="34" charset="0"/>
                </a:endParaRPr>
              </a:p>
            </p:txBody>
          </p:sp>
          <p:sp>
            <p:nvSpPr>
              <p:cNvPr id="19489" name="矩形 19489"/>
              <p:cNvSpPr/>
              <p:nvPr/>
            </p:nvSpPr>
            <p:spPr>
              <a:xfrm>
                <a:off x="5640" y="4880"/>
                <a:ext cx="352" cy="567"/>
              </a:xfrm>
              <a:prstGeom prst="rect">
                <a:avLst/>
              </a:prstGeom>
              <a:noFill/>
              <a:ln w="19050" cap="flat" cmpd="sng">
                <a:solidFill>
                  <a:schemeClr val="tx1"/>
                </a:solidFill>
                <a:prstDash val="solid"/>
                <a:miter/>
                <a:headEnd type="none" w="med" len="med"/>
                <a:tailEnd type="none" w="med" len="med"/>
              </a:ln>
            </p:spPr>
            <p:txBody>
              <a:bodyPr lIns="90488" tIns="44450" rIns="90488" bIns="44450" anchor="ctr"/>
              <a:p>
                <a:pPr algn="ctr"/>
                <a:endParaRPr lang="zh-CN" altLang="en-US" sz="1800" b="1" dirty="0">
                  <a:latin typeface="Arial" panose="020B0604020202020204" pitchFamily="34" charset="0"/>
                </a:endParaRPr>
              </a:p>
            </p:txBody>
          </p:sp>
          <p:sp>
            <p:nvSpPr>
              <p:cNvPr id="19490" name="直接连接符 19490"/>
              <p:cNvSpPr/>
              <p:nvPr/>
            </p:nvSpPr>
            <p:spPr>
              <a:xfrm>
                <a:off x="5525" y="4880"/>
                <a:ext cx="0" cy="567"/>
              </a:xfrm>
              <a:prstGeom prst="line">
                <a:avLst/>
              </a:prstGeom>
              <a:ln w="19050" cap="flat" cmpd="sng">
                <a:solidFill>
                  <a:schemeClr val="tx1"/>
                </a:solidFill>
                <a:prstDash val="solid"/>
                <a:round/>
                <a:headEnd type="none" w="med" len="med"/>
                <a:tailEnd type="none" w="med" len="med"/>
              </a:ln>
            </p:spPr>
          </p:sp>
          <p:sp>
            <p:nvSpPr>
              <p:cNvPr id="19491" name="直接连接符 19491"/>
              <p:cNvSpPr/>
              <p:nvPr/>
            </p:nvSpPr>
            <p:spPr>
              <a:xfrm>
                <a:off x="6112" y="4880"/>
                <a:ext cx="0" cy="567"/>
              </a:xfrm>
              <a:prstGeom prst="line">
                <a:avLst/>
              </a:prstGeom>
              <a:ln w="19050" cap="flat" cmpd="sng">
                <a:solidFill>
                  <a:schemeClr val="tx1"/>
                </a:solidFill>
                <a:prstDash val="solid"/>
                <a:round/>
                <a:headEnd type="none" w="med" len="med"/>
                <a:tailEnd type="none" w="med" len="med"/>
              </a:ln>
            </p:spPr>
          </p:sp>
          <p:sp>
            <p:nvSpPr>
              <p:cNvPr id="19492" name="直接连接符 19492"/>
              <p:cNvSpPr/>
              <p:nvPr/>
            </p:nvSpPr>
            <p:spPr>
              <a:xfrm>
                <a:off x="6817" y="4995"/>
                <a:ext cx="0" cy="227"/>
              </a:xfrm>
              <a:prstGeom prst="line">
                <a:avLst/>
              </a:prstGeom>
              <a:ln w="19050" cap="flat" cmpd="sng">
                <a:solidFill>
                  <a:schemeClr val="tx1"/>
                </a:solidFill>
                <a:prstDash val="solid"/>
                <a:round/>
                <a:headEnd type="none" w="med" len="med"/>
                <a:tailEnd type="none" w="med" len="med"/>
              </a:ln>
            </p:spPr>
          </p:sp>
          <p:sp>
            <p:nvSpPr>
              <p:cNvPr id="19493" name="直接连接符 19493"/>
              <p:cNvSpPr/>
              <p:nvPr/>
            </p:nvSpPr>
            <p:spPr>
              <a:xfrm flipH="1">
                <a:off x="6109" y="5222"/>
                <a:ext cx="705" cy="0"/>
              </a:xfrm>
              <a:prstGeom prst="line">
                <a:avLst/>
              </a:prstGeom>
              <a:ln w="19050" cap="flat" cmpd="sng">
                <a:solidFill>
                  <a:schemeClr val="tx1"/>
                </a:solidFill>
                <a:prstDash val="solid"/>
                <a:round/>
                <a:headEnd type="none" w="med" len="med"/>
                <a:tailEnd type="none" w="med" len="med"/>
              </a:ln>
            </p:spPr>
          </p:sp>
          <p:sp>
            <p:nvSpPr>
              <p:cNvPr id="19494" name="直接连接符 19494"/>
              <p:cNvSpPr/>
              <p:nvPr/>
            </p:nvSpPr>
            <p:spPr>
              <a:xfrm flipH="1">
                <a:off x="4816" y="5222"/>
                <a:ext cx="705" cy="0"/>
              </a:xfrm>
              <a:prstGeom prst="line">
                <a:avLst/>
              </a:prstGeom>
              <a:ln w="19050" cap="flat" cmpd="sng">
                <a:solidFill>
                  <a:schemeClr val="tx1"/>
                </a:solidFill>
                <a:prstDash val="solid"/>
                <a:round/>
                <a:headEnd type="none" w="med" len="med"/>
                <a:tailEnd type="none" w="med" len="med"/>
              </a:ln>
            </p:spPr>
          </p:sp>
          <p:sp>
            <p:nvSpPr>
              <p:cNvPr id="19495" name="直接连接符 19495"/>
              <p:cNvSpPr/>
              <p:nvPr/>
            </p:nvSpPr>
            <p:spPr>
              <a:xfrm>
                <a:off x="4817" y="5107"/>
                <a:ext cx="0" cy="228"/>
              </a:xfrm>
              <a:prstGeom prst="line">
                <a:avLst/>
              </a:prstGeom>
              <a:ln w="19050" cap="flat" cmpd="sng">
                <a:solidFill>
                  <a:schemeClr val="tx1"/>
                </a:solidFill>
                <a:prstDash val="solid"/>
                <a:round/>
                <a:headEnd type="none" w="med" len="med"/>
                <a:tailEnd type="none" w="med" len="med"/>
              </a:ln>
            </p:spPr>
          </p:sp>
          <p:sp>
            <p:nvSpPr>
              <p:cNvPr id="19496" name="直接连接符 19496"/>
              <p:cNvSpPr/>
              <p:nvPr/>
            </p:nvSpPr>
            <p:spPr>
              <a:xfrm>
                <a:off x="4817" y="1592"/>
                <a:ext cx="1060" cy="0"/>
              </a:xfrm>
              <a:prstGeom prst="line">
                <a:avLst/>
              </a:prstGeom>
              <a:ln w="19050" cap="flat" cmpd="sng">
                <a:solidFill>
                  <a:schemeClr val="tx1"/>
                </a:solidFill>
                <a:prstDash val="solid"/>
                <a:round/>
                <a:headEnd type="none" w="med" len="med"/>
                <a:tailEnd type="triangle" w="med" len="med"/>
              </a:ln>
            </p:spPr>
          </p:sp>
          <p:sp>
            <p:nvSpPr>
              <p:cNvPr id="19497" name="直接连接符 19497"/>
              <p:cNvSpPr/>
              <p:nvPr/>
            </p:nvSpPr>
            <p:spPr>
              <a:xfrm>
                <a:off x="3290" y="2047"/>
                <a:ext cx="2585" cy="0"/>
              </a:xfrm>
              <a:prstGeom prst="line">
                <a:avLst/>
              </a:prstGeom>
              <a:ln w="19050" cap="flat" cmpd="sng">
                <a:solidFill>
                  <a:schemeClr val="tx1"/>
                </a:solidFill>
                <a:prstDash val="solid"/>
                <a:round/>
                <a:headEnd type="none" w="med" len="med"/>
                <a:tailEnd type="triangle" w="med" len="med"/>
              </a:ln>
            </p:spPr>
          </p:sp>
          <p:sp>
            <p:nvSpPr>
              <p:cNvPr id="19498" name="直接连接符 19498"/>
              <p:cNvSpPr/>
              <p:nvPr/>
            </p:nvSpPr>
            <p:spPr>
              <a:xfrm flipH="1">
                <a:off x="820" y="8170"/>
                <a:ext cx="6820" cy="0"/>
              </a:xfrm>
              <a:prstGeom prst="line">
                <a:avLst/>
              </a:prstGeom>
              <a:ln w="19050" cap="flat" cmpd="sng">
                <a:solidFill>
                  <a:schemeClr val="tx1"/>
                </a:solidFill>
                <a:prstDash val="solid"/>
                <a:round/>
                <a:headEnd type="none" w="med" len="med"/>
                <a:tailEnd type="none" w="med" len="med"/>
              </a:ln>
            </p:spPr>
          </p:sp>
          <p:sp>
            <p:nvSpPr>
              <p:cNvPr id="19499" name="直接连接符 19499"/>
              <p:cNvSpPr/>
              <p:nvPr/>
            </p:nvSpPr>
            <p:spPr>
              <a:xfrm>
                <a:off x="820" y="4995"/>
                <a:ext cx="0" cy="3175"/>
              </a:xfrm>
              <a:prstGeom prst="line">
                <a:avLst/>
              </a:prstGeom>
              <a:ln w="19050" cap="flat" cmpd="sng">
                <a:solidFill>
                  <a:schemeClr val="tx1"/>
                </a:solidFill>
                <a:prstDash val="solid"/>
                <a:round/>
                <a:headEnd type="none" w="med" len="med"/>
                <a:tailEnd type="none" w="med" len="med"/>
              </a:ln>
            </p:spPr>
          </p:sp>
          <p:sp>
            <p:nvSpPr>
              <p:cNvPr id="19500" name="矩形 19500"/>
              <p:cNvSpPr/>
              <p:nvPr/>
            </p:nvSpPr>
            <p:spPr>
              <a:xfrm>
                <a:off x="1469" y="4084"/>
                <a:ext cx="2041" cy="1360"/>
              </a:xfrm>
              <a:prstGeom prst="rect">
                <a:avLst/>
              </a:prstGeom>
              <a:noFill/>
              <a:ln w="19050" cap="flat" cmpd="sng">
                <a:solidFill>
                  <a:schemeClr val="tx1"/>
                </a:solidFill>
                <a:prstDash val="solid"/>
                <a:miter/>
                <a:headEnd type="none" w="med" len="med"/>
                <a:tailEnd type="none" w="med" len="med"/>
              </a:ln>
            </p:spPr>
            <p:txBody>
              <a:bodyPr wrap="none" lIns="90488" tIns="44450" rIns="90488" bIns="44450" anchor="ctr"/>
              <a:p>
                <a:pPr algn="ctr"/>
                <a:r>
                  <a:rPr lang="zh-CN" altLang="en-US" sz="2400" b="1" dirty="0">
                    <a:latin typeface="Arial" panose="020B0604020202020204" pitchFamily="34" charset="0"/>
                  </a:rPr>
                  <a:t>位置</a:t>
                </a:r>
                <a:endParaRPr lang="zh-CN" altLang="en-US" sz="2400" b="1" dirty="0">
                  <a:latin typeface="Arial" panose="020B0604020202020204" pitchFamily="34" charset="0"/>
                </a:endParaRPr>
              </a:p>
              <a:p>
                <a:pPr algn="ctr"/>
                <a:r>
                  <a:rPr lang="zh-CN" altLang="en-US" sz="2400" b="1" dirty="0">
                    <a:latin typeface="Arial" panose="020B0604020202020204" pitchFamily="34" charset="0"/>
                  </a:rPr>
                  <a:t>传感器</a:t>
                </a:r>
                <a:endParaRPr lang="zh-CN" altLang="en-US" sz="2400" b="1" dirty="0">
                  <a:latin typeface="Arial" panose="020B0604020202020204" pitchFamily="34" charset="0"/>
                </a:endParaRPr>
              </a:p>
            </p:txBody>
          </p:sp>
          <p:sp>
            <p:nvSpPr>
              <p:cNvPr id="19501" name="直接连接符 19501"/>
              <p:cNvSpPr/>
              <p:nvPr/>
            </p:nvSpPr>
            <p:spPr>
              <a:xfrm>
                <a:off x="901" y="4991"/>
                <a:ext cx="587" cy="0"/>
              </a:xfrm>
              <a:prstGeom prst="line">
                <a:avLst/>
              </a:prstGeom>
              <a:ln w="19050" cap="flat" cmpd="sng">
                <a:solidFill>
                  <a:schemeClr val="tx1"/>
                </a:solidFill>
                <a:prstDash val="solid"/>
                <a:round/>
                <a:headEnd type="none" w="med" len="med"/>
                <a:tailEnd type="triangle" w="med" len="med"/>
              </a:ln>
            </p:spPr>
          </p:sp>
          <p:sp>
            <p:nvSpPr>
              <p:cNvPr id="19502" name="直接连接符 19502"/>
              <p:cNvSpPr/>
              <p:nvPr/>
            </p:nvSpPr>
            <p:spPr>
              <a:xfrm flipV="1">
                <a:off x="2582" y="2727"/>
                <a:ext cx="0" cy="1360"/>
              </a:xfrm>
              <a:prstGeom prst="line">
                <a:avLst/>
              </a:prstGeom>
              <a:ln w="19050" cap="flat" cmpd="sng">
                <a:solidFill>
                  <a:schemeClr val="tx1"/>
                </a:solidFill>
                <a:prstDash val="solid"/>
                <a:round/>
                <a:headEnd type="none" w="med" len="med"/>
                <a:tailEnd type="triangle" w="med" len="med"/>
              </a:ln>
            </p:spPr>
          </p:sp>
          <p:sp>
            <p:nvSpPr>
              <p:cNvPr id="19503" name="直接连接符 19503"/>
              <p:cNvSpPr/>
              <p:nvPr/>
            </p:nvSpPr>
            <p:spPr>
              <a:xfrm>
                <a:off x="3522" y="800"/>
                <a:ext cx="1295" cy="0"/>
              </a:xfrm>
              <a:prstGeom prst="line">
                <a:avLst/>
              </a:prstGeom>
              <a:ln w="19050" cap="flat" cmpd="sng">
                <a:solidFill>
                  <a:schemeClr val="tx1"/>
                </a:solidFill>
                <a:prstDash val="solid"/>
                <a:round/>
                <a:headEnd type="none" w="med" len="med"/>
                <a:tailEnd type="none" w="med" len="med"/>
              </a:ln>
            </p:spPr>
          </p:sp>
          <p:sp>
            <p:nvSpPr>
              <p:cNvPr id="19504" name="直接连接符 19504"/>
              <p:cNvSpPr/>
              <p:nvPr/>
            </p:nvSpPr>
            <p:spPr>
              <a:xfrm>
                <a:off x="4817" y="800"/>
                <a:ext cx="0" cy="792"/>
              </a:xfrm>
              <a:prstGeom prst="line">
                <a:avLst/>
              </a:prstGeom>
              <a:ln w="19050" cap="flat" cmpd="sng">
                <a:solidFill>
                  <a:schemeClr val="tx1"/>
                </a:solidFill>
                <a:prstDash val="solid"/>
                <a:round/>
                <a:headEnd type="none" w="med" len="med"/>
                <a:tailEnd type="none" w="med" len="med"/>
              </a:ln>
            </p:spPr>
          </p:sp>
          <p:sp>
            <p:nvSpPr>
              <p:cNvPr id="19505" name="直接连接符 19505"/>
              <p:cNvSpPr/>
              <p:nvPr/>
            </p:nvSpPr>
            <p:spPr>
              <a:xfrm>
                <a:off x="585" y="800"/>
                <a:ext cx="1060" cy="0"/>
              </a:xfrm>
              <a:prstGeom prst="line">
                <a:avLst/>
              </a:prstGeom>
              <a:ln w="19050" cap="flat" cmpd="sng">
                <a:solidFill>
                  <a:schemeClr val="tx1"/>
                </a:solidFill>
                <a:prstDash val="solid"/>
                <a:round/>
                <a:headEnd type="none" w="med" len="med"/>
                <a:tailEnd type="triangle" w="med" len="med"/>
              </a:ln>
            </p:spPr>
          </p:sp>
          <p:sp>
            <p:nvSpPr>
              <p:cNvPr id="19506" name="矩形 19506"/>
              <p:cNvSpPr/>
              <p:nvPr/>
            </p:nvSpPr>
            <p:spPr>
              <a:xfrm>
                <a:off x="3875" y="117"/>
                <a:ext cx="1177" cy="568"/>
              </a:xfrm>
              <a:prstGeom prst="rect">
                <a:avLst/>
              </a:prstGeom>
              <a:noFill/>
              <a:ln w="9525">
                <a:noFill/>
              </a:ln>
            </p:spPr>
            <p:txBody>
              <a:bodyPr wrap="none" lIns="0" tIns="0" rIns="0" bIns="0" anchor="ctr"/>
              <a:p>
                <a:pPr algn="ctr"/>
                <a:r>
                  <a:rPr lang="zh-CN" altLang="en-US" sz="2400" b="1" dirty="0">
                    <a:latin typeface="Arial" panose="020B0604020202020204" pitchFamily="34" charset="0"/>
                  </a:rPr>
                  <a:t>设定</a:t>
                </a:r>
                <a:endParaRPr lang="zh-CN" altLang="en-US" sz="2400" b="1" dirty="0">
                  <a:latin typeface="Arial" panose="020B0604020202020204" pitchFamily="34" charset="0"/>
                </a:endParaRPr>
              </a:p>
            </p:txBody>
          </p:sp>
          <p:sp>
            <p:nvSpPr>
              <p:cNvPr id="19507" name="直接连接符 19507"/>
              <p:cNvSpPr/>
              <p:nvPr/>
            </p:nvSpPr>
            <p:spPr>
              <a:xfrm>
                <a:off x="705" y="2160"/>
                <a:ext cx="1057" cy="0"/>
              </a:xfrm>
              <a:prstGeom prst="line">
                <a:avLst/>
              </a:prstGeom>
              <a:ln w="19050" cap="flat" cmpd="sng">
                <a:solidFill>
                  <a:schemeClr val="tx1"/>
                </a:solidFill>
                <a:prstDash val="solid"/>
                <a:round/>
                <a:headEnd type="none" w="med" len="med"/>
                <a:tailEnd type="triangle" w="med" len="med"/>
              </a:ln>
            </p:spPr>
          </p:sp>
          <p:sp>
            <p:nvSpPr>
              <p:cNvPr id="19508" name="矩形 19508"/>
              <p:cNvSpPr/>
              <p:nvPr/>
            </p:nvSpPr>
            <p:spPr>
              <a:xfrm>
                <a:off x="2702" y="3067"/>
                <a:ext cx="1175" cy="568"/>
              </a:xfrm>
              <a:prstGeom prst="rect">
                <a:avLst/>
              </a:prstGeom>
              <a:noFill/>
              <a:ln w="9525">
                <a:noFill/>
              </a:ln>
            </p:spPr>
            <p:txBody>
              <a:bodyPr wrap="none" lIns="0" tIns="0" rIns="0" bIns="0" anchor="ctr"/>
              <a:p>
                <a:pPr algn="ctr"/>
                <a:r>
                  <a:rPr lang="zh-CN" altLang="en-US" sz="2400" b="1" dirty="0">
                    <a:latin typeface="Arial" panose="020B0604020202020204" pitchFamily="34" charset="0"/>
                  </a:rPr>
                  <a:t>反馈</a:t>
                </a:r>
                <a:endParaRPr lang="zh-CN" altLang="en-US" sz="2400" b="1" dirty="0">
                  <a:latin typeface="Arial" panose="020B0604020202020204" pitchFamily="34" charset="0"/>
                </a:endParaRPr>
              </a:p>
            </p:txBody>
          </p:sp>
          <p:sp>
            <p:nvSpPr>
              <p:cNvPr id="19509" name="矩形 19509"/>
              <p:cNvSpPr/>
              <p:nvPr/>
            </p:nvSpPr>
            <p:spPr>
              <a:xfrm>
                <a:off x="0" y="2272"/>
                <a:ext cx="1175" cy="568"/>
              </a:xfrm>
              <a:prstGeom prst="rect">
                <a:avLst/>
              </a:prstGeom>
              <a:noFill/>
              <a:ln w="9525">
                <a:noFill/>
              </a:ln>
            </p:spPr>
            <p:txBody>
              <a:bodyPr wrap="none" lIns="0" tIns="0" rIns="0" bIns="0" anchor="ctr"/>
              <a:p>
                <a:pPr algn="ctr"/>
                <a:r>
                  <a:rPr lang="zh-CN" altLang="en-US" sz="2400" b="1" dirty="0">
                    <a:latin typeface="Arial" panose="020B0604020202020204" pitchFamily="34" charset="0"/>
                  </a:rPr>
                  <a:t>输入</a:t>
                </a:r>
                <a:endParaRPr lang="zh-CN" altLang="en-US" sz="2400" b="1" dirty="0">
                  <a:latin typeface="Arial" panose="020B0604020202020204" pitchFamily="34" charset="0"/>
                </a:endParaRPr>
              </a:p>
            </p:txBody>
          </p:sp>
          <p:sp>
            <p:nvSpPr>
              <p:cNvPr id="19510" name="矩形 19510"/>
              <p:cNvSpPr/>
              <p:nvPr/>
            </p:nvSpPr>
            <p:spPr>
              <a:xfrm>
                <a:off x="11165" y="4767"/>
                <a:ext cx="1177" cy="568"/>
              </a:xfrm>
              <a:prstGeom prst="rect">
                <a:avLst/>
              </a:prstGeom>
              <a:noFill/>
              <a:ln w="9525">
                <a:noFill/>
              </a:ln>
            </p:spPr>
            <p:txBody>
              <a:bodyPr wrap="none" lIns="0" tIns="0" rIns="0" bIns="0" anchor="ctr"/>
              <a:p>
                <a:pPr algn="ctr"/>
                <a:r>
                  <a:rPr lang="zh-CN" altLang="en-US" sz="2400" b="1" dirty="0">
                    <a:latin typeface="Arial" panose="020B0604020202020204" pitchFamily="34" charset="0"/>
                  </a:rPr>
                  <a:t>压电阀</a:t>
                </a:r>
                <a:endParaRPr lang="zh-CN" altLang="en-US" sz="2400" b="1" dirty="0">
                  <a:latin typeface="Arial" panose="020B0604020202020204" pitchFamily="34" charset="0"/>
                </a:endParaRPr>
              </a:p>
            </p:txBody>
          </p:sp>
          <p:grpSp>
            <p:nvGrpSpPr>
              <p:cNvPr id="19511" name="组合 19511"/>
              <p:cNvGrpSpPr/>
              <p:nvPr/>
            </p:nvGrpSpPr>
            <p:grpSpPr>
              <a:xfrm>
                <a:off x="2582" y="5562"/>
                <a:ext cx="10111" cy="3881"/>
                <a:chOff x="0" y="0"/>
                <a:chExt cx="4044" cy="1552"/>
              </a:xfrm>
            </p:grpSpPr>
            <p:sp>
              <p:nvSpPr>
                <p:cNvPr id="19512" name="直接连接符 19512"/>
                <p:cNvSpPr/>
                <p:nvPr/>
              </p:nvSpPr>
              <p:spPr>
                <a:xfrm flipH="1">
                  <a:off x="424" y="272"/>
                  <a:ext cx="282" cy="0"/>
                </a:xfrm>
                <a:prstGeom prst="line">
                  <a:avLst/>
                </a:prstGeom>
                <a:ln w="19050" cap="flat" cmpd="sng">
                  <a:solidFill>
                    <a:schemeClr val="tx1"/>
                  </a:solidFill>
                  <a:prstDash val="solid"/>
                  <a:round/>
                  <a:headEnd type="triangle" w="med" len="med"/>
                  <a:tailEnd type="none" w="med" len="med"/>
                </a:ln>
              </p:spPr>
            </p:sp>
            <p:sp>
              <p:nvSpPr>
                <p:cNvPr id="19513" name="矩形 19513"/>
                <p:cNvSpPr/>
                <p:nvPr/>
              </p:nvSpPr>
              <p:spPr>
                <a:xfrm>
                  <a:off x="3339" y="408"/>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排气</a:t>
                  </a:r>
                  <a:endParaRPr lang="zh-CN" altLang="en-US" sz="2400" b="1" dirty="0">
                    <a:latin typeface="Arial" panose="020B0604020202020204" pitchFamily="34" charset="0"/>
                  </a:endParaRPr>
                </a:p>
              </p:txBody>
            </p:sp>
            <p:sp>
              <p:nvSpPr>
                <p:cNvPr id="19514" name="直接连接符 19514"/>
                <p:cNvSpPr/>
                <p:nvPr/>
              </p:nvSpPr>
              <p:spPr>
                <a:xfrm>
                  <a:off x="1270" y="0"/>
                  <a:ext cx="0" cy="181"/>
                </a:xfrm>
                <a:prstGeom prst="line">
                  <a:avLst/>
                </a:prstGeom>
                <a:ln w="19050" cap="flat" cmpd="sng">
                  <a:solidFill>
                    <a:schemeClr val="tx1"/>
                  </a:solidFill>
                  <a:prstDash val="solid"/>
                  <a:round/>
                  <a:headEnd type="none" w="med" len="med"/>
                  <a:tailEnd type="none" w="med" len="med"/>
                </a:ln>
              </p:spPr>
            </p:sp>
            <p:sp>
              <p:nvSpPr>
                <p:cNvPr id="19515" name="直接连接符 19515"/>
                <p:cNvSpPr/>
                <p:nvPr/>
              </p:nvSpPr>
              <p:spPr>
                <a:xfrm>
                  <a:off x="2916" y="45"/>
                  <a:ext cx="0" cy="181"/>
                </a:xfrm>
                <a:prstGeom prst="line">
                  <a:avLst/>
                </a:prstGeom>
                <a:ln w="19050" cap="flat" cmpd="sng">
                  <a:solidFill>
                    <a:schemeClr val="tx1"/>
                  </a:solidFill>
                  <a:prstDash val="solid"/>
                  <a:round/>
                  <a:headEnd type="none" w="med" len="med"/>
                  <a:tailEnd type="none" w="med" len="med"/>
                </a:ln>
              </p:spPr>
            </p:sp>
            <p:sp>
              <p:nvSpPr>
                <p:cNvPr id="19516" name="直接连接符 19516"/>
                <p:cNvSpPr/>
                <p:nvPr/>
              </p:nvSpPr>
              <p:spPr>
                <a:xfrm>
                  <a:off x="1129" y="136"/>
                  <a:ext cx="282" cy="136"/>
                </a:xfrm>
                <a:prstGeom prst="line">
                  <a:avLst/>
                </a:prstGeom>
                <a:ln w="19050" cap="flat" cmpd="sng">
                  <a:solidFill>
                    <a:schemeClr val="tx1"/>
                  </a:solidFill>
                  <a:prstDash val="solid"/>
                  <a:round/>
                  <a:headEnd type="none" w="med" len="med"/>
                  <a:tailEnd type="none" w="med" len="med"/>
                </a:ln>
              </p:spPr>
            </p:sp>
            <p:sp>
              <p:nvSpPr>
                <p:cNvPr id="19517" name="直接连接符 19517"/>
                <p:cNvSpPr/>
                <p:nvPr/>
              </p:nvSpPr>
              <p:spPr>
                <a:xfrm flipH="1">
                  <a:off x="1129" y="136"/>
                  <a:ext cx="282" cy="136"/>
                </a:xfrm>
                <a:prstGeom prst="line">
                  <a:avLst/>
                </a:prstGeom>
                <a:ln w="19050" cap="flat" cmpd="sng">
                  <a:solidFill>
                    <a:schemeClr val="tx1"/>
                  </a:solidFill>
                  <a:prstDash val="solid"/>
                  <a:round/>
                  <a:headEnd type="none" w="med" len="med"/>
                  <a:tailEnd type="none" w="med" len="med"/>
                </a:ln>
              </p:spPr>
            </p:sp>
            <p:sp>
              <p:nvSpPr>
                <p:cNvPr id="19518" name="直接连接符 19518"/>
                <p:cNvSpPr/>
                <p:nvPr/>
              </p:nvSpPr>
              <p:spPr>
                <a:xfrm>
                  <a:off x="1129" y="136"/>
                  <a:ext cx="0" cy="136"/>
                </a:xfrm>
                <a:prstGeom prst="line">
                  <a:avLst/>
                </a:prstGeom>
                <a:ln w="19050" cap="flat" cmpd="sng">
                  <a:solidFill>
                    <a:schemeClr val="tx1"/>
                  </a:solidFill>
                  <a:prstDash val="solid"/>
                  <a:round/>
                  <a:headEnd type="none" w="med" len="med"/>
                  <a:tailEnd type="none" w="med" len="med"/>
                </a:ln>
              </p:spPr>
            </p:sp>
            <p:sp>
              <p:nvSpPr>
                <p:cNvPr id="19519" name="直接连接符 19519"/>
                <p:cNvSpPr/>
                <p:nvPr/>
              </p:nvSpPr>
              <p:spPr>
                <a:xfrm>
                  <a:off x="1411" y="136"/>
                  <a:ext cx="0" cy="136"/>
                </a:xfrm>
                <a:prstGeom prst="line">
                  <a:avLst/>
                </a:prstGeom>
                <a:ln w="19050" cap="flat" cmpd="sng">
                  <a:solidFill>
                    <a:schemeClr val="tx1"/>
                  </a:solidFill>
                  <a:prstDash val="solid"/>
                  <a:round/>
                  <a:headEnd type="none" w="med" len="med"/>
                  <a:tailEnd type="none" w="med" len="med"/>
                </a:ln>
              </p:spPr>
            </p:sp>
            <p:sp>
              <p:nvSpPr>
                <p:cNvPr id="19520" name="矩形 19520"/>
                <p:cNvSpPr/>
                <p:nvPr/>
              </p:nvSpPr>
              <p:spPr>
                <a:xfrm>
                  <a:off x="330" y="181"/>
                  <a:ext cx="799"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9521" name="直接连接符 19521"/>
                <p:cNvSpPr/>
                <p:nvPr/>
              </p:nvSpPr>
              <p:spPr>
                <a:xfrm>
                  <a:off x="2775" y="136"/>
                  <a:ext cx="282" cy="136"/>
                </a:xfrm>
                <a:prstGeom prst="line">
                  <a:avLst/>
                </a:prstGeom>
                <a:ln w="19050" cap="flat" cmpd="sng">
                  <a:solidFill>
                    <a:schemeClr val="tx1"/>
                  </a:solidFill>
                  <a:prstDash val="solid"/>
                  <a:round/>
                  <a:headEnd type="none" w="med" len="med"/>
                  <a:tailEnd type="none" w="med" len="med"/>
                </a:ln>
              </p:spPr>
            </p:sp>
            <p:sp>
              <p:nvSpPr>
                <p:cNvPr id="19522" name="直接连接符 19522"/>
                <p:cNvSpPr/>
                <p:nvPr/>
              </p:nvSpPr>
              <p:spPr>
                <a:xfrm flipH="1">
                  <a:off x="2775" y="136"/>
                  <a:ext cx="282" cy="136"/>
                </a:xfrm>
                <a:prstGeom prst="line">
                  <a:avLst/>
                </a:prstGeom>
                <a:ln w="19050" cap="flat" cmpd="sng">
                  <a:solidFill>
                    <a:schemeClr val="tx1"/>
                  </a:solidFill>
                  <a:prstDash val="solid"/>
                  <a:round/>
                  <a:headEnd type="none" w="med" len="med"/>
                  <a:tailEnd type="none" w="med" len="med"/>
                </a:ln>
              </p:spPr>
            </p:sp>
            <p:sp>
              <p:nvSpPr>
                <p:cNvPr id="19523" name="直接连接符 19523"/>
                <p:cNvSpPr/>
                <p:nvPr/>
              </p:nvSpPr>
              <p:spPr>
                <a:xfrm>
                  <a:off x="2775" y="136"/>
                  <a:ext cx="0" cy="136"/>
                </a:xfrm>
                <a:prstGeom prst="line">
                  <a:avLst/>
                </a:prstGeom>
                <a:ln w="19050" cap="flat" cmpd="sng">
                  <a:solidFill>
                    <a:schemeClr val="tx1"/>
                  </a:solidFill>
                  <a:prstDash val="solid"/>
                  <a:round/>
                  <a:headEnd type="none" w="med" len="med"/>
                  <a:tailEnd type="none" w="med" len="med"/>
                </a:ln>
              </p:spPr>
            </p:sp>
            <p:sp>
              <p:nvSpPr>
                <p:cNvPr id="19524" name="直接连接符 19524"/>
                <p:cNvSpPr/>
                <p:nvPr/>
              </p:nvSpPr>
              <p:spPr>
                <a:xfrm>
                  <a:off x="3057" y="136"/>
                  <a:ext cx="0" cy="136"/>
                </a:xfrm>
                <a:prstGeom prst="line">
                  <a:avLst/>
                </a:prstGeom>
                <a:ln w="19050" cap="flat" cmpd="sng">
                  <a:solidFill>
                    <a:schemeClr val="tx1"/>
                  </a:solidFill>
                  <a:prstDash val="solid"/>
                  <a:round/>
                  <a:headEnd type="none" w="med" len="med"/>
                  <a:tailEnd type="none" w="med" len="med"/>
                </a:ln>
              </p:spPr>
            </p:sp>
            <p:sp>
              <p:nvSpPr>
                <p:cNvPr id="19525" name="矩形 19525"/>
                <p:cNvSpPr/>
                <p:nvPr/>
              </p:nvSpPr>
              <p:spPr>
                <a:xfrm>
                  <a:off x="1411" y="181"/>
                  <a:ext cx="1364" cy="46"/>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9526" name="矩形 19526"/>
                <p:cNvSpPr/>
                <p:nvPr/>
              </p:nvSpPr>
              <p:spPr>
                <a:xfrm>
                  <a:off x="3057" y="181"/>
                  <a:ext cx="987" cy="46"/>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9527" name="直接连接符 19527"/>
                <p:cNvSpPr/>
                <p:nvPr/>
              </p:nvSpPr>
              <p:spPr>
                <a:xfrm flipV="1">
                  <a:off x="1646" y="408"/>
                  <a:ext cx="94" cy="136"/>
                </a:xfrm>
                <a:prstGeom prst="line">
                  <a:avLst/>
                </a:prstGeom>
                <a:ln w="19050" cap="flat" cmpd="sng">
                  <a:solidFill>
                    <a:schemeClr val="tx1"/>
                  </a:solidFill>
                  <a:prstDash val="solid"/>
                  <a:round/>
                  <a:headEnd type="none" w="med" len="med"/>
                  <a:tailEnd type="none" w="med" len="med"/>
                </a:ln>
              </p:spPr>
            </p:sp>
            <p:sp>
              <p:nvSpPr>
                <p:cNvPr id="19528" name="直接连接符 19528"/>
                <p:cNvSpPr/>
                <p:nvPr/>
              </p:nvSpPr>
              <p:spPr>
                <a:xfrm>
                  <a:off x="1740" y="408"/>
                  <a:ext cx="611" cy="0"/>
                </a:xfrm>
                <a:prstGeom prst="line">
                  <a:avLst/>
                </a:prstGeom>
                <a:ln w="19050" cap="flat" cmpd="sng">
                  <a:solidFill>
                    <a:schemeClr val="tx1"/>
                  </a:solidFill>
                  <a:prstDash val="solid"/>
                  <a:round/>
                  <a:headEnd type="none" w="med" len="med"/>
                  <a:tailEnd type="none" w="med" len="med"/>
                </a:ln>
              </p:spPr>
            </p:sp>
            <p:sp>
              <p:nvSpPr>
                <p:cNvPr id="19529" name="直接连接符 19529"/>
                <p:cNvSpPr/>
                <p:nvPr/>
              </p:nvSpPr>
              <p:spPr>
                <a:xfrm>
                  <a:off x="2351" y="408"/>
                  <a:ext cx="94" cy="136"/>
                </a:xfrm>
                <a:prstGeom prst="line">
                  <a:avLst/>
                </a:prstGeom>
                <a:ln w="19050" cap="flat" cmpd="sng">
                  <a:solidFill>
                    <a:schemeClr val="tx1"/>
                  </a:solidFill>
                  <a:prstDash val="solid"/>
                  <a:round/>
                  <a:headEnd type="none" w="med" len="med"/>
                  <a:tailEnd type="none" w="med" len="med"/>
                </a:ln>
              </p:spPr>
            </p:sp>
            <p:sp>
              <p:nvSpPr>
                <p:cNvPr id="19530" name="直接连接符 19530"/>
                <p:cNvSpPr/>
                <p:nvPr/>
              </p:nvSpPr>
              <p:spPr>
                <a:xfrm>
                  <a:off x="1740" y="499"/>
                  <a:ext cx="611" cy="0"/>
                </a:xfrm>
                <a:prstGeom prst="line">
                  <a:avLst/>
                </a:prstGeom>
                <a:ln w="19050" cap="flat" cmpd="sng">
                  <a:solidFill>
                    <a:schemeClr val="tx1"/>
                  </a:solidFill>
                  <a:prstDash val="solid"/>
                  <a:round/>
                  <a:headEnd type="none" w="med" len="med"/>
                  <a:tailEnd type="none" w="med" len="med"/>
                </a:ln>
              </p:spPr>
            </p:sp>
            <p:sp>
              <p:nvSpPr>
                <p:cNvPr id="19531" name="直接连接符 19531"/>
                <p:cNvSpPr/>
                <p:nvPr/>
              </p:nvSpPr>
              <p:spPr>
                <a:xfrm>
                  <a:off x="1552" y="544"/>
                  <a:ext cx="141" cy="0"/>
                </a:xfrm>
                <a:prstGeom prst="line">
                  <a:avLst/>
                </a:prstGeom>
                <a:ln w="19050" cap="flat" cmpd="sng">
                  <a:solidFill>
                    <a:schemeClr val="tx1"/>
                  </a:solidFill>
                  <a:prstDash val="solid"/>
                  <a:round/>
                  <a:headEnd type="none" w="med" len="med"/>
                  <a:tailEnd type="none" w="med" len="med"/>
                </a:ln>
              </p:spPr>
            </p:sp>
            <p:sp>
              <p:nvSpPr>
                <p:cNvPr id="19532" name="任意多边形 19532"/>
                <p:cNvSpPr/>
                <p:nvPr/>
              </p:nvSpPr>
              <p:spPr>
                <a:xfrm>
                  <a:off x="1693" y="499"/>
                  <a:ext cx="54" cy="97"/>
                </a:xfrm>
                <a:custGeom>
                  <a:avLst/>
                  <a:gdLst/>
                  <a:ahLst/>
                  <a:cxnLst>
                    <a:cxn ang="0">
                      <a:pos x="0" y="45"/>
                    </a:cxn>
                    <a:cxn ang="0">
                      <a:pos x="47" y="90"/>
                    </a:cxn>
                    <a:cxn ang="0">
                      <a:pos x="47"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9533" name="直接连接符 19533"/>
                <p:cNvSpPr/>
                <p:nvPr/>
              </p:nvSpPr>
              <p:spPr>
                <a:xfrm>
                  <a:off x="2398" y="544"/>
                  <a:ext cx="141" cy="0"/>
                </a:xfrm>
                <a:prstGeom prst="line">
                  <a:avLst/>
                </a:prstGeom>
                <a:ln w="19050" cap="flat" cmpd="sng">
                  <a:solidFill>
                    <a:schemeClr val="tx1"/>
                  </a:solidFill>
                  <a:prstDash val="solid"/>
                  <a:round/>
                  <a:headEnd type="none" w="med" len="med"/>
                  <a:tailEnd type="none" w="med" len="med"/>
                </a:ln>
              </p:spPr>
            </p:sp>
            <p:sp>
              <p:nvSpPr>
                <p:cNvPr id="19534" name="任意多边形 19534"/>
                <p:cNvSpPr/>
                <p:nvPr/>
              </p:nvSpPr>
              <p:spPr>
                <a:xfrm flipH="1">
                  <a:off x="2351" y="499"/>
                  <a:ext cx="47" cy="97"/>
                </a:xfrm>
                <a:custGeom>
                  <a:avLst/>
                  <a:gdLst/>
                  <a:ahLst/>
                  <a:cxnLst>
                    <a:cxn ang="0">
                      <a:pos x="0" y="45"/>
                    </a:cxn>
                    <a:cxn ang="0">
                      <a:pos x="41" y="90"/>
                    </a:cxn>
                    <a:cxn ang="0">
                      <a:pos x="41"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9535" name="直接连接符 19535"/>
                <p:cNvSpPr/>
                <p:nvPr/>
              </p:nvSpPr>
              <p:spPr>
                <a:xfrm>
                  <a:off x="1646" y="544"/>
                  <a:ext cx="94" cy="137"/>
                </a:xfrm>
                <a:prstGeom prst="line">
                  <a:avLst/>
                </a:prstGeom>
                <a:ln w="19050" cap="flat" cmpd="sng">
                  <a:solidFill>
                    <a:schemeClr val="tx1"/>
                  </a:solidFill>
                  <a:prstDash val="solid"/>
                  <a:round/>
                  <a:headEnd type="none" w="med" len="med"/>
                  <a:tailEnd type="none" w="med" len="med"/>
                </a:ln>
              </p:spPr>
            </p:sp>
            <p:sp>
              <p:nvSpPr>
                <p:cNvPr id="19536" name="直接连接符 19536"/>
                <p:cNvSpPr/>
                <p:nvPr/>
              </p:nvSpPr>
              <p:spPr>
                <a:xfrm flipH="1">
                  <a:off x="2351" y="544"/>
                  <a:ext cx="95" cy="136"/>
                </a:xfrm>
                <a:prstGeom prst="line">
                  <a:avLst/>
                </a:prstGeom>
                <a:ln w="19050" cap="flat" cmpd="sng">
                  <a:solidFill>
                    <a:schemeClr val="tx1"/>
                  </a:solidFill>
                  <a:prstDash val="solid"/>
                  <a:round/>
                  <a:headEnd type="none" w="med" len="med"/>
                  <a:tailEnd type="none" w="med" len="med"/>
                </a:ln>
              </p:spPr>
            </p:sp>
            <p:sp>
              <p:nvSpPr>
                <p:cNvPr id="19537" name="直接连接符 19537"/>
                <p:cNvSpPr/>
                <p:nvPr/>
              </p:nvSpPr>
              <p:spPr>
                <a:xfrm>
                  <a:off x="1740" y="680"/>
                  <a:ext cx="141" cy="0"/>
                </a:xfrm>
                <a:prstGeom prst="line">
                  <a:avLst/>
                </a:prstGeom>
                <a:ln w="19050" cap="flat" cmpd="sng">
                  <a:solidFill>
                    <a:schemeClr val="tx1"/>
                  </a:solidFill>
                  <a:prstDash val="solid"/>
                  <a:round/>
                  <a:headEnd type="none" w="med" len="med"/>
                  <a:tailEnd type="none" w="med" len="med"/>
                </a:ln>
              </p:spPr>
            </p:sp>
            <p:sp>
              <p:nvSpPr>
                <p:cNvPr id="19538" name="直接连接符 19538"/>
                <p:cNvSpPr/>
                <p:nvPr/>
              </p:nvSpPr>
              <p:spPr>
                <a:xfrm>
                  <a:off x="2210" y="680"/>
                  <a:ext cx="141" cy="0"/>
                </a:xfrm>
                <a:prstGeom prst="line">
                  <a:avLst/>
                </a:prstGeom>
                <a:ln w="19050" cap="flat" cmpd="sng">
                  <a:solidFill>
                    <a:schemeClr val="tx1"/>
                  </a:solidFill>
                  <a:prstDash val="solid"/>
                  <a:round/>
                  <a:headEnd type="none" w="med" len="med"/>
                  <a:tailEnd type="none" w="med" len="med"/>
                </a:ln>
              </p:spPr>
            </p:sp>
            <p:sp>
              <p:nvSpPr>
                <p:cNvPr id="19539" name="直接连接符 19539"/>
                <p:cNvSpPr/>
                <p:nvPr/>
              </p:nvSpPr>
              <p:spPr>
                <a:xfrm>
                  <a:off x="1881" y="680"/>
                  <a:ext cx="0" cy="227"/>
                </a:xfrm>
                <a:prstGeom prst="line">
                  <a:avLst/>
                </a:prstGeom>
                <a:ln w="19050" cap="flat" cmpd="sng">
                  <a:solidFill>
                    <a:schemeClr val="tx1"/>
                  </a:solidFill>
                  <a:prstDash val="solid"/>
                  <a:round/>
                  <a:headEnd type="none" w="med" len="med"/>
                  <a:tailEnd type="none" w="med" len="med"/>
                </a:ln>
              </p:spPr>
            </p:sp>
            <p:sp>
              <p:nvSpPr>
                <p:cNvPr id="19540" name="直接连接符 19540"/>
                <p:cNvSpPr/>
                <p:nvPr/>
              </p:nvSpPr>
              <p:spPr>
                <a:xfrm>
                  <a:off x="2210" y="680"/>
                  <a:ext cx="0" cy="227"/>
                </a:xfrm>
                <a:prstGeom prst="line">
                  <a:avLst/>
                </a:prstGeom>
                <a:ln w="19050" cap="flat" cmpd="sng">
                  <a:solidFill>
                    <a:schemeClr val="tx1"/>
                  </a:solidFill>
                  <a:prstDash val="solid"/>
                  <a:round/>
                  <a:headEnd type="none" w="med" len="med"/>
                  <a:tailEnd type="none" w="med" len="med"/>
                </a:ln>
              </p:spPr>
            </p:sp>
            <p:sp>
              <p:nvSpPr>
                <p:cNvPr id="19541" name="直接连接符 19541"/>
                <p:cNvSpPr/>
                <p:nvPr/>
              </p:nvSpPr>
              <p:spPr>
                <a:xfrm>
                  <a:off x="1881" y="907"/>
                  <a:ext cx="329" cy="0"/>
                </a:xfrm>
                <a:prstGeom prst="line">
                  <a:avLst/>
                </a:prstGeom>
                <a:ln w="19050" cap="flat" cmpd="sng">
                  <a:solidFill>
                    <a:schemeClr val="tx1"/>
                  </a:solidFill>
                  <a:prstDash val="solid"/>
                  <a:round/>
                  <a:headEnd type="none" w="med" len="med"/>
                  <a:tailEnd type="none" w="med" len="med"/>
                </a:ln>
              </p:spPr>
            </p:sp>
            <p:sp>
              <p:nvSpPr>
                <p:cNvPr id="19542" name="矩形 19542"/>
                <p:cNvSpPr/>
                <p:nvPr/>
              </p:nvSpPr>
              <p:spPr>
                <a:xfrm flipH="1">
                  <a:off x="2022" y="499"/>
                  <a:ext cx="46"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9543" name="直接连接符 19543"/>
                <p:cNvSpPr/>
                <p:nvPr/>
              </p:nvSpPr>
              <p:spPr>
                <a:xfrm flipH="1">
                  <a:off x="1928" y="499"/>
                  <a:ext cx="188" cy="90"/>
                </a:xfrm>
                <a:prstGeom prst="line">
                  <a:avLst/>
                </a:prstGeom>
                <a:ln w="19050" cap="flat" cmpd="sng">
                  <a:solidFill>
                    <a:schemeClr val="tx1"/>
                  </a:solidFill>
                  <a:prstDash val="solid"/>
                  <a:round/>
                  <a:headEnd type="none" w="med" len="med"/>
                  <a:tailEnd type="none" w="med" len="med"/>
                </a:ln>
              </p:spPr>
            </p:sp>
            <p:sp>
              <p:nvSpPr>
                <p:cNvPr id="19544" name="直接连接符 19544"/>
                <p:cNvSpPr/>
                <p:nvPr/>
              </p:nvSpPr>
              <p:spPr>
                <a:xfrm flipH="1">
                  <a:off x="1928" y="635"/>
                  <a:ext cx="236" cy="91"/>
                </a:xfrm>
                <a:prstGeom prst="line">
                  <a:avLst/>
                </a:prstGeom>
                <a:ln w="19050" cap="flat" cmpd="sng">
                  <a:solidFill>
                    <a:schemeClr val="tx1"/>
                  </a:solidFill>
                  <a:prstDash val="solid"/>
                  <a:round/>
                  <a:headEnd type="none" w="med" len="med"/>
                  <a:tailEnd type="none" w="med" len="med"/>
                </a:ln>
              </p:spPr>
            </p:sp>
            <p:sp>
              <p:nvSpPr>
                <p:cNvPr id="19545" name="直接连接符 19545"/>
                <p:cNvSpPr/>
                <p:nvPr/>
              </p:nvSpPr>
              <p:spPr>
                <a:xfrm>
                  <a:off x="1928" y="589"/>
                  <a:ext cx="236" cy="46"/>
                </a:xfrm>
                <a:prstGeom prst="line">
                  <a:avLst/>
                </a:prstGeom>
                <a:ln w="19050" cap="flat" cmpd="sng">
                  <a:solidFill>
                    <a:schemeClr val="tx1"/>
                  </a:solidFill>
                  <a:prstDash val="solid"/>
                  <a:round/>
                  <a:headEnd type="none" w="med" len="med"/>
                  <a:tailEnd type="none" w="med" len="med"/>
                </a:ln>
              </p:spPr>
            </p:sp>
            <p:sp>
              <p:nvSpPr>
                <p:cNvPr id="19546" name="直接连接符 19546"/>
                <p:cNvSpPr/>
                <p:nvPr/>
              </p:nvSpPr>
              <p:spPr>
                <a:xfrm>
                  <a:off x="1928" y="726"/>
                  <a:ext cx="236" cy="45"/>
                </a:xfrm>
                <a:prstGeom prst="line">
                  <a:avLst/>
                </a:prstGeom>
                <a:ln w="19050" cap="flat" cmpd="sng">
                  <a:solidFill>
                    <a:schemeClr val="tx1"/>
                  </a:solidFill>
                  <a:prstDash val="solid"/>
                  <a:round/>
                  <a:headEnd type="none" w="med" len="med"/>
                  <a:tailEnd type="none" w="med" len="med"/>
                </a:ln>
              </p:spPr>
            </p:sp>
            <p:sp>
              <p:nvSpPr>
                <p:cNvPr id="19547" name="直接连接符 19547"/>
                <p:cNvSpPr/>
                <p:nvPr/>
              </p:nvSpPr>
              <p:spPr>
                <a:xfrm flipH="1">
                  <a:off x="1928" y="771"/>
                  <a:ext cx="236" cy="91"/>
                </a:xfrm>
                <a:prstGeom prst="line">
                  <a:avLst/>
                </a:prstGeom>
                <a:ln w="19050" cap="flat" cmpd="sng">
                  <a:solidFill>
                    <a:schemeClr val="tx1"/>
                  </a:solidFill>
                  <a:prstDash val="solid"/>
                  <a:round/>
                  <a:headEnd type="none" w="med" len="med"/>
                  <a:tailEnd type="none" w="med" len="med"/>
                </a:ln>
              </p:spPr>
            </p:sp>
            <p:sp>
              <p:nvSpPr>
                <p:cNvPr id="19548" name="直接连接符 19548"/>
                <p:cNvSpPr/>
                <p:nvPr/>
              </p:nvSpPr>
              <p:spPr>
                <a:xfrm>
                  <a:off x="1928" y="862"/>
                  <a:ext cx="188" cy="45"/>
                </a:xfrm>
                <a:prstGeom prst="line">
                  <a:avLst/>
                </a:prstGeom>
                <a:ln w="19050" cap="flat" cmpd="sng">
                  <a:solidFill>
                    <a:schemeClr val="tx1"/>
                  </a:solidFill>
                  <a:prstDash val="solid"/>
                  <a:round/>
                  <a:headEnd type="none" w="med" len="med"/>
                  <a:tailEnd type="none" w="med" len="med"/>
                </a:ln>
              </p:spPr>
            </p:sp>
            <p:sp>
              <p:nvSpPr>
                <p:cNvPr id="19549" name="直接连接符 19549"/>
                <p:cNvSpPr/>
                <p:nvPr/>
              </p:nvSpPr>
              <p:spPr>
                <a:xfrm>
                  <a:off x="1881" y="1134"/>
                  <a:ext cx="282" cy="136"/>
                </a:xfrm>
                <a:prstGeom prst="line">
                  <a:avLst/>
                </a:prstGeom>
                <a:ln w="19050" cap="flat" cmpd="sng">
                  <a:solidFill>
                    <a:schemeClr val="tx1"/>
                  </a:solidFill>
                  <a:prstDash val="solid"/>
                  <a:round/>
                  <a:headEnd type="none" w="med" len="med"/>
                  <a:tailEnd type="none" w="med" len="med"/>
                </a:ln>
              </p:spPr>
            </p:sp>
            <p:sp>
              <p:nvSpPr>
                <p:cNvPr id="19550" name="直接连接符 19550"/>
                <p:cNvSpPr/>
                <p:nvPr/>
              </p:nvSpPr>
              <p:spPr>
                <a:xfrm flipH="1">
                  <a:off x="1881" y="1134"/>
                  <a:ext cx="283" cy="136"/>
                </a:xfrm>
                <a:prstGeom prst="line">
                  <a:avLst/>
                </a:prstGeom>
                <a:ln w="19050" cap="flat" cmpd="sng">
                  <a:solidFill>
                    <a:schemeClr val="tx1"/>
                  </a:solidFill>
                  <a:prstDash val="solid"/>
                  <a:round/>
                  <a:headEnd type="none" w="med" len="med"/>
                  <a:tailEnd type="none" w="med" len="med"/>
                </a:ln>
              </p:spPr>
            </p:sp>
            <p:sp>
              <p:nvSpPr>
                <p:cNvPr id="19551" name="直接连接符 19551"/>
                <p:cNvSpPr/>
                <p:nvPr/>
              </p:nvSpPr>
              <p:spPr>
                <a:xfrm>
                  <a:off x="1881" y="1134"/>
                  <a:ext cx="0" cy="136"/>
                </a:xfrm>
                <a:prstGeom prst="line">
                  <a:avLst/>
                </a:prstGeom>
                <a:ln w="19050" cap="flat" cmpd="sng">
                  <a:solidFill>
                    <a:schemeClr val="tx1"/>
                  </a:solidFill>
                  <a:prstDash val="solid"/>
                  <a:round/>
                  <a:headEnd type="none" w="med" len="med"/>
                  <a:tailEnd type="none" w="med" len="med"/>
                </a:ln>
              </p:spPr>
            </p:sp>
            <p:sp>
              <p:nvSpPr>
                <p:cNvPr id="19552" name="直接连接符 19552"/>
                <p:cNvSpPr/>
                <p:nvPr/>
              </p:nvSpPr>
              <p:spPr>
                <a:xfrm>
                  <a:off x="2164" y="1134"/>
                  <a:ext cx="0" cy="136"/>
                </a:xfrm>
                <a:prstGeom prst="line">
                  <a:avLst/>
                </a:prstGeom>
                <a:ln w="19050" cap="flat" cmpd="sng">
                  <a:solidFill>
                    <a:schemeClr val="tx1"/>
                  </a:solidFill>
                  <a:prstDash val="solid"/>
                  <a:round/>
                  <a:headEnd type="none" w="med" len="med"/>
                  <a:tailEnd type="none" w="med" len="med"/>
                </a:ln>
              </p:spPr>
            </p:sp>
            <p:sp>
              <p:nvSpPr>
                <p:cNvPr id="19553" name="矩形 19553"/>
                <p:cNvSpPr/>
                <p:nvPr/>
              </p:nvSpPr>
              <p:spPr>
                <a:xfrm>
                  <a:off x="1081" y="1179"/>
                  <a:ext cx="800"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9554" name="矩形 19554"/>
                <p:cNvSpPr/>
                <p:nvPr/>
              </p:nvSpPr>
              <p:spPr>
                <a:xfrm>
                  <a:off x="2164" y="1179"/>
                  <a:ext cx="799"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9555" name="矩形 19555"/>
                <p:cNvSpPr/>
                <p:nvPr/>
              </p:nvSpPr>
              <p:spPr>
                <a:xfrm>
                  <a:off x="2023" y="226"/>
                  <a:ext cx="46" cy="182"/>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19556" name="直接连接符 19556"/>
                <p:cNvSpPr/>
                <p:nvPr/>
              </p:nvSpPr>
              <p:spPr>
                <a:xfrm flipV="1">
                  <a:off x="1693" y="90"/>
                  <a:ext cx="189" cy="227"/>
                </a:xfrm>
                <a:prstGeom prst="line">
                  <a:avLst/>
                </a:prstGeom>
                <a:ln w="19050" cap="flat" cmpd="sng">
                  <a:solidFill>
                    <a:schemeClr val="tx1"/>
                  </a:solidFill>
                  <a:prstDash val="solid"/>
                  <a:round/>
                  <a:headEnd type="none" w="med" len="med"/>
                  <a:tailEnd type="triangle" w="med" len="med"/>
                </a:ln>
              </p:spPr>
            </p:sp>
            <p:sp>
              <p:nvSpPr>
                <p:cNvPr id="19557" name="直接连接符 19557"/>
                <p:cNvSpPr/>
                <p:nvPr/>
              </p:nvSpPr>
              <p:spPr>
                <a:xfrm flipV="1">
                  <a:off x="2351" y="90"/>
                  <a:ext cx="189" cy="227"/>
                </a:xfrm>
                <a:prstGeom prst="line">
                  <a:avLst/>
                </a:prstGeom>
                <a:ln w="19050" cap="flat" cmpd="sng">
                  <a:solidFill>
                    <a:schemeClr val="tx1"/>
                  </a:solidFill>
                  <a:prstDash val="solid"/>
                  <a:round/>
                  <a:headEnd type="none" w="med" len="med"/>
                  <a:tailEnd type="triangle" w="med" len="med"/>
                </a:ln>
              </p:spPr>
            </p:sp>
            <p:sp>
              <p:nvSpPr>
                <p:cNvPr id="19558" name="直接连接符 19558"/>
                <p:cNvSpPr/>
                <p:nvPr/>
              </p:nvSpPr>
              <p:spPr>
                <a:xfrm flipH="1">
                  <a:off x="3433" y="317"/>
                  <a:ext cx="282" cy="0"/>
                </a:xfrm>
                <a:prstGeom prst="line">
                  <a:avLst/>
                </a:prstGeom>
                <a:ln w="19050" cap="flat" cmpd="sng">
                  <a:solidFill>
                    <a:schemeClr val="tx1"/>
                  </a:solidFill>
                  <a:prstDash val="solid"/>
                  <a:round/>
                  <a:headEnd type="triangle" w="med" len="med"/>
                  <a:tailEnd type="none" w="med" len="med"/>
                </a:ln>
              </p:spPr>
            </p:sp>
            <p:sp>
              <p:nvSpPr>
                <p:cNvPr id="19559" name="直接连接符 19559"/>
                <p:cNvSpPr/>
                <p:nvPr/>
              </p:nvSpPr>
              <p:spPr>
                <a:xfrm flipV="1">
                  <a:off x="2117" y="952"/>
                  <a:ext cx="0" cy="91"/>
                </a:xfrm>
                <a:prstGeom prst="line">
                  <a:avLst/>
                </a:prstGeom>
                <a:ln w="19050" cap="flat" cmpd="sng">
                  <a:solidFill>
                    <a:schemeClr val="tx1"/>
                  </a:solidFill>
                  <a:prstDash val="solid"/>
                  <a:round/>
                  <a:headEnd type="none" w="med" len="med"/>
                  <a:tailEnd type="triangle" w="med" len="med"/>
                </a:ln>
              </p:spPr>
            </p:sp>
            <p:sp>
              <p:nvSpPr>
                <p:cNvPr id="19560" name="直接连接符 19560"/>
                <p:cNvSpPr/>
                <p:nvPr/>
              </p:nvSpPr>
              <p:spPr>
                <a:xfrm>
                  <a:off x="2117" y="998"/>
                  <a:ext cx="0" cy="90"/>
                </a:xfrm>
                <a:prstGeom prst="line">
                  <a:avLst/>
                </a:prstGeom>
                <a:ln w="19050" cap="flat" cmpd="sng">
                  <a:solidFill>
                    <a:schemeClr val="tx1"/>
                  </a:solidFill>
                  <a:prstDash val="solid"/>
                  <a:round/>
                  <a:headEnd type="none" w="med" len="med"/>
                  <a:tailEnd type="triangle" w="med" len="med"/>
                </a:ln>
              </p:spPr>
            </p:sp>
            <p:sp>
              <p:nvSpPr>
                <p:cNvPr id="19561" name="矩形 19561"/>
                <p:cNvSpPr/>
                <p:nvPr/>
              </p:nvSpPr>
              <p:spPr>
                <a:xfrm>
                  <a:off x="283" y="317"/>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供气</a:t>
                  </a:r>
                  <a:endParaRPr lang="zh-CN" altLang="en-US" sz="2400" b="1" dirty="0">
                    <a:latin typeface="Arial" panose="020B0604020202020204" pitchFamily="34" charset="0"/>
                  </a:endParaRPr>
                </a:p>
              </p:txBody>
            </p:sp>
            <p:sp>
              <p:nvSpPr>
                <p:cNvPr id="19562" name="矩形 19562"/>
                <p:cNvSpPr/>
                <p:nvPr/>
              </p:nvSpPr>
              <p:spPr>
                <a:xfrm>
                  <a:off x="2305" y="771"/>
                  <a:ext cx="1222"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气动执行器</a:t>
                  </a:r>
                  <a:endParaRPr lang="zh-CN" altLang="en-US" sz="2400" b="1" dirty="0">
                    <a:latin typeface="Arial" panose="020B0604020202020204" pitchFamily="34" charset="0"/>
                  </a:endParaRPr>
                </a:p>
              </p:txBody>
            </p:sp>
            <p:sp>
              <p:nvSpPr>
                <p:cNvPr id="19563" name="矩形 19563"/>
                <p:cNvSpPr/>
                <p:nvPr/>
              </p:nvSpPr>
              <p:spPr>
                <a:xfrm>
                  <a:off x="0" y="725"/>
                  <a:ext cx="1222"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阀位检测</a:t>
                  </a:r>
                  <a:endParaRPr lang="zh-CN" altLang="en-US" sz="2400" b="1" dirty="0">
                    <a:latin typeface="Arial" panose="020B0604020202020204" pitchFamily="34" charset="0"/>
                  </a:endParaRPr>
                </a:p>
              </p:txBody>
            </p:sp>
            <p:sp>
              <p:nvSpPr>
                <p:cNvPr id="19564" name="文本框 19564"/>
                <p:cNvSpPr txBox="1"/>
                <p:nvPr/>
              </p:nvSpPr>
              <p:spPr>
                <a:xfrm>
                  <a:off x="325" y="1223"/>
                  <a:ext cx="2812" cy="329"/>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rPr>
                    <a:t>图</a:t>
                  </a:r>
                  <a:r>
                    <a:rPr lang="en-US" altLang="zh-CN" b="1" dirty="0">
                      <a:latin typeface="Times New Roman" panose="02020603050405020304" pitchFamily="18" charset="0"/>
                    </a:rPr>
                    <a:t>5-6</a:t>
                  </a:r>
                  <a:r>
                    <a:rPr lang="en-US" altLang="zh-CN" b="1" dirty="0">
                      <a:latin typeface="Times New Roman" panose="02020603050405020304" pitchFamily="18" charset="0"/>
                    </a:rPr>
                    <a:t> </a:t>
                  </a:r>
                  <a:r>
                    <a:rPr lang="zh-CN" altLang="en-US" b="1" dirty="0">
                      <a:latin typeface="Times New Roman" panose="02020603050405020304" pitchFamily="18" charset="0"/>
                    </a:rPr>
                    <a:t>阀门定位器结构图</a:t>
                  </a:r>
                  <a:endParaRPr lang="zh-CN" altLang="en-US" b="1" dirty="0">
                    <a:latin typeface="Times New Roman" panose="02020603050405020304" pitchFamily="18" charset="0"/>
                  </a:endParaRPr>
                </a:p>
              </p:txBody>
            </p:sp>
          </p:grpSp>
        </p:grpSp>
        <p:sp>
          <p:nvSpPr>
            <p:cNvPr id="19565" name="文本框 19565"/>
            <p:cNvSpPr txBox="1"/>
            <p:nvPr/>
          </p:nvSpPr>
          <p:spPr>
            <a:xfrm>
              <a:off x="10602" y="4380"/>
              <a:ext cx="1896" cy="628"/>
            </a:xfrm>
            <a:prstGeom prst="rect">
              <a:avLst/>
            </a:prstGeom>
            <a:noFill/>
            <a:ln w="9525">
              <a:noFill/>
            </a:ln>
          </p:spPr>
          <p:txBody>
            <a:bodyPr wrap="none" anchor="t">
              <a:spAutoFit/>
            </a:bodyPr>
            <a:p>
              <a:r>
                <a:rPr lang="zh-CN" altLang="en-US" sz="2000" b="1" dirty="0">
                  <a:latin typeface="Arial" panose="020B0604020202020204" pitchFamily="34" charset="0"/>
                </a:rPr>
                <a:t>升压模块</a:t>
              </a:r>
              <a:endParaRPr lang="zh-CN" altLang="en-US" sz="2000" b="1" dirty="0">
                <a:latin typeface="Arial" panose="020B0604020202020204" pitchFamily="34" charset="0"/>
              </a:endParaRPr>
            </a:p>
          </p:txBody>
        </p:sp>
        <p:graphicFrame>
          <p:nvGraphicFramePr>
            <p:cNvPr id="19566" name="对象 19566">
              <a:hlinkClick r:id="" action="ppaction://ole?verb="/>
            </p:cNvPr>
            <p:cNvGraphicFramePr>
              <a:graphicFrameLocks noChangeAspect="1"/>
            </p:cNvGraphicFramePr>
            <p:nvPr/>
          </p:nvGraphicFramePr>
          <p:xfrm>
            <a:off x="7541" y="5854"/>
            <a:ext cx="907" cy="383"/>
          </p:xfrm>
          <a:graphic>
            <a:graphicData uri="http://schemas.openxmlformats.org/presentationml/2006/ole">
              <mc:AlternateContent xmlns:mc="http://schemas.openxmlformats.org/markup-compatibility/2006">
                <mc:Choice xmlns:v="urn:schemas-microsoft-com:vml" Requires="v">
                  <p:oleObj spid="_x0000_s3076" name="" r:id="rId1" imgW="421005" imgH="178435" progId="">
                    <p:embed/>
                  </p:oleObj>
                </mc:Choice>
                <mc:Fallback>
                  <p:oleObj name="" r:id="rId1" imgW="421005" imgH="178435" progId="">
                    <p:embed/>
                    <p:pic>
                      <p:nvPicPr>
                        <p:cNvPr id="0" name="图片 3075"/>
                        <p:cNvPicPr/>
                        <p:nvPr/>
                      </p:nvPicPr>
                      <p:blipFill>
                        <a:blip r:embed="rId2"/>
                        <a:stretch>
                          <a:fillRect/>
                        </a:stretch>
                      </p:blipFill>
                      <p:spPr>
                        <a:xfrm>
                          <a:off x="7541" y="5854"/>
                          <a:ext cx="907" cy="383"/>
                        </a:xfrm>
                        <a:prstGeom prst="rect">
                          <a:avLst/>
                        </a:prstGeom>
                        <a:noFill/>
                        <a:ln w="38100">
                          <a:noFill/>
                          <a:miter/>
                        </a:ln>
                      </p:spPr>
                    </p:pic>
                  </p:oleObj>
                </mc:Fallback>
              </mc:AlternateContent>
            </a:graphicData>
          </a:graphic>
        </p:graphicFrame>
        <p:graphicFrame>
          <p:nvGraphicFramePr>
            <p:cNvPr id="19567" name="对象 19567">
              <a:hlinkClick r:id="" action="ppaction://ole?verb="/>
            </p:cNvPr>
            <p:cNvGraphicFramePr>
              <a:graphicFrameLocks noChangeAspect="1"/>
            </p:cNvGraphicFramePr>
            <p:nvPr/>
          </p:nvGraphicFramePr>
          <p:xfrm>
            <a:off x="8675" y="5854"/>
            <a:ext cx="907" cy="383"/>
          </p:xfrm>
          <a:graphic>
            <a:graphicData uri="http://schemas.openxmlformats.org/presentationml/2006/ole">
              <mc:AlternateContent xmlns:mc="http://schemas.openxmlformats.org/markup-compatibility/2006">
                <mc:Choice xmlns:v="urn:schemas-microsoft-com:vml" Requires="v">
                  <p:oleObj spid="_x0000_s3077" name="" r:id="rId3" imgW="421005" imgH="178435" progId="">
                    <p:embed/>
                  </p:oleObj>
                </mc:Choice>
                <mc:Fallback>
                  <p:oleObj name="" r:id="rId3" imgW="421005" imgH="178435" progId="">
                    <p:embed/>
                    <p:pic>
                      <p:nvPicPr>
                        <p:cNvPr id="0" name="图片 3076"/>
                        <p:cNvPicPr/>
                        <p:nvPr/>
                      </p:nvPicPr>
                      <p:blipFill>
                        <a:blip r:embed="rId2"/>
                        <a:stretch>
                          <a:fillRect/>
                        </a:stretch>
                      </p:blipFill>
                      <p:spPr>
                        <a:xfrm>
                          <a:off x="8675" y="5854"/>
                          <a:ext cx="907" cy="383"/>
                        </a:xfrm>
                        <a:prstGeom prst="rect">
                          <a:avLst/>
                        </a:prstGeom>
                        <a:noFill/>
                        <a:ln w="38100">
                          <a:noFill/>
                          <a:miter/>
                        </a:ln>
                      </p:spPr>
                    </p:pic>
                  </p:oleObj>
                </mc:Fallback>
              </mc:AlternateContent>
            </a:graphicData>
          </a:graphic>
        </p:graphicFrame>
      </p:grpSp>
      <p:sp>
        <p:nvSpPr>
          <p:cNvPr id="11" name="文本框 10"/>
          <p:cNvSpPr txBox="1"/>
          <p:nvPr/>
        </p:nvSpPr>
        <p:spPr>
          <a:xfrm>
            <a:off x="4070350" y="114935"/>
            <a:ext cx="3626485"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5. 3 </a:t>
            </a:r>
            <a:r>
              <a:rPr lang="zh-CN" altLang="en-US" dirty="0">
                <a:solidFill>
                  <a:schemeClr val="bg1"/>
                </a:solidFill>
                <a:latin typeface="Times New Roman" panose="02020603050405020304" pitchFamily="18" charset="0"/>
                <a:sym typeface="+mn-ea"/>
              </a:rPr>
              <a:t>智能阀门定位器</a:t>
            </a:r>
            <a:endParaRPr lang="zh-CN" altLang="en-US"/>
          </a:p>
        </p:txBody>
      </p:sp>
    </p:spTree>
  </p:cSld>
  <p:clrMapOvr>
    <a:masterClrMapping/>
  </p:clrMapOvr>
  <p:transition spd="slow" advClick="0">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对象 11"/>
          <p:cNvGraphicFramePr/>
          <p:nvPr/>
        </p:nvGraphicFramePr>
        <p:xfrm>
          <a:off x="4615815" y="3129915"/>
          <a:ext cx="3575050" cy="2678430"/>
        </p:xfrm>
        <a:graphic>
          <a:graphicData uri="http://schemas.openxmlformats.org/presentationml/2006/ole">
            <mc:AlternateContent xmlns:mc="http://schemas.openxmlformats.org/markup-compatibility/2006">
              <mc:Choice xmlns:v="urn:schemas-microsoft-com:vml" Requires="v">
                <p:oleObj spid="_x0000_s13" name="" r:id="rId1" imgW="3571875" imgH="2676525" progId="Paint.Picture">
                  <p:embed/>
                </p:oleObj>
              </mc:Choice>
              <mc:Fallback>
                <p:oleObj name="" r:id="rId1" imgW="3571875" imgH="2676525" progId="Paint.Picture">
                  <p:embed/>
                  <p:pic>
                    <p:nvPicPr>
                      <p:cNvPr id="0" name="图片 12"/>
                      <p:cNvPicPr/>
                      <p:nvPr/>
                    </p:nvPicPr>
                    <p:blipFill>
                      <a:blip r:embed="rId2"/>
                      <a:stretch>
                        <a:fillRect/>
                      </a:stretch>
                    </p:blipFill>
                    <p:spPr>
                      <a:xfrm>
                        <a:off x="4615815" y="3129915"/>
                        <a:ext cx="3575050" cy="2678430"/>
                      </a:xfrm>
                      <a:prstGeom prst="rect">
                        <a:avLst/>
                      </a:prstGeom>
                    </p:spPr>
                  </p:pic>
                </p:oleObj>
              </mc:Fallback>
            </mc:AlternateContent>
          </a:graphicData>
        </a:graphic>
      </p:graphicFrame>
      <p:sp>
        <p:nvSpPr>
          <p:cNvPr id="20482" name="文本框 20482"/>
          <p:cNvSpPr txBox="1"/>
          <p:nvPr/>
        </p:nvSpPr>
        <p:spPr>
          <a:xfrm>
            <a:off x="1447800" y="912495"/>
            <a:ext cx="9578975" cy="953135"/>
          </a:xfrm>
          <a:prstGeom prst="rect">
            <a:avLst/>
          </a:prstGeom>
          <a:noFill/>
          <a:ln w="9525">
            <a:noFill/>
          </a:ln>
        </p:spPr>
        <p:txBody>
          <a:bodyPr wrap="square" anchor="t">
            <a:spAutoFit/>
          </a:bodyPr>
          <a:p>
            <a:pPr>
              <a:spcBef>
                <a:spcPct val="50000"/>
              </a:spcBef>
            </a:pPr>
            <a:r>
              <a:rPr lang="zh-CN" altLang="en-US" b="1" dirty="0">
                <a:latin typeface="Times New Roman" panose="02020603050405020304" pitchFamily="18" charset="0"/>
              </a:rPr>
              <a:t>压电阀：压电陶瓷片在电压作用下产生弯曲变形原理制成的可调开度的两位式控制阀。</a:t>
            </a:r>
            <a:endParaRPr lang="zh-CN" altLang="en-US" b="1" dirty="0">
              <a:latin typeface="Times New Roman" panose="02020603050405020304" pitchFamily="18" charset="0"/>
            </a:endParaRPr>
          </a:p>
        </p:txBody>
      </p:sp>
      <p:pic>
        <p:nvPicPr>
          <p:cNvPr id="20483" name="图片 20483"/>
          <p:cNvPicPr>
            <a:picLocks noChangeAspect="1"/>
          </p:cNvPicPr>
          <p:nvPr>
            <p:custDataLst>
              <p:tags r:id="rId3"/>
            </p:custDataLst>
          </p:nvPr>
        </p:nvPicPr>
        <p:blipFill>
          <a:blip r:embed="rId4"/>
          <a:stretch>
            <a:fillRect/>
          </a:stretch>
        </p:blipFill>
        <p:spPr>
          <a:xfrm>
            <a:off x="436880" y="3129598"/>
            <a:ext cx="3960813" cy="2625725"/>
          </a:xfrm>
          <a:prstGeom prst="rect">
            <a:avLst/>
          </a:prstGeom>
          <a:noFill/>
          <a:ln w="9525">
            <a:noFill/>
          </a:ln>
        </p:spPr>
      </p:pic>
      <p:pic>
        <p:nvPicPr>
          <p:cNvPr id="20484" name="图片 20484"/>
          <p:cNvPicPr>
            <a:picLocks noChangeAspect="1"/>
          </p:cNvPicPr>
          <p:nvPr>
            <p:custDataLst>
              <p:tags r:id="rId5"/>
            </p:custDataLst>
          </p:nvPr>
        </p:nvPicPr>
        <p:blipFill>
          <a:blip r:embed="rId6"/>
          <a:stretch>
            <a:fillRect/>
          </a:stretch>
        </p:blipFill>
        <p:spPr>
          <a:xfrm>
            <a:off x="8408670" y="3129915"/>
            <a:ext cx="3311525" cy="2357438"/>
          </a:xfrm>
          <a:prstGeom prst="rect">
            <a:avLst/>
          </a:prstGeom>
          <a:noFill/>
          <a:ln w="9525">
            <a:noFill/>
          </a:ln>
        </p:spPr>
      </p:pic>
      <p:graphicFrame>
        <p:nvGraphicFramePr>
          <p:cNvPr id="3" name="对象 2">
            <a:hlinkClick r:id="" action="ppaction://ole?verb="/>
          </p:cNvPr>
          <p:cNvGraphicFramePr>
            <a:graphicFrameLocks noChangeAspect="1"/>
          </p:cNvGraphicFramePr>
          <p:nvPr/>
        </p:nvGraphicFramePr>
        <p:xfrm>
          <a:off x="9395460" y="2741930"/>
          <a:ext cx="667385" cy="387985"/>
        </p:xfrm>
        <a:graphic>
          <a:graphicData uri="http://schemas.openxmlformats.org/presentationml/2006/ole">
            <mc:AlternateContent xmlns:mc="http://schemas.openxmlformats.org/markup-compatibility/2006">
              <mc:Choice xmlns:v="urn:schemas-microsoft-com:vml" Requires="v">
                <p:oleObj spid="_x0000_s1025" name="" r:id="rId7" imgW="304800" imgH="177165" progId="Equation.KSEE3">
                  <p:embed/>
                </p:oleObj>
              </mc:Choice>
              <mc:Fallback>
                <p:oleObj name="" r:id="rId7" imgW="304800" imgH="177165" progId="Equation.KSEE3">
                  <p:embed/>
                  <p:pic>
                    <p:nvPicPr>
                      <p:cNvPr id="0" name="图片 1024"/>
                      <p:cNvPicPr/>
                      <p:nvPr/>
                    </p:nvPicPr>
                    <p:blipFill>
                      <a:blip r:embed="rId8"/>
                      <a:stretch>
                        <a:fillRect/>
                      </a:stretch>
                    </p:blipFill>
                    <p:spPr>
                      <a:xfrm>
                        <a:off x="9395460" y="2741930"/>
                        <a:ext cx="667385" cy="38798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447800" y="2741930"/>
          <a:ext cx="667385" cy="387985"/>
        </p:xfrm>
        <a:graphic>
          <a:graphicData uri="http://schemas.openxmlformats.org/presentationml/2006/ole">
            <mc:AlternateContent xmlns:mc="http://schemas.openxmlformats.org/markup-compatibility/2006">
              <mc:Choice xmlns:v="urn:schemas-microsoft-com:vml" Requires="v">
                <p:oleObj spid="_x0000_s5" name="" r:id="rId9" imgW="304800" imgH="177165" progId="Equation.KSEE3">
                  <p:embed/>
                </p:oleObj>
              </mc:Choice>
              <mc:Fallback>
                <p:oleObj name="" r:id="rId9" imgW="304800" imgH="177165" progId="Equation.KSEE3">
                  <p:embed/>
                  <p:pic>
                    <p:nvPicPr>
                      <p:cNvPr id="0" name="图片 1024"/>
                      <p:cNvPicPr/>
                      <p:nvPr/>
                    </p:nvPicPr>
                    <p:blipFill>
                      <a:blip r:embed="rId8"/>
                      <a:stretch>
                        <a:fillRect/>
                      </a:stretch>
                    </p:blipFill>
                    <p:spPr>
                      <a:xfrm>
                        <a:off x="1447800" y="2741930"/>
                        <a:ext cx="667385" cy="387985"/>
                      </a:xfrm>
                      <a:prstGeom prst="rect">
                        <a:avLst/>
                      </a:prstGeom>
                    </p:spPr>
                  </p:pic>
                </p:oleObj>
              </mc:Fallback>
            </mc:AlternateContent>
          </a:graphicData>
        </a:graphic>
      </p:graphicFrame>
      <p:sp>
        <p:nvSpPr>
          <p:cNvPr id="6" name="文本框 20482"/>
          <p:cNvSpPr txBox="1"/>
          <p:nvPr/>
        </p:nvSpPr>
        <p:spPr>
          <a:xfrm>
            <a:off x="2319020" y="2741930"/>
            <a:ext cx="1155065" cy="368300"/>
          </a:xfrm>
          <a:prstGeom prst="rect">
            <a:avLst/>
          </a:prstGeom>
          <a:noFill/>
          <a:ln w="9525">
            <a:noFill/>
          </a:ln>
        </p:spPr>
        <p:txBody>
          <a:bodyPr wrap="square" anchor="t">
            <a:spAutoFit/>
          </a:bodyPr>
          <a:p>
            <a:pPr>
              <a:spcBef>
                <a:spcPct val="50000"/>
              </a:spcBef>
            </a:pPr>
            <a:r>
              <a:rPr lang="zh-CN" altLang="en-US" sz="1800" b="1" dirty="0">
                <a:latin typeface="Times New Roman" panose="02020603050405020304" pitchFamily="18" charset="0"/>
              </a:rPr>
              <a:t>开关断开</a:t>
            </a:r>
            <a:endParaRPr lang="zh-CN" altLang="en-US" sz="1800" b="1" dirty="0">
              <a:latin typeface="Times New Roman" panose="02020603050405020304" pitchFamily="18" charset="0"/>
            </a:endParaRPr>
          </a:p>
        </p:txBody>
      </p:sp>
      <p:sp>
        <p:nvSpPr>
          <p:cNvPr id="7" name="文本框 20482"/>
          <p:cNvSpPr txBox="1"/>
          <p:nvPr/>
        </p:nvSpPr>
        <p:spPr>
          <a:xfrm>
            <a:off x="10062845" y="2741930"/>
            <a:ext cx="1155065" cy="368300"/>
          </a:xfrm>
          <a:prstGeom prst="rect">
            <a:avLst/>
          </a:prstGeom>
          <a:noFill/>
          <a:ln w="9525">
            <a:noFill/>
          </a:ln>
        </p:spPr>
        <p:txBody>
          <a:bodyPr wrap="square" anchor="t">
            <a:spAutoFit/>
          </a:bodyPr>
          <a:p>
            <a:pPr>
              <a:spcBef>
                <a:spcPct val="50000"/>
              </a:spcBef>
            </a:pPr>
            <a:r>
              <a:rPr lang="zh-CN" altLang="en-US" sz="1800" b="1" dirty="0">
                <a:latin typeface="Times New Roman" panose="02020603050405020304" pitchFamily="18" charset="0"/>
              </a:rPr>
              <a:t>开关闭合</a:t>
            </a:r>
            <a:endParaRPr lang="zh-CN" altLang="en-US" sz="1800" b="1" dirty="0">
              <a:latin typeface="Times New Roman" panose="02020603050405020304" pitchFamily="18" charset="0"/>
            </a:endParaRPr>
          </a:p>
        </p:txBody>
      </p:sp>
      <p:cxnSp>
        <p:nvCxnSpPr>
          <p:cNvPr id="9" name="直接箭头连接符 8"/>
          <p:cNvCxnSpPr/>
          <p:nvPr/>
        </p:nvCxnSpPr>
        <p:spPr>
          <a:xfrm>
            <a:off x="6079490" y="2937510"/>
            <a:ext cx="88265" cy="491490"/>
          </a:xfrm>
          <a:prstGeom prst="straightConnector1">
            <a:avLst/>
          </a:prstGeom>
          <a:ln w="12700" cmpd="sng">
            <a:solidFill>
              <a:srgbClr val="0000FF"/>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文本框 20482"/>
          <p:cNvSpPr txBox="1"/>
          <p:nvPr/>
        </p:nvSpPr>
        <p:spPr>
          <a:xfrm>
            <a:off x="5546090" y="2569210"/>
            <a:ext cx="1155065" cy="368300"/>
          </a:xfrm>
          <a:prstGeom prst="rect">
            <a:avLst/>
          </a:prstGeom>
          <a:noFill/>
          <a:ln w="9525">
            <a:noFill/>
          </a:ln>
        </p:spPr>
        <p:txBody>
          <a:bodyPr wrap="square" anchor="t">
            <a:spAutoFit/>
          </a:bodyPr>
          <a:p>
            <a:pPr>
              <a:spcBef>
                <a:spcPct val="50000"/>
              </a:spcBef>
            </a:pPr>
            <a:r>
              <a:rPr lang="en-US" altLang="zh-CN" sz="1800" b="1" dirty="0">
                <a:latin typeface="Times New Roman" panose="02020603050405020304" pitchFamily="18" charset="0"/>
              </a:rPr>
              <a:t>PWM</a:t>
            </a:r>
            <a:endParaRPr lang="en-US" altLang="zh-CN" sz="1800" b="1" dirty="0">
              <a:latin typeface="Times New Roman" panose="02020603050405020304" pitchFamily="18" charset="0"/>
            </a:endParaRPr>
          </a:p>
        </p:txBody>
      </p:sp>
      <p:sp>
        <p:nvSpPr>
          <p:cNvPr id="8" name="文本框 7"/>
          <p:cNvSpPr txBox="1"/>
          <p:nvPr/>
        </p:nvSpPr>
        <p:spPr>
          <a:xfrm>
            <a:off x="4070350" y="114935"/>
            <a:ext cx="3626485"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5. 3 </a:t>
            </a:r>
            <a:r>
              <a:rPr lang="zh-CN" altLang="en-US" dirty="0">
                <a:solidFill>
                  <a:schemeClr val="bg1"/>
                </a:solidFill>
                <a:latin typeface="Times New Roman" panose="02020603050405020304" pitchFamily="18" charset="0"/>
                <a:sym typeface="+mn-ea"/>
              </a:rPr>
              <a:t>智能阀门定位器</a:t>
            </a:r>
            <a:endParaRPr lang="zh-CN" altLang="en-US"/>
          </a:p>
        </p:txBody>
      </p:sp>
    </p:spTree>
  </p:cSld>
  <p:clrMapOvr>
    <a:masterClrMapping/>
  </p:clrMapOvr>
  <p:transition spd="slow" advClick="0">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矩形 21505"/>
          <p:cNvSpPr/>
          <p:nvPr/>
        </p:nvSpPr>
        <p:spPr>
          <a:xfrm>
            <a:off x="1324610" y="1338580"/>
            <a:ext cx="3794125" cy="460375"/>
          </a:xfrm>
          <a:prstGeom prst="rect">
            <a:avLst/>
          </a:prstGeom>
          <a:noFill/>
          <a:ln w="9525">
            <a:noFill/>
          </a:ln>
        </p:spPr>
        <p:txBody>
          <a:bodyPr anchor="t">
            <a:spAutoFit/>
          </a:bodyPr>
          <a:p>
            <a:r>
              <a:rPr lang="zh-CN" altLang="en-US" sz="2400" b="1" dirty="0">
                <a:solidFill>
                  <a:srgbClr val="0000FF"/>
                </a:solidFill>
                <a:latin typeface="Times New Roman" panose="02020603050405020304" pitchFamily="18" charset="0"/>
                <a:sym typeface="Arial" panose="020B0604020202020204" pitchFamily="34" charset="0"/>
              </a:rPr>
              <a:t>（</a:t>
            </a:r>
            <a:r>
              <a:rPr lang="en-US" altLang="zh-CN" sz="2400" b="1" dirty="0">
                <a:solidFill>
                  <a:srgbClr val="0000FF"/>
                </a:solidFill>
                <a:latin typeface="Times New Roman" panose="02020603050405020304" pitchFamily="18" charset="0"/>
                <a:sym typeface="Arial" panose="020B0604020202020204" pitchFamily="34" charset="0"/>
              </a:rPr>
              <a:t>1</a:t>
            </a:r>
            <a:r>
              <a:rPr lang="zh-CN" altLang="en-US" sz="2400" b="1" dirty="0">
                <a:solidFill>
                  <a:srgbClr val="0000FF"/>
                </a:solidFill>
                <a:latin typeface="Times New Roman" panose="02020603050405020304" pitchFamily="18" charset="0"/>
                <a:sym typeface="Arial" panose="020B0604020202020204" pitchFamily="34" charset="0"/>
              </a:rPr>
              <a:t>）（排气，阀回原位）</a:t>
            </a:r>
            <a:endParaRPr lang="zh-CN" altLang="en-US" sz="2400" b="1" dirty="0">
              <a:solidFill>
                <a:srgbClr val="0000FF"/>
              </a:solidFill>
              <a:latin typeface="Times New Roman" panose="02020603050405020304" pitchFamily="18" charset="0"/>
              <a:sym typeface="Arial" panose="020B0604020202020204" pitchFamily="34" charset="0"/>
            </a:endParaRPr>
          </a:p>
        </p:txBody>
      </p:sp>
      <p:grpSp>
        <p:nvGrpSpPr>
          <p:cNvPr id="21506" name="组合 21506"/>
          <p:cNvGrpSpPr/>
          <p:nvPr/>
        </p:nvGrpSpPr>
        <p:grpSpPr>
          <a:xfrm>
            <a:off x="1565593" y="1798955"/>
            <a:ext cx="8453437" cy="5040313"/>
            <a:chOff x="0" y="0"/>
            <a:chExt cx="5325" cy="3175"/>
          </a:xfrm>
        </p:grpSpPr>
        <p:sp>
          <p:nvSpPr>
            <p:cNvPr id="21508" name="文本框 21508"/>
            <p:cNvSpPr txBox="1"/>
            <p:nvPr/>
          </p:nvSpPr>
          <p:spPr>
            <a:xfrm>
              <a:off x="1497" y="318"/>
              <a:ext cx="907"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rPr>
                <a:t>陶瓷片</a:t>
              </a:r>
              <a:endParaRPr lang="zh-CN" altLang="en-US" sz="2400" b="1" dirty="0">
                <a:latin typeface="Times New Roman" panose="02020603050405020304" pitchFamily="18" charset="0"/>
              </a:endParaRPr>
            </a:p>
          </p:txBody>
        </p:sp>
        <p:sp>
          <p:nvSpPr>
            <p:cNvPr id="21509" name="矩形 21509"/>
            <p:cNvSpPr/>
            <p:nvPr/>
          </p:nvSpPr>
          <p:spPr>
            <a:xfrm>
              <a:off x="363" y="726"/>
              <a:ext cx="1769"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1510" name="直接连接符 21510"/>
            <p:cNvSpPr/>
            <p:nvPr/>
          </p:nvSpPr>
          <p:spPr>
            <a:xfrm>
              <a:off x="1859" y="726"/>
              <a:ext cx="0" cy="136"/>
            </a:xfrm>
            <a:prstGeom prst="line">
              <a:avLst/>
            </a:prstGeom>
            <a:ln w="19050" cap="flat" cmpd="sng">
              <a:solidFill>
                <a:schemeClr val="tx1"/>
              </a:solidFill>
              <a:prstDash val="solid"/>
              <a:round/>
              <a:headEnd type="none" w="med" len="med"/>
              <a:tailEnd type="none" w="med" len="med"/>
            </a:ln>
          </p:spPr>
        </p:sp>
        <p:sp>
          <p:nvSpPr>
            <p:cNvPr id="21511" name="直接连接符 21511"/>
            <p:cNvSpPr/>
            <p:nvPr/>
          </p:nvSpPr>
          <p:spPr>
            <a:xfrm>
              <a:off x="1950" y="726"/>
              <a:ext cx="0" cy="136"/>
            </a:xfrm>
            <a:prstGeom prst="line">
              <a:avLst/>
            </a:prstGeom>
            <a:ln w="19050" cap="flat" cmpd="sng">
              <a:solidFill>
                <a:schemeClr val="tx1"/>
              </a:solidFill>
              <a:prstDash val="solid"/>
              <a:round/>
              <a:headEnd type="none" w="med" len="med"/>
              <a:tailEnd type="none" w="med" len="med"/>
            </a:ln>
          </p:spPr>
        </p:sp>
        <p:sp>
          <p:nvSpPr>
            <p:cNvPr id="21512" name="直接连接符 21512"/>
            <p:cNvSpPr/>
            <p:nvPr/>
          </p:nvSpPr>
          <p:spPr>
            <a:xfrm>
              <a:off x="635" y="1315"/>
              <a:ext cx="0" cy="136"/>
            </a:xfrm>
            <a:prstGeom prst="line">
              <a:avLst/>
            </a:prstGeom>
            <a:ln w="19050" cap="flat" cmpd="sng">
              <a:solidFill>
                <a:schemeClr val="tx1"/>
              </a:solidFill>
              <a:prstDash val="solid"/>
              <a:round/>
              <a:headEnd type="none" w="med" len="med"/>
              <a:tailEnd type="none" w="med" len="med"/>
            </a:ln>
          </p:spPr>
        </p:sp>
        <p:sp>
          <p:nvSpPr>
            <p:cNvPr id="21513" name="直接连接符 21513"/>
            <p:cNvSpPr/>
            <p:nvPr/>
          </p:nvSpPr>
          <p:spPr>
            <a:xfrm>
              <a:off x="726" y="1315"/>
              <a:ext cx="0" cy="136"/>
            </a:xfrm>
            <a:prstGeom prst="line">
              <a:avLst/>
            </a:prstGeom>
            <a:ln w="19050" cap="flat" cmpd="sng">
              <a:solidFill>
                <a:schemeClr val="tx1"/>
              </a:solidFill>
              <a:prstDash val="solid"/>
              <a:round/>
              <a:headEnd type="none" w="med" len="med"/>
              <a:tailEnd type="none" w="med" len="med"/>
            </a:ln>
          </p:spPr>
        </p:sp>
        <p:sp>
          <p:nvSpPr>
            <p:cNvPr id="21514" name="直接连接符 21514"/>
            <p:cNvSpPr/>
            <p:nvPr/>
          </p:nvSpPr>
          <p:spPr>
            <a:xfrm>
              <a:off x="1859" y="1315"/>
              <a:ext cx="0" cy="136"/>
            </a:xfrm>
            <a:prstGeom prst="line">
              <a:avLst/>
            </a:prstGeom>
            <a:ln w="19050" cap="flat" cmpd="sng">
              <a:solidFill>
                <a:schemeClr val="tx1"/>
              </a:solidFill>
              <a:prstDash val="solid"/>
              <a:round/>
              <a:headEnd type="none" w="med" len="med"/>
              <a:tailEnd type="none" w="med" len="med"/>
            </a:ln>
          </p:spPr>
        </p:sp>
        <p:sp>
          <p:nvSpPr>
            <p:cNvPr id="21515" name="直接连接符 21515"/>
            <p:cNvSpPr/>
            <p:nvPr/>
          </p:nvSpPr>
          <p:spPr>
            <a:xfrm>
              <a:off x="1950" y="1315"/>
              <a:ext cx="0" cy="136"/>
            </a:xfrm>
            <a:prstGeom prst="line">
              <a:avLst/>
            </a:prstGeom>
            <a:ln w="19050" cap="flat" cmpd="sng">
              <a:solidFill>
                <a:schemeClr val="tx1"/>
              </a:solidFill>
              <a:prstDash val="solid"/>
              <a:round/>
              <a:headEnd type="none" w="med" len="med"/>
              <a:tailEnd type="none" w="med" len="med"/>
            </a:ln>
          </p:spPr>
        </p:sp>
        <p:sp>
          <p:nvSpPr>
            <p:cNvPr id="21516" name="直接连接符 21516"/>
            <p:cNvSpPr/>
            <p:nvPr/>
          </p:nvSpPr>
          <p:spPr>
            <a:xfrm>
              <a:off x="453" y="862"/>
              <a:ext cx="1407" cy="0"/>
            </a:xfrm>
            <a:prstGeom prst="line">
              <a:avLst/>
            </a:prstGeom>
            <a:ln w="19050" cap="flat" cmpd="sng">
              <a:solidFill>
                <a:schemeClr val="tx1"/>
              </a:solidFill>
              <a:prstDash val="solid"/>
              <a:round/>
              <a:headEnd type="none" w="med" len="med"/>
              <a:tailEnd type="none" w="med" len="med"/>
            </a:ln>
          </p:spPr>
        </p:sp>
        <p:sp>
          <p:nvSpPr>
            <p:cNvPr id="21517" name="直接连接符 21517"/>
            <p:cNvSpPr/>
            <p:nvPr/>
          </p:nvSpPr>
          <p:spPr>
            <a:xfrm>
              <a:off x="453" y="1315"/>
              <a:ext cx="1407" cy="0"/>
            </a:xfrm>
            <a:prstGeom prst="line">
              <a:avLst/>
            </a:prstGeom>
            <a:ln w="19050" cap="flat" cmpd="sng">
              <a:solidFill>
                <a:schemeClr val="tx1"/>
              </a:solidFill>
              <a:prstDash val="solid"/>
              <a:round/>
              <a:headEnd type="none" w="med" len="med"/>
              <a:tailEnd type="none" w="med" len="med"/>
            </a:ln>
          </p:spPr>
        </p:sp>
        <p:sp>
          <p:nvSpPr>
            <p:cNvPr id="21518" name="直接连接符 21518"/>
            <p:cNvSpPr/>
            <p:nvPr/>
          </p:nvSpPr>
          <p:spPr>
            <a:xfrm>
              <a:off x="453" y="862"/>
              <a:ext cx="0" cy="453"/>
            </a:xfrm>
            <a:prstGeom prst="line">
              <a:avLst/>
            </a:prstGeom>
            <a:ln w="19050" cap="flat" cmpd="sng">
              <a:solidFill>
                <a:schemeClr val="tx1"/>
              </a:solidFill>
              <a:prstDash val="solid"/>
              <a:round/>
              <a:headEnd type="none" w="med" len="med"/>
              <a:tailEnd type="none" w="med" len="med"/>
            </a:ln>
          </p:spPr>
        </p:sp>
        <p:sp>
          <p:nvSpPr>
            <p:cNvPr id="21519" name="直接连接符 21519"/>
            <p:cNvSpPr/>
            <p:nvPr/>
          </p:nvSpPr>
          <p:spPr>
            <a:xfrm>
              <a:off x="1860" y="862"/>
              <a:ext cx="45" cy="45"/>
            </a:xfrm>
            <a:prstGeom prst="line">
              <a:avLst/>
            </a:prstGeom>
            <a:ln w="19050" cap="flat" cmpd="sng">
              <a:solidFill>
                <a:schemeClr val="tx1"/>
              </a:solidFill>
              <a:prstDash val="solid"/>
              <a:round/>
              <a:headEnd type="none" w="med" len="med"/>
              <a:tailEnd type="none" w="med" len="med"/>
            </a:ln>
          </p:spPr>
        </p:sp>
        <p:sp>
          <p:nvSpPr>
            <p:cNvPr id="21520" name="直接连接符 21520"/>
            <p:cNvSpPr/>
            <p:nvPr/>
          </p:nvSpPr>
          <p:spPr>
            <a:xfrm flipH="1">
              <a:off x="1905" y="862"/>
              <a:ext cx="45" cy="45"/>
            </a:xfrm>
            <a:prstGeom prst="line">
              <a:avLst/>
            </a:prstGeom>
            <a:ln w="19050" cap="flat" cmpd="sng">
              <a:solidFill>
                <a:schemeClr val="tx1"/>
              </a:solidFill>
              <a:prstDash val="solid"/>
              <a:round/>
              <a:headEnd type="none" w="med" len="med"/>
              <a:tailEnd type="none" w="med" len="med"/>
            </a:ln>
          </p:spPr>
        </p:sp>
        <p:sp>
          <p:nvSpPr>
            <p:cNvPr id="21521" name="直接连接符 21521"/>
            <p:cNvSpPr/>
            <p:nvPr/>
          </p:nvSpPr>
          <p:spPr>
            <a:xfrm flipH="1" flipV="1">
              <a:off x="1905" y="1270"/>
              <a:ext cx="45" cy="45"/>
            </a:xfrm>
            <a:prstGeom prst="line">
              <a:avLst/>
            </a:prstGeom>
            <a:ln w="19050" cap="flat" cmpd="sng">
              <a:solidFill>
                <a:schemeClr val="tx1"/>
              </a:solidFill>
              <a:prstDash val="solid"/>
              <a:round/>
              <a:headEnd type="none" w="med" len="med"/>
              <a:tailEnd type="none" w="med" len="med"/>
            </a:ln>
          </p:spPr>
        </p:sp>
        <p:sp>
          <p:nvSpPr>
            <p:cNvPr id="21522" name="直接连接符 21522"/>
            <p:cNvSpPr/>
            <p:nvPr/>
          </p:nvSpPr>
          <p:spPr>
            <a:xfrm flipV="1">
              <a:off x="1860" y="1270"/>
              <a:ext cx="45" cy="45"/>
            </a:xfrm>
            <a:prstGeom prst="line">
              <a:avLst/>
            </a:prstGeom>
            <a:ln w="19050" cap="flat" cmpd="sng">
              <a:solidFill>
                <a:schemeClr val="tx1"/>
              </a:solidFill>
              <a:prstDash val="solid"/>
              <a:round/>
              <a:headEnd type="none" w="med" len="med"/>
              <a:tailEnd type="none" w="med" len="med"/>
            </a:ln>
          </p:spPr>
        </p:sp>
        <p:sp>
          <p:nvSpPr>
            <p:cNvPr id="21523" name="直接连接符 21523"/>
            <p:cNvSpPr/>
            <p:nvPr/>
          </p:nvSpPr>
          <p:spPr>
            <a:xfrm>
              <a:off x="1950" y="862"/>
              <a:ext cx="91" cy="0"/>
            </a:xfrm>
            <a:prstGeom prst="line">
              <a:avLst/>
            </a:prstGeom>
            <a:ln w="19050" cap="flat" cmpd="sng">
              <a:solidFill>
                <a:schemeClr val="tx1"/>
              </a:solidFill>
              <a:prstDash val="solid"/>
              <a:round/>
              <a:headEnd type="none" w="med" len="med"/>
              <a:tailEnd type="none" w="med" len="med"/>
            </a:ln>
          </p:spPr>
        </p:sp>
        <p:sp>
          <p:nvSpPr>
            <p:cNvPr id="21524" name="直接连接符 21524"/>
            <p:cNvSpPr/>
            <p:nvPr/>
          </p:nvSpPr>
          <p:spPr>
            <a:xfrm>
              <a:off x="1950" y="1315"/>
              <a:ext cx="91" cy="0"/>
            </a:xfrm>
            <a:prstGeom prst="line">
              <a:avLst/>
            </a:prstGeom>
            <a:ln w="19050" cap="flat" cmpd="sng">
              <a:solidFill>
                <a:schemeClr val="tx1"/>
              </a:solidFill>
              <a:prstDash val="solid"/>
              <a:round/>
              <a:headEnd type="none" w="med" len="med"/>
              <a:tailEnd type="none" w="med" len="med"/>
            </a:ln>
          </p:spPr>
        </p:sp>
        <p:sp>
          <p:nvSpPr>
            <p:cNvPr id="21525" name="直接连接符 21525"/>
            <p:cNvSpPr/>
            <p:nvPr/>
          </p:nvSpPr>
          <p:spPr>
            <a:xfrm>
              <a:off x="2041" y="862"/>
              <a:ext cx="0" cy="453"/>
            </a:xfrm>
            <a:prstGeom prst="line">
              <a:avLst/>
            </a:prstGeom>
            <a:ln w="19050" cap="flat" cmpd="sng">
              <a:solidFill>
                <a:schemeClr val="tx1"/>
              </a:solidFill>
              <a:prstDash val="solid"/>
              <a:round/>
              <a:headEnd type="none" w="med" len="med"/>
              <a:tailEnd type="none" w="med" len="med"/>
            </a:ln>
          </p:spPr>
        </p:sp>
        <p:sp>
          <p:nvSpPr>
            <p:cNvPr id="21526" name="直接连接符 21526"/>
            <p:cNvSpPr/>
            <p:nvPr/>
          </p:nvSpPr>
          <p:spPr>
            <a:xfrm>
              <a:off x="680" y="998"/>
              <a:ext cx="726" cy="0"/>
            </a:xfrm>
            <a:prstGeom prst="line">
              <a:avLst/>
            </a:prstGeom>
            <a:ln w="19050" cap="flat" cmpd="sng">
              <a:solidFill>
                <a:schemeClr val="tx1"/>
              </a:solidFill>
              <a:prstDash val="solid"/>
              <a:round/>
              <a:headEnd type="none" w="med" len="med"/>
              <a:tailEnd type="none" w="med" len="med"/>
            </a:ln>
          </p:spPr>
        </p:sp>
        <p:sp>
          <p:nvSpPr>
            <p:cNvPr id="21527" name="直接连接符 21527"/>
            <p:cNvSpPr/>
            <p:nvPr/>
          </p:nvSpPr>
          <p:spPr>
            <a:xfrm>
              <a:off x="544" y="1043"/>
              <a:ext cx="862" cy="0"/>
            </a:xfrm>
            <a:prstGeom prst="line">
              <a:avLst/>
            </a:prstGeom>
            <a:ln w="19050" cap="flat" cmpd="sng">
              <a:solidFill>
                <a:schemeClr val="tx1"/>
              </a:solidFill>
              <a:prstDash val="solid"/>
              <a:round/>
              <a:headEnd type="none" w="med" len="med"/>
              <a:tailEnd type="none" w="med" len="med"/>
            </a:ln>
          </p:spPr>
        </p:sp>
        <p:sp>
          <p:nvSpPr>
            <p:cNvPr id="21528" name="直接连接符 21528"/>
            <p:cNvSpPr/>
            <p:nvPr/>
          </p:nvSpPr>
          <p:spPr>
            <a:xfrm>
              <a:off x="544" y="1089"/>
              <a:ext cx="862" cy="0"/>
            </a:xfrm>
            <a:prstGeom prst="line">
              <a:avLst/>
            </a:prstGeom>
            <a:ln w="19050" cap="flat" cmpd="sng">
              <a:solidFill>
                <a:schemeClr val="tx1"/>
              </a:solidFill>
              <a:prstDash val="solid"/>
              <a:round/>
              <a:headEnd type="none" w="med" len="med"/>
              <a:tailEnd type="none" w="med" len="med"/>
            </a:ln>
          </p:spPr>
        </p:sp>
        <p:sp>
          <p:nvSpPr>
            <p:cNvPr id="21529" name="直接连接符 21529"/>
            <p:cNvSpPr/>
            <p:nvPr/>
          </p:nvSpPr>
          <p:spPr>
            <a:xfrm>
              <a:off x="544" y="1043"/>
              <a:ext cx="0" cy="46"/>
            </a:xfrm>
            <a:prstGeom prst="line">
              <a:avLst/>
            </a:prstGeom>
            <a:ln w="19050" cap="flat" cmpd="sng">
              <a:solidFill>
                <a:schemeClr val="tx1"/>
              </a:solidFill>
              <a:prstDash val="solid"/>
              <a:round/>
              <a:headEnd type="none" w="med" len="med"/>
              <a:tailEnd type="none" w="med" len="med"/>
            </a:ln>
          </p:spPr>
        </p:sp>
        <p:sp>
          <p:nvSpPr>
            <p:cNvPr id="21530" name="直接连接符 21530"/>
            <p:cNvSpPr/>
            <p:nvPr/>
          </p:nvSpPr>
          <p:spPr>
            <a:xfrm>
              <a:off x="680" y="998"/>
              <a:ext cx="0" cy="45"/>
            </a:xfrm>
            <a:prstGeom prst="line">
              <a:avLst/>
            </a:prstGeom>
            <a:ln w="19050" cap="flat" cmpd="sng">
              <a:solidFill>
                <a:schemeClr val="tx1"/>
              </a:solidFill>
              <a:prstDash val="solid"/>
              <a:round/>
              <a:headEnd type="none" w="med" len="med"/>
              <a:tailEnd type="none" w="med" len="med"/>
            </a:ln>
          </p:spPr>
        </p:sp>
        <p:sp>
          <p:nvSpPr>
            <p:cNvPr id="21531" name="直接连接符 21531"/>
            <p:cNvSpPr/>
            <p:nvPr/>
          </p:nvSpPr>
          <p:spPr>
            <a:xfrm>
              <a:off x="1406" y="1043"/>
              <a:ext cx="499" cy="182"/>
            </a:xfrm>
            <a:prstGeom prst="line">
              <a:avLst/>
            </a:prstGeom>
            <a:ln w="19050" cap="flat" cmpd="sng">
              <a:solidFill>
                <a:schemeClr val="tx1"/>
              </a:solidFill>
              <a:prstDash val="solid"/>
              <a:round/>
              <a:headEnd type="none" w="med" len="med"/>
              <a:tailEnd type="none" w="med" len="med"/>
            </a:ln>
          </p:spPr>
        </p:sp>
        <p:sp>
          <p:nvSpPr>
            <p:cNvPr id="21532" name="直接连接符 21532"/>
            <p:cNvSpPr/>
            <p:nvPr/>
          </p:nvSpPr>
          <p:spPr>
            <a:xfrm>
              <a:off x="1406" y="1089"/>
              <a:ext cx="499" cy="182"/>
            </a:xfrm>
            <a:prstGeom prst="line">
              <a:avLst/>
            </a:prstGeom>
            <a:ln w="19050" cap="flat" cmpd="sng">
              <a:solidFill>
                <a:schemeClr val="tx1"/>
              </a:solidFill>
              <a:prstDash val="solid"/>
              <a:round/>
              <a:headEnd type="none" w="med" len="med"/>
              <a:tailEnd type="none" w="med" len="med"/>
            </a:ln>
          </p:spPr>
        </p:sp>
        <p:sp>
          <p:nvSpPr>
            <p:cNvPr id="21533" name="直接连接符 21533"/>
            <p:cNvSpPr/>
            <p:nvPr/>
          </p:nvSpPr>
          <p:spPr>
            <a:xfrm>
              <a:off x="1406" y="998"/>
              <a:ext cx="499" cy="182"/>
            </a:xfrm>
            <a:prstGeom prst="line">
              <a:avLst/>
            </a:prstGeom>
            <a:ln w="19050" cap="flat" cmpd="sng">
              <a:solidFill>
                <a:schemeClr val="tx1"/>
              </a:solidFill>
              <a:prstDash val="solid"/>
              <a:round/>
              <a:headEnd type="none" w="med" len="med"/>
              <a:tailEnd type="none" w="med" len="med"/>
            </a:ln>
          </p:spPr>
        </p:sp>
        <p:sp>
          <p:nvSpPr>
            <p:cNvPr id="21534" name="直接连接符 21534"/>
            <p:cNvSpPr/>
            <p:nvPr/>
          </p:nvSpPr>
          <p:spPr>
            <a:xfrm>
              <a:off x="1905" y="1179"/>
              <a:ext cx="0" cy="46"/>
            </a:xfrm>
            <a:prstGeom prst="line">
              <a:avLst/>
            </a:prstGeom>
            <a:ln w="19050" cap="flat" cmpd="sng">
              <a:solidFill>
                <a:schemeClr val="tx1"/>
              </a:solidFill>
              <a:prstDash val="solid"/>
              <a:round/>
              <a:headEnd type="none" w="med" len="med"/>
              <a:tailEnd type="none" w="med" len="med"/>
            </a:ln>
          </p:spPr>
        </p:sp>
        <p:sp>
          <p:nvSpPr>
            <p:cNvPr id="21535" name="直接连接符 21535"/>
            <p:cNvSpPr/>
            <p:nvPr/>
          </p:nvSpPr>
          <p:spPr>
            <a:xfrm>
              <a:off x="1905" y="1225"/>
              <a:ext cx="0" cy="45"/>
            </a:xfrm>
            <a:prstGeom prst="line">
              <a:avLst/>
            </a:prstGeom>
            <a:ln w="19050" cap="flat" cmpd="sng">
              <a:solidFill>
                <a:schemeClr val="tx1"/>
              </a:solidFill>
              <a:prstDash val="solid"/>
              <a:round/>
              <a:headEnd type="none" w="med" len="med"/>
              <a:tailEnd type="none" w="med" len="med"/>
            </a:ln>
          </p:spPr>
        </p:sp>
        <p:sp>
          <p:nvSpPr>
            <p:cNvPr id="21536" name="矩形 21536"/>
            <p:cNvSpPr/>
            <p:nvPr/>
          </p:nvSpPr>
          <p:spPr>
            <a:xfrm>
              <a:off x="816" y="408"/>
              <a:ext cx="363" cy="91"/>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1537" name="直接连接符 21537"/>
            <p:cNvSpPr/>
            <p:nvPr/>
          </p:nvSpPr>
          <p:spPr>
            <a:xfrm flipV="1">
              <a:off x="590" y="136"/>
              <a:ext cx="0" cy="907"/>
            </a:xfrm>
            <a:prstGeom prst="line">
              <a:avLst/>
            </a:prstGeom>
            <a:ln w="19050" cap="flat" cmpd="sng">
              <a:solidFill>
                <a:schemeClr val="tx1"/>
              </a:solidFill>
              <a:prstDash val="solid"/>
              <a:round/>
              <a:headEnd type="none" w="med" len="med"/>
              <a:tailEnd type="none" w="med" len="med"/>
            </a:ln>
          </p:spPr>
        </p:sp>
        <p:sp>
          <p:nvSpPr>
            <p:cNvPr id="21538" name="直接连接符 21538"/>
            <p:cNvSpPr/>
            <p:nvPr/>
          </p:nvSpPr>
          <p:spPr>
            <a:xfrm flipH="1">
              <a:off x="590" y="454"/>
              <a:ext cx="226" cy="0"/>
            </a:xfrm>
            <a:prstGeom prst="line">
              <a:avLst/>
            </a:prstGeom>
            <a:ln w="19050" cap="flat" cmpd="sng">
              <a:solidFill>
                <a:schemeClr val="tx1"/>
              </a:solidFill>
              <a:prstDash val="solid"/>
              <a:round/>
              <a:headEnd type="none" w="med" len="med"/>
              <a:tailEnd type="none" w="med" len="med"/>
            </a:ln>
          </p:spPr>
        </p:sp>
        <p:sp>
          <p:nvSpPr>
            <p:cNvPr id="21539" name="直接连接符 21539"/>
            <p:cNvSpPr/>
            <p:nvPr/>
          </p:nvSpPr>
          <p:spPr>
            <a:xfrm flipH="1">
              <a:off x="1179" y="454"/>
              <a:ext cx="182" cy="0"/>
            </a:xfrm>
            <a:prstGeom prst="line">
              <a:avLst/>
            </a:prstGeom>
            <a:ln w="19050" cap="flat" cmpd="sng">
              <a:solidFill>
                <a:schemeClr val="tx1"/>
              </a:solidFill>
              <a:prstDash val="solid"/>
              <a:round/>
              <a:headEnd type="none" w="med" len="med"/>
              <a:tailEnd type="none" w="med" len="med"/>
            </a:ln>
          </p:spPr>
        </p:sp>
        <p:sp>
          <p:nvSpPr>
            <p:cNvPr id="21540" name="直接连接符 21540"/>
            <p:cNvSpPr/>
            <p:nvPr/>
          </p:nvSpPr>
          <p:spPr>
            <a:xfrm>
              <a:off x="771" y="45"/>
              <a:ext cx="0" cy="136"/>
            </a:xfrm>
            <a:prstGeom prst="line">
              <a:avLst/>
            </a:prstGeom>
            <a:ln w="19050" cap="flat" cmpd="sng">
              <a:solidFill>
                <a:schemeClr val="tx1"/>
              </a:solidFill>
              <a:prstDash val="solid"/>
              <a:round/>
              <a:headEnd type="none" w="med" len="med"/>
              <a:tailEnd type="none" w="med" len="med"/>
            </a:ln>
          </p:spPr>
        </p:sp>
        <p:sp>
          <p:nvSpPr>
            <p:cNvPr id="21541" name="直接连接符 21541"/>
            <p:cNvSpPr/>
            <p:nvPr/>
          </p:nvSpPr>
          <p:spPr>
            <a:xfrm>
              <a:off x="816" y="0"/>
              <a:ext cx="0" cy="226"/>
            </a:xfrm>
            <a:prstGeom prst="line">
              <a:avLst/>
            </a:prstGeom>
            <a:ln w="19050" cap="flat" cmpd="sng">
              <a:solidFill>
                <a:schemeClr val="tx1"/>
              </a:solidFill>
              <a:prstDash val="solid"/>
              <a:round/>
              <a:headEnd type="none" w="med" len="med"/>
              <a:tailEnd type="none" w="med" len="med"/>
            </a:ln>
          </p:spPr>
        </p:sp>
        <p:sp>
          <p:nvSpPr>
            <p:cNvPr id="21542" name="直接连接符 21542"/>
            <p:cNvSpPr/>
            <p:nvPr/>
          </p:nvSpPr>
          <p:spPr>
            <a:xfrm flipH="1">
              <a:off x="590" y="136"/>
              <a:ext cx="181" cy="0"/>
            </a:xfrm>
            <a:prstGeom prst="line">
              <a:avLst/>
            </a:prstGeom>
            <a:ln w="19050" cap="flat" cmpd="sng">
              <a:solidFill>
                <a:schemeClr val="tx1"/>
              </a:solidFill>
              <a:prstDash val="solid"/>
              <a:round/>
              <a:headEnd type="none" w="med" len="med"/>
              <a:tailEnd type="none" w="med" len="med"/>
            </a:ln>
          </p:spPr>
        </p:sp>
        <p:sp>
          <p:nvSpPr>
            <p:cNvPr id="21543" name="直接连接符 21543"/>
            <p:cNvSpPr/>
            <p:nvPr/>
          </p:nvSpPr>
          <p:spPr>
            <a:xfrm flipH="1">
              <a:off x="1179" y="136"/>
              <a:ext cx="182" cy="0"/>
            </a:xfrm>
            <a:prstGeom prst="line">
              <a:avLst/>
            </a:prstGeom>
            <a:ln w="19050" cap="flat" cmpd="sng">
              <a:solidFill>
                <a:schemeClr val="tx1"/>
              </a:solidFill>
              <a:prstDash val="solid"/>
              <a:round/>
              <a:headEnd type="none" w="med" len="med"/>
              <a:tailEnd type="none" w="med" len="med"/>
            </a:ln>
          </p:spPr>
        </p:sp>
        <p:sp>
          <p:nvSpPr>
            <p:cNvPr id="21544" name="直接连接符 21544"/>
            <p:cNvSpPr/>
            <p:nvPr/>
          </p:nvSpPr>
          <p:spPr>
            <a:xfrm>
              <a:off x="1361" y="136"/>
              <a:ext cx="0" cy="862"/>
            </a:xfrm>
            <a:prstGeom prst="line">
              <a:avLst/>
            </a:prstGeom>
            <a:ln w="19050" cap="flat" cmpd="sng">
              <a:solidFill>
                <a:schemeClr val="tx1"/>
              </a:solidFill>
              <a:prstDash val="solid"/>
              <a:round/>
              <a:headEnd type="none" w="med" len="med"/>
              <a:tailEnd type="none" w="med" len="med"/>
            </a:ln>
          </p:spPr>
        </p:sp>
        <p:grpSp>
          <p:nvGrpSpPr>
            <p:cNvPr id="21545" name="组合 21545"/>
            <p:cNvGrpSpPr/>
            <p:nvPr/>
          </p:nvGrpSpPr>
          <p:grpSpPr>
            <a:xfrm>
              <a:off x="363" y="726"/>
              <a:ext cx="407" cy="136"/>
              <a:chOff x="0" y="0"/>
              <a:chExt cx="407" cy="136"/>
            </a:xfrm>
          </p:grpSpPr>
          <p:sp>
            <p:nvSpPr>
              <p:cNvPr id="21546" name="直接连接符 21546"/>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547" name="直接连接符 21547"/>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548" name="直接连接符 21548"/>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1549" name="组合 21549"/>
            <p:cNvGrpSpPr/>
            <p:nvPr/>
          </p:nvGrpSpPr>
          <p:grpSpPr>
            <a:xfrm>
              <a:off x="816" y="726"/>
              <a:ext cx="407" cy="136"/>
              <a:chOff x="0" y="0"/>
              <a:chExt cx="407" cy="136"/>
            </a:xfrm>
          </p:grpSpPr>
          <p:sp>
            <p:nvSpPr>
              <p:cNvPr id="21550" name="直接连接符 21550"/>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551" name="直接连接符 21551"/>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552" name="直接连接符 21552"/>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1553" name="组合 21553"/>
            <p:cNvGrpSpPr/>
            <p:nvPr/>
          </p:nvGrpSpPr>
          <p:grpSpPr>
            <a:xfrm>
              <a:off x="1315" y="726"/>
              <a:ext cx="407" cy="136"/>
              <a:chOff x="0" y="0"/>
              <a:chExt cx="407" cy="136"/>
            </a:xfrm>
          </p:grpSpPr>
          <p:sp>
            <p:nvSpPr>
              <p:cNvPr id="21554" name="直接连接符 21554"/>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555" name="直接连接符 21555"/>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556" name="直接连接符 21556"/>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1557" name="组合 21557"/>
            <p:cNvGrpSpPr/>
            <p:nvPr/>
          </p:nvGrpSpPr>
          <p:grpSpPr>
            <a:xfrm>
              <a:off x="862" y="1315"/>
              <a:ext cx="407" cy="136"/>
              <a:chOff x="0" y="0"/>
              <a:chExt cx="407" cy="136"/>
            </a:xfrm>
          </p:grpSpPr>
          <p:sp>
            <p:nvSpPr>
              <p:cNvPr id="21558" name="直接连接符 21558"/>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559" name="直接连接符 21559"/>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560" name="直接连接符 21560"/>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1561" name="组合 21561"/>
            <p:cNvGrpSpPr/>
            <p:nvPr/>
          </p:nvGrpSpPr>
          <p:grpSpPr>
            <a:xfrm>
              <a:off x="1361" y="1315"/>
              <a:ext cx="407" cy="136"/>
              <a:chOff x="0" y="0"/>
              <a:chExt cx="407" cy="136"/>
            </a:xfrm>
          </p:grpSpPr>
          <p:sp>
            <p:nvSpPr>
              <p:cNvPr id="21562" name="直接连接符 21562"/>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563" name="直接连接符 21563"/>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564" name="直接连接符 21564"/>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sp>
          <p:nvSpPr>
            <p:cNvPr id="21565" name="直接连接符 21565"/>
            <p:cNvSpPr/>
            <p:nvPr/>
          </p:nvSpPr>
          <p:spPr>
            <a:xfrm flipH="1">
              <a:off x="2041" y="726"/>
              <a:ext cx="90" cy="136"/>
            </a:xfrm>
            <a:prstGeom prst="line">
              <a:avLst/>
            </a:prstGeom>
            <a:ln w="19050" cap="flat" cmpd="sng">
              <a:solidFill>
                <a:schemeClr val="tx1"/>
              </a:solidFill>
              <a:prstDash val="solid"/>
              <a:round/>
              <a:headEnd type="none" w="med" len="med"/>
              <a:tailEnd type="none" w="med" len="med"/>
            </a:ln>
          </p:spPr>
        </p:sp>
        <p:sp>
          <p:nvSpPr>
            <p:cNvPr id="21566" name="直接连接符 21566"/>
            <p:cNvSpPr/>
            <p:nvPr/>
          </p:nvSpPr>
          <p:spPr>
            <a:xfrm flipH="1">
              <a:off x="2041" y="953"/>
              <a:ext cx="90" cy="136"/>
            </a:xfrm>
            <a:prstGeom prst="line">
              <a:avLst/>
            </a:prstGeom>
            <a:ln w="19050" cap="flat" cmpd="sng">
              <a:solidFill>
                <a:schemeClr val="tx1"/>
              </a:solidFill>
              <a:prstDash val="solid"/>
              <a:round/>
              <a:headEnd type="none" w="med" len="med"/>
              <a:tailEnd type="none" w="med" len="med"/>
            </a:ln>
          </p:spPr>
        </p:sp>
        <p:sp>
          <p:nvSpPr>
            <p:cNvPr id="21567" name="直接连接符 21567"/>
            <p:cNvSpPr/>
            <p:nvPr/>
          </p:nvSpPr>
          <p:spPr>
            <a:xfrm flipH="1">
              <a:off x="2041" y="1134"/>
              <a:ext cx="90" cy="136"/>
            </a:xfrm>
            <a:prstGeom prst="line">
              <a:avLst/>
            </a:prstGeom>
            <a:ln w="19050" cap="flat" cmpd="sng">
              <a:solidFill>
                <a:schemeClr val="tx1"/>
              </a:solidFill>
              <a:prstDash val="solid"/>
              <a:round/>
              <a:headEnd type="none" w="med" len="med"/>
              <a:tailEnd type="none" w="med" len="med"/>
            </a:ln>
          </p:spPr>
        </p:sp>
        <p:sp>
          <p:nvSpPr>
            <p:cNvPr id="21568" name="直接连接符 21568"/>
            <p:cNvSpPr/>
            <p:nvPr/>
          </p:nvSpPr>
          <p:spPr>
            <a:xfrm flipH="1">
              <a:off x="363" y="953"/>
              <a:ext cx="90" cy="136"/>
            </a:xfrm>
            <a:prstGeom prst="line">
              <a:avLst/>
            </a:prstGeom>
            <a:ln w="19050" cap="flat" cmpd="sng">
              <a:solidFill>
                <a:schemeClr val="tx1"/>
              </a:solidFill>
              <a:prstDash val="solid"/>
              <a:round/>
              <a:headEnd type="none" w="med" len="med"/>
              <a:tailEnd type="none" w="med" len="med"/>
            </a:ln>
          </p:spPr>
        </p:sp>
        <p:sp>
          <p:nvSpPr>
            <p:cNvPr id="21569" name="直接连接符 21569"/>
            <p:cNvSpPr/>
            <p:nvPr/>
          </p:nvSpPr>
          <p:spPr>
            <a:xfrm flipH="1">
              <a:off x="363" y="1179"/>
              <a:ext cx="90" cy="136"/>
            </a:xfrm>
            <a:prstGeom prst="line">
              <a:avLst/>
            </a:prstGeom>
            <a:ln w="19050" cap="flat" cmpd="sng">
              <a:solidFill>
                <a:schemeClr val="tx1"/>
              </a:solidFill>
              <a:prstDash val="solid"/>
              <a:round/>
              <a:headEnd type="none" w="med" len="med"/>
              <a:tailEnd type="none" w="med" len="med"/>
            </a:ln>
          </p:spPr>
        </p:sp>
        <p:sp>
          <p:nvSpPr>
            <p:cNvPr id="21570" name="直接连接符 21570"/>
            <p:cNvSpPr/>
            <p:nvPr/>
          </p:nvSpPr>
          <p:spPr>
            <a:xfrm flipH="1">
              <a:off x="453" y="1315"/>
              <a:ext cx="90" cy="136"/>
            </a:xfrm>
            <a:prstGeom prst="line">
              <a:avLst/>
            </a:prstGeom>
            <a:ln w="19050" cap="flat" cmpd="sng">
              <a:solidFill>
                <a:schemeClr val="tx1"/>
              </a:solidFill>
              <a:prstDash val="solid"/>
              <a:round/>
              <a:headEnd type="none" w="med" len="med"/>
              <a:tailEnd type="none" w="med" len="med"/>
            </a:ln>
          </p:spPr>
        </p:sp>
        <p:sp>
          <p:nvSpPr>
            <p:cNvPr id="21571" name="直接连接符 21571"/>
            <p:cNvSpPr/>
            <p:nvPr/>
          </p:nvSpPr>
          <p:spPr>
            <a:xfrm flipH="1">
              <a:off x="2041" y="1315"/>
              <a:ext cx="90" cy="136"/>
            </a:xfrm>
            <a:prstGeom prst="line">
              <a:avLst/>
            </a:prstGeom>
            <a:ln w="19050" cap="flat" cmpd="sng">
              <a:solidFill>
                <a:schemeClr val="tx1"/>
              </a:solidFill>
              <a:prstDash val="solid"/>
              <a:round/>
              <a:headEnd type="none" w="med" len="med"/>
              <a:tailEnd type="none" w="med" len="med"/>
            </a:ln>
          </p:spPr>
        </p:sp>
        <p:sp>
          <p:nvSpPr>
            <p:cNvPr id="21572" name="直接连接符 21572"/>
            <p:cNvSpPr/>
            <p:nvPr/>
          </p:nvSpPr>
          <p:spPr>
            <a:xfrm flipV="1">
              <a:off x="1497" y="544"/>
              <a:ext cx="181" cy="499"/>
            </a:xfrm>
            <a:prstGeom prst="line">
              <a:avLst/>
            </a:prstGeom>
            <a:ln w="19050" cap="flat" cmpd="sng">
              <a:solidFill>
                <a:schemeClr val="tx1"/>
              </a:solidFill>
              <a:prstDash val="solid"/>
              <a:round/>
              <a:headEnd type="none" w="med" len="med"/>
              <a:tailEnd type="none" w="med" len="med"/>
            </a:ln>
          </p:spPr>
        </p:sp>
        <p:sp>
          <p:nvSpPr>
            <p:cNvPr id="21573" name="直接连接符 21573"/>
            <p:cNvSpPr/>
            <p:nvPr/>
          </p:nvSpPr>
          <p:spPr>
            <a:xfrm flipH="1">
              <a:off x="45" y="1860"/>
              <a:ext cx="282" cy="0"/>
            </a:xfrm>
            <a:prstGeom prst="line">
              <a:avLst/>
            </a:prstGeom>
            <a:ln w="19050" cap="flat" cmpd="sng">
              <a:solidFill>
                <a:schemeClr val="tx1"/>
              </a:solidFill>
              <a:prstDash val="solid"/>
              <a:round/>
              <a:headEnd type="triangle" w="med" len="med"/>
              <a:tailEnd type="none" w="med" len="med"/>
            </a:ln>
          </p:spPr>
        </p:sp>
        <p:sp>
          <p:nvSpPr>
            <p:cNvPr id="21574" name="矩形 21574"/>
            <p:cNvSpPr/>
            <p:nvPr/>
          </p:nvSpPr>
          <p:spPr>
            <a:xfrm>
              <a:off x="4854" y="680"/>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排气</a:t>
              </a:r>
              <a:endParaRPr lang="zh-CN" altLang="en-US" sz="2400" b="1" dirty="0">
                <a:latin typeface="Arial" panose="020B0604020202020204" pitchFamily="34" charset="0"/>
              </a:endParaRPr>
            </a:p>
          </p:txBody>
        </p:sp>
        <p:sp>
          <p:nvSpPr>
            <p:cNvPr id="21575" name="直接连接符 21575"/>
            <p:cNvSpPr/>
            <p:nvPr/>
          </p:nvSpPr>
          <p:spPr>
            <a:xfrm flipV="1">
              <a:off x="2113" y="2313"/>
              <a:ext cx="94" cy="136"/>
            </a:xfrm>
            <a:prstGeom prst="line">
              <a:avLst/>
            </a:prstGeom>
            <a:ln w="19050" cap="flat" cmpd="sng">
              <a:solidFill>
                <a:schemeClr val="tx1"/>
              </a:solidFill>
              <a:prstDash val="solid"/>
              <a:round/>
              <a:headEnd type="none" w="med" len="med"/>
              <a:tailEnd type="none" w="med" len="med"/>
            </a:ln>
          </p:spPr>
        </p:sp>
        <p:sp>
          <p:nvSpPr>
            <p:cNvPr id="21576" name="直接连接符 21576"/>
            <p:cNvSpPr/>
            <p:nvPr/>
          </p:nvSpPr>
          <p:spPr>
            <a:xfrm>
              <a:off x="2207" y="2313"/>
              <a:ext cx="611" cy="0"/>
            </a:xfrm>
            <a:prstGeom prst="line">
              <a:avLst/>
            </a:prstGeom>
            <a:ln w="19050" cap="flat" cmpd="sng">
              <a:solidFill>
                <a:schemeClr val="tx1"/>
              </a:solidFill>
              <a:prstDash val="solid"/>
              <a:round/>
              <a:headEnd type="none" w="med" len="med"/>
              <a:tailEnd type="none" w="med" len="med"/>
            </a:ln>
          </p:spPr>
        </p:sp>
        <p:sp>
          <p:nvSpPr>
            <p:cNvPr id="21577" name="直接连接符 21577"/>
            <p:cNvSpPr/>
            <p:nvPr/>
          </p:nvSpPr>
          <p:spPr>
            <a:xfrm>
              <a:off x="2818" y="2313"/>
              <a:ext cx="94" cy="136"/>
            </a:xfrm>
            <a:prstGeom prst="line">
              <a:avLst/>
            </a:prstGeom>
            <a:ln w="19050" cap="flat" cmpd="sng">
              <a:solidFill>
                <a:schemeClr val="tx1"/>
              </a:solidFill>
              <a:prstDash val="solid"/>
              <a:round/>
              <a:headEnd type="none" w="med" len="med"/>
              <a:tailEnd type="none" w="med" len="med"/>
            </a:ln>
          </p:spPr>
        </p:sp>
        <p:sp>
          <p:nvSpPr>
            <p:cNvPr id="21578" name="直接连接符 21578"/>
            <p:cNvSpPr/>
            <p:nvPr/>
          </p:nvSpPr>
          <p:spPr>
            <a:xfrm>
              <a:off x="2207" y="2404"/>
              <a:ext cx="611" cy="0"/>
            </a:xfrm>
            <a:prstGeom prst="line">
              <a:avLst/>
            </a:prstGeom>
            <a:ln w="19050" cap="flat" cmpd="sng">
              <a:solidFill>
                <a:schemeClr val="tx1"/>
              </a:solidFill>
              <a:prstDash val="solid"/>
              <a:round/>
              <a:headEnd type="none" w="med" len="med"/>
              <a:tailEnd type="none" w="med" len="med"/>
            </a:ln>
          </p:spPr>
        </p:sp>
        <p:sp>
          <p:nvSpPr>
            <p:cNvPr id="21579" name="直接连接符 21579"/>
            <p:cNvSpPr/>
            <p:nvPr/>
          </p:nvSpPr>
          <p:spPr>
            <a:xfrm>
              <a:off x="2019" y="2449"/>
              <a:ext cx="141" cy="0"/>
            </a:xfrm>
            <a:prstGeom prst="line">
              <a:avLst/>
            </a:prstGeom>
            <a:ln w="19050" cap="flat" cmpd="sng">
              <a:solidFill>
                <a:schemeClr val="tx1"/>
              </a:solidFill>
              <a:prstDash val="solid"/>
              <a:round/>
              <a:headEnd type="none" w="med" len="med"/>
              <a:tailEnd type="none" w="med" len="med"/>
            </a:ln>
          </p:spPr>
        </p:sp>
        <p:sp>
          <p:nvSpPr>
            <p:cNvPr id="21580" name="任意多边形 21580"/>
            <p:cNvSpPr/>
            <p:nvPr/>
          </p:nvSpPr>
          <p:spPr>
            <a:xfrm>
              <a:off x="2160" y="2404"/>
              <a:ext cx="54" cy="97"/>
            </a:xfrm>
            <a:custGeom>
              <a:avLst/>
              <a:gdLst/>
              <a:ahLst/>
              <a:cxnLst>
                <a:cxn ang="0">
                  <a:pos x="0" y="45"/>
                </a:cxn>
                <a:cxn ang="0">
                  <a:pos x="47" y="90"/>
                </a:cxn>
                <a:cxn ang="0">
                  <a:pos x="47"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1581" name="直接连接符 21581"/>
            <p:cNvSpPr/>
            <p:nvPr/>
          </p:nvSpPr>
          <p:spPr>
            <a:xfrm>
              <a:off x="2865" y="2449"/>
              <a:ext cx="141" cy="0"/>
            </a:xfrm>
            <a:prstGeom prst="line">
              <a:avLst/>
            </a:prstGeom>
            <a:ln w="19050" cap="flat" cmpd="sng">
              <a:solidFill>
                <a:schemeClr val="tx1"/>
              </a:solidFill>
              <a:prstDash val="solid"/>
              <a:round/>
              <a:headEnd type="none" w="med" len="med"/>
              <a:tailEnd type="none" w="med" len="med"/>
            </a:ln>
          </p:spPr>
        </p:sp>
        <p:sp>
          <p:nvSpPr>
            <p:cNvPr id="21582" name="任意多边形 21582"/>
            <p:cNvSpPr/>
            <p:nvPr/>
          </p:nvSpPr>
          <p:spPr>
            <a:xfrm flipH="1">
              <a:off x="2818" y="2404"/>
              <a:ext cx="47" cy="97"/>
            </a:xfrm>
            <a:custGeom>
              <a:avLst/>
              <a:gdLst/>
              <a:ahLst/>
              <a:cxnLst>
                <a:cxn ang="0">
                  <a:pos x="0" y="45"/>
                </a:cxn>
                <a:cxn ang="0">
                  <a:pos x="41" y="90"/>
                </a:cxn>
                <a:cxn ang="0">
                  <a:pos x="41"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1583" name="直接连接符 21583"/>
            <p:cNvSpPr/>
            <p:nvPr/>
          </p:nvSpPr>
          <p:spPr>
            <a:xfrm>
              <a:off x="2113" y="2449"/>
              <a:ext cx="94" cy="137"/>
            </a:xfrm>
            <a:prstGeom prst="line">
              <a:avLst/>
            </a:prstGeom>
            <a:ln w="19050" cap="flat" cmpd="sng">
              <a:solidFill>
                <a:schemeClr val="tx1"/>
              </a:solidFill>
              <a:prstDash val="solid"/>
              <a:round/>
              <a:headEnd type="none" w="med" len="med"/>
              <a:tailEnd type="none" w="med" len="med"/>
            </a:ln>
          </p:spPr>
        </p:sp>
        <p:sp>
          <p:nvSpPr>
            <p:cNvPr id="21584" name="直接连接符 21584"/>
            <p:cNvSpPr/>
            <p:nvPr/>
          </p:nvSpPr>
          <p:spPr>
            <a:xfrm flipH="1">
              <a:off x="2818" y="2449"/>
              <a:ext cx="95" cy="136"/>
            </a:xfrm>
            <a:prstGeom prst="line">
              <a:avLst/>
            </a:prstGeom>
            <a:ln w="19050" cap="flat" cmpd="sng">
              <a:solidFill>
                <a:schemeClr val="tx1"/>
              </a:solidFill>
              <a:prstDash val="solid"/>
              <a:round/>
              <a:headEnd type="none" w="med" len="med"/>
              <a:tailEnd type="none" w="med" len="med"/>
            </a:ln>
          </p:spPr>
        </p:sp>
        <p:sp>
          <p:nvSpPr>
            <p:cNvPr id="21585" name="直接连接符 21585"/>
            <p:cNvSpPr/>
            <p:nvPr/>
          </p:nvSpPr>
          <p:spPr>
            <a:xfrm>
              <a:off x="2207" y="2585"/>
              <a:ext cx="141" cy="0"/>
            </a:xfrm>
            <a:prstGeom prst="line">
              <a:avLst/>
            </a:prstGeom>
            <a:ln w="19050" cap="flat" cmpd="sng">
              <a:solidFill>
                <a:schemeClr val="tx1"/>
              </a:solidFill>
              <a:prstDash val="solid"/>
              <a:round/>
              <a:headEnd type="none" w="med" len="med"/>
              <a:tailEnd type="none" w="med" len="med"/>
            </a:ln>
          </p:spPr>
        </p:sp>
        <p:sp>
          <p:nvSpPr>
            <p:cNvPr id="21586" name="直接连接符 21586"/>
            <p:cNvSpPr/>
            <p:nvPr/>
          </p:nvSpPr>
          <p:spPr>
            <a:xfrm>
              <a:off x="2677" y="2585"/>
              <a:ext cx="141" cy="0"/>
            </a:xfrm>
            <a:prstGeom prst="line">
              <a:avLst/>
            </a:prstGeom>
            <a:ln w="19050" cap="flat" cmpd="sng">
              <a:solidFill>
                <a:schemeClr val="tx1"/>
              </a:solidFill>
              <a:prstDash val="solid"/>
              <a:round/>
              <a:headEnd type="none" w="med" len="med"/>
              <a:tailEnd type="none" w="med" len="med"/>
            </a:ln>
          </p:spPr>
        </p:sp>
        <p:sp>
          <p:nvSpPr>
            <p:cNvPr id="21587" name="直接连接符 21587"/>
            <p:cNvSpPr/>
            <p:nvPr/>
          </p:nvSpPr>
          <p:spPr>
            <a:xfrm>
              <a:off x="2348" y="2585"/>
              <a:ext cx="0" cy="227"/>
            </a:xfrm>
            <a:prstGeom prst="line">
              <a:avLst/>
            </a:prstGeom>
            <a:ln w="19050" cap="flat" cmpd="sng">
              <a:solidFill>
                <a:schemeClr val="tx1"/>
              </a:solidFill>
              <a:prstDash val="solid"/>
              <a:round/>
              <a:headEnd type="none" w="med" len="med"/>
              <a:tailEnd type="none" w="med" len="med"/>
            </a:ln>
          </p:spPr>
        </p:sp>
        <p:sp>
          <p:nvSpPr>
            <p:cNvPr id="21588" name="直接连接符 21588"/>
            <p:cNvSpPr/>
            <p:nvPr/>
          </p:nvSpPr>
          <p:spPr>
            <a:xfrm>
              <a:off x="2677" y="2585"/>
              <a:ext cx="0" cy="227"/>
            </a:xfrm>
            <a:prstGeom prst="line">
              <a:avLst/>
            </a:prstGeom>
            <a:ln w="19050" cap="flat" cmpd="sng">
              <a:solidFill>
                <a:schemeClr val="tx1"/>
              </a:solidFill>
              <a:prstDash val="solid"/>
              <a:round/>
              <a:headEnd type="none" w="med" len="med"/>
              <a:tailEnd type="none" w="med" len="med"/>
            </a:ln>
          </p:spPr>
        </p:sp>
        <p:sp>
          <p:nvSpPr>
            <p:cNvPr id="21589" name="直接连接符 21589"/>
            <p:cNvSpPr/>
            <p:nvPr/>
          </p:nvSpPr>
          <p:spPr>
            <a:xfrm>
              <a:off x="2348" y="2812"/>
              <a:ext cx="329" cy="0"/>
            </a:xfrm>
            <a:prstGeom prst="line">
              <a:avLst/>
            </a:prstGeom>
            <a:ln w="19050" cap="flat" cmpd="sng">
              <a:solidFill>
                <a:schemeClr val="tx1"/>
              </a:solidFill>
              <a:prstDash val="solid"/>
              <a:round/>
              <a:headEnd type="none" w="med" len="med"/>
              <a:tailEnd type="none" w="med" len="med"/>
            </a:ln>
          </p:spPr>
        </p:sp>
        <p:sp>
          <p:nvSpPr>
            <p:cNvPr id="21590" name="矩形 21590"/>
            <p:cNvSpPr/>
            <p:nvPr/>
          </p:nvSpPr>
          <p:spPr>
            <a:xfrm flipH="1">
              <a:off x="2489" y="2404"/>
              <a:ext cx="46"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1591" name="直接连接符 21591"/>
            <p:cNvSpPr/>
            <p:nvPr/>
          </p:nvSpPr>
          <p:spPr>
            <a:xfrm flipH="1">
              <a:off x="2395" y="2404"/>
              <a:ext cx="188" cy="90"/>
            </a:xfrm>
            <a:prstGeom prst="line">
              <a:avLst/>
            </a:prstGeom>
            <a:ln w="19050" cap="flat" cmpd="sng">
              <a:solidFill>
                <a:schemeClr val="tx1"/>
              </a:solidFill>
              <a:prstDash val="solid"/>
              <a:round/>
              <a:headEnd type="none" w="med" len="med"/>
              <a:tailEnd type="none" w="med" len="med"/>
            </a:ln>
          </p:spPr>
        </p:sp>
        <p:sp>
          <p:nvSpPr>
            <p:cNvPr id="21592" name="直接连接符 21592"/>
            <p:cNvSpPr/>
            <p:nvPr/>
          </p:nvSpPr>
          <p:spPr>
            <a:xfrm flipH="1">
              <a:off x="2395" y="2540"/>
              <a:ext cx="236" cy="91"/>
            </a:xfrm>
            <a:prstGeom prst="line">
              <a:avLst/>
            </a:prstGeom>
            <a:ln w="19050" cap="flat" cmpd="sng">
              <a:solidFill>
                <a:schemeClr val="tx1"/>
              </a:solidFill>
              <a:prstDash val="solid"/>
              <a:round/>
              <a:headEnd type="none" w="med" len="med"/>
              <a:tailEnd type="none" w="med" len="med"/>
            </a:ln>
          </p:spPr>
        </p:sp>
        <p:sp>
          <p:nvSpPr>
            <p:cNvPr id="21593" name="直接连接符 21593"/>
            <p:cNvSpPr/>
            <p:nvPr/>
          </p:nvSpPr>
          <p:spPr>
            <a:xfrm>
              <a:off x="2395" y="2494"/>
              <a:ext cx="236" cy="46"/>
            </a:xfrm>
            <a:prstGeom prst="line">
              <a:avLst/>
            </a:prstGeom>
            <a:ln w="19050" cap="flat" cmpd="sng">
              <a:solidFill>
                <a:schemeClr val="tx1"/>
              </a:solidFill>
              <a:prstDash val="solid"/>
              <a:round/>
              <a:headEnd type="none" w="med" len="med"/>
              <a:tailEnd type="none" w="med" len="med"/>
            </a:ln>
          </p:spPr>
        </p:sp>
        <p:sp>
          <p:nvSpPr>
            <p:cNvPr id="21594" name="直接连接符 21594"/>
            <p:cNvSpPr/>
            <p:nvPr/>
          </p:nvSpPr>
          <p:spPr>
            <a:xfrm>
              <a:off x="2395" y="2631"/>
              <a:ext cx="236" cy="45"/>
            </a:xfrm>
            <a:prstGeom prst="line">
              <a:avLst/>
            </a:prstGeom>
            <a:ln w="19050" cap="flat" cmpd="sng">
              <a:solidFill>
                <a:schemeClr val="tx1"/>
              </a:solidFill>
              <a:prstDash val="solid"/>
              <a:round/>
              <a:headEnd type="none" w="med" len="med"/>
              <a:tailEnd type="none" w="med" len="med"/>
            </a:ln>
          </p:spPr>
        </p:sp>
        <p:sp>
          <p:nvSpPr>
            <p:cNvPr id="21595" name="直接连接符 21595"/>
            <p:cNvSpPr/>
            <p:nvPr/>
          </p:nvSpPr>
          <p:spPr>
            <a:xfrm flipH="1">
              <a:off x="2395" y="2676"/>
              <a:ext cx="236" cy="91"/>
            </a:xfrm>
            <a:prstGeom prst="line">
              <a:avLst/>
            </a:prstGeom>
            <a:ln w="19050" cap="flat" cmpd="sng">
              <a:solidFill>
                <a:schemeClr val="tx1"/>
              </a:solidFill>
              <a:prstDash val="solid"/>
              <a:round/>
              <a:headEnd type="none" w="med" len="med"/>
              <a:tailEnd type="none" w="med" len="med"/>
            </a:ln>
          </p:spPr>
        </p:sp>
        <p:sp>
          <p:nvSpPr>
            <p:cNvPr id="21596" name="直接连接符 21596"/>
            <p:cNvSpPr/>
            <p:nvPr/>
          </p:nvSpPr>
          <p:spPr>
            <a:xfrm>
              <a:off x="2395" y="2767"/>
              <a:ext cx="188" cy="45"/>
            </a:xfrm>
            <a:prstGeom prst="line">
              <a:avLst/>
            </a:prstGeom>
            <a:ln w="19050" cap="flat" cmpd="sng">
              <a:solidFill>
                <a:schemeClr val="tx1"/>
              </a:solidFill>
              <a:prstDash val="solid"/>
              <a:round/>
              <a:headEnd type="none" w="med" len="med"/>
              <a:tailEnd type="none" w="med" len="med"/>
            </a:ln>
          </p:spPr>
        </p:sp>
        <p:sp>
          <p:nvSpPr>
            <p:cNvPr id="21597" name="直接连接符 21597"/>
            <p:cNvSpPr/>
            <p:nvPr/>
          </p:nvSpPr>
          <p:spPr>
            <a:xfrm>
              <a:off x="2348" y="3039"/>
              <a:ext cx="282" cy="136"/>
            </a:xfrm>
            <a:prstGeom prst="line">
              <a:avLst/>
            </a:prstGeom>
            <a:ln w="19050" cap="flat" cmpd="sng">
              <a:solidFill>
                <a:schemeClr val="tx1"/>
              </a:solidFill>
              <a:prstDash val="solid"/>
              <a:round/>
              <a:headEnd type="none" w="med" len="med"/>
              <a:tailEnd type="none" w="med" len="med"/>
            </a:ln>
          </p:spPr>
        </p:sp>
        <p:sp>
          <p:nvSpPr>
            <p:cNvPr id="21598" name="直接连接符 21598"/>
            <p:cNvSpPr/>
            <p:nvPr/>
          </p:nvSpPr>
          <p:spPr>
            <a:xfrm flipH="1">
              <a:off x="2348" y="3039"/>
              <a:ext cx="283" cy="136"/>
            </a:xfrm>
            <a:prstGeom prst="line">
              <a:avLst/>
            </a:prstGeom>
            <a:ln w="19050" cap="flat" cmpd="sng">
              <a:solidFill>
                <a:schemeClr val="tx1"/>
              </a:solidFill>
              <a:prstDash val="solid"/>
              <a:round/>
              <a:headEnd type="none" w="med" len="med"/>
              <a:tailEnd type="none" w="med" len="med"/>
            </a:ln>
          </p:spPr>
        </p:sp>
        <p:sp>
          <p:nvSpPr>
            <p:cNvPr id="21599" name="直接连接符 21599"/>
            <p:cNvSpPr/>
            <p:nvPr/>
          </p:nvSpPr>
          <p:spPr>
            <a:xfrm>
              <a:off x="2348" y="3039"/>
              <a:ext cx="0" cy="136"/>
            </a:xfrm>
            <a:prstGeom prst="line">
              <a:avLst/>
            </a:prstGeom>
            <a:ln w="19050" cap="flat" cmpd="sng">
              <a:solidFill>
                <a:schemeClr val="tx1"/>
              </a:solidFill>
              <a:prstDash val="solid"/>
              <a:round/>
              <a:headEnd type="none" w="med" len="med"/>
              <a:tailEnd type="none" w="med" len="med"/>
            </a:ln>
          </p:spPr>
        </p:sp>
        <p:sp>
          <p:nvSpPr>
            <p:cNvPr id="21600" name="直接连接符 21600"/>
            <p:cNvSpPr/>
            <p:nvPr/>
          </p:nvSpPr>
          <p:spPr>
            <a:xfrm>
              <a:off x="2631" y="3039"/>
              <a:ext cx="0" cy="136"/>
            </a:xfrm>
            <a:prstGeom prst="line">
              <a:avLst/>
            </a:prstGeom>
            <a:ln w="19050" cap="flat" cmpd="sng">
              <a:solidFill>
                <a:schemeClr val="tx1"/>
              </a:solidFill>
              <a:prstDash val="solid"/>
              <a:round/>
              <a:headEnd type="none" w="med" len="med"/>
              <a:tailEnd type="none" w="med" len="med"/>
            </a:ln>
          </p:spPr>
        </p:sp>
        <p:sp>
          <p:nvSpPr>
            <p:cNvPr id="21601" name="矩形 21601"/>
            <p:cNvSpPr/>
            <p:nvPr/>
          </p:nvSpPr>
          <p:spPr>
            <a:xfrm>
              <a:off x="1548" y="3084"/>
              <a:ext cx="800"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1602" name="矩形 21602"/>
            <p:cNvSpPr/>
            <p:nvPr/>
          </p:nvSpPr>
          <p:spPr>
            <a:xfrm>
              <a:off x="2631" y="3084"/>
              <a:ext cx="799"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1603" name="直接连接符 21603"/>
            <p:cNvSpPr/>
            <p:nvPr/>
          </p:nvSpPr>
          <p:spPr>
            <a:xfrm flipV="1">
              <a:off x="2160" y="1995"/>
              <a:ext cx="189" cy="227"/>
            </a:xfrm>
            <a:prstGeom prst="line">
              <a:avLst/>
            </a:prstGeom>
            <a:ln w="19050" cap="flat" cmpd="sng">
              <a:solidFill>
                <a:schemeClr val="tx1"/>
              </a:solidFill>
              <a:prstDash val="solid"/>
              <a:round/>
              <a:headEnd type="none" w="med" len="med"/>
              <a:tailEnd type="triangle" w="med" len="med"/>
            </a:ln>
          </p:spPr>
        </p:sp>
        <p:sp>
          <p:nvSpPr>
            <p:cNvPr id="21604" name="直接连接符 21604"/>
            <p:cNvSpPr/>
            <p:nvPr/>
          </p:nvSpPr>
          <p:spPr>
            <a:xfrm flipV="1">
              <a:off x="2818" y="1995"/>
              <a:ext cx="189" cy="227"/>
            </a:xfrm>
            <a:prstGeom prst="line">
              <a:avLst/>
            </a:prstGeom>
            <a:ln w="19050" cap="flat" cmpd="sng">
              <a:solidFill>
                <a:schemeClr val="tx1"/>
              </a:solidFill>
              <a:prstDash val="solid"/>
              <a:round/>
              <a:headEnd type="none" w="med" len="med"/>
              <a:tailEnd type="triangle" w="med" len="med"/>
            </a:ln>
          </p:spPr>
        </p:sp>
        <p:sp>
          <p:nvSpPr>
            <p:cNvPr id="21605" name="直接连接符 21605"/>
            <p:cNvSpPr/>
            <p:nvPr/>
          </p:nvSpPr>
          <p:spPr>
            <a:xfrm flipV="1">
              <a:off x="2584" y="2857"/>
              <a:ext cx="0" cy="91"/>
            </a:xfrm>
            <a:prstGeom prst="line">
              <a:avLst/>
            </a:prstGeom>
            <a:ln w="19050" cap="flat" cmpd="sng">
              <a:solidFill>
                <a:schemeClr val="tx1"/>
              </a:solidFill>
              <a:prstDash val="solid"/>
              <a:round/>
              <a:headEnd type="none" w="med" len="med"/>
              <a:tailEnd type="triangle" w="med" len="med"/>
            </a:ln>
          </p:spPr>
        </p:sp>
        <p:sp>
          <p:nvSpPr>
            <p:cNvPr id="21606" name="直接连接符 21606"/>
            <p:cNvSpPr/>
            <p:nvPr/>
          </p:nvSpPr>
          <p:spPr>
            <a:xfrm>
              <a:off x="2584" y="2903"/>
              <a:ext cx="0" cy="90"/>
            </a:xfrm>
            <a:prstGeom prst="line">
              <a:avLst/>
            </a:prstGeom>
            <a:ln w="19050" cap="flat" cmpd="sng">
              <a:solidFill>
                <a:schemeClr val="tx1"/>
              </a:solidFill>
              <a:prstDash val="solid"/>
              <a:round/>
              <a:headEnd type="none" w="med" len="med"/>
              <a:tailEnd type="triangle" w="med" len="med"/>
            </a:ln>
          </p:spPr>
        </p:sp>
        <p:sp>
          <p:nvSpPr>
            <p:cNvPr id="21607" name="矩形 21607"/>
            <p:cNvSpPr/>
            <p:nvPr/>
          </p:nvSpPr>
          <p:spPr>
            <a:xfrm>
              <a:off x="91" y="1996"/>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供气</a:t>
              </a:r>
              <a:endParaRPr lang="zh-CN" altLang="en-US" sz="2400" b="1" dirty="0">
                <a:latin typeface="Arial" panose="020B0604020202020204" pitchFamily="34" charset="0"/>
              </a:endParaRPr>
            </a:p>
          </p:txBody>
        </p:sp>
        <p:sp>
          <p:nvSpPr>
            <p:cNvPr id="21608" name="矩形 21608"/>
            <p:cNvSpPr/>
            <p:nvPr/>
          </p:nvSpPr>
          <p:spPr>
            <a:xfrm>
              <a:off x="2772" y="2676"/>
              <a:ext cx="1222"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气动执行器</a:t>
              </a:r>
              <a:endParaRPr lang="zh-CN" altLang="en-US" sz="2400" b="1" dirty="0">
                <a:latin typeface="Arial" panose="020B0604020202020204" pitchFamily="34" charset="0"/>
              </a:endParaRPr>
            </a:p>
          </p:txBody>
        </p:sp>
        <p:sp>
          <p:nvSpPr>
            <p:cNvPr id="21609" name="矩形 21609"/>
            <p:cNvSpPr/>
            <p:nvPr/>
          </p:nvSpPr>
          <p:spPr>
            <a:xfrm>
              <a:off x="2994" y="726"/>
              <a:ext cx="1769"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1610" name="直接连接符 21610"/>
            <p:cNvSpPr/>
            <p:nvPr/>
          </p:nvSpPr>
          <p:spPr>
            <a:xfrm>
              <a:off x="4490" y="726"/>
              <a:ext cx="0" cy="136"/>
            </a:xfrm>
            <a:prstGeom prst="line">
              <a:avLst/>
            </a:prstGeom>
            <a:ln w="19050" cap="flat" cmpd="sng">
              <a:solidFill>
                <a:schemeClr val="tx1"/>
              </a:solidFill>
              <a:prstDash val="solid"/>
              <a:round/>
              <a:headEnd type="none" w="med" len="med"/>
              <a:tailEnd type="none" w="med" len="med"/>
            </a:ln>
          </p:spPr>
        </p:sp>
        <p:sp>
          <p:nvSpPr>
            <p:cNvPr id="21611" name="直接连接符 21611"/>
            <p:cNvSpPr/>
            <p:nvPr/>
          </p:nvSpPr>
          <p:spPr>
            <a:xfrm>
              <a:off x="4581" y="726"/>
              <a:ext cx="0" cy="136"/>
            </a:xfrm>
            <a:prstGeom prst="line">
              <a:avLst/>
            </a:prstGeom>
            <a:ln w="19050" cap="flat" cmpd="sng">
              <a:solidFill>
                <a:schemeClr val="tx1"/>
              </a:solidFill>
              <a:prstDash val="solid"/>
              <a:round/>
              <a:headEnd type="none" w="med" len="med"/>
              <a:tailEnd type="none" w="med" len="med"/>
            </a:ln>
          </p:spPr>
        </p:sp>
        <p:sp>
          <p:nvSpPr>
            <p:cNvPr id="21612" name="直接连接符 21612"/>
            <p:cNvSpPr/>
            <p:nvPr/>
          </p:nvSpPr>
          <p:spPr>
            <a:xfrm>
              <a:off x="3266" y="1315"/>
              <a:ext cx="0" cy="136"/>
            </a:xfrm>
            <a:prstGeom prst="line">
              <a:avLst/>
            </a:prstGeom>
            <a:ln w="19050" cap="flat" cmpd="sng">
              <a:solidFill>
                <a:schemeClr val="tx1"/>
              </a:solidFill>
              <a:prstDash val="solid"/>
              <a:round/>
              <a:headEnd type="none" w="med" len="med"/>
              <a:tailEnd type="none" w="med" len="med"/>
            </a:ln>
          </p:spPr>
        </p:sp>
        <p:sp>
          <p:nvSpPr>
            <p:cNvPr id="21613" name="直接连接符 21613"/>
            <p:cNvSpPr/>
            <p:nvPr/>
          </p:nvSpPr>
          <p:spPr>
            <a:xfrm>
              <a:off x="3357" y="1315"/>
              <a:ext cx="0" cy="136"/>
            </a:xfrm>
            <a:prstGeom prst="line">
              <a:avLst/>
            </a:prstGeom>
            <a:ln w="19050" cap="flat" cmpd="sng">
              <a:solidFill>
                <a:schemeClr val="tx1"/>
              </a:solidFill>
              <a:prstDash val="solid"/>
              <a:round/>
              <a:headEnd type="none" w="med" len="med"/>
              <a:tailEnd type="none" w="med" len="med"/>
            </a:ln>
          </p:spPr>
        </p:sp>
        <p:sp>
          <p:nvSpPr>
            <p:cNvPr id="21614" name="直接连接符 21614"/>
            <p:cNvSpPr/>
            <p:nvPr/>
          </p:nvSpPr>
          <p:spPr>
            <a:xfrm>
              <a:off x="4490" y="1315"/>
              <a:ext cx="0" cy="136"/>
            </a:xfrm>
            <a:prstGeom prst="line">
              <a:avLst/>
            </a:prstGeom>
            <a:ln w="19050" cap="flat" cmpd="sng">
              <a:solidFill>
                <a:schemeClr val="tx1"/>
              </a:solidFill>
              <a:prstDash val="solid"/>
              <a:round/>
              <a:headEnd type="none" w="med" len="med"/>
              <a:tailEnd type="none" w="med" len="med"/>
            </a:ln>
          </p:spPr>
        </p:sp>
        <p:sp>
          <p:nvSpPr>
            <p:cNvPr id="21615" name="直接连接符 21615"/>
            <p:cNvSpPr/>
            <p:nvPr/>
          </p:nvSpPr>
          <p:spPr>
            <a:xfrm>
              <a:off x="4581" y="1315"/>
              <a:ext cx="0" cy="136"/>
            </a:xfrm>
            <a:prstGeom prst="line">
              <a:avLst/>
            </a:prstGeom>
            <a:ln w="19050" cap="flat" cmpd="sng">
              <a:solidFill>
                <a:schemeClr val="tx1"/>
              </a:solidFill>
              <a:prstDash val="solid"/>
              <a:round/>
              <a:headEnd type="none" w="med" len="med"/>
              <a:tailEnd type="none" w="med" len="med"/>
            </a:ln>
          </p:spPr>
        </p:sp>
        <p:sp>
          <p:nvSpPr>
            <p:cNvPr id="21616" name="直接连接符 21616"/>
            <p:cNvSpPr/>
            <p:nvPr/>
          </p:nvSpPr>
          <p:spPr>
            <a:xfrm>
              <a:off x="3084" y="862"/>
              <a:ext cx="1407" cy="0"/>
            </a:xfrm>
            <a:prstGeom prst="line">
              <a:avLst/>
            </a:prstGeom>
            <a:ln w="19050" cap="flat" cmpd="sng">
              <a:solidFill>
                <a:schemeClr val="tx1"/>
              </a:solidFill>
              <a:prstDash val="solid"/>
              <a:round/>
              <a:headEnd type="none" w="med" len="med"/>
              <a:tailEnd type="none" w="med" len="med"/>
            </a:ln>
          </p:spPr>
        </p:sp>
        <p:sp>
          <p:nvSpPr>
            <p:cNvPr id="21617" name="直接连接符 21617"/>
            <p:cNvSpPr/>
            <p:nvPr/>
          </p:nvSpPr>
          <p:spPr>
            <a:xfrm>
              <a:off x="3084" y="1315"/>
              <a:ext cx="1407" cy="0"/>
            </a:xfrm>
            <a:prstGeom prst="line">
              <a:avLst/>
            </a:prstGeom>
            <a:ln w="19050" cap="flat" cmpd="sng">
              <a:solidFill>
                <a:schemeClr val="tx1"/>
              </a:solidFill>
              <a:prstDash val="solid"/>
              <a:round/>
              <a:headEnd type="none" w="med" len="med"/>
              <a:tailEnd type="none" w="med" len="med"/>
            </a:ln>
          </p:spPr>
        </p:sp>
        <p:sp>
          <p:nvSpPr>
            <p:cNvPr id="21618" name="直接连接符 21618"/>
            <p:cNvSpPr/>
            <p:nvPr/>
          </p:nvSpPr>
          <p:spPr>
            <a:xfrm>
              <a:off x="3084" y="862"/>
              <a:ext cx="0" cy="453"/>
            </a:xfrm>
            <a:prstGeom prst="line">
              <a:avLst/>
            </a:prstGeom>
            <a:ln w="19050" cap="flat" cmpd="sng">
              <a:solidFill>
                <a:schemeClr val="tx1"/>
              </a:solidFill>
              <a:prstDash val="solid"/>
              <a:round/>
              <a:headEnd type="none" w="med" len="med"/>
              <a:tailEnd type="none" w="med" len="med"/>
            </a:ln>
          </p:spPr>
        </p:sp>
        <p:sp>
          <p:nvSpPr>
            <p:cNvPr id="21619" name="直接连接符 21619"/>
            <p:cNvSpPr/>
            <p:nvPr/>
          </p:nvSpPr>
          <p:spPr>
            <a:xfrm>
              <a:off x="4491" y="862"/>
              <a:ext cx="45" cy="45"/>
            </a:xfrm>
            <a:prstGeom prst="line">
              <a:avLst/>
            </a:prstGeom>
            <a:ln w="19050" cap="flat" cmpd="sng">
              <a:solidFill>
                <a:schemeClr val="tx1"/>
              </a:solidFill>
              <a:prstDash val="solid"/>
              <a:round/>
              <a:headEnd type="none" w="med" len="med"/>
              <a:tailEnd type="none" w="med" len="med"/>
            </a:ln>
          </p:spPr>
        </p:sp>
        <p:sp>
          <p:nvSpPr>
            <p:cNvPr id="21620" name="直接连接符 21620"/>
            <p:cNvSpPr/>
            <p:nvPr/>
          </p:nvSpPr>
          <p:spPr>
            <a:xfrm flipH="1">
              <a:off x="4536" y="862"/>
              <a:ext cx="45" cy="45"/>
            </a:xfrm>
            <a:prstGeom prst="line">
              <a:avLst/>
            </a:prstGeom>
            <a:ln w="19050" cap="flat" cmpd="sng">
              <a:solidFill>
                <a:schemeClr val="tx1"/>
              </a:solidFill>
              <a:prstDash val="solid"/>
              <a:round/>
              <a:headEnd type="none" w="med" len="med"/>
              <a:tailEnd type="none" w="med" len="med"/>
            </a:ln>
          </p:spPr>
        </p:sp>
        <p:sp>
          <p:nvSpPr>
            <p:cNvPr id="21621" name="直接连接符 21621"/>
            <p:cNvSpPr/>
            <p:nvPr/>
          </p:nvSpPr>
          <p:spPr>
            <a:xfrm flipH="1" flipV="1">
              <a:off x="4536" y="1270"/>
              <a:ext cx="45" cy="45"/>
            </a:xfrm>
            <a:prstGeom prst="line">
              <a:avLst/>
            </a:prstGeom>
            <a:ln w="19050" cap="flat" cmpd="sng">
              <a:solidFill>
                <a:schemeClr val="tx1"/>
              </a:solidFill>
              <a:prstDash val="solid"/>
              <a:round/>
              <a:headEnd type="none" w="med" len="med"/>
              <a:tailEnd type="none" w="med" len="med"/>
            </a:ln>
          </p:spPr>
        </p:sp>
        <p:sp>
          <p:nvSpPr>
            <p:cNvPr id="21622" name="直接连接符 21622"/>
            <p:cNvSpPr/>
            <p:nvPr/>
          </p:nvSpPr>
          <p:spPr>
            <a:xfrm flipV="1">
              <a:off x="4491" y="1270"/>
              <a:ext cx="45" cy="45"/>
            </a:xfrm>
            <a:prstGeom prst="line">
              <a:avLst/>
            </a:prstGeom>
            <a:ln w="19050" cap="flat" cmpd="sng">
              <a:solidFill>
                <a:schemeClr val="tx1"/>
              </a:solidFill>
              <a:prstDash val="solid"/>
              <a:round/>
              <a:headEnd type="none" w="med" len="med"/>
              <a:tailEnd type="none" w="med" len="med"/>
            </a:ln>
          </p:spPr>
        </p:sp>
        <p:sp>
          <p:nvSpPr>
            <p:cNvPr id="21623" name="直接连接符 21623"/>
            <p:cNvSpPr/>
            <p:nvPr/>
          </p:nvSpPr>
          <p:spPr>
            <a:xfrm>
              <a:off x="4581" y="862"/>
              <a:ext cx="91" cy="0"/>
            </a:xfrm>
            <a:prstGeom prst="line">
              <a:avLst/>
            </a:prstGeom>
            <a:ln w="19050" cap="flat" cmpd="sng">
              <a:solidFill>
                <a:schemeClr val="tx1"/>
              </a:solidFill>
              <a:prstDash val="solid"/>
              <a:round/>
              <a:headEnd type="none" w="med" len="med"/>
              <a:tailEnd type="none" w="med" len="med"/>
            </a:ln>
          </p:spPr>
        </p:sp>
        <p:sp>
          <p:nvSpPr>
            <p:cNvPr id="21624" name="直接连接符 21624"/>
            <p:cNvSpPr/>
            <p:nvPr/>
          </p:nvSpPr>
          <p:spPr>
            <a:xfrm>
              <a:off x="4581" y="1315"/>
              <a:ext cx="91" cy="0"/>
            </a:xfrm>
            <a:prstGeom prst="line">
              <a:avLst/>
            </a:prstGeom>
            <a:ln w="19050" cap="flat" cmpd="sng">
              <a:solidFill>
                <a:schemeClr val="tx1"/>
              </a:solidFill>
              <a:prstDash val="solid"/>
              <a:round/>
              <a:headEnd type="none" w="med" len="med"/>
              <a:tailEnd type="none" w="med" len="med"/>
            </a:ln>
          </p:spPr>
        </p:sp>
        <p:sp>
          <p:nvSpPr>
            <p:cNvPr id="21625" name="直接连接符 21625"/>
            <p:cNvSpPr/>
            <p:nvPr/>
          </p:nvSpPr>
          <p:spPr>
            <a:xfrm>
              <a:off x="4672" y="862"/>
              <a:ext cx="0" cy="453"/>
            </a:xfrm>
            <a:prstGeom prst="line">
              <a:avLst/>
            </a:prstGeom>
            <a:ln w="19050" cap="flat" cmpd="sng">
              <a:solidFill>
                <a:schemeClr val="tx1"/>
              </a:solidFill>
              <a:prstDash val="solid"/>
              <a:round/>
              <a:headEnd type="none" w="med" len="med"/>
              <a:tailEnd type="none" w="med" len="med"/>
            </a:ln>
          </p:spPr>
        </p:sp>
        <p:sp>
          <p:nvSpPr>
            <p:cNvPr id="21626" name="直接连接符 21626"/>
            <p:cNvSpPr/>
            <p:nvPr/>
          </p:nvSpPr>
          <p:spPr>
            <a:xfrm>
              <a:off x="3311" y="998"/>
              <a:ext cx="726" cy="0"/>
            </a:xfrm>
            <a:prstGeom prst="line">
              <a:avLst/>
            </a:prstGeom>
            <a:ln w="19050" cap="flat" cmpd="sng">
              <a:solidFill>
                <a:schemeClr val="tx1"/>
              </a:solidFill>
              <a:prstDash val="solid"/>
              <a:round/>
              <a:headEnd type="none" w="med" len="med"/>
              <a:tailEnd type="none" w="med" len="med"/>
            </a:ln>
          </p:spPr>
        </p:sp>
        <p:sp>
          <p:nvSpPr>
            <p:cNvPr id="21627" name="直接连接符 21627"/>
            <p:cNvSpPr/>
            <p:nvPr/>
          </p:nvSpPr>
          <p:spPr>
            <a:xfrm>
              <a:off x="3175" y="1043"/>
              <a:ext cx="862" cy="0"/>
            </a:xfrm>
            <a:prstGeom prst="line">
              <a:avLst/>
            </a:prstGeom>
            <a:ln w="19050" cap="flat" cmpd="sng">
              <a:solidFill>
                <a:schemeClr val="tx1"/>
              </a:solidFill>
              <a:prstDash val="solid"/>
              <a:round/>
              <a:headEnd type="none" w="med" len="med"/>
              <a:tailEnd type="none" w="med" len="med"/>
            </a:ln>
          </p:spPr>
        </p:sp>
        <p:sp>
          <p:nvSpPr>
            <p:cNvPr id="21628" name="直接连接符 21628"/>
            <p:cNvSpPr/>
            <p:nvPr/>
          </p:nvSpPr>
          <p:spPr>
            <a:xfrm>
              <a:off x="3175" y="1089"/>
              <a:ext cx="862" cy="0"/>
            </a:xfrm>
            <a:prstGeom prst="line">
              <a:avLst/>
            </a:prstGeom>
            <a:ln w="19050" cap="flat" cmpd="sng">
              <a:solidFill>
                <a:schemeClr val="tx1"/>
              </a:solidFill>
              <a:prstDash val="solid"/>
              <a:round/>
              <a:headEnd type="none" w="med" len="med"/>
              <a:tailEnd type="none" w="med" len="med"/>
            </a:ln>
          </p:spPr>
        </p:sp>
        <p:sp>
          <p:nvSpPr>
            <p:cNvPr id="21629" name="直接连接符 21629"/>
            <p:cNvSpPr/>
            <p:nvPr/>
          </p:nvSpPr>
          <p:spPr>
            <a:xfrm>
              <a:off x="3175" y="1043"/>
              <a:ext cx="0" cy="46"/>
            </a:xfrm>
            <a:prstGeom prst="line">
              <a:avLst/>
            </a:prstGeom>
            <a:ln w="19050" cap="flat" cmpd="sng">
              <a:solidFill>
                <a:schemeClr val="tx1"/>
              </a:solidFill>
              <a:prstDash val="solid"/>
              <a:round/>
              <a:headEnd type="none" w="med" len="med"/>
              <a:tailEnd type="none" w="med" len="med"/>
            </a:ln>
          </p:spPr>
        </p:sp>
        <p:sp>
          <p:nvSpPr>
            <p:cNvPr id="21630" name="直接连接符 21630"/>
            <p:cNvSpPr/>
            <p:nvPr/>
          </p:nvSpPr>
          <p:spPr>
            <a:xfrm>
              <a:off x="3311" y="998"/>
              <a:ext cx="0" cy="45"/>
            </a:xfrm>
            <a:prstGeom prst="line">
              <a:avLst/>
            </a:prstGeom>
            <a:ln w="19050" cap="flat" cmpd="sng">
              <a:solidFill>
                <a:schemeClr val="tx1"/>
              </a:solidFill>
              <a:prstDash val="solid"/>
              <a:round/>
              <a:headEnd type="none" w="med" len="med"/>
              <a:tailEnd type="none" w="med" len="med"/>
            </a:ln>
          </p:spPr>
        </p:sp>
        <p:sp>
          <p:nvSpPr>
            <p:cNvPr id="21631" name="直接连接符 21631"/>
            <p:cNvSpPr/>
            <p:nvPr/>
          </p:nvSpPr>
          <p:spPr>
            <a:xfrm>
              <a:off x="4037" y="1043"/>
              <a:ext cx="499" cy="182"/>
            </a:xfrm>
            <a:prstGeom prst="line">
              <a:avLst/>
            </a:prstGeom>
            <a:ln w="19050" cap="flat" cmpd="sng">
              <a:solidFill>
                <a:schemeClr val="tx1"/>
              </a:solidFill>
              <a:prstDash val="solid"/>
              <a:round/>
              <a:headEnd type="none" w="med" len="med"/>
              <a:tailEnd type="none" w="med" len="med"/>
            </a:ln>
          </p:spPr>
        </p:sp>
        <p:sp>
          <p:nvSpPr>
            <p:cNvPr id="21632" name="直接连接符 21632"/>
            <p:cNvSpPr/>
            <p:nvPr/>
          </p:nvSpPr>
          <p:spPr>
            <a:xfrm>
              <a:off x="4037" y="1089"/>
              <a:ext cx="499" cy="182"/>
            </a:xfrm>
            <a:prstGeom prst="line">
              <a:avLst/>
            </a:prstGeom>
            <a:ln w="19050" cap="flat" cmpd="sng">
              <a:solidFill>
                <a:schemeClr val="tx1"/>
              </a:solidFill>
              <a:prstDash val="solid"/>
              <a:round/>
              <a:headEnd type="none" w="med" len="med"/>
              <a:tailEnd type="none" w="med" len="med"/>
            </a:ln>
          </p:spPr>
        </p:sp>
        <p:sp>
          <p:nvSpPr>
            <p:cNvPr id="21633" name="直接连接符 21633"/>
            <p:cNvSpPr/>
            <p:nvPr/>
          </p:nvSpPr>
          <p:spPr>
            <a:xfrm>
              <a:off x="4037" y="998"/>
              <a:ext cx="499" cy="182"/>
            </a:xfrm>
            <a:prstGeom prst="line">
              <a:avLst/>
            </a:prstGeom>
            <a:ln w="19050" cap="flat" cmpd="sng">
              <a:solidFill>
                <a:schemeClr val="tx1"/>
              </a:solidFill>
              <a:prstDash val="solid"/>
              <a:round/>
              <a:headEnd type="none" w="med" len="med"/>
              <a:tailEnd type="none" w="med" len="med"/>
            </a:ln>
          </p:spPr>
        </p:sp>
        <p:sp>
          <p:nvSpPr>
            <p:cNvPr id="21634" name="直接连接符 21634"/>
            <p:cNvSpPr/>
            <p:nvPr/>
          </p:nvSpPr>
          <p:spPr>
            <a:xfrm>
              <a:off x="4536" y="1179"/>
              <a:ext cx="0" cy="46"/>
            </a:xfrm>
            <a:prstGeom prst="line">
              <a:avLst/>
            </a:prstGeom>
            <a:ln w="19050" cap="flat" cmpd="sng">
              <a:solidFill>
                <a:schemeClr val="tx1"/>
              </a:solidFill>
              <a:prstDash val="solid"/>
              <a:round/>
              <a:headEnd type="none" w="med" len="med"/>
              <a:tailEnd type="none" w="med" len="med"/>
            </a:ln>
          </p:spPr>
        </p:sp>
        <p:sp>
          <p:nvSpPr>
            <p:cNvPr id="21635" name="直接连接符 21635"/>
            <p:cNvSpPr/>
            <p:nvPr/>
          </p:nvSpPr>
          <p:spPr>
            <a:xfrm>
              <a:off x="4536" y="1225"/>
              <a:ext cx="0" cy="45"/>
            </a:xfrm>
            <a:prstGeom prst="line">
              <a:avLst/>
            </a:prstGeom>
            <a:ln w="19050" cap="flat" cmpd="sng">
              <a:solidFill>
                <a:schemeClr val="tx1"/>
              </a:solidFill>
              <a:prstDash val="solid"/>
              <a:round/>
              <a:headEnd type="none" w="med" len="med"/>
              <a:tailEnd type="none" w="med" len="med"/>
            </a:ln>
          </p:spPr>
        </p:sp>
        <p:sp>
          <p:nvSpPr>
            <p:cNvPr id="21636" name="矩形 21636"/>
            <p:cNvSpPr/>
            <p:nvPr/>
          </p:nvSpPr>
          <p:spPr>
            <a:xfrm>
              <a:off x="3447" y="408"/>
              <a:ext cx="363" cy="91"/>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1637" name="直接连接符 21637"/>
            <p:cNvSpPr/>
            <p:nvPr/>
          </p:nvSpPr>
          <p:spPr>
            <a:xfrm flipV="1">
              <a:off x="3221" y="136"/>
              <a:ext cx="0" cy="907"/>
            </a:xfrm>
            <a:prstGeom prst="line">
              <a:avLst/>
            </a:prstGeom>
            <a:ln w="19050" cap="flat" cmpd="sng">
              <a:solidFill>
                <a:schemeClr val="tx1"/>
              </a:solidFill>
              <a:prstDash val="solid"/>
              <a:round/>
              <a:headEnd type="none" w="med" len="med"/>
              <a:tailEnd type="none" w="med" len="med"/>
            </a:ln>
          </p:spPr>
        </p:sp>
        <p:sp>
          <p:nvSpPr>
            <p:cNvPr id="21638" name="直接连接符 21638"/>
            <p:cNvSpPr/>
            <p:nvPr/>
          </p:nvSpPr>
          <p:spPr>
            <a:xfrm flipH="1">
              <a:off x="3221" y="454"/>
              <a:ext cx="226" cy="0"/>
            </a:xfrm>
            <a:prstGeom prst="line">
              <a:avLst/>
            </a:prstGeom>
            <a:ln w="19050" cap="flat" cmpd="sng">
              <a:solidFill>
                <a:schemeClr val="tx1"/>
              </a:solidFill>
              <a:prstDash val="solid"/>
              <a:round/>
              <a:headEnd type="none" w="med" len="med"/>
              <a:tailEnd type="none" w="med" len="med"/>
            </a:ln>
          </p:spPr>
        </p:sp>
        <p:sp>
          <p:nvSpPr>
            <p:cNvPr id="21639" name="直接连接符 21639"/>
            <p:cNvSpPr/>
            <p:nvPr/>
          </p:nvSpPr>
          <p:spPr>
            <a:xfrm flipH="1">
              <a:off x="3810" y="454"/>
              <a:ext cx="182" cy="0"/>
            </a:xfrm>
            <a:prstGeom prst="line">
              <a:avLst/>
            </a:prstGeom>
            <a:ln w="19050" cap="flat" cmpd="sng">
              <a:solidFill>
                <a:schemeClr val="tx1"/>
              </a:solidFill>
              <a:prstDash val="solid"/>
              <a:round/>
              <a:headEnd type="none" w="med" len="med"/>
              <a:tailEnd type="none" w="med" len="med"/>
            </a:ln>
          </p:spPr>
        </p:sp>
        <p:sp>
          <p:nvSpPr>
            <p:cNvPr id="21640" name="直接连接符 21640"/>
            <p:cNvSpPr/>
            <p:nvPr/>
          </p:nvSpPr>
          <p:spPr>
            <a:xfrm>
              <a:off x="3356" y="45"/>
              <a:ext cx="0" cy="136"/>
            </a:xfrm>
            <a:prstGeom prst="line">
              <a:avLst/>
            </a:prstGeom>
            <a:ln w="19050" cap="flat" cmpd="sng">
              <a:solidFill>
                <a:schemeClr val="tx1"/>
              </a:solidFill>
              <a:prstDash val="solid"/>
              <a:round/>
              <a:headEnd type="none" w="med" len="med"/>
              <a:tailEnd type="none" w="med" len="med"/>
            </a:ln>
          </p:spPr>
        </p:sp>
        <p:sp>
          <p:nvSpPr>
            <p:cNvPr id="21641" name="直接连接符 21641"/>
            <p:cNvSpPr/>
            <p:nvPr/>
          </p:nvSpPr>
          <p:spPr>
            <a:xfrm>
              <a:off x="3402" y="0"/>
              <a:ext cx="0" cy="226"/>
            </a:xfrm>
            <a:prstGeom prst="line">
              <a:avLst/>
            </a:prstGeom>
            <a:ln w="19050" cap="flat" cmpd="sng">
              <a:solidFill>
                <a:schemeClr val="tx1"/>
              </a:solidFill>
              <a:prstDash val="solid"/>
              <a:round/>
              <a:headEnd type="none" w="med" len="med"/>
              <a:tailEnd type="none" w="med" len="med"/>
            </a:ln>
          </p:spPr>
        </p:sp>
        <p:sp>
          <p:nvSpPr>
            <p:cNvPr id="21642" name="直接连接符 21642"/>
            <p:cNvSpPr/>
            <p:nvPr/>
          </p:nvSpPr>
          <p:spPr>
            <a:xfrm flipH="1">
              <a:off x="3221" y="136"/>
              <a:ext cx="135" cy="0"/>
            </a:xfrm>
            <a:prstGeom prst="line">
              <a:avLst/>
            </a:prstGeom>
            <a:ln w="19050" cap="flat" cmpd="sng">
              <a:solidFill>
                <a:schemeClr val="tx1"/>
              </a:solidFill>
              <a:prstDash val="solid"/>
              <a:round/>
              <a:headEnd type="none" w="med" len="med"/>
              <a:tailEnd type="none" w="med" len="med"/>
            </a:ln>
          </p:spPr>
        </p:sp>
        <p:sp>
          <p:nvSpPr>
            <p:cNvPr id="21643" name="直接连接符 21643"/>
            <p:cNvSpPr/>
            <p:nvPr/>
          </p:nvSpPr>
          <p:spPr>
            <a:xfrm flipH="1">
              <a:off x="3765" y="136"/>
              <a:ext cx="227" cy="0"/>
            </a:xfrm>
            <a:prstGeom prst="line">
              <a:avLst/>
            </a:prstGeom>
            <a:ln w="19050" cap="flat" cmpd="sng">
              <a:solidFill>
                <a:schemeClr val="tx1"/>
              </a:solidFill>
              <a:prstDash val="solid"/>
              <a:round/>
              <a:headEnd type="none" w="med" len="med"/>
              <a:tailEnd type="none" w="med" len="med"/>
            </a:ln>
          </p:spPr>
        </p:sp>
        <p:sp>
          <p:nvSpPr>
            <p:cNvPr id="21644" name="直接连接符 21644"/>
            <p:cNvSpPr/>
            <p:nvPr/>
          </p:nvSpPr>
          <p:spPr>
            <a:xfrm>
              <a:off x="3992" y="136"/>
              <a:ext cx="0" cy="862"/>
            </a:xfrm>
            <a:prstGeom prst="line">
              <a:avLst/>
            </a:prstGeom>
            <a:ln w="19050" cap="flat" cmpd="sng">
              <a:solidFill>
                <a:schemeClr val="tx1"/>
              </a:solidFill>
              <a:prstDash val="solid"/>
              <a:round/>
              <a:headEnd type="none" w="med" len="med"/>
              <a:tailEnd type="none" w="med" len="med"/>
            </a:ln>
          </p:spPr>
        </p:sp>
        <p:grpSp>
          <p:nvGrpSpPr>
            <p:cNvPr id="21645" name="组合 21645"/>
            <p:cNvGrpSpPr/>
            <p:nvPr/>
          </p:nvGrpSpPr>
          <p:grpSpPr>
            <a:xfrm>
              <a:off x="2994" y="726"/>
              <a:ext cx="407" cy="136"/>
              <a:chOff x="0" y="0"/>
              <a:chExt cx="407" cy="136"/>
            </a:xfrm>
          </p:grpSpPr>
          <p:sp>
            <p:nvSpPr>
              <p:cNvPr id="21646" name="直接连接符 21646"/>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647" name="直接连接符 21647"/>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648" name="直接连接符 21648"/>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1649" name="组合 21649"/>
            <p:cNvGrpSpPr/>
            <p:nvPr/>
          </p:nvGrpSpPr>
          <p:grpSpPr>
            <a:xfrm>
              <a:off x="3447" y="726"/>
              <a:ext cx="407" cy="136"/>
              <a:chOff x="0" y="0"/>
              <a:chExt cx="407" cy="136"/>
            </a:xfrm>
          </p:grpSpPr>
          <p:sp>
            <p:nvSpPr>
              <p:cNvPr id="21650" name="直接连接符 21650"/>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651" name="直接连接符 21651"/>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652" name="直接连接符 21652"/>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1653" name="组合 21653"/>
            <p:cNvGrpSpPr/>
            <p:nvPr/>
          </p:nvGrpSpPr>
          <p:grpSpPr>
            <a:xfrm>
              <a:off x="3946" y="726"/>
              <a:ext cx="407" cy="136"/>
              <a:chOff x="0" y="0"/>
              <a:chExt cx="407" cy="136"/>
            </a:xfrm>
          </p:grpSpPr>
          <p:sp>
            <p:nvSpPr>
              <p:cNvPr id="21654" name="直接连接符 21654"/>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655" name="直接连接符 21655"/>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656" name="直接连接符 21656"/>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1657" name="组合 21657"/>
            <p:cNvGrpSpPr/>
            <p:nvPr/>
          </p:nvGrpSpPr>
          <p:grpSpPr>
            <a:xfrm>
              <a:off x="3493" y="1315"/>
              <a:ext cx="407" cy="136"/>
              <a:chOff x="0" y="0"/>
              <a:chExt cx="407" cy="136"/>
            </a:xfrm>
          </p:grpSpPr>
          <p:sp>
            <p:nvSpPr>
              <p:cNvPr id="21658" name="直接连接符 21658"/>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659" name="直接连接符 21659"/>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660" name="直接连接符 21660"/>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1661" name="组合 21661"/>
            <p:cNvGrpSpPr/>
            <p:nvPr/>
          </p:nvGrpSpPr>
          <p:grpSpPr>
            <a:xfrm>
              <a:off x="3992" y="1315"/>
              <a:ext cx="407" cy="136"/>
              <a:chOff x="0" y="0"/>
              <a:chExt cx="407" cy="136"/>
            </a:xfrm>
          </p:grpSpPr>
          <p:sp>
            <p:nvSpPr>
              <p:cNvPr id="21662" name="直接连接符 21662"/>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1663" name="直接连接符 21663"/>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1664" name="直接连接符 21664"/>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sp>
          <p:nvSpPr>
            <p:cNvPr id="21665" name="直接连接符 21665"/>
            <p:cNvSpPr/>
            <p:nvPr/>
          </p:nvSpPr>
          <p:spPr>
            <a:xfrm flipH="1">
              <a:off x="4672" y="726"/>
              <a:ext cx="90" cy="136"/>
            </a:xfrm>
            <a:prstGeom prst="line">
              <a:avLst/>
            </a:prstGeom>
            <a:ln w="19050" cap="flat" cmpd="sng">
              <a:solidFill>
                <a:schemeClr val="tx1"/>
              </a:solidFill>
              <a:prstDash val="solid"/>
              <a:round/>
              <a:headEnd type="none" w="med" len="med"/>
              <a:tailEnd type="none" w="med" len="med"/>
            </a:ln>
          </p:spPr>
        </p:sp>
        <p:sp>
          <p:nvSpPr>
            <p:cNvPr id="21666" name="直接连接符 21666"/>
            <p:cNvSpPr/>
            <p:nvPr/>
          </p:nvSpPr>
          <p:spPr>
            <a:xfrm flipH="1">
              <a:off x="4672" y="953"/>
              <a:ext cx="90" cy="136"/>
            </a:xfrm>
            <a:prstGeom prst="line">
              <a:avLst/>
            </a:prstGeom>
            <a:ln w="19050" cap="flat" cmpd="sng">
              <a:solidFill>
                <a:schemeClr val="tx1"/>
              </a:solidFill>
              <a:prstDash val="solid"/>
              <a:round/>
              <a:headEnd type="none" w="med" len="med"/>
              <a:tailEnd type="none" w="med" len="med"/>
            </a:ln>
          </p:spPr>
        </p:sp>
        <p:sp>
          <p:nvSpPr>
            <p:cNvPr id="21667" name="直接连接符 21667"/>
            <p:cNvSpPr/>
            <p:nvPr/>
          </p:nvSpPr>
          <p:spPr>
            <a:xfrm flipH="1">
              <a:off x="4672" y="1134"/>
              <a:ext cx="90" cy="136"/>
            </a:xfrm>
            <a:prstGeom prst="line">
              <a:avLst/>
            </a:prstGeom>
            <a:ln w="19050" cap="flat" cmpd="sng">
              <a:solidFill>
                <a:schemeClr val="tx1"/>
              </a:solidFill>
              <a:prstDash val="solid"/>
              <a:round/>
              <a:headEnd type="none" w="med" len="med"/>
              <a:tailEnd type="none" w="med" len="med"/>
            </a:ln>
          </p:spPr>
        </p:sp>
        <p:sp>
          <p:nvSpPr>
            <p:cNvPr id="21668" name="直接连接符 21668"/>
            <p:cNvSpPr/>
            <p:nvPr/>
          </p:nvSpPr>
          <p:spPr>
            <a:xfrm flipH="1">
              <a:off x="2994" y="953"/>
              <a:ext cx="90" cy="136"/>
            </a:xfrm>
            <a:prstGeom prst="line">
              <a:avLst/>
            </a:prstGeom>
            <a:ln w="19050" cap="flat" cmpd="sng">
              <a:solidFill>
                <a:schemeClr val="tx1"/>
              </a:solidFill>
              <a:prstDash val="solid"/>
              <a:round/>
              <a:headEnd type="none" w="med" len="med"/>
              <a:tailEnd type="none" w="med" len="med"/>
            </a:ln>
          </p:spPr>
        </p:sp>
        <p:sp>
          <p:nvSpPr>
            <p:cNvPr id="21669" name="直接连接符 21669"/>
            <p:cNvSpPr/>
            <p:nvPr/>
          </p:nvSpPr>
          <p:spPr>
            <a:xfrm flipH="1">
              <a:off x="2994" y="1179"/>
              <a:ext cx="90" cy="136"/>
            </a:xfrm>
            <a:prstGeom prst="line">
              <a:avLst/>
            </a:prstGeom>
            <a:ln w="19050" cap="flat" cmpd="sng">
              <a:solidFill>
                <a:schemeClr val="tx1"/>
              </a:solidFill>
              <a:prstDash val="solid"/>
              <a:round/>
              <a:headEnd type="none" w="med" len="med"/>
              <a:tailEnd type="none" w="med" len="med"/>
            </a:ln>
          </p:spPr>
        </p:sp>
        <p:sp>
          <p:nvSpPr>
            <p:cNvPr id="21670" name="直接连接符 21670"/>
            <p:cNvSpPr/>
            <p:nvPr/>
          </p:nvSpPr>
          <p:spPr>
            <a:xfrm flipH="1">
              <a:off x="3084" y="1315"/>
              <a:ext cx="90" cy="136"/>
            </a:xfrm>
            <a:prstGeom prst="line">
              <a:avLst/>
            </a:prstGeom>
            <a:ln w="19050" cap="flat" cmpd="sng">
              <a:solidFill>
                <a:schemeClr val="tx1"/>
              </a:solidFill>
              <a:prstDash val="solid"/>
              <a:round/>
              <a:headEnd type="none" w="med" len="med"/>
              <a:tailEnd type="none" w="med" len="med"/>
            </a:ln>
          </p:spPr>
        </p:sp>
        <p:sp>
          <p:nvSpPr>
            <p:cNvPr id="21671" name="直接连接符 21671"/>
            <p:cNvSpPr/>
            <p:nvPr/>
          </p:nvSpPr>
          <p:spPr>
            <a:xfrm flipH="1">
              <a:off x="4672" y="1315"/>
              <a:ext cx="90" cy="136"/>
            </a:xfrm>
            <a:prstGeom prst="line">
              <a:avLst/>
            </a:prstGeom>
            <a:ln w="19050" cap="flat" cmpd="sng">
              <a:solidFill>
                <a:schemeClr val="tx1"/>
              </a:solidFill>
              <a:prstDash val="solid"/>
              <a:round/>
              <a:headEnd type="none" w="med" len="med"/>
              <a:tailEnd type="none" w="med" len="med"/>
            </a:ln>
          </p:spPr>
        </p:sp>
        <p:sp>
          <p:nvSpPr>
            <p:cNvPr id="21673" name="直接连接符 21673"/>
            <p:cNvSpPr/>
            <p:nvPr/>
          </p:nvSpPr>
          <p:spPr>
            <a:xfrm>
              <a:off x="635" y="1451"/>
              <a:ext cx="0" cy="227"/>
            </a:xfrm>
            <a:prstGeom prst="line">
              <a:avLst/>
            </a:prstGeom>
            <a:ln w="19050" cap="flat" cmpd="sng">
              <a:solidFill>
                <a:schemeClr val="tx1"/>
              </a:solidFill>
              <a:prstDash val="solid"/>
              <a:round/>
              <a:headEnd type="none" w="med" len="med"/>
              <a:tailEnd type="none" w="med" len="med"/>
            </a:ln>
          </p:spPr>
        </p:sp>
        <p:sp>
          <p:nvSpPr>
            <p:cNvPr id="21674" name="直接连接符 21674"/>
            <p:cNvSpPr/>
            <p:nvPr/>
          </p:nvSpPr>
          <p:spPr>
            <a:xfrm flipH="1">
              <a:off x="0" y="1678"/>
              <a:ext cx="635" cy="0"/>
            </a:xfrm>
            <a:prstGeom prst="line">
              <a:avLst/>
            </a:prstGeom>
            <a:ln w="19050" cap="flat" cmpd="sng">
              <a:solidFill>
                <a:schemeClr val="tx1"/>
              </a:solidFill>
              <a:prstDash val="solid"/>
              <a:round/>
              <a:headEnd type="none" w="med" len="med"/>
              <a:tailEnd type="none" w="med" len="med"/>
            </a:ln>
          </p:spPr>
        </p:sp>
        <p:sp>
          <p:nvSpPr>
            <p:cNvPr id="21675" name="直接连接符 21675"/>
            <p:cNvSpPr/>
            <p:nvPr/>
          </p:nvSpPr>
          <p:spPr>
            <a:xfrm flipH="1">
              <a:off x="0" y="1769"/>
              <a:ext cx="726" cy="0"/>
            </a:xfrm>
            <a:prstGeom prst="line">
              <a:avLst/>
            </a:prstGeom>
            <a:ln w="19050" cap="flat" cmpd="sng">
              <a:solidFill>
                <a:schemeClr val="tx1"/>
              </a:solidFill>
              <a:prstDash val="solid"/>
              <a:round/>
              <a:headEnd type="none" w="med" len="med"/>
              <a:tailEnd type="none" w="med" len="med"/>
            </a:ln>
          </p:spPr>
        </p:sp>
        <p:sp>
          <p:nvSpPr>
            <p:cNvPr id="21676" name="直接连接符 21676"/>
            <p:cNvSpPr/>
            <p:nvPr/>
          </p:nvSpPr>
          <p:spPr>
            <a:xfrm>
              <a:off x="726" y="1451"/>
              <a:ext cx="0" cy="318"/>
            </a:xfrm>
            <a:prstGeom prst="line">
              <a:avLst/>
            </a:prstGeom>
            <a:ln w="19050" cap="flat" cmpd="sng">
              <a:solidFill>
                <a:schemeClr val="tx1"/>
              </a:solidFill>
              <a:prstDash val="solid"/>
              <a:round/>
              <a:headEnd type="none" w="med" len="med"/>
              <a:tailEnd type="none" w="med" len="med"/>
            </a:ln>
          </p:spPr>
        </p:sp>
        <p:sp>
          <p:nvSpPr>
            <p:cNvPr id="21677" name="直接连接符 21677"/>
            <p:cNvSpPr/>
            <p:nvPr/>
          </p:nvSpPr>
          <p:spPr>
            <a:xfrm>
              <a:off x="1860" y="1451"/>
              <a:ext cx="0" cy="681"/>
            </a:xfrm>
            <a:prstGeom prst="line">
              <a:avLst/>
            </a:prstGeom>
            <a:ln w="19050" cap="flat" cmpd="sng">
              <a:solidFill>
                <a:schemeClr val="tx1"/>
              </a:solidFill>
              <a:prstDash val="solid"/>
              <a:round/>
              <a:headEnd type="none" w="med" len="med"/>
              <a:tailEnd type="none" w="med" len="med"/>
            </a:ln>
          </p:spPr>
        </p:sp>
        <p:sp>
          <p:nvSpPr>
            <p:cNvPr id="21678" name="直接连接符 21678"/>
            <p:cNvSpPr/>
            <p:nvPr/>
          </p:nvSpPr>
          <p:spPr>
            <a:xfrm>
              <a:off x="1951" y="1451"/>
              <a:ext cx="0" cy="590"/>
            </a:xfrm>
            <a:prstGeom prst="line">
              <a:avLst/>
            </a:prstGeom>
            <a:ln w="19050" cap="flat" cmpd="sng">
              <a:solidFill>
                <a:schemeClr val="tx1"/>
              </a:solidFill>
              <a:prstDash val="solid"/>
              <a:round/>
              <a:headEnd type="none" w="med" len="med"/>
              <a:tailEnd type="none" w="med" len="med"/>
            </a:ln>
          </p:spPr>
        </p:sp>
        <p:sp>
          <p:nvSpPr>
            <p:cNvPr id="21679" name="直接连接符 21679"/>
            <p:cNvSpPr/>
            <p:nvPr/>
          </p:nvSpPr>
          <p:spPr>
            <a:xfrm flipH="1">
              <a:off x="1860" y="2132"/>
              <a:ext cx="590" cy="0"/>
            </a:xfrm>
            <a:prstGeom prst="line">
              <a:avLst/>
            </a:prstGeom>
            <a:ln w="19050" cap="flat" cmpd="sng">
              <a:solidFill>
                <a:schemeClr val="tx1"/>
              </a:solidFill>
              <a:prstDash val="solid"/>
              <a:round/>
              <a:headEnd type="none" w="med" len="med"/>
              <a:tailEnd type="none" w="med" len="med"/>
            </a:ln>
          </p:spPr>
        </p:sp>
        <p:sp>
          <p:nvSpPr>
            <p:cNvPr id="21680" name="直接连接符 21680"/>
            <p:cNvSpPr/>
            <p:nvPr/>
          </p:nvSpPr>
          <p:spPr>
            <a:xfrm>
              <a:off x="1951" y="2041"/>
              <a:ext cx="1315" cy="0"/>
            </a:xfrm>
            <a:prstGeom prst="line">
              <a:avLst/>
            </a:prstGeom>
            <a:ln w="19050" cap="flat" cmpd="sng">
              <a:solidFill>
                <a:schemeClr val="tx1"/>
              </a:solidFill>
              <a:prstDash val="solid"/>
              <a:round/>
              <a:headEnd type="none" w="med" len="med"/>
              <a:tailEnd type="none" w="med" len="med"/>
            </a:ln>
          </p:spPr>
        </p:sp>
        <p:sp>
          <p:nvSpPr>
            <p:cNvPr id="21681" name="直接连接符 21681"/>
            <p:cNvSpPr/>
            <p:nvPr/>
          </p:nvSpPr>
          <p:spPr>
            <a:xfrm>
              <a:off x="2541" y="2132"/>
              <a:ext cx="816" cy="0"/>
            </a:xfrm>
            <a:prstGeom prst="line">
              <a:avLst/>
            </a:prstGeom>
            <a:ln w="19050" cap="flat" cmpd="sng">
              <a:solidFill>
                <a:schemeClr val="tx1"/>
              </a:solidFill>
              <a:prstDash val="solid"/>
              <a:round/>
              <a:headEnd type="none" w="med" len="med"/>
              <a:tailEnd type="none" w="med" len="med"/>
            </a:ln>
          </p:spPr>
        </p:sp>
        <p:sp>
          <p:nvSpPr>
            <p:cNvPr id="21682" name="直接连接符 21682"/>
            <p:cNvSpPr/>
            <p:nvPr/>
          </p:nvSpPr>
          <p:spPr>
            <a:xfrm>
              <a:off x="2450" y="2132"/>
              <a:ext cx="0" cy="181"/>
            </a:xfrm>
            <a:prstGeom prst="line">
              <a:avLst/>
            </a:prstGeom>
            <a:ln w="19050" cap="flat" cmpd="sng">
              <a:solidFill>
                <a:schemeClr val="tx1"/>
              </a:solidFill>
              <a:prstDash val="solid"/>
              <a:round/>
              <a:headEnd type="none" w="med" len="med"/>
              <a:tailEnd type="none" w="med" len="med"/>
            </a:ln>
          </p:spPr>
        </p:sp>
        <p:sp>
          <p:nvSpPr>
            <p:cNvPr id="21683" name="直接连接符 21683"/>
            <p:cNvSpPr/>
            <p:nvPr/>
          </p:nvSpPr>
          <p:spPr>
            <a:xfrm>
              <a:off x="2541" y="2132"/>
              <a:ext cx="0" cy="181"/>
            </a:xfrm>
            <a:prstGeom prst="line">
              <a:avLst/>
            </a:prstGeom>
            <a:ln w="19050" cap="flat" cmpd="sng">
              <a:solidFill>
                <a:schemeClr val="tx1"/>
              </a:solidFill>
              <a:prstDash val="solid"/>
              <a:round/>
              <a:headEnd type="none" w="med" len="med"/>
              <a:tailEnd type="none" w="med" len="med"/>
            </a:ln>
          </p:spPr>
        </p:sp>
        <p:sp>
          <p:nvSpPr>
            <p:cNvPr id="21684" name="直接连接符 21684"/>
            <p:cNvSpPr/>
            <p:nvPr/>
          </p:nvSpPr>
          <p:spPr>
            <a:xfrm>
              <a:off x="3266" y="1451"/>
              <a:ext cx="0" cy="590"/>
            </a:xfrm>
            <a:prstGeom prst="line">
              <a:avLst/>
            </a:prstGeom>
            <a:ln w="19050" cap="flat" cmpd="sng">
              <a:solidFill>
                <a:schemeClr val="tx1"/>
              </a:solidFill>
              <a:prstDash val="solid"/>
              <a:round/>
              <a:headEnd type="none" w="med" len="med"/>
              <a:tailEnd type="none" w="med" len="med"/>
            </a:ln>
          </p:spPr>
        </p:sp>
        <p:sp>
          <p:nvSpPr>
            <p:cNvPr id="21685" name="直接连接符 21685"/>
            <p:cNvSpPr/>
            <p:nvPr/>
          </p:nvSpPr>
          <p:spPr>
            <a:xfrm>
              <a:off x="3357" y="1451"/>
              <a:ext cx="0" cy="681"/>
            </a:xfrm>
            <a:prstGeom prst="line">
              <a:avLst/>
            </a:prstGeom>
            <a:ln w="19050" cap="flat" cmpd="sng">
              <a:solidFill>
                <a:schemeClr val="tx1"/>
              </a:solidFill>
              <a:prstDash val="solid"/>
              <a:round/>
              <a:headEnd type="none" w="med" len="med"/>
              <a:tailEnd type="none" w="med" len="med"/>
            </a:ln>
          </p:spPr>
        </p:sp>
        <p:sp>
          <p:nvSpPr>
            <p:cNvPr id="21686" name="直接连接符 21686"/>
            <p:cNvSpPr/>
            <p:nvPr/>
          </p:nvSpPr>
          <p:spPr>
            <a:xfrm flipV="1">
              <a:off x="4491" y="318"/>
              <a:ext cx="0" cy="408"/>
            </a:xfrm>
            <a:prstGeom prst="line">
              <a:avLst/>
            </a:prstGeom>
            <a:ln w="19050" cap="flat" cmpd="sng">
              <a:solidFill>
                <a:schemeClr val="tx1"/>
              </a:solidFill>
              <a:prstDash val="solid"/>
              <a:round/>
              <a:headEnd type="none" w="med" len="med"/>
              <a:tailEnd type="none" w="med" len="med"/>
            </a:ln>
          </p:spPr>
        </p:sp>
        <p:sp>
          <p:nvSpPr>
            <p:cNvPr id="21687" name="直接连接符 21687"/>
            <p:cNvSpPr/>
            <p:nvPr/>
          </p:nvSpPr>
          <p:spPr>
            <a:xfrm flipV="1">
              <a:off x="4582" y="408"/>
              <a:ext cx="0" cy="318"/>
            </a:xfrm>
            <a:prstGeom prst="line">
              <a:avLst/>
            </a:prstGeom>
            <a:ln w="19050" cap="flat" cmpd="sng">
              <a:solidFill>
                <a:schemeClr val="tx1"/>
              </a:solidFill>
              <a:prstDash val="solid"/>
              <a:round/>
              <a:headEnd type="none" w="med" len="med"/>
              <a:tailEnd type="none" w="med" len="med"/>
            </a:ln>
          </p:spPr>
        </p:sp>
        <p:sp>
          <p:nvSpPr>
            <p:cNvPr id="21688" name="直接连接符 21688"/>
            <p:cNvSpPr/>
            <p:nvPr/>
          </p:nvSpPr>
          <p:spPr>
            <a:xfrm>
              <a:off x="4491" y="318"/>
              <a:ext cx="590" cy="0"/>
            </a:xfrm>
            <a:prstGeom prst="line">
              <a:avLst/>
            </a:prstGeom>
            <a:ln w="19050" cap="flat" cmpd="sng">
              <a:solidFill>
                <a:schemeClr val="tx1"/>
              </a:solidFill>
              <a:prstDash val="solid"/>
              <a:round/>
              <a:headEnd type="none" w="med" len="med"/>
              <a:tailEnd type="none" w="med" len="med"/>
            </a:ln>
          </p:spPr>
        </p:sp>
        <p:sp>
          <p:nvSpPr>
            <p:cNvPr id="21689" name="直接连接符 21689"/>
            <p:cNvSpPr/>
            <p:nvPr/>
          </p:nvSpPr>
          <p:spPr>
            <a:xfrm>
              <a:off x="4582" y="408"/>
              <a:ext cx="499" cy="0"/>
            </a:xfrm>
            <a:prstGeom prst="line">
              <a:avLst/>
            </a:prstGeom>
            <a:ln w="19050" cap="flat" cmpd="sng">
              <a:solidFill>
                <a:schemeClr val="tx1"/>
              </a:solidFill>
              <a:prstDash val="solid"/>
              <a:round/>
              <a:headEnd type="none" w="med" len="med"/>
              <a:tailEnd type="none" w="med" len="med"/>
            </a:ln>
          </p:spPr>
        </p:sp>
        <p:sp>
          <p:nvSpPr>
            <p:cNvPr id="21690" name="直接连接符 21690"/>
            <p:cNvSpPr/>
            <p:nvPr/>
          </p:nvSpPr>
          <p:spPr>
            <a:xfrm>
              <a:off x="4809" y="544"/>
              <a:ext cx="317" cy="0"/>
            </a:xfrm>
            <a:prstGeom prst="line">
              <a:avLst/>
            </a:prstGeom>
            <a:ln w="19050" cap="flat" cmpd="sng">
              <a:solidFill>
                <a:schemeClr val="tx1"/>
              </a:solidFill>
              <a:prstDash val="solid"/>
              <a:round/>
              <a:headEnd type="none" w="med" len="med"/>
              <a:tailEnd type="triangle" w="med" len="med"/>
            </a:ln>
          </p:spPr>
        </p:sp>
        <p:sp>
          <p:nvSpPr>
            <p:cNvPr id="21691" name="直接连接符 21691"/>
            <p:cNvSpPr/>
            <p:nvPr/>
          </p:nvSpPr>
          <p:spPr>
            <a:xfrm>
              <a:off x="816" y="136"/>
              <a:ext cx="182" cy="0"/>
            </a:xfrm>
            <a:prstGeom prst="line">
              <a:avLst/>
            </a:prstGeom>
            <a:ln w="19050" cap="flat" cmpd="sng">
              <a:solidFill>
                <a:schemeClr val="tx1"/>
              </a:solidFill>
              <a:prstDash val="solid"/>
              <a:round/>
              <a:headEnd type="none" w="med" len="med"/>
              <a:tailEnd type="none" w="med" len="med"/>
            </a:ln>
          </p:spPr>
        </p:sp>
        <p:sp>
          <p:nvSpPr>
            <p:cNvPr id="21692" name="直接连接符 21692"/>
            <p:cNvSpPr/>
            <p:nvPr/>
          </p:nvSpPr>
          <p:spPr>
            <a:xfrm flipV="1">
              <a:off x="998" y="91"/>
              <a:ext cx="181" cy="45"/>
            </a:xfrm>
            <a:prstGeom prst="line">
              <a:avLst/>
            </a:prstGeom>
            <a:ln w="19050" cap="flat" cmpd="sng">
              <a:solidFill>
                <a:schemeClr val="tx1"/>
              </a:solidFill>
              <a:prstDash val="solid"/>
              <a:round/>
              <a:headEnd type="none" w="med" len="med"/>
              <a:tailEnd type="none" w="med" len="med"/>
            </a:ln>
          </p:spPr>
        </p:sp>
        <p:sp>
          <p:nvSpPr>
            <p:cNvPr id="21693" name="直接连接符 21693"/>
            <p:cNvSpPr/>
            <p:nvPr/>
          </p:nvSpPr>
          <p:spPr>
            <a:xfrm>
              <a:off x="3402" y="136"/>
              <a:ext cx="181" cy="0"/>
            </a:xfrm>
            <a:prstGeom prst="line">
              <a:avLst/>
            </a:prstGeom>
            <a:ln w="19050" cap="flat" cmpd="sng">
              <a:solidFill>
                <a:schemeClr val="tx1"/>
              </a:solidFill>
              <a:prstDash val="solid"/>
              <a:round/>
              <a:headEnd type="none" w="med" len="med"/>
              <a:tailEnd type="none" w="med" len="med"/>
            </a:ln>
          </p:spPr>
        </p:sp>
        <p:sp>
          <p:nvSpPr>
            <p:cNvPr id="21694" name="直接连接符 21694"/>
            <p:cNvSpPr/>
            <p:nvPr/>
          </p:nvSpPr>
          <p:spPr>
            <a:xfrm flipV="1">
              <a:off x="3583" y="45"/>
              <a:ext cx="182" cy="91"/>
            </a:xfrm>
            <a:prstGeom prst="line">
              <a:avLst/>
            </a:prstGeom>
            <a:ln w="19050" cap="flat" cmpd="sng">
              <a:solidFill>
                <a:schemeClr val="tx1"/>
              </a:solidFill>
              <a:prstDash val="solid"/>
              <a:round/>
              <a:headEnd type="none" w="med" len="med"/>
              <a:tailEnd type="none" w="med" len="med"/>
            </a:ln>
          </p:spPr>
        </p:sp>
      </p:grpSp>
      <p:sp>
        <p:nvSpPr>
          <p:cNvPr id="21695" name="矩形 21695"/>
          <p:cNvSpPr/>
          <p:nvPr/>
        </p:nvSpPr>
        <p:spPr>
          <a:xfrm>
            <a:off x="1607503" y="829945"/>
            <a:ext cx="2148205" cy="521970"/>
          </a:xfrm>
          <a:prstGeom prst="rect">
            <a:avLst/>
          </a:prstGeom>
          <a:noFill/>
          <a:ln w="9525">
            <a:noFill/>
          </a:ln>
        </p:spPr>
        <p:txBody>
          <a:bodyPr wrap="none" anchor="t">
            <a:spAutoFit/>
          </a:bodyPr>
          <a:p>
            <a:r>
              <a:rPr lang="en-US" b="1" dirty="0">
                <a:solidFill>
                  <a:schemeClr val="accent2"/>
                </a:solidFill>
                <a:latin typeface="Times New Roman" panose="02020603050405020304" pitchFamily="18" charset="0"/>
              </a:rPr>
              <a:t>4</a:t>
            </a:r>
            <a:r>
              <a:rPr lang="zh-CN" altLang="en-US" b="1" dirty="0">
                <a:solidFill>
                  <a:schemeClr val="accent2"/>
                </a:solidFill>
                <a:latin typeface="Times New Roman" panose="02020603050405020304" pitchFamily="18" charset="0"/>
              </a:rPr>
              <a:t>、控制过程</a:t>
            </a:r>
            <a:endParaRPr lang="zh-CN" altLang="en-US" b="1" dirty="0">
              <a:solidFill>
                <a:schemeClr val="accent2"/>
              </a:solidFill>
              <a:latin typeface="Times New Roman" panose="02020603050405020304" pitchFamily="18" charset="0"/>
            </a:endParaRPr>
          </a:p>
        </p:txBody>
      </p:sp>
      <p:sp>
        <p:nvSpPr>
          <p:cNvPr id="21696" name="日期占位符 1"/>
          <p:cNvSpPr>
            <a:spLocks noGrp="1"/>
          </p:cNvSpPr>
          <p:nvPr>
            <p:ph type="dt" sz="half" idx="10"/>
          </p:nvPr>
        </p:nvSpPr>
        <p:spPr>
          <a:xfrm>
            <a:off x="1170305" y="6983730"/>
            <a:ext cx="2844800" cy="476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en-US" sz="1400" dirty="0">
              <a:latin typeface="Times New Roman" panose="02020603050405020304" pitchFamily="18" charset="0"/>
            </a:endParaRPr>
          </a:p>
        </p:txBody>
      </p:sp>
      <p:sp>
        <p:nvSpPr>
          <p:cNvPr id="21697" name="文本框 1"/>
          <p:cNvSpPr txBox="1"/>
          <p:nvPr/>
        </p:nvSpPr>
        <p:spPr>
          <a:xfrm>
            <a:off x="5742305" y="891540"/>
            <a:ext cx="6346190" cy="460375"/>
          </a:xfrm>
          <a:prstGeom prst="rect">
            <a:avLst/>
          </a:prstGeom>
          <a:noFill/>
          <a:ln w="9525">
            <a:noFill/>
          </a:ln>
        </p:spPr>
        <p:txBody>
          <a:bodyPr wrap="square" anchor="t">
            <a:spAutoFit/>
          </a:bodyPr>
          <a:p>
            <a:r>
              <a:rPr lang="zh-CN" altLang="en-US" sz="2400" b="1" dirty="0">
                <a:latin typeface="Times New Roman" panose="02020603050405020304" pitchFamily="18" charset="0"/>
                <a:sym typeface="Arial" panose="020B0604020202020204" pitchFamily="34" charset="0"/>
              </a:rPr>
              <a:t>压电片位置。</a:t>
            </a:r>
            <a:r>
              <a:rPr lang="zh-CN" altLang="en-US" sz="2400" b="1" dirty="0">
                <a:latin typeface="Times New Roman" panose="02020603050405020304" pitchFamily="18" charset="0"/>
                <a:sym typeface="宋体" panose="02010600030101010101" pitchFamily="2" charset="-122"/>
              </a:rPr>
              <a:t>压电阀加电平。</a:t>
            </a:r>
            <a:r>
              <a:rPr lang="zh-CN" altLang="en-US" sz="2400" b="1" dirty="0">
                <a:latin typeface="Times New Roman" panose="02020603050405020304" pitchFamily="18" charset="0"/>
                <a:sym typeface="Arial" panose="020B0604020202020204" pitchFamily="34" charset="0"/>
              </a:rPr>
              <a:t> </a:t>
            </a:r>
            <a:endParaRPr lang="zh-CN" altLang="en-US" sz="2400" dirty="0">
              <a:latin typeface="Times New Roman" panose="02020603050405020304" pitchFamily="18" charset="0"/>
            </a:endParaRPr>
          </a:p>
        </p:txBody>
      </p:sp>
      <p:sp>
        <p:nvSpPr>
          <p:cNvPr id="3" name="文本框 1"/>
          <p:cNvSpPr txBox="1"/>
          <p:nvPr/>
        </p:nvSpPr>
        <p:spPr>
          <a:xfrm>
            <a:off x="4949825" y="2591435"/>
            <a:ext cx="970915" cy="460375"/>
          </a:xfrm>
          <a:prstGeom prst="rect">
            <a:avLst/>
          </a:prstGeom>
          <a:noFill/>
          <a:ln w="9525">
            <a:noFill/>
          </a:ln>
        </p:spPr>
        <p:txBody>
          <a:bodyPr wrap="square" anchor="t">
            <a:spAutoFit/>
          </a:bodyPr>
          <a:p>
            <a:r>
              <a:rPr lang="zh-CN" altLang="en-US" sz="2400" dirty="0">
                <a:latin typeface="Times New Roman" panose="02020603050405020304" pitchFamily="18" charset="0"/>
              </a:rPr>
              <a:t>开位</a:t>
            </a:r>
            <a:endParaRPr lang="zh-CN" altLang="en-US" sz="2400" dirty="0">
              <a:latin typeface="Times New Roman" panose="02020603050405020304" pitchFamily="18" charset="0"/>
            </a:endParaRPr>
          </a:p>
        </p:txBody>
      </p:sp>
      <p:sp>
        <p:nvSpPr>
          <p:cNvPr id="4" name="文本框 1"/>
          <p:cNvSpPr txBox="1"/>
          <p:nvPr/>
        </p:nvSpPr>
        <p:spPr>
          <a:xfrm>
            <a:off x="3796030" y="4147185"/>
            <a:ext cx="970915" cy="460375"/>
          </a:xfrm>
          <a:prstGeom prst="rect">
            <a:avLst/>
          </a:prstGeom>
          <a:noFill/>
          <a:ln w="9525">
            <a:noFill/>
          </a:ln>
        </p:spPr>
        <p:txBody>
          <a:bodyPr wrap="square" anchor="t">
            <a:spAutoFit/>
          </a:bodyPr>
          <a:p>
            <a:r>
              <a:rPr lang="zh-CN" altLang="en-US" sz="2400" dirty="0">
                <a:latin typeface="Times New Roman" panose="02020603050405020304" pitchFamily="18" charset="0"/>
              </a:rPr>
              <a:t>关位</a:t>
            </a:r>
            <a:endParaRPr lang="zh-CN" altLang="en-US" sz="2400" dirty="0">
              <a:latin typeface="Times New Roman" panose="02020603050405020304" pitchFamily="18" charset="0"/>
            </a:endParaRPr>
          </a:p>
        </p:txBody>
      </p:sp>
      <p:sp>
        <p:nvSpPr>
          <p:cNvPr id="5" name="文本框 1"/>
          <p:cNvSpPr txBox="1"/>
          <p:nvPr/>
        </p:nvSpPr>
        <p:spPr>
          <a:xfrm>
            <a:off x="7973060" y="2432050"/>
            <a:ext cx="970915" cy="460375"/>
          </a:xfrm>
          <a:prstGeom prst="rect">
            <a:avLst/>
          </a:prstGeom>
          <a:noFill/>
          <a:ln w="9525">
            <a:noFill/>
          </a:ln>
        </p:spPr>
        <p:txBody>
          <a:bodyPr wrap="square" anchor="t">
            <a:spAutoFit/>
          </a:bodyPr>
          <a:p>
            <a:r>
              <a:rPr lang="zh-CN" altLang="en-US" sz="2400" dirty="0">
                <a:latin typeface="Times New Roman" panose="02020603050405020304" pitchFamily="18" charset="0"/>
              </a:rPr>
              <a:t>关位</a:t>
            </a:r>
            <a:endParaRPr lang="zh-CN" altLang="en-US" sz="2400" dirty="0">
              <a:latin typeface="Times New Roman" panose="02020603050405020304" pitchFamily="18" charset="0"/>
            </a:endParaRPr>
          </a:p>
        </p:txBody>
      </p:sp>
      <p:sp>
        <p:nvSpPr>
          <p:cNvPr id="6" name="文本框 1"/>
          <p:cNvSpPr txBox="1"/>
          <p:nvPr/>
        </p:nvSpPr>
        <p:spPr>
          <a:xfrm>
            <a:off x="8497570" y="4102735"/>
            <a:ext cx="970915" cy="460375"/>
          </a:xfrm>
          <a:prstGeom prst="rect">
            <a:avLst/>
          </a:prstGeom>
          <a:noFill/>
          <a:ln w="9525">
            <a:noFill/>
          </a:ln>
        </p:spPr>
        <p:txBody>
          <a:bodyPr wrap="square" anchor="t">
            <a:spAutoFit/>
          </a:bodyPr>
          <a:p>
            <a:r>
              <a:rPr lang="zh-CN" altLang="en-US" sz="2400" dirty="0">
                <a:latin typeface="Times New Roman" panose="02020603050405020304" pitchFamily="18" charset="0"/>
              </a:rPr>
              <a:t>开位</a:t>
            </a:r>
            <a:endParaRPr lang="zh-CN" altLang="en-US" sz="2400" dirty="0">
              <a:latin typeface="Times New Roman" panose="02020603050405020304" pitchFamily="18" charset="0"/>
            </a:endParaRPr>
          </a:p>
        </p:txBody>
      </p:sp>
      <p:sp>
        <p:nvSpPr>
          <p:cNvPr id="7" name="文本框 1"/>
          <p:cNvSpPr txBox="1"/>
          <p:nvPr/>
        </p:nvSpPr>
        <p:spPr>
          <a:xfrm>
            <a:off x="7398385" y="4731385"/>
            <a:ext cx="4939030" cy="706755"/>
          </a:xfrm>
          <a:prstGeom prst="rect">
            <a:avLst/>
          </a:prstGeom>
          <a:noFill/>
          <a:ln w="9525">
            <a:noFill/>
          </a:ln>
        </p:spPr>
        <p:txBody>
          <a:bodyPr wrap="square" anchor="t">
            <a:spAutoFit/>
          </a:bodyPr>
          <a:p>
            <a:r>
              <a:rPr lang="en-US" altLang="zh-CN" sz="2000" b="1" dirty="0">
                <a:latin typeface="Times New Roman" panose="02020603050405020304" pitchFamily="18" charset="0"/>
                <a:sym typeface="Arial" panose="020B0604020202020204" pitchFamily="34" charset="0"/>
              </a:rPr>
              <a:t>A</a:t>
            </a:r>
            <a:r>
              <a:rPr lang="zh-CN" altLang="en-US" sz="2000" b="1" dirty="0">
                <a:latin typeface="Times New Roman" panose="02020603050405020304" pitchFamily="18" charset="0"/>
                <a:sym typeface="Arial" panose="020B0604020202020204" pitchFamily="34" charset="0"/>
              </a:rPr>
              <a:t>、进气阀压电片关位。</a:t>
            </a:r>
            <a:r>
              <a:rPr lang="zh-CN" altLang="en-US" sz="2000" b="1" dirty="0">
                <a:latin typeface="Times New Roman" panose="02020603050405020304" pitchFamily="18" charset="0"/>
                <a:sym typeface="宋体" panose="02010600030101010101" pitchFamily="2" charset="-122"/>
              </a:rPr>
              <a:t>压电阀低电平。</a:t>
            </a:r>
            <a:endParaRPr lang="zh-CN" altLang="en-US" sz="2000" b="1" dirty="0">
              <a:latin typeface="Times New Roman" panose="02020603050405020304" pitchFamily="18" charset="0"/>
              <a:sym typeface="宋体" panose="02010600030101010101" pitchFamily="2" charset="-122"/>
            </a:endParaRPr>
          </a:p>
          <a:p>
            <a:r>
              <a:rPr lang="zh-CN" altLang="en-US" sz="2000" b="1" dirty="0">
                <a:latin typeface="Times New Roman" panose="02020603050405020304" pitchFamily="18" charset="0"/>
                <a:sym typeface="Arial" panose="020B0604020202020204" pitchFamily="34" charset="0"/>
              </a:rPr>
              <a:t> 排</a:t>
            </a:r>
            <a:r>
              <a:rPr lang="zh-CN" altLang="en-US" sz="2000" dirty="0">
                <a:latin typeface="Times New Roman" panose="02020603050405020304" pitchFamily="18" charset="0"/>
                <a:sym typeface="Arial" panose="020B0604020202020204" pitchFamily="34" charset="0"/>
              </a:rPr>
              <a:t>气阀压电片开位。</a:t>
            </a:r>
            <a:r>
              <a:rPr lang="zh-CN" altLang="en-US" sz="2000" dirty="0">
                <a:latin typeface="Times New Roman" panose="02020603050405020304" pitchFamily="18" charset="0"/>
                <a:sym typeface="宋体" panose="02010600030101010101" pitchFamily="2" charset="-122"/>
              </a:rPr>
              <a:t>压电阀低电平。</a:t>
            </a:r>
            <a:endParaRPr lang="zh-CN" altLang="en-US" sz="2000" dirty="0">
              <a:latin typeface="Times New Roman" panose="02020603050405020304" pitchFamily="18" charset="0"/>
            </a:endParaRPr>
          </a:p>
        </p:txBody>
      </p:sp>
      <p:sp>
        <p:nvSpPr>
          <p:cNvPr id="8" name="文本框 1"/>
          <p:cNvSpPr txBox="1"/>
          <p:nvPr/>
        </p:nvSpPr>
        <p:spPr>
          <a:xfrm>
            <a:off x="7398385" y="5438140"/>
            <a:ext cx="4939030" cy="706755"/>
          </a:xfrm>
          <a:prstGeom prst="rect">
            <a:avLst/>
          </a:prstGeom>
          <a:noFill/>
          <a:ln w="9525">
            <a:noFill/>
          </a:ln>
        </p:spPr>
        <p:txBody>
          <a:bodyPr wrap="square" anchor="t">
            <a:spAutoFit/>
          </a:bodyPr>
          <a:p>
            <a:r>
              <a:rPr lang="en-US" altLang="zh-CN" sz="2000" b="1" dirty="0">
                <a:latin typeface="Times New Roman" panose="02020603050405020304" pitchFamily="18" charset="0"/>
                <a:sym typeface="Arial" panose="020B0604020202020204" pitchFamily="34" charset="0"/>
              </a:rPr>
              <a:t>B</a:t>
            </a:r>
            <a:r>
              <a:rPr lang="zh-CN" altLang="en-US" sz="2000" b="1" dirty="0">
                <a:latin typeface="Times New Roman" panose="02020603050405020304" pitchFamily="18" charset="0"/>
                <a:sym typeface="Arial" panose="020B0604020202020204" pitchFamily="34" charset="0"/>
              </a:rPr>
              <a:t>、进气阀压电片开位。</a:t>
            </a:r>
            <a:r>
              <a:rPr lang="zh-CN" altLang="en-US" sz="2000" b="1" dirty="0">
                <a:latin typeface="Times New Roman" panose="02020603050405020304" pitchFamily="18" charset="0"/>
                <a:sym typeface="宋体" panose="02010600030101010101" pitchFamily="2" charset="-122"/>
              </a:rPr>
              <a:t>压电阀低电平。</a:t>
            </a:r>
            <a:endParaRPr lang="zh-CN" altLang="en-US" sz="2000" b="1" dirty="0">
              <a:latin typeface="Times New Roman" panose="02020603050405020304" pitchFamily="18" charset="0"/>
              <a:sym typeface="宋体" panose="02010600030101010101" pitchFamily="2" charset="-122"/>
            </a:endParaRPr>
          </a:p>
          <a:p>
            <a:r>
              <a:rPr lang="zh-CN" altLang="en-US" sz="2000" b="1" dirty="0">
                <a:latin typeface="Times New Roman" panose="02020603050405020304" pitchFamily="18" charset="0"/>
                <a:sym typeface="Arial" panose="020B0604020202020204" pitchFamily="34" charset="0"/>
              </a:rPr>
              <a:t> 排</a:t>
            </a:r>
            <a:r>
              <a:rPr lang="zh-CN" altLang="en-US" sz="2000" dirty="0">
                <a:latin typeface="Times New Roman" panose="02020603050405020304" pitchFamily="18" charset="0"/>
                <a:sym typeface="Arial" panose="020B0604020202020204" pitchFamily="34" charset="0"/>
              </a:rPr>
              <a:t>气阀压电片关位。</a:t>
            </a:r>
            <a:r>
              <a:rPr lang="zh-CN" altLang="en-US" sz="2000" dirty="0">
                <a:latin typeface="Times New Roman" panose="02020603050405020304" pitchFamily="18" charset="0"/>
                <a:sym typeface="宋体" panose="02010600030101010101" pitchFamily="2" charset="-122"/>
              </a:rPr>
              <a:t>压电阀低电平。</a:t>
            </a:r>
            <a:endParaRPr lang="zh-CN" altLang="en-US" sz="2000" dirty="0">
              <a:latin typeface="Times New Roman" panose="02020603050405020304" pitchFamily="18" charset="0"/>
            </a:endParaRPr>
          </a:p>
        </p:txBody>
      </p:sp>
      <p:sp>
        <p:nvSpPr>
          <p:cNvPr id="11" name="文本框 10"/>
          <p:cNvSpPr txBox="1"/>
          <p:nvPr/>
        </p:nvSpPr>
        <p:spPr>
          <a:xfrm>
            <a:off x="4070350" y="114935"/>
            <a:ext cx="3626485"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5. 3 </a:t>
            </a:r>
            <a:r>
              <a:rPr lang="zh-CN" altLang="en-US" dirty="0">
                <a:solidFill>
                  <a:schemeClr val="bg1"/>
                </a:solidFill>
                <a:latin typeface="Times New Roman" panose="02020603050405020304" pitchFamily="18" charset="0"/>
                <a:sym typeface="+mn-ea"/>
              </a:rPr>
              <a:t>智能阀门定位器</a:t>
            </a:r>
            <a:endParaRPr lang="zh-CN" altLang="en-US"/>
          </a:p>
        </p:txBody>
      </p:sp>
    </p:spTree>
  </p:cSld>
  <p:clrMapOvr>
    <a:masterClrMapping/>
  </p:clrMapOvr>
  <p:transition spd="slow" advClick="0">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29" name="组合 22529"/>
          <p:cNvGrpSpPr/>
          <p:nvPr/>
        </p:nvGrpSpPr>
        <p:grpSpPr>
          <a:xfrm>
            <a:off x="2917825" y="1334770"/>
            <a:ext cx="8453438" cy="5040313"/>
            <a:chOff x="0" y="0"/>
            <a:chExt cx="5325" cy="3175"/>
          </a:xfrm>
        </p:grpSpPr>
        <p:sp>
          <p:nvSpPr>
            <p:cNvPr id="22531" name="文本框 22531"/>
            <p:cNvSpPr txBox="1"/>
            <p:nvPr/>
          </p:nvSpPr>
          <p:spPr>
            <a:xfrm>
              <a:off x="1497" y="318"/>
              <a:ext cx="907"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rPr>
                <a:t>陶瓷片</a:t>
              </a:r>
              <a:endParaRPr lang="zh-CN" altLang="en-US" sz="2400" b="1" dirty="0">
                <a:latin typeface="Times New Roman" panose="02020603050405020304" pitchFamily="18" charset="0"/>
              </a:endParaRPr>
            </a:p>
          </p:txBody>
        </p:sp>
        <p:sp>
          <p:nvSpPr>
            <p:cNvPr id="22532" name="矩形 22532"/>
            <p:cNvSpPr/>
            <p:nvPr/>
          </p:nvSpPr>
          <p:spPr>
            <a:xfrm>
              <a:off x="363" y="726"/>
              <a:ext cx="1769" cy="725"/>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2533" name="直接连接符 22533"/>
            <p:cNvSpPr/>
            <p:nvPr/>
          </p:nvSpPr>
          <p:spPr>
            <a:xfrm>
              <a:off x="1859" y="726"/>
              <a:ext cx="0" cy="136"/>
            </a:xfrm>
            <a:prstGeom prst="line">
              <a:avLst/>
            </a:prstGeom>
            <a:ln w="9525" cap="flat" cmpd="sng">
              <a:solidFill>
                <a:schemeClr val="tx1"/>
              </a:solidFill>
              <a:prstDash val="solid"/>
              <a:round/>
              <a:headEnd type="none" w="med" len="med"/>
              <a:tailEnd type="none" w="med" len="med"/>
            </a:ln>
          </p:spPr>
        </p:sp>
        <p:sp>
          <p:nvSpPr>
            <p:cNvPr id="22534" name="直接连接符 22534"/>
            <p:cNvSpPr/>
            <p:nvPr/>
          </p:nvSpPr>
          <p:spPr>
            <a:xfrm>
              <a:off x="1950" y="726"/>
              <a:ext cx="0" cy="136"/>
            </a:xfrm>
            <a:prstGeom prst="line">
              <a:avLst/>
            </a:prstGeom>
            <a:ln w="9525" cap="flat" cmpd="sng">
              <a:solidFill>
                <a:schemeClr val="tx1"/>
              </a:solidFill>
              <a:prstDash val="solid"/>
              <a:round/>
              <a:headEnd type="none" w="med" len="med"/>
              <a:tailEnd type="none" w="med" len="med"/>
            </a:ln>
          </p:spPr>
        </p:sp>
        <p:sp>
          <p:nvSpPr>
            <p:cNvPr id="22535" name="直接连接符 22535"/>
            <p:cNvSpPr/>
            <p:nvPr/>
          </p:nvSpPr>
          <p:spPr>
            <a:xfrm>
              <a:off x="635" y="1315"/>
              <a:ext cx="0" cy="136"/>
            </a:xfrm>
            <a:prstGeom prst="line">
              <a:avLst/>
            </a:prstGeom>
            <a:ln w="9525" cap="flat" cmpd="sng">
              <a:solidFill>
                <a:schemeClr val="tx1"/>
              </a:solidFill>
              <a:prstDash val="solid"/>
              <a:round/>
              <a:headEnd type="none" w="med" len="med"/>
              <a:tailEnd type="none" w="med" len="med"/>
            </a:ln>
          </p:spPr>
        </p:sp>
        <p:sp>
          <p:nvSpPr>
            <p:cNvPr id="22536" name="直接连接符 22536"/>
            <p:cNvSpPr/>
            <p:nvPr/>
          </p:nvSpPr>
          <p:spPr>
            <a:xfrm>
              <a:off x="726" y="1315"/>
              <a:ext cx="0" cy="136"/>
            </a:xfrm>
            <a:prstGeom prst="line">
              <a:avLst/>
            </a:prstGeom>
            <a:ln w="9525" cap="flat" cmpd="sng">
              <a:solidFill>
                <a:schemeClr val="tx1"/>
              </a:solidFill>
              <a:prstDash val="solid"/>
              <a:round/>
              <a:headEnd type="none" w="med" len="med"/>
              <a:tailEnd type="none" w="med" len="med"/>
            </a:ln>
          </p:spPr>
        </p:sp>
        <p:sp>
          <p:nvSpPr>
            <p:cNvPr id="22537" name="直接连接符 22537"/>
            <p:cNvSpPr/>
            <p:nvPr/>
          </p:nvSpPr>
          <p:spPr>
            <a:xfrm>
              <a:off x="1859" y="1315"/>
              <a:ext cx="0" cy="136"/>
            </a:xfrm>
            <a:prstGeom prst="line">
              <a:avLst/>
            </a:prstGeom>
            <a:ln w="9525" cap="flat" cmpd="sng">
              <a:solidFill>
                <a:schemeClr val="tx1"/>
              </a:solidFill>
              <a:prstDash val="solid"/>
              <a:round/>
              <a:headEnd type="none" w="med" len="med"/>
              <a:tailEnd type="none" w="med" len="med"/>
            </a:ln>
          </p:spPr>
        </p:sp>
        <p:sp>
          <p:nvSpPr>
            <p:cNvPr id="22538" name="直接连接符 22538"/>
            <p:cNvSpPr/>
            <p:nvPr/>
          </p:nvSpPr>
          <p:spPr>
            <a:xfrm>
              <a:off x="1950" y="1315"/>
              <a:ext cx="0" cy="136"/>
            </a:xfrm>
            <a:prstGeom prst="line">
              <a:avLst/>
            </a:prstGeom>
            <a:ln w="9525" cap="flat" cmpd="sng">
              <a:solidFill>
                <a:schemeClr val="tx1"/>
              </a:solidFill>
              <a:prstDash val="solid"/>
              <a:round/>
              <a:headEnd type="none" w="med" len="med"/>
              <a:tailEnd type="none" w="med" len="med"/>
            </a:ln>
          </p:spPr>
        </p:sp>
        <p:sp>
          <p:nvSpPr>
            <p:cNvPr id="22539" name="直接连接符 22539"/>
            <p:cNvSpPr/>
            <p:nvPr/>
          </p:nvSpPr>
          <p:spPr>
            <a:xfrm>
              <a:off x="453" y="862"/>
              <a:ext cx="1407" cy="0"/>
            </a:xfrm>
            <a:prstGeom prst="line">
              <a:avLst/>
            </a:prstGeom>
            <a:ln w="9525" cap="flat" cmpd="sng">
              <a:solidFill>
                <a:schemeClr val="tx1"/>
              </a:solidFill>
              <a:prstDash val="solid"/>
              <a:round/>
              <a:headEnd type="none" w="med" len="med"/>
              <a:tailEnd type="none" w="med" len="med"/>
            </a:ln>
          </p:spPr>
        </p:sp>
        <p:sp>
          <p:nvSpPr>
            <p:cNvPr id="22540" name="直接连接符 22540"/>
            <p:cNvSpPr/>
            <p:nvPr/>
          </p:nvSpPr>
          <p:spPr>
            <a:xfrm>
              <a:off x="453" y="1315"/>
              <a:ext cx="1407" cy="0"/>
            </a:xfrm>
            <a:prstGeom prst="line">
              <a:avLst/>
            </a:prstGeom>
            <a:ln w="9525" cap="flat" cmpd="sng">
              <a:solidFill>
                <a:schemeClr val="tx1"/>
              </a:solidFill>
              <a:prstDash val="solid"/>
              <a:round/>
              <a:headEnd type="none" w="med" len="med"/>
              <a:tailEnd type="none" w="med" len="med"/>
            </a:ln>
          </p:spPr>
        </p:sp>
        <p:sp>
          <p:nvSpPr>
            <p:cNvPr id="22541" name="直接连接符 22541"/>
            <p:cNvSpPr/>
            <p:nvPr/>
          </p:nvSpPr>
          <p:spPr>
            <a:xfrm>
              <a:off x="453" y="862"/>
              <a:ext cx="0" cy="453"/>
            </a:xfrm>
            <a:prstGeom prst="line">
              <a:avLst/>
            </a:prstGeom>
            <a:ln w="9525" cap="flat" cmpd="sng">
              <a:solidFill>
                <a:schemeClr val="tx1"/>
              </a:solidFill>
              <a:prstDash val="solid"/>
              <a:round/>
              <a:headEnd type="none" w="med" len="med"/>
              <a:tailEnd type="none" w="med" len="med"/>
            </a:ln>
          </p:spPr>
        </p:sp>
        <p:sp>
          <p:nvSpPr>
            <p:cNvPr id="22542" name="直接连接符 22542"/>
            <p:cNvSpPr/>
            <p:nvPr/>
          </p:nvSpPr>
          <p:spPr>
            <a:xfrm>
              <a:off x="1860" y="862"/>
              <a:ext cx="45" cy="45"/>
            </a:xfrm>
            <a:prstGeom prst="line">
              <a:avLst/>
            </a:prstGeom>
            <a:ln w="9525" cap="flat" cmpd="sng">
              <a:solidFill>
                <a:schemeClr val="tx1"/>
              </a:solidFill>
              <a:prstDash val="solid"/>
              <a:round/>
              <a:headEnd type="none" w="med" len="med"/>
              <a:tailEnd type="none" w="med" len="med"/>
            </a:ln>
          </p:spPr>
        </p:sp>
        <p:sp>
          <p:nvSpPr>
            <p:cNvPr id="22543" name="直接连接符 22543"/>
            <p:cNvSpPr/>
            <p:nvPr/>
          </p:nvSpPr>
          <p:spPr>
            <a:xfrm flipH="1">
              <a:off x="1905" y="862"/>
              <a:ext cx="45" cy="45"/>
            </a:xfrm>
            <a:prstGeom prst="line">
              <a:avLst/>
            </a:prstGeom>
            <a:ln w="9525" cap="flat" cmpd="sng">
              <a:solidFill>
                <a:schemeClr val="tx1"/>
              </a:solidFill>
              <a:prstDash val="solid"/>
              <a:round/>
              <a:headEnd type="none" w="med" len="med"/>
              <a:tailEnd type="none" w="med" len="med"/>
            </a:ln>
          </p:spPr>
        </p:sp>
        <p:sp>
          <p:nvSpPr>
            <p:cNvPr id="22544" name="直接连接符 22544"/>
            <p:cNvSpPr/>
            <p:nvPr/>
          </p:nvSpPr>
          <p:spPr>
            <a:xfrm flipH="1" flipV="1">
              <a:off x="1905" y="1270"/>
              <a:ext cx="45" cy="45"/>
            </a:xfrm>
            <a:prstGeom prst="line">
              <a:avLst/>
            </a:prstGeom>
            <a:ln w="9525" cap="flat" cmpd="sng">
              <a:solidFill>
                <a:schemeClr val="tx1"/>
              </a:solidFill>
              <a:prstDash val="solid"/>
              <a:round/>
              <a:headEnd type="none" w="med" len="med"/>
              <a:tailEnd type="none" w="med" len="med"/>
            </a:ln>
          </p:spPr>
        </p:sp>
        <p:sp>
          <p:nvSpPr>
            <p:cNvPr id="22545" name="直接连接符 22545"/>
            <p:cNvSpPr/>
            <p:nvPr/>
          </p:nvSpPr>
          <p:spPr>
            <a:xfrm flipV="1">
              <a:off x="1860" y="1270"/>
              <a:ext cx="45" cy="45"/>
            </a:xfrm>
            <a:prstGeom prst="line">
              <a:avLst/>
            </a:prstGeom>
            <a:ln w="9525" cap="flat" cmpd="sng">
              <a:solidFill>
                <a:schemeClr val="tx1"/>
              </a:solidFill>
              <a:prstDash val="solid"/>
              <a:round/>
              <a:headEnd type="none" w="med" len="med"/>
              <a:tailEnd type="none" w="med" len="med"/>
            </a:ln>
          </p:spPr>
        </p:sp>
        <p:sp>
          <p:nvSpPr>
            <p:cNvPr id="22546" name="直接连接符 22546"/>
            <p:cNvSpPr/>
            <p:nvPr/>
          </p:nvSpPr>
          <p:spPr>
            <a:xfrm>
              <a:off x="1950" y="862"/>
              <a:ext cx="91" cy="0"/>
            </a:xfrm>
            <a:prstGeom prst="line">
              <a:avLst/>
            </a:prstGeom>
            <a:ln w="9525" cap="flat" cmpd="sng">
              <a:solidFill>
                <a:schemeClr val="tx1"/>
              </a:solidFill>
              <a:prstDash val="solid"/>
              <a:round/>
              <a:headEnd type="none" w="med" len="med"/>
              <a:tailEnd type="none" w="med" len="med"/>
            </a:ln>
          </p:spPr>
        </p:sp>
        <p:sp>
          <p:nvSpPr>
            <p:cNvPr id="22547" name="直接连接符 22547"/>
            <p:cNvSpPr/>
            <p:nvPr/>
          </p:nvSpPr>
          <p:spPr>
            <a:xfrm>
              <a:off x="1950" y="1315"/>
              <a:ext cx="91" cy="0"/>
            </a:xfrm>
            <a:prstGeom prst="line">
              <a:avLst/>
            </a:prstGeom>
            <a:ln w="9525" cap="flat" cmpd="sng">
              <a:solidFill>
                <a:schemeClr val="tx1"/>
              </a:solidFill>
              <a:prstDash val="solid"/>
              <a:round/>
              <a:headEnd type="none" w="med" len="med"/>
              <a:tailEnd type="none" w="med" len="med"/>
            </a:ln>
          </p:spPr>
        </p:sp>
        <p:sp>
          <p:nvSpPr>
            <p:cNvPr id="22548" name="直接连接符 22548"/>
            <p:cNvSpPr/>
            <p:nvPr/>
          </p:nvSpPr>
          <p:spPr>
            <a:xfrm>
              <a:off x="2041" y="862"/>
              <a:ext cx="0" cy="453"/>
            </a:xfrm>
            <a:prstGeom prst="line">
              <a:avLst/>
            </a:prstGeom>
            <a:ln w="9525" cap="flat" cmpd="sng">
              <a:solidFill>
                <a:schemeClr val="tx1"/>
              </a:solidFill>
              <a:prstDash val="solid"/>
              <a:round/>
              <a:headEnd type="none" w="med" len="med"/>
              <a:tailEnd type="none" w="med" len="med"/>
            </a:ln>
          </p:spPr>
        </p:sp>
        <p:sp>
          <p:nvSpPr>
            <p:cNvPr id="22549" name="直接连接符 22549"/>
            <p:cNvSpPr/>
            <p:nvPr/>
          </p:nvSpPr>
          <p:spPr>
            <a:xfrm>
              <a:off x="680" y="998"/>
              <a:ext cx="726" cy="0"/>
            </a:xfrm>
            <a:prstGeom prst="line">
              <a:avLst/>
            </a:prstGeom>
            <a:ln w="9525" cap="flat" cmpd="sng">
              <a:solidFill>
                <a:schemeClr val="tx1"/>
              </a:solidFill>
              <a:prstDash val="solid"/>
              <a:round/>
              <a:headEnd type="none" w="med" len="med"/>
              <a:tailEnd type="none" w="med" len="med"/>
            </a:ln>
          </p:spPr>
        </p:sp>
        <p:sp>
          <p:nvSpPr>
            <p:cNvPr id="22550" name="直接连接符 22550"/>
            <p:cNvSpPr/>
            <p:nvPr/>
          </p:nvSpPr>
          <p:spPr>
            <a:xfrm>
              <a:off x="544" y="1043"/>
              <a:ext cx="862" cy="0"/>
            </a:xfrm>
            <a:prstGeom prst="line">
              <a:avLst/>
            </a:prstGeom>
            <a:ln w="9525" cap="flat" cmpd="sng">
              <a:solidFill>
                <a:schemeClr val="tx1"/>
              </a:solidFill>
              <a:prstDash val="solid"/>
              <a:round/>
              <a:headEnd type="none" w="med" len="med"/>
              <a:tailEnd type="none" w="med" len="med"/>
            </a:ln>
          </p:spPr>
        </p:sp>
        <p:sp>
          <p:nvSpPr>
            <p:cNvPr id="22551" name="直接连接符 22551"/>
            <p:cNvSpPr/>
            <p:nvPr/>
          </p:nvSpPr>
          <p:spPr>
            <a:xfrm>
              <a:off x="544" y="1089"/>
              <a:ext cx="862" cy="0"/>
            </a:xfrm>
            <a:prstGeom prst="line">
              <a:avLst/>
            </a:prstGeom>
            <a:ln w="9525" cap="flat" cmpd="sng">
              <a:solidFill>
                <a:schemeClr val="tx1"/>
              </a:solidFill>
              <a:prstDash val="solid"/>
              <a:round/>
              <a:headEnd type="none" w="med" len="med"/>
              <a:tailEnd type="none" w="med" len="med"/>
            </a:ln>
          </p:spPr>
        </p:sp>
        <p:sp>
          <p:nvSpPr>
            <p:cNvPr id="22552" name="直接连接符 22552"/>
            <p:cNvSpPr/>
            <p:nvPr/>
          </p:nvSpPr>
          <p:spPr>
            <a:xfrm>
              <a:off x="544" y="1043"/>
              <a:ext cx="0" cy="46"/>
            </a:xfrm>
            <a:prstGeom prst="line">
              <a:avLst/>
            </a:prstGeom>
            <a:ln w="9525" cap="flat" cmpd="sng">
              <a:solidFill>
                <a:schemeClr val="tx1"/>
              </a:solidFill>
              <a:prstDash val="solid"/>
              <a:round/>
              <a:headEnd type="none" w="med" len="med"/>
              <a:tailEnd type="none" w="med" len="med"/>
            </a:ln>
          </p:spPr>
        </p:sp>
        <p:sp>
          <p:nvSpPr>
            <p:cNvPr id="22553" name="直接连接符 22553"/>
            <p:cNvSpPr/>
            <p:nvPr/>
          </p:nvSpPr>
          <p:spPr>
            <a:xfrm>
              <a:off x="680" y="998"/>
              <a:ext cx="0" cy="45"/>
            </a:xfrm>
            <a:prstGeom prst="line">
              <a:avLst/>
            </a:prstGeom>
            <a:ln w="9525" cap="flat" cmpd="sng">
              <a:solidFill>
                <a:schemeClr val="tx1"/>
              </a:solidFill>
              <a:prstDash val="solid"/>
              <a:round/>
              <a:headEnd type="none" w="med" len="med"/>
              <a:tailEnd type="none" w="med" len="med"/>
            </a:ln>
          </p:spPr>
        </p:sp>
        <p:sp>
          <p:nvSpPr>
            <p:cNvPr id="22554" name="直接连接符 22554"/>
            <p:cNvSpPr/>
            <p:nvPr/>
          </p:nvSpPr>
          <p:spPr>
            <a:xfrm flipV="1">
              <a:off x="1406" y="952"/>
              <a:ext cx="499" cy="91"/>
            </a:xfrm>
            <a:prstGeom prst="line">
              <a:avLst/>
            </a:prstGeom>
            <a:ln w="9525" cap="flat" cmpd="sng">
              <a:solidFill>
                <a:schemeClr val="tx1"/>
              </a:solidFill>
              <a:prstDash val="solid"/>
              <a:round/>
              <a:headEnd type="none" w="med" len="med"/>
              <a:tailEnd type="none" w="med" len="med"/>
            </a:ln>
          </p:spPr>
        </p:sp>
        <p:sp>
          <p:nvSpPr>
            <p:cNvPr id="22555" name="直接连接符 22555"/>
            <p:cNvSpPr/>
            <p:nvPr/>
          </p:nvSpPr>
          <p:spPr>
            <a:xfrm flipV="1">
              <a:off x="1406" y="998"/>
              <a:ext cx="499" cy="91"/>
            </a:xfrm>
            <a:prstGeom prst="line">
              <a:avLst/>
            </a:prstGeom>
            <a:ln w="9525" cap="flat" cmpd="sng">
              <a:solidFill>
                <a:schemeClr val="tx1"/>
              </a:solidFill>
              <a:prstDash val="solid"/>
              <a:round/>
              <a:headEnd type="none" w="med" len="med"/>
              <a:tailEnd type="none" w="med" len="med"/>
            </a:ln>
          </p:spPr>
        </p:sp>
        <p:sp>
          <p:nvSpPr>
            <p:cNvPr id="22556" name="直接连接符 22556"/>
            <p:cNvSpPr/>
            <p:nvPr/>
          </p:nvSpPr>
          <p:spPr>
            <a:xfrm flipV="1">
              <a:off x="1406" y="907"/>
              <a:ext cx="499" cy="91"/>
            </a:xfrm>
            <a:prstGeom prst="line">
              <a:avLst/>
            </a:prstGeom>
            <a:ln w="9525" cap="flat" cmpd="sng">
              <a:solidFill>
                <a:schemeClr val="tx1"/>
              </a:solidFill>
              <a:prstDash val="solid"/>
              <a:round/>
              <a:headEnd type="none" w="med" len="med"/>
              <a:tailEnd type="none" w="med" len="med"/>
            </a:ln>
          </p:spPr>
        </p:sp>
        <p:sp>
          <p:nvSpPr>
            <p:cNvPr id="22557" name="直接连接符 22557"/>
            <p:cNvSpPr/>
            <p:nvPr/>
          </p:nvSpPr>
          <p:spPr>
            <a:xfrm>
              <a:off x="1905" y="907"/>
              <a:ext cx="0" cy="46"/>
            </a:xfrm>
            <a:prstGeom prst="line">
              <a:avLst/>
            </a:prstGeom>
            <a:ln w="9525" cap="flat" cmpd="sng">
              <a:solidFill>
                <a:schemeClr val="tx1"/>
              </a:solidFill>
              <a:prstDash val="solid"/>
              <a:round/>
              <a:headEnd type="none" w="med" len="med"/>
              <a:tailEnd type="none" w="med" len="med"/>
            </a:ln>
          </p:spPr>
        </p:sp>
        <p:sp>
          <p:nvSpPr>
            <p:cNvPr id="22558" name="直接连接符 22558"/>
            <p:cNvSpPr/>
            <p:nvPr/>
          </p:nvSpPr>
          <p:spPr>
            <a:xfrm>
              <a:off x="1905" y="952"/>
              <a:ext cx="0" cy="45"/>
            </a:xfrm>
            <a:prstGeom prst="line">
              <a:avLst/>
            </a:prstGeom>
            <a:ln w="9525" cap="flat" cmpd="sng">
              <a:solidFill>
                <a:schemeClr val="tx1"/>
              </a:solidFill>
              <a:prstDash val="solid"/>
              <a:round/>
              <a:headEnd type="none" w="med" len="med"/>
              <a:tailEnd type="none" w="med" len="med"/>
            </a:ln>
          </p:spPr>
        </p:sp>
        <p:sp>
          <p:nvSpPr>
            <p:cNvPr id="22559" name="矩形 22559"/>
            <p:cNvSpPr/>
            <p:nvPr/>
          </p:nvSpPr>
          <p:spPr>
            <a:xfrm>
              <a:off x="816" y="408"/>
              <a:ext cx="363" cy="91"/>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2560" name="直接连接符 22560"/>
            <p:cNvSpPr/>
            <p:nvPr/>
          </p:nvSpPr>
          <p:spPr>
            <a:xfrm flipV="1">
              <a:off x="590" y="136"/>
              <a:ext cx="0" cy="907"/>
            </a:xfrm>
            <a:prstGeom prst="line">
              <a:avLst/>
            </a:prstGeom>
            <a:ln w="9525" cap="flat" cmpd="sng">
              <a:solidFill>
                <a:schemeClr val="tx1"/>
              </a:solidFill>
              <a:prstDash val="solid"/>
              <a:round/>
              <a:headEnd type="none" w="med" len="med"/>
              <a:tailEnd type="none" w="med" len="med"/>
            </a:ln>
          </p:spPr>
        </p:sp>
        <p:sp>
          <p:nvSpPr>
            <p:cNvPr id="22561" name="直接连接符 22561"/>
            <p:cNvSpPr/>
            <p:nvPr/>
          </p:nvSpPr>
          <p:spPr>
            <a:xfrm flipH="1">
              <a:off x="590" y="454"/>
              <a:ext cx="226" cy="0"/>
            </a:xfrm>
            <a:prstGeom prst="line">
              <a:avLst/>
            </a:prstGeom>
            <a:ln w="9525" cap="flat" cmpd="sng">
              <a:solidFill>
                <a:schemeClr val="tx1"/>
              </a:solidFill>
              <a:prstDash val="solid"/>
              <a:round/>
              <a:headEnd type="none" w="med" len="med"/>
              <a:tailEnd type="none" w="med" len="med"/>
            </a:ln>
          </p:spPr>
        </p:sp>
        <p:sp>
          <p:nvSpPr>
            <p:cNvPr id="22562" name="直接连接符 22562"/>
            <p:cNvSpPr/>
            <p:nvPr/>
          </p:nvSpPr>
          <p:spPr>
            <a:xfrm flipH="1">
              <a:off x="1179" y="454"/>
              <a:ext cx="182" cy="0"/>
            </a:xfrm>
            <a:prstGeom prst="line">
              <a:avLst/>
            </a:prstGeom>
            <a:ln w="9525" cap="flat" cmpd="sng">
              <a:solidFill>
                <a:schemeClr val="tx1"/>
              </a:solidFill>
              <a:prstDash val="solid"/>
              <a:round/>
              <a:headEnd type="none" w="med" len="med"/>
              <a:tailEnd type="none" w="med" len="med"/>
            </a:ln>
          </p:spPr>
        </p:sp>
        <p:sp>
          <p:nvSpPr>
            <p:cNvPr id="22563" name="直接连接符 22563"/>
            <p:cNvSpPr/>
            <p:nvPr/>
          </p:nvSpPr>
          <p:spPr>
            <a:xfrm>
              <a:off x="952" y="45"/>
              <a:ext cx="0" cy="136"/>
            </a:xfrm>
            <a:prstGeom prst="line">
              <a:avLst/>
            </a:prstGeom>
            <a:ln w="9525" cap="flat" cmpd="sng">
              <a:solidFill>
                <a:schemeClr val="tx1"/>
              </a:solidFill>
              <a:prstDash val="solid"/>
              <a:round/>
              <a:headEnd type="none" w="med" len="med"/>
              <a:tailEnd type="none" w="med" len="med"/>
            </a:ln>
          </p:spPr>
        </p:sp>
        <p:sp>
          <p:nvSpPr>
            <p:cNvPr id="22564" name="直接连接符 22564"/>
            <p:cNvSpPr/>
            <p:nvPr/>
          </p:nvSpPr>
          <p:spPr>
            <a:xfrm>
              <a:off x="1043" y="0"/>
              <a:ext cx="0" cy="226"/>
            </a:xfrm>
            <a:prstGeom prst="line">
              <a:avLst/>
            </a:prstGeom>
            <a:ln w="9525" cap="flat" cmpd="sng">
              <a:solidFill>
                <a:schemeClr val="tx1"/>
              </a:solidFill>
              <a:prstDash val="solid"/>
              <a:round/>
              <a:headEnd type="none" w="med" len="med"/>
              <a:tailEnd type="none" w="med" len="med"/>
            </a:ln>
          </p:spPr>
        </p:sp>
        <p:sp>
          <p:nvSpPr>
            <p:cNvPr id="22565" name="直接连接符 22565"/>
            <p:cNvSpPr/>
            <p:nvPr/>
          </p:nvSpPr>
          <p:spPr>
            <a:xfrm flipH="1">
              <a:off x="590" y="136"/>
              <a:ext cx="362" cy="0"/>
            </a:xfrm>
            <a:prstGeom prst="line">
              <a:avLst/>
            </a:prstGeom>
            <a:ln w="9525" cap="flat" cmpd="sng">
              <a:solidFill>
                <a:schemeClr val="tx1"/>
              </a:solidFill>
              <a:prstDash val="solid"/>
              <a:round/>
              <a:headEnd type="none" w="med" len="med"/>
              <a:tailEnd type="none" w="med" len="med"/>
            </a:ln>
          </p:spPr>
        </p:sp>
        <p:sp>
          <p:nvSpPr>
            <p:cNvPr id="22566" name="直接连接符 22566"/>
            <p:cNvSpPr/>
            <p:nvPr/>
          </p:nvSpPr>
          <p:spPr>
            <a:xfrm flipH="1">
              <a:off x="1089" y="136"/>
              <a:ext cx="272" cy="0"/>
            </a:xfrm>
            <a:prstGeom prst="line">
              <a:avLst/>
            </a:prstGeom>
            <a:ln w="9525" cap="flat" cmpd="sng">
              <a:solidFill>
                <a:schemeClr val="tx1"/>
              </a:solidFill>
              <a:prstDash val="solid"/>
              <a:round/>
              <a:headEnd type="none" w="med" len="med"/>
              <a:tailEnd type="none" w="med" len="med"/>
            </a:ln>
          </p:spPr>
        </p:sp>
        <p:sp>
          <p:nvSpPr>
            <p:cNvPr id="22567" name="直接连接符 22567"/>
            <p:cNvSpPr/>
            <p:nvPr/>
          </p:nvSpPr>
          <p:spPr>
            <a:xfrm>
              <a:off x="1361" y="136"/>
              <a:ext cx="0" cy="862"/>
            </a:xfrm>
            <a:prstGeom prst="line">
              <a:avLst/>
            </a:prstGeom>
            <a:ln w="9525" cap="flat" cmpd="sng">
              <a:solidFill>
                <a:schemeClr val="tx1"/>
              </a:solidFill>
              <a:prstDash val="solid"/>
              <a:round/>
              <a:headEnd type="none" w="med" len="med"/>
              <a:tailEnd type="none" w="med" len="med"/>
            </a:ln>
          </p:spPr>
        </p:sp>
        <p:grpSp>
          <p:nvGrpSpPr>
            <p:cNvPr id="22568" name="组合 22568"/>
            <p:cNvGrpSpPr/>
            <p:nvPr/>
          </p:nvGrpSpPr>
          <p:grpSpPr>
            <a:xfrm>
              <a:off x="363" y="726"/>
              <a:ext cx="407" cy="136"/>
              <a:chOff x="0" y="0"/>
              <a:chExt cx="407" cy="136"/>
            </a:xfrm>
          </p:grpSpPr>
          <p:sp>
            <p:nvSpPr>
              <p:cNvPr id="22569" name="直接连接符 22569"/>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570" name="直接连接符 22570"/>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571" name="直接连接符 22571"/>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2572" name="组合 22572"/>
            <p:cNvGrpSpPr/>
            <p:nvPr/>
          </p:nvGrpSpPr>
          <p:grpSpPr>
            <a:xfrm>
              <a:off x="816" y="726"/>
              <a:ext cx="407" cy="136"/>
              <a:chOff x="0" y="0"/>
              <a:chExt cx="407" cy="136"/>
            </a:xfrm>
          </p:grpSpPr>
          <p:sp>
            <p:nvSpPr>
              <p:cNvPr id="22573" name="直接连接符 22573"/>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574" name="直接连接符 22574"/>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575" name="直接连接符 22575"/>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2576" name="组合 22576"/>
            <p:cNvGrpSpPr/>
            <p:nvPr/>
          </p:nvGrpSpPr>
          <p:grpSpPr>
            <a:xfrm>
              <a:off x="1315" y="726"/>
              <a:ext cx="407" cy="136"/>
              <a:chOff x="0" y="0"/>
              <a:chExt cx="407" cy="136"/>
            </a:xfrm>
          </p:grpSpPr>
          <p:sp>
            <p:nvSpPr>
              <p:cNvPr id="22577" name="直接连接符 22577"/>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578" name="直接连接符 22578"/>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579" name="直接连接符 22579"/>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2580" name="组合 22580"/>
            <p:cNvGrpSpPr/>
            <p:nvPr/>
          </p:nvGrpSpPr>
          <p:grpSpPr>
            <a:xfrm>
              <a:off x="862" y="1315"/>
              <a:ext cx="407" cy="136"/>
              <a:chOff x="0" y="0"/>
              <a:chExt cx="407" cy="136"/>
            </a:xfrm>
          </p:grpSpPr>
          <p:sp>
            <p:nvSpPr>
              <p:cNvPr id="22581" name="直接连接符 22581"/>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582" name="直接连接符 22582"/>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583" name="直接连接符 22583"/>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2584" name="组合 22584"/>
            <p:cNvGrpSpPr/>
            <p:nvPr/>
          </p:nvGrpSpPr>
          <p:grpSpPr>
            <a:xfrm>
              <a:off x="1361" y="1315"/>
              <a:ext cx="407" cy="136"/>
              <a:chOff x="0" y="0"/>
              <a:chExt cx="407" cy="136"/>
            </a:xfrm>
          </p:grpSpPr>
          <p:sp>
            <p:nvSpPr>
              <p:cNvPr id="22585" name="直接连接符 22585"/>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586" name="直接连接符 22586"/>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587" name="直接连接符 22587"/>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sp>
          <p:nvSpPr>
            <p:cNvPr id="22588" name="直接连接符 22588"/>
            <p:cNvSpPr/>
            <p:nvPr/>
          </p:nvSpPr>
          <p:spPr>
            <a:xfrm flipH="1">
              <a:off x="2041" y="726"/>
              <a:ext cx="90" cy="136"/>
            </a:xfrm>
            <a:prstGeom prst="line">
              <a:avLst/>
            </a:prstGeom>
            <a:ln w="9525" cap="flat" cmpd="sng">
              <a:solidFill>
                <a:schemeClr val="tx1"/>
              </a:solidFill>
              <a:prstDash val="solid"/>
              <a:round/>
              <a:headEnd type="none" w="med" len="med"/>
              <a:tailEnd type="none" w="med" len="med"/>
            </a:ln>
          </p:spPr>
        </p:sp>
        <p:sp>
          <p:nvSpPr>
            <p:cNvPr id="22589" name="直接连接符 22589"/>
            <p:cNvSpPr/>
            <p:nvPr/>
          </p:nvSpPr>
          <p:spPr>
            <a:xfrm flipH="1">
              <a:off x="2041" y="953"/>
              <a:ext cx="90" cy="136"/>
            </a:xfrm>
            <a:prstGeom prst="line">
              <a:avLst/>
            </a:prstGeom>
            <a:ln w="9525" cap="flat" cmpd="sng">
              <a:solidFill>
                <a:schemeClr val="tx1"/>
              </a:solidFill>
              <a:prstDash val="solid"/>
              <a:round/>
              <a:headEnd type="none" w="med" len="med"/>
              <a:tailEnd type="none" w="med" len="med"/>
            </a:ln>
          </p:spPr>
        </p:sp>
        <p:sp>
          <p:nvSpPr>
            <p:cNvPr id="22590" name="直接连接符 22590"/>
            <p:cNvSpPr/>
            <p:nvPr/>
          </p:nvSpPr>
          <p:spPr>
            <a:xfrm flipH="1">
              <a:off x="2041" y="1134"/>
              <a:ext cx="90" cy="136"/>
            </a:xfrm>
            <a:prstGeom prst="line">
              <a:avLst/>
            </a:prstGeom>
            <a:ln w="9525" cap="flat" cmpd="sng">
              <a:solidFill>
                <a:schemeClr val="tx1"/>
              </a:solidFill>
              <a:prstDash val="solid"/>
              <a:round/>
              <a:headEnd type="none" w="med" len="med"/>
              <a:tailEnd type="none" w="med" len="med"/>
            </a:ln>
          </p:spPr>
        </p:sp>
        <p:sp>
          <p:nvSpPr>
            <p:cNvPr id="22591" name="直接连接符 22591"/>
            <p:cNvSpPr/>
            <p:nvPr/>
          </p:nvSpPr>
          <p:spPr>
            <a:xfrm flipH="1">
              <a:off x="363" y="953"/>
              <a:ext cx="90" cy="136"/>
            </a:xfrm>
            <a:prstGeom prst="line">
              <a:avLst/>
            </a:prstGeom>
            <a:ln w="9525" cap="flat" cmpd="sng">
              <a:solidFill>
                <a:schemeClr val="tx1"/>
              </a:solidFill>
              <a:prstDash val="solid"/>
              <a:round/>
              <a:headEnd type="none" w="med" len="med"/>
              <a:tailEnd type="none" w="med" len="med"/>
            </a:ln>
          </p:spPr>
        </p:sp>
        <p:sp>
          <p:nvSpPr>
            <p:cNvPr id="22592" name="直接连接符 22592"/>
            <p:cNvSpPr/>
            <p:nvPr/>
          </p:nvSpPr>
          <p:spPr>
            <a:xfrm flipH="1">
              <a:off x="363" y="1179"/>
              <a:ext cx="90" cy="136"/>
            </a:xfrm>
            <a:prstGeom prst="line">
              <a:avLst/>
            </a:prstGeom>
            <a:ln w="9525" cap="flat" cmpd="sng">
              <a:solidFill>
                <a:schemeClr val="tx1"/>
              </a:solidFill>
              <a:prstDash val="solid"/>
              <a:round/>
              <a:headEnd type="none" w="med" len="med"/>
              <a:tailEnd type="none" w="med" len="med"/>
            </a:ln>
          </p:spPr>
        </p:sp>
        <p:sp>
          <p:nvSpPr>
            <p:cNvPr id="22593" name="直接连接符 22593"/>
            <p:cNvSpPr/>
            <p:nvPr/>
          </p:nvSpPr>
          <p:spPr>
            <a:xfrm flipH="1">
              <a:off x="453" y="1315"/>
              <a:ext cx="90" cy="136"/>
            </a:xfrm>
            <a:prstGeom prst="line">
              <a:avLst/>
            </a:prstGeom>
            <a:ln w="9525" cap="flat" cmpd="sng">
              <a:solidFill>
                <a:schemeClr val="tx1"/>
              </a:solidFill>
              <a:prstDash val="solid"/>
              <a:round/>
              <a:headEnd type="none" w="med" len="med"/>
              <a:tailEnd type="none" w="med" len="med"/>
            </a:ln>
          </p:spPr>
        </p:sp>
        <p:sp>
          <p:nvSpPr>
            <p:cNvPr id="22594" name="直接连接符 22594"/>
            <p:cNvSpPr/>
            <p:nvPr/>
          </p:nvSpPr>
          <p:spPr>
            <a:xfrm flipH="1">
              <a:off x="2041" y="1315"/>
              <a:ext cx="90" cy="136"/>
            </a:xfrm>
            <a:prstGeom prst="line">
              <a:avLst/>
            </a:prstGeom>
            <a:ln w="9525" cap="flat" cmpd="sng">
              <a:solidFill>
                <a:schemeClr val="tx1"/>
              </a:solidFill>
              <a:prstDash val="solid"/>
              <a:round/>
              <a:headEnd type="none" w="med" len="med"/>
              <a:tailEnd type="none" w="med" len="med"/>
            </a:ln>
          </p:spPr>
        </p:sp>
        <p:sp>
          <p:nvSpPr>
            <p:cNvPr id="22595" name="直接连接符 22595"/>
            <p:cNvSpPr/>
            <p:nvPr/>
          </p:nvSpPr>
          <p:spPr>
            <a:xfrm flipV="1">
              <a:off x="1497" y="544"/>
              <a:ext cx="181" cy="499"/>
            </a:xfrm>
            <a:prstGeom prst="line">
              <a:avLst/>
            </a:prstGeom>
            <a:ln w="9525" cap="flat" cmpd="sng">
              <a:solidFill>
                <a:schemeClr val="tx1"/>
              </a:solidFill>
              <a:prstDash val="solid"/>
              <a:round/>
              <a:headEnd type="none" w="med" len="med"/>
              <a:tailEnd type="none" w="med" len="med"/>
            </a:ln>
          </p:spPr>
        </p:sp>
        <p:sp>
          <p:nvSpPr>
            <p:cNvPr id="22596" name="直接连接符 22596"/>
            <p:cNvSpPr/>
            <p:nvPr/>
          </p:nvSpPr>
          <p:spPr>
            <a:xfrm flipH="1">
              <a:off x="45" y="1860"/>
              <a:ext cx="282" cy="0"/>
            </a:xfrm>
            <a:prstGeom prst="line">
              <a:avLst/>
            </a:prstGeom>
            <a:ln w="19050" cap="flat" cmpd="sng">
              <a:solidFill>
                <a:schemeClr val="tx1"/>
              </a:solidFill>
              <a:prstDash val="solid"/>
              <a:round/>
              <a:headEnd type="triangle" w="med" len="med"/>
              <a:tailEnd type="none" w="med" len="med"/>
            </a:ln>
          </p:spPr>
        </p:sp>
        <p:sp>
          <p:nvSpPr>
            <p:cNvPr id="22597" name="矩形 22597"/>
            <p:cNvSpPr/>
            <p:nvPr/>
          </p:nvSpPr>
          <p:spPr>
            <a:xfrm>
              <a:off x="4854" y="680"/>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排气</a:t>
              </a:r>
              <a:endParaRPr lang="zh-CN" altLang="en-US" sz="2400" b="1" dirty="0">
                <a:latin typeface="Arial" panose="020B0604020202020204" pitchFamily="34" charset="0"/>
              </a:endParaRPr>
            </a:p>
          </p:txBody>
        </p:sp>
        <p:sp>
          <p:nvSpPr>
            <p:cNvPr id="22598" name="直接连接符 22598"/>
            <p:cNvSpPr/>
            <p:nvPr/>
          </p:nvSpPr>
          <p:spPr>
            <a:xfrm flipV="1">
              <a:off x="2113" y="2313"/>
              <a:ext cx="94" cy="136"/>
            </a:xfrm>
            <a:prstGeom prst="line">
              <a:avLst/>
            </a:prstGeom>
            <a:ln w="19050" cap="flat" cmpd="sng">
              <a:solidFill>
                <a:schemeClr val="tx1"/>
              </a:solidFill>
              <a:prstDash val="solid"/>
              <a:round/>
              <a:headEnd type="none" w="med" len="med"/>
              <a:tailEnd type="none" w="med" len="med"/>
            </a:ln>
          </p:spPr>
        </p:sp>
        <p:sp>
          <p:nvSpPr>
            <p:cNvPr id="22599" name="直接连接符 22599"/>
            <p:cNvSpPr/>
            <p:nvPr/>
          </p:nvSpPr>
          <p:spPr>
            <a:xfrm>
              <a:off x="2207" y="2313"/>
              <a:ext cx="611" cy="0"/>
            </a:xfrm>
            <a:prstGeom prst="line">
              <a:avLst/>
            </a:prstGeom>
            <a:ln w="19050" cap="flat" cmpd="sng">
              <a:solidFill>
                <a:schemeClr val="tx1"/>
              </a:solidFill>
              <a:prstDash val="solid"/>
              <a:round/>
              <a:headEnd type="none" w="med" len="med"/>
              <a:tailEnd type="none" w="med" len="med"/>
            </a:ln>
          </p:spPr>
        </p:sp>
        <p:sp>
          <p:nvSpPr>
            <p:cNvPr id="22600" name="直接连接符 22600"/>
            <p:cNvSpPr/>
            <p:nvPr/>
          </p:nvSpPr>
          <p:spPr>
            <a:xfrm>
              <a:off x="2818" y="2313"/>
              <a:ext cx="94" cy="136"/>
            </a:xfrm>
            <a:prstGeom prst="line">
              <a:avLst/>
            </a:prstGeom>
            <a:ln w="19050" cap="flat" cmpd="sng">
              <a:solidFill>
                <a:schemeClr val="tx1"/>
              </a:solidFill>
              <a:prstDash val="solid"/>
              <a:round/>
              <a:headEnd type="none" w="med" len="med"/>
              <a:tailEnd type="none" w="med" len="med"/>
            </a:ln>
          </p:spPr>
        </p:sp>
        <p:sp>
          <p:nvSpPr>
            <p:cNvPr id="22601" name="直接连接符 22601"/>
            <p:cNvSpPr/>
            <p:nvPr/>
          </p:nvSpPr>
          <p:spPr>
            <a:xfrm>
              <a:off x="2207" y="2404"/>
              <a:ext cx="611" cy="0"/>
            </a:xfrm>
            <a:prstGeom prst="line">
              <a:avLst/>
            </a:prstGeom>
            <a:ln w="19050" cap="flat" cmpd="sng">
              <a:solidFill>
                <a:schemeClr val="tx1"/>
              </a:solidFill>
              <a:prstDash val="solid"/>
              <a:round/>
              <a:headEnd type="none" w="med" len="med"/>
              <a:tailEnd type="none" w="med" len="med"/>
            </a:ln>
          </p:spPr>
        </p:sp>
        <p:sp>
          <p:nvSpPr>
            <p:cNvPr id="22602" name="直接连接符 22602"/>
            <p:cNvSpPr/>
            <p:nvPr/>
          </p:nvSpPr>
          <p:spPr>
            <a:xfrm>
              <a:off x="2019" y="2449"/>
              <a:ext cx="141" cy="0"/>
            </a:xfrm>
            <a:prstGeom prst="line">
              <a:avLst/>
            </a:prstGeom>
            <a:ln w="19050" cap="flat" cmpd="sng">
              <a:solidFill>
                <a:schemeClr val="tx1"/>
              </a:solidFill>
              <a:prstDash val="solid"/>
              <a:round/>
              <a:headEnd type="none" w="med" len="med"/>
              <a:tailEnd type="none" w="med" len="med"/>
            </a:ln>
          </p:spPr>
        </p:sp>
        <p:sp>
          <p:nvSpPr>
            <p:cNvPr id="22603" name="任意多边形 22603"/>
            <p:cNvSpPr/>
            <p:nvPr/>
          </p:nvSpPr>
          <p:spPr>
            <a:xfrm>
              <a:off x="2160" y="2404"/>
              <a:ext cx="54" cy="97"/>
            </a:xfrm>
            <a:custGeom>
              <a:avLst/>
              <a:gdLst/>
              <a:ahLst/>
              <a:cxnLst>
                <a:cxn ang="0">
                  <a:pos x="0" y="45"/>
                </a:cxn>
                <a:cxn ang="0">
                  <a:pos x="47" y="90"/>
                </a:cxn>
                <a:cxn ang="0">
                  <a:pos x="47"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2604" name="直接连接符 22604"/>
            <p:cNvSpPr/>
            <p:nvPr/>
          </p:nvSpPr>
          <p:spPr>
            <a:xfrm>
              <a:off x="2865" y="2449"/>
              <a:ext cx="141" cy="0"/>
            </a:xfrm>
            <a:prstGeom prst="line">
              <a:avLst/>
            </a:prstGeom>
            <a:ln w="19050" cap="flat" cmpd="sng">
              <a:solidFill>
                <a:schemeClr val="tx1"/>
              </a:solidFill>
              <a:prstDash val="solid"/>
              <a:round/>
              <a:headEnd type="none" w="med" len="med"/>
              <a:tailEnd type="none" w="med" len="med"/>
            </a:ln>
          </p:spPr>
        </p:sp>
        <p:sp>
          <p:nvSpPr>
            <p:cNvPr id="22605" name="任意多边形 22605"/>
            <p:cNvSpPr/>
            <p:nvPr/>
          </p:nvSpPr>
          <p:spPr>
            <a:xfrm flipH="1">
              <a:off x="2818" y="2404"/>
              <a:ext cx="47" cy="97"/>
            </a:xfrm>
            <a:custGeom>
              <a:avLst/>
              <a:gdLst/>
              <a:ahLst/>
              <a:cxnLst>
                <a:cxn ang="0">
                  <a:pos x="0" y="45"/>
                </a:cxn>
                <a:cxn ang="0">
                  <a:pos x="41" y="90"/>
                </a:cxn>
                <a:cxn ang="0">
                  <a:pos x="41"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2606" name="直接连接符 22606"/>
            <p:cNvSpPr/>
            <p:nvPr/>
          </p:nvSpPr>
          <p:spPr>
            <a:xfrm>
              <a:off x="2113" y="2449"/>
              <a:ext cx="94" cy="137"/>
            </a:xfrm>
            <a:prstGeom prst="line">
              <a:avLst/>
            </a:prstGeom>
            <a:ln w="19050" cap="flat" cmpd="sng">
              <a:solidFill>
                <a:schemeClr val="tx1"/>
              </a:solidFill>
              <a:prstDash val="solid"/>
              <a:round/>
              <a:headEnd type="none" w="med" len="med"/>
              <a:tailEnd type="none" w="med" len="med"/>
            </a:ln>
          </p:spPr>
        </p:sp>
        <p:sp>
          <p:nvSpPr>
            <p:cNvPr id="22607" name="直接连接符 22607"/>
            <p:cNvSpPr/>
            <p:nvPr/>
          </p:nvSpPr>
          <p:spPr>
            <a:xfrm flipH="1">
              <a:off x="2818" y="2449"/>
              <a:ext cx="95" cy="136"/>
            </a:xfrm>
            <a:prstGeom prst="line">
              <a:avLst/>
            </a:prstGeom>
            <a:ln w="19050" cap="flat" cmpd="sng">
              <a:solidFill>
                <a:schemeClr val="tx1"/>
              </a:solidFill>
              <a:prstDash val="solid"/>
              <a:round/>
              <a:headEnd type="none" w="med" len="med"/>
              <a:tailEnd type="none" w="med" len="med"/>
            </a:ln>
          </p:spPr>
        </p:sp>
        <p:sp>
          <p:nvSpPr>
            <p:cNvPr id="22608" name="直接连接符 22608"/>
            <p:cNvSpPr/>
            <p:nvPr/>
          </p:nvSpPr>
          <p:spPr>
            <a:xfrm>
              <a:off x="2207" y="2585"/>
              <a:ext cx="141" cy="0"/>
            </a:xfrm>
            <a:prstGeom prst="line">
              <a:avLst/>
            </a:prstGeom>
            <a:ln w="19050" cap="flat" cmpd="sng">
              <a:solidFill>
                <a:schemeClr val="tx1"/>
              </a:solidFill>
              <a:prstDash val="solid"/>
              <a:round/>
              <a:headEnd type="none" w="med" len="med"/>
              <a:tailEnd type="none" w="med" len="med"/>
            </a:ln>
          </p:spPr>
        </p:sp>
        <p:sp>
          <p:nvSpPr>
            <p:cNvPr id="22609" name="直接连接符 22609"/>
            <p:cNvSpPr/>
            <p:nvPr/>
          </p:nvSpPr>
          <p:spPr>
            <a:xfrm>
              <a:off x="2677" y="2585"/>
              <a:ext cx="141" cy="0"/>
            </a:xfrm>
            <a:prstGeom prst="line">
              <a:avLst/>
            </a:prstGeom>
            <a:ln w="19050" cap="flat" cmpd="sng">
              <a:solidFill>
                <a:schemeClr val="tx1"/>
              </a:solidFill>
              <a:prstDash val="solid"/>
              <a:round/>
              <a:headEnd type="none" w="med" len="med"/>
              <a:tailEnd type="none" w="med" len="med"/>
            </a:ln>
          </p:spPr>
        </p:sp>
        <p:sp>
          <p:nvSpPr>
            <p:cNvPr id="22610" name="直接连接符 22610"/>
            <p:cNvSpPr/>
            <p:nvPr/>
          </p:nvSpPr>
          <p:spPr>
            <a:xfrm>
              <a:off x="2348" y="2585"/>
              <a:ext cx="0" cy="227"/>
            </a:xfrm>
            <a:prstGeom prst="line">
              <a:avLst/>
            </a:prstGeom>
            <a:ln w="19050" cap="flat" cmpd="sng">
              <a:solidFill>
                <a:schemeClr val="tx1"/>
              </a:solidFill>
              <a:prstDash val="solid"/>
              <a:round/>
              <a:headEnd type="none" w="med" len="med"/>
              <a:tailEnd type="none" w="med" len="med"/>
            </a:ln>
          </p:spPr>
        </p:sp>
        <p:sp>
          <p:nvSpPr>
            <p:cNvPr id="22611" name="直接连接符 22611"/>
            <p:cNvSpPr/>
            <p:nvPr/>
          </p:nvSpPr>
          <p:spPr>
            <a:xfrm>
              <a:off x="2677" y="2585"/>
              <a:ext cx="0" cy="227"/>
            </a:xfrm>
            <a:prstGeom prst="line">
              <a:avLst/>
            </a:prstGeom>
            <a:ln w="19050" cap="flat" cmpd="sng">
              <a:solidFill>
                <a:schemeClr val="tx1"/>
              </a:solidFill>
              <a:prstDash val="solid"/>
              <a:round/>
              <a:headEnd type="none" w="med" len="med"/>
              <a:tailEnd type="none" w="med" len="med"/>
            </a:ln>
          </p:spPr>
        </p:sp>
        <p:sp>
          <p:nvSpPr>
            <p:cNvPr id="22612" name="直接连接符 22612"/>
            <p:cNvSpPr/>
            <p:nvPr/>
          </p:nvSpPr>
          <p:spPr>
            <a:xfrm>
              <a:off x="2348" y="2812"/>
              <a:ext cx="329" cy="0"/>
            </a:xfrm>
            <a:prstGeom prst="line">
              <a:avLst/>
            </a:prstGeom>
            <a:ln w="19050" cap="flat" cmpd="sng">
              <a:solidFill>
                <a:schemeClr val="tx1"/>
              </a:solidFill>
              <a:prstDash val="solid"/>
              <a:round/>
              <a:headEnd type="none" w="med" len="med"/>
              <a:tailEnd type="none" w="med" len="med"/>
            </a:ln>
          </p:spPr>
        </p:sp>
        <p:sp>
          <p:nvSpPr>
            <p:cNvPr id="22613" name="矩形 22613"/>
            <p:cNvSpPr/>
            <p:nvPr/>
          </p:nvSpPr>
          <p:spPr>
            <a:xfrm flipH="1">
              <a:off x="2489" y="2404"/>
              <a:ext cx="46"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2614" name="直接连接符 22614"/>
            <p:cNvSpPr/>
            <p:nvPr/>
          </p:nvSpPr>
          <p:spPr>
            <a:xfrm flipH="1">
              <a:off x="2395" y="2404"/>
              <a:ext cx="188" cy="90"/>
            </a:xfrm>
            <a:prstGeom prst="line">
              <a:avLst/>
            </a:prstGeom>
            <a:ln w="19050" cap="flat" cmpd="sng">
              <a:solidFill>
                <a:schemeClr val="tx1"/>
              </a:solidFill>
              <a:prstDash val="solid"/>
              <a:round/>
              <a:headEnd type="none" w="med" len="med"/>
              <a:tailEnd type="none" w="med" len="med"/>
            </a:ln>
          </p:spPr>
        </p:sp>
        <p:sp>
          <p:nvSpPr>
            <p:cNvPr id="22615" name="直接连接符 22615"/>
            <p:cNvSpPr/>
            <p:nvPr/>
          </p:nvSpPr>
          <p:spPr>
            <a:xfrm flipH="1">
              <a:off x="2395" y="2540"/>
              <a:ext cx="236" cy="91"/>
            </a:xfrm>
            <a:prstGeom prst="line">
              <a:avLst/>
            </a:prstGeom>
            <a:ln w="19050" cap="flat" cmpd="sng">
              <a:solidFill>
                <a:schemeClr val="tx1"/>
              </a:solidFill>
              <a:prstDash val="solid"/>
              <a:round/>
              <a:headEnd type="none" w="med" len="med"/>
              <a:tailEnd type="none" w="med" len="med"/>
            </a:ln>
          </p:spPr>
        </p:sp>
        <p:sp>
          <p:nvSpPr>
            <p:cNvPr id="22616" name="直接连接符 22616"/>
            <p:cNvSpPr/>
            <p:nvPr/>
          </p:nvSpPr>
          <p:spPr>
            <a:xfrm>
              <a:off x="2395" y="2494"/>
              <a:ext cx="236" cy="46"/>
            </a:xfrm>
            <a:prstGeom prst="line">
              <a:avLst/>
            </a:prstGeom>
            <a:ln w="19050" cap="flat" cmpd="sng">
              <a:solidFill>
                <a:schemeClr val="tx1"/>
              </a:solidFill>
              <a:prstDash val="solid"/>
              <a:round/>
              <a:headEnd type="none" w="med" len="med"/>
              <a:tailEnd type="none" w="med" len="med"/>
            </a:ln>
          </p:spPr>
        </p:sp>
        <p:sp>
          <p:nvSpPr>
            <p:cNvPr id="22617" name="直接连接符 22617"/>
            <p:cNvSpPr/>
            <p:nvPr/>
          </p:nvSpPr>
          <p:spPr>
            <a:xfrm>
              <a:off x="2395" y="2631"/>
              <a:ext cx="236" cy="45"/>
            </a:xfrm>
            <a:prstGeom prst="line">
              <a:avLst/>
            </a:prstGeom>
            <a:ln w="19050" cap="flat" cmpd="sng">
              <a:solidFill>
                <a:schemeClr val="tx1"/>
              </a:solidFill>
              <a:prstDash val="solid"/>
              <a:round/>
              <a:headEnd type="none" w="med" len="med"/>
              <a:tailEnd type="none" w="med" len="med"/>
            </a:ln>
          </p:spPr>
        </p:sp>
        <p:sp>
          <p:nvSpPr>
            <p:cNvPr id="22618" name="直接连接符 22618"/>
            <p:cNvSpPr/>
            <p:nvPr/>
          </p:nvSpPr>
          <p:spPr>
            <a:xfrm flipH="1">
              <a:off x="2395" y="2676"/>
              <a:ext cx="236" cy="91"/>
            </a:xfrm>
            <a:prstGeom prst="line">
              <a:avLst/>
            </a:prstGeom>
            <a:ln w="19050" cap="flat" cmpd="sng">
              <a:solidFill>
                <a:schemeClr val="tx1"/>
              </a:solidFill>
              <a:prstDash val="solid"/>
              <a:round/>
              <a:headEnd type="none" w="med" len="med"/>
              <a:tailEnd type="none" w="med" len="med"/>
            </a:ln>
          </p:spPr>
        </p:sp>
        <p:sp>
          <p:nvSpPr>
            <p:cNvPr id="22619" name="直接连接符 22619"/>
            <p:cNvSpPr/>
            <p:nvPr/>
          </p:nvSpPr>
          <p:spPr>
            <a:xfrm>
              <a:off x="2395" y="2767"/>
              <a:ext cx="188" cy="45"/>
            </a:xfrm>
            <a:prstGeom prst="line">
              <a:avLst/>
            </a:prstGeom>
            <a:ln w="19050" cap="flat" cmpd="sng">
              <a:solidFill>
                <a:schemeClr val="tx1"/>
              </a:solidFill>
              <a:prstDash val="solid"/>
              <a:round/>
              <a:headEnd type="none" w="med" len="med"/>
              <a:tailEnd type="none" w="med" len="med"/>
            </a:ln>
          </p:spPr>
        </p:sp>
        <p:sp>
          <p:nvSpPr>
            <p:cNvPr id="22620" name="直接连接符 22620"/>
            <p:cNvSpPr/>
            <p:nvPr/>
          </p:nvSpPr>
          <p:spPr>
            <a:xfrm>
              <a:off x="2348" y="3039"/>
              <a:ext cx="282" cy="136"/>
            </a:xfrm>
            <a:prstGeom prst="line">
              <a:avLst/>
            </a:prstGeom>
            <a:ln w="19050" cap="flat" cmpd="sng">
              <a:solidFill>
                <a:schemeClr val="tx1"/>
              </a:solidFill>
              <a:prstDash val="solid"/>
              <a:round/>
              <a:headEnd type="none" w="med" len="med"/>
              <a:tailEnd type="none" w="med" len="med"/>
            </a:ln>
          </p:spPr>
        </p:sp>
        <p:sp>
          <p:nvSpPr>
            <p:cNvPr id="22621" name="直接连接符 22621"/>
            <p:cNvSpPr/>
            <p:nvPr/>
          </p:nvSpPr>
          <p:spPr>
            <a:xfrm flipH="1">
              <a:off x="2348" y="3039"/>
              <a:ext cx="283" cy="136"/>
            </a:xfrm>
            <a:prstGeom prst="line">
              <a:avLst/>
            </a:prstGeom>
            <a:ln w="19050" cap="flat" cmpd="sng">
              <a:solidFill>
                <a:schemeClr val="tx1"/>
              </a:solidFill>
              <a:prstDash val="solid"/>
              <a:round/>
              <a:headEnd type="none" w="med" len="med"/>
              <a:tailEnd type="none" w="med" len="med"/>
            </a:ln>
          </p:spPr>
        </p:sp>
        <p:sp>
          <p:nvSpPr>
            <p:cNvPr id="22622" name="直接连接符 22622"/>
            <p:cNvSpPr/>
            <p:nvPr/>
          </p:nvSpPr>
          <p:spPr>
            <a:xfrm>
              <a:off x="2348" y="3039"/>
              <a:ext cx="0" cy="136"/>
            </a:xfrm>
            <a:prstGeom prst="line">
              <a:avLst/>
            </a:prstGeom>
            <a:ln w="19050" cap="flat" cmpd="sng">
              <a:solidFill>
                <a:schemeClr val="tx1"/>
              </a:solidFill>
              <a:prstDash val="solid"/>
              <a:round/>
              <a:headEnd type="none" w="med" len="med"/>
              <a:tailEnd type="none" w="med" len="med"/>
            </a:ln>
          </p:spPr>
        </p:sp>
        <p:sp>
          <p:nvSpPr>
            <p:cNvPr id="22623" name="直接连接符 22623"/>
            <p:cNvSpPr/>
            <p:nvPr/>
          </p:nvSpPr>
          <p:spPr>
            <a:xfrm>
              <a:off x="2631" y="3039"/>
              <a:ext cx="0" cy="136"/>
            </a:xfrm>
            <a:prstGeom prst="line">
              <a:avLst/>
            </a:prstGeom>
            <a:ln w="19050" cap="flat" cmpd="sng">
              <a:solidFill>
                <a:schemeClr val="tx1"/>
              </a:solidFill>
              <a:prstDash val="solid"/>
              <a:round/>
              <a:headEnd type="none" w="med" len="med"/>
              <a:tailEnd type="none" w="med" len="med"/>
            </a:ln>
          </p:spPr>
        </p:sp>
        <p:sp>
          <p:nvSpPr>
            <p:cNvPr id="22624" name="矩形 22624"/>
            <p:cNvSpPr/>
            <p:nvPr/>
          </p:nvSpPr>
          <p:spPr>
            <a:xfrm>
              <a:off x="1548" y="3084"/>
              <a:ext cx="800"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2625" name="矩形 22625"/>
            <p:cNvSpPr/>
            <p:nvPr/>
          </p:nvSpPr>
          <p:spPr>
            <a:xfrm>
              <a:off x="2631" y="3084"/>
              <a:ext cx="799"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2626" name="直接连接符 22626"/>
            <p:cNvSpPr/>
            <p:nvPr/>
          </p:nvSpPr>
          <p:spPr>
            <a:xfrm flipV="1">
              <a:off x="2160" y="1995"/>
              <a:ext cx="189" cy="227"/>
            </a:xfrm>
            <a:prstGeom prst="line">
              <a:avLst/>
            </a:prstGeom>
            <a:ln w="19050" cap="flat" cmpd="sng">
              <a:solidFill>
                <a:schemeClr val="tx1"/>
              </a:solidFill>
              <a:prstDash val="solid"/>
              <a:round/>
              <a:headEnd type="none" w="med" len="med"/>
              <a:tailEnd type="triangle" w="med" len="med"/>
            </a:ln>
          </p:spPr>
        </p:sp>
        <p:sp>
          <p:nvSpPr>
            <p:cNvPr id="22627" name="直接连接符 22627"/>
            <p:cNvSpPr/>
            <p:nvPr/>
          </p:nvSpPr>
          <p:spPr>
            <a:xfrm flipV="1">
              <a:off x="2818" y="1995"/>
              <a:ext cx="189" cy="227"/>
            </a:xfrm>
            <a:prstGeom prst="line">
              <a:avLst/>
            </a:prstGeom>
            <a:ln w="19050" cap="flat" cmpd="sng">
              <a:solidFill>
                <a:schemeClr val="tx1"/>
              </a:solidFill>
              <a:prstDash val="solid"/>
              <a:round/>
              <a:headEnd type="none" w="med" len="med"/>
              <a:tailEnd type="triangle" w="med" len="med"/>
            </a:ln>
          </p:spPr>
        </p:sp>
        <p:sp>
          <p:nvSpPr>
            <p:cNvPr id="22628" name="直接连接符 22628"/>
            <p:cNvSpPr/>
            <p:nvPr/>
          </p:nvSpPr>
          <p:spPr>
            <a:xfrm flipV="1">
              <a:off x="2584" y="2857"/>
              <a:ext cx="0" cy="91"/>
            </a:xfrm>
            <a:prstGeom prst="line">
              <a:avLst/>
            </a:prstGeom>
            <a:ln w="19050" cap="flat" cmpd="sng">
              <a:solidFill>
                <a:schemeClr val="tx1"/>
              </a:solidFill>
              <a:prstDash val="solid"/>
              <a:round/>
              <a:headEnd type="none" w="med" len="med"/>
              <a:tailEnd type="triangle" w="med" len="med"/>
            </a:ln>
          </p:spPr>
        </p:sp>
        <p:sp>
          <p:nvSpPr>
            <p:cNvPr id="22629" name="直接连接符 22629"/>
            <p:cNvSpPr/>
            <p:nvPr/>
          </p:nvSpPr>
          <p:spPr>
            <a:xfrm>
              <a:off x="2584" y="2903"/>
              <a:ext cx="0" cy="90"/>
            </a:xfrm>
            <a:prstGeom prst="line">
              <a:avLst/>
            </a:prstGeom>
            <a:ln w="19050" cap="flat" cmpd="sng">
              <a:solidFill>
                <a:schemeClr val="tx1"/>
              </a:solidFill>
              <a:prstDash val="solid"/>
              <a:round/>
              <a:headEnd type="none" w="med" len="med"/>
              <a:tailEnd type="triangle" w="med" len="med"/>
            </a:ln>
          </p:spPr>
        </p:sp>
        <p:sp>
          <p:nvSpPr>
            <p:cNvPr id="22630" name="矩形 22630"/>
            <p:cNvSpPr/>
            <p:nvPr/>
          </p:nvSpPr>
          <p:spPr>
            <a:xfrm>
              <a:off x="91" y="1996"/>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供气</a:t>
              </a:r>
              <a:endParaRPr lang="zh-CN" altLang="en-US" sz="2400" b="1" dirty="0">
                <a:latin typeface="Arial" panose="020B0604020202020204" pitchFamily="34" charset="0"/>
              </a:endParaRPr>
            </a:p>
          </p:txBody>
        </p:sp>
        <p:sp>
          <p:nvSpPr>
            <p:cNvPr id="22631" name="矩形 22631"/>
            <p:cNvSpPr/>
            <p:nvPr/>
          </p:nvSpPr>
          <p:spPr>
            <a:xfrm>
              <a:off x="2772" y="2676"/>
              <a:ext cx="1222"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气动执行器</a:t>
              </a:r>
              <a:endParaRPr lang="zh-CN" altLang="en-US" sz="2400" b="1" dirty="0">
                <a:latin typeface="Arial" panose="020B0604020202020204" pitchFamily="34" charset="0"/>
              </a:endParaRPr>
            </a:p>
          </p:txBody>
        </p:sp>
        <p:sp>
          <p:nvSpPr>
            <p:cNvPr id="22632" name="矩形 22632"/>
            <p:cNvSpPr/>
            <p:nvPr/>
          </p:nvSpPr>
          <p:spPr>
            <a:xfrm>
              <a:off x="2994" y="726"/>
              <a:ext cx="1769" cy="725"/>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2633" name="直接连接符 22633"/>
            <p:cNvSpPr/>
            <p:nvPr/>
          </p:nvSpPr>
          <p:spPr>
            <a:xfrm>
              <a:off x="4490" y="726"/>
              <a:ext cx="0" cy="136"/>
            </a:xfrm>
            <a:prstGeom prst="line">
              <a:avLst/>
            </a:prstGeom>
            <a:ln w="9525" cap="flat" cmpd="sng">
              <a:solidFill>
                <a:schemeClr val="tx1"/>
              </a:solidFill>
              <a:prstDash val="solid"/>
              <a:round/>
              <a:headEnd type="none" w="med" len="med"/>
              <a:tailEnd type="none" w="med" len="med"/>
            </a:ln>
          </p:spPr>
        </p:sp>
        <p:sp>
          <p:nvSpPr>
            <p:cNvPr id="22634" name="直接连接符 22634"/>
            <p:cNvSpPr/>
            <p:nvPr/>
          </p:nvSpPr>
          <p:spPr>
            <a:xfrm>
              <a:off x="4581" y="726"/>
              <a:ext cx="0" cy="136"/>
            </a:xfrm>
            <a:prstGeom prst="line">
              <a:avLst/>
            </a:prstGeom>
            <a:ln w="9525" cap="flat" cmpd="sng">
              <a:solidFill>
                <a:schemeClr val="tx1"/>
              </a:solidFill>
              <a:prstDash val="solid"/>
              <a:round/>
              <a:headEnd type="none" w="med" len="med"/>
              <a:tailEnd type="none" w="med" len="med"/>
            </a:ln>
          </p:spPr>
        </p:sp>
        <p:sp>
          <p:nvSpPr>
            <p:cNvPr id="22635" name="直接连接符 22635"/>
            <p:cNvSpPr/>
            <p:nvPr/>
          </p:nvSpPr>
          <p:spPr>
            <a:xfrm>
              <a:off x="3266" y="1315"/>
              <a:ext cx="0" cy="136"/>
            </a:xfrm>
            <a:prstGeom prst="line">
              <a:avLst/>
            </a:prstGeom>
            <a:ln w="9525" cap="flat" cmpd="sng">
              <a:solidFill>
                <a:schemeClr val="tx1"/>
              </a:solidFill>
              <a:prstDash val="solid"/>
              <a:round/>
              <a:headEnd type="none" w="med" len="med"/>
              <a:tailEnd type="none" w="med" len="med"/>
            </a:ln>
          </p:spPr>
        </p:sp>
        <p:sp>
          <p:nvSpPr>
            <p:cNvPr id="22636" name="直接连接符 22636"/>
            <p:cNvSpPr/>
            <p:nvPr/>
          </p:nvSpPr>
          <p:spPr>
            <a:xfrm>
              <a:off x="3357" y="1315"/>
              <a:ext cx="0" cy="136"/>
            </a:xfrm>
            <a:prstGeom prst="line">
              <a:avLst/>
            </a:prstGeom>
            <a:ln w="9525" cap="flat" cmpd="sng">
              <a:solidFill>
                <a:schemeClr val="tx1"/>
              </a:solidFill>
              <a:prstDash val="solid"/>
              <a:round/>
              <a:headEnd type="none" w="med" len="med"/>
              <a:tailEnd type="none" w="med" len="med"/>
            </a:ln>
          </p:spPr>
        </p:sp>
        <p:sp>
          <p:nvSpPr>
            <p:cNvPr id="22637" name="直接连接符 22637"/>
            <p:cNvSpPr/>
            <p:nvPr/>
          </p:nvSpPr>
          <p:spPr>
            <a:xfrm>
              <a:off x="4490" y="1315"/>
              <a:ext cx="0" cy="136"/>
            </a:xfrm>
            <a:prstGeom prst="line">
              <a:avLst/>
            </a:prstGeom>
            <a:ln w="9525" cap="flat" cmpd="sng">
              <a:solidFill>
                <a:schemeClr val="tx1"/>
              </a:solidFill>
              <a:prstDash val="solid"/>
              <a:round/>
              <a:headEnd type="none" w="med" len="med"/>
              <a:tailEnd type="none" w="med" len="med"/>
            </a:ln>
          </p:spPr>
        </p:sp>
        <p:sp>
          <p:nvSpPr>
            <p:cNvPr id="22638" name="直接连接符 22638"/>
            <p:cNvSpPr/>
            <p:nvPr/>
          </p:nvSpPr>
          <p:spPr>
            <a:xfrm>
              <a:off x="4581" y="1315"/>
              <a:ext cx="0" cy="136"/>
            </a:xfrm>
            <a:prstGeom prst="line">
              <a:avLst/>
            </a:prstGeom>
            <a:ln w="9525" cap="flat" cmpd="sng">
              <a:solidFill>
                <a:schemeClr val="tx1"/>
              </a:solidFill>
              <a:prstDash val="solid"/>
              <a:round/>
              <a:headEnd type="none" w="med" len="med"/>
              <a:tailEnd type="none" w="med" len="med"/>
            </a:ln>
          </p:spPr>
        </p:sp>
        <p:sp>
          <p:nvSpPr>
            <p:cNvPr id="22639" name="直接连接符 22639"/>
            <p:cNvSpPr/>
            <p:nvPr/>
          </p:nvSpPr>
          <p:spPr>
            <a:xfrm>
              <a:off x="3084" y="862"/>
              <a:ext cx="1407" cy="0"/>
            </a:xfrm>
            <a:prstGeom prst="line">
              <a:avLst/>
            </a:prstGeom>
            <a:ln w="9525" cap="flat" cmpd="sng">
              <a:solidFill>
                <a:schemeClr val="tx1"/>
              </a:solidFill>
              <a:prstDash val="solid"/>
              <a:round/>
              <a:headEnd type="none" w="med" len="med"/>
              <a:tailEnd type="none" w="med" len="med"/>
            </a:ln>
          </p:spPr>
        </p:sp>
        <p:sp>
          <p:nvSpPr>
            <p:cNvPr id="22640" name="直接连接符 22640"/>
            <p:cNvSpPr/>
            <p:nvPr/>
          </p:nvSpPr>
          <p:spPr>
            <a:xfrm>
              <a:off x="3084" y="1315"/>
              <a:ext cx="1407" cy="0"/>
            </a:xfrm>
            <a:prstGeom prst="line">
              <a:avLst/>
            </a:prstGeom>
            <a:ln w="9525" cap="flat" cmpd="sng">
              <a:solidFill>
                <a:schemeClr val="tx1"/>
              </a:solidFill>
              <a:prstDash val="solid"/>
              <a:round/>
              <a:headEnd type="none" w="med" len="med"/>
              <a:tailEnd type="none" w="med" len="med"/>
            </a:ln>
          </p:spPr>
        </p:sp>
        <p:sp>
          <p:nvSpPr>
            <p:cNvPr id="22641" name="直接连接符 22641"/>
            <p:cNvSpPr/>
            <p:nvPr/>
          </p:nvSpPr>
          <p:spPr>
            <a:xfrm>
              <a:off x="3084" y="862"/>
              <a:ext cx="0" cy="453"/>
            </a:xfrm>
            <a:prstGeom prst="line">
              <a:avLst/>
            </a:prstGeom>
            <a:ln w="9525" cap="flat" cmpd="sng">
              <a:solidFill>
                <a:schemeClr val="tx1"/>
              </a:solidFill>
              <a:prstDash val="solid"/>
              <a:round/>
              <a:headEnd type="none" w="med" len="med"/>
              <a:tailEnd type="none" w="med" len="med"/>
            </a:ln>
          </p:spPr>
        </p:sp>
        <p:sp>
          <p:nvSpPr>
            <p:cNvPr id="22642" name="直接连接符 22642"/>
            <p:cNvSpPr/>
            <p:nvPr/>
          </p:nvSpPr>
          <p:spPr>
            <a:xfrm>
              <a:off x="4491" y="862"/>
              <a:ext cx="45" cy="45"/>
            </a:xfrm>
            <a:prstGeom prst="line">
              <a:avLst/>
            </a:prstGeom>
            <a:ln w="9525" cap="flat" cmpd="sng">
              <a:solidFill>
                <a:schemeClr val="tx1"/>
              </a:solidFill>
              <a:prstDash val="solid"/>
              <a:round/>
              <a:headEnd type="none" w="med" len="med"/>
              <a:tailEnd type="none" w="med" len="med"/>
            </a:ln>
          </p:spPr>
        </p:sp>
        <p:sp>
          <p:nvSpPr>
            <p:cNvPr id="22643" name="直接连接符 22643"/>
            <p:cNvSpPr/>
            <p:nvPr/>
          </p:nvSpPr>
          <p:spPr>
            <a:xfrm flipH="1">
              <a:off x="4536" y="862"/>
              <a:ext cx="45" cy="45"/>
            </a:xfrm>
            <a:prstGeom prst="line">
              <a:avLst/>
            </a:prstGeom>
            <a:ln w="9525" cap="flat" cmpd="sng">
              <a:solidFill>
                <a:schemeClr val="tx1"/>
              </a:solidFill>
              <a:prstDash val="solid"/>
              <a:round/>
              <a:headEnd type="none" w="med" len="med"/>
              <a:tailEnd type="none" w="med" len="med"/>
            </a:ln>
          </p:spPr>
        </p:sp>
        <p:sp>
          <p:nvSpPr>
            <p:cNvPr id="22644" name="直接连接符 22644"/>
            <p:cNvSpPr/>
            <p:nvPr/>
          </p:nvSpPr>
          <p:spPr>
            <a:xfrm flipH="1" flipV="1">
              <a:off x="4536" y="1270"/>
              <a:ext cx="45" cy="45"/>
            </a:xfrm>
            <a:prstGeom prst="line">
              <a:avLst/>
            </a:prstGeom>
            <a:ln w="9525" cap="flat" cmpd="sng">
              <a:solidFill>
                <a:schemeClr val="tx1"/>
              </a:solidFill>
              <a:prstDash val="solid"/>
              <a:round/>
              <a:headEnd type="none" w="med" len="med"/>
              <a:tailEnd type="none" w="med" len="med"/>
            </a:ln>
          </p:spPr>
        </p:sp>
        <p:sp>
          <p:nvSpPr>
            <p:cNvPr id="22645" name="直接连接符 22645"/>
            <p:cNvSpPr/>
            <p:nvPr/>
          </p:nvSpPr>
          <p:spPr>
            <a:xfrm flipV="1">
              <a:off x="4491" y="1270"/>
              <a:ext cx="45" cy="45"/>
            </a:xfrm>
            <a:prstGeom prst="line">
              <a:avLst/>
            </a:prstGeom>
            <a:ln w="9525" cap="flat" cmpd="sng">
              <a:solidFill>
                <a:schemeClr val="tx1"/>
              </a:solidFill>
              <a:prstDash val="solid"/>
              <a:round/>
              <a:headEnd type="none" w="med" len="med"/>
              <a:tailEnd type="none" w="med" len="med"/>
            </a:ln>
          </p:spPr>
        </p:sp>
        <p:sp>
          <p:nvSpPr>
            <p:cNvPr id="22646" name="直接连接符 22646"/>
            <p:cNvSpPr/>
            <p:nvPr/>
          </p:nvSpPr>
          <p:spPr>
            <a:xfrm>
              <a:off x="4581" y="862"/>
              <a:ext cx="91" cy="0"/>
            </a:xfrm>
            <a:prstGeom prst="line">
              <a:avLst/>
            </a:prstGeom>
            <a:ln w="9525" cap="flat" cmpd="sng">
              <a:solidFill>
                <a:schemeClr val="tx1"/>
              </a:solidFill>
              <a:prstDash val="solid"/>
              <a:round/>
              <a:headEnd type="none" w="med" len="med"/>
              <a:tailEnd type="none" w="med" len="med"/>
            </a:ln>
          </p:spPr>
        </p:sp>
        <p:sp>
          <p:nvSpPr>
            <p:cNvPr id="22647" name="直接连接符 22647"/>
            <p:cNvSpPr/>
            <p:nvPr/>
          </p:nvSpPr>
          <p:spPr>
            <a:xfrm>
              <a:off x="4581" y="1315"/>
              <a:ext cx="91" cy="0"/>
            </a:xfrm>
            <a:prstGeom prst="line">
              <a:avLst/>
            </a:prstGeom>
            <a:ln w="9525" cap="flat" cmpd="sng">
              <a:solidFill>
                <a:schemeClr val="tx1"/>
              </a:solidFill>
              <a:prstDash val="solid"/>
              <a:round/>
              <a:headEnd type="none" w="med" len="med"/>
              <a:tailEnd type="none" w="med" len="med"/>
            </a:ln>
          </p:spPr>
        </p:sp>
        <p:sp>
          <p:nvSpPr>
            <p:cNvPr id="22648" name="直接连接符 22648"/>
            <p:cNvSpPr/>
            <p:nvPr/>
          </p:nvSpPr>
          <p:spPr>
            <a:xfrm>
              <a:off x="4672" y="862"/>
              <a:ext cx="0" cy="453"/>
            </a:xfrm>
            <a:prstGeom prst="line">
              <a:avLst/>
            </a:prstGeom>
            <a:ln w="9525" cap="flat" cmpd="sng">
              <a:solidFill>
                <a:schemeClr val="tx1"/>
              </a:solidFill>
              <a:prstDash val="solid"/>
              <a:round/>
              <a:headEnd type="none" w="med" len="med"/>
              <a:tailEnd type="none" w="med" len="med"/>
            </a:ln>
          </p:spPr>
        </p:sp>
        <p:sp>
          <p:nvSpPr>
            <p:cNvPr id="22649" name="直接连接符 22649"/>
            <p:cNvSpPr/>
            <p:nvPr/>
          </p:nvSpPr>
          <p:spPr>
            <a:xfrm>
              <a:off x="3311" y="998"/>
              <a:ext cx="726" cy="0"/>
            </a:xfrm>
            <a:prstGeom prst="line">
              <a:avLst/>
            </a:prstGeom>
            <a:ln w="9525" cap="flat" cmpd="sng">
              <a:solidFill>
                <a:schemeClr val="tx1"/>
              </a:solidFill>
              <a:prstDash val="solid"/>
              <a:round/>
              <a:headEnd type="none" w="med" len="med"/>
              <a:tailEnd type="none" w="med" len="med"/>
            </a:ln>
          </p:spPr>
        </p:sp>
        <p:sp>
          <p:nvSpPr>
            <p:cNvPr id="22650" name="直接连接符 22650"/>
            <p:cNvSpPr/>
            <p:nvPr/>
          </p:nvSpPr>
          <p:spPr>
            <a:xfrm>
              <a:off x="3175" y="1043"/>
              <a:ext cx="862" cy="0"/>
            </a:xfrm>
            <a:prstGeom prst="line">
              <a:avLst/>
            </a:prstGeom>
            <a:ln w="9525" cap="flat" cmpd="sng">
              <a:solidFill>
                <a:schemeClr val="tx1"/>
              </a:solidFill>
              <a:prstDash val="solid"/>
              <a:round/>
              <a:headEnd type="none" w="med" len="med"/>
              <a:tailEnd type="none" w="med" len="med"/>
            </a:ln>
          </p:spPr>
        </p:sp>
        <p:sp>
          <p:nvSpPr>
            <p:cNvPr id="22651" name="直接连接符 22651"/>
            <p:cNvSpPr/>
            <p:nvPr/>
          </p:nvSpPr>
          <p:spPr>
            <a:xfrm>
              <a:off x="3175" y="1089"/>
              <a:ext cx="862" cy="0"/>
            </a:xfrm>
            <a:prstGeom prst="line">
              <a:avLst/>
            </a:prstGeom>
            <a:ln w="9525" cap="flat" cmpd="sng">
              <a:solidFill>
                <a:schemeClr val="tx1"/>
              </a:solidFill>
              <a:prstDash val="solid"/>
              <a:round/>
              <a:headEnd type="none" w="med" len="med"/>
              <a:tailEnd type="none" w="med" len="med"/>
            </a:ln>
          </p:spPr>
        </p:sp>
        <p:sp>
          <p:nvSpPr>
            <p:cNvPr id="22652" name="直接连接符 22652"/>
            <p:cNvSpPr/>
            <p:nvPr/>
          </p:nvSpPr>
          <p:spPr>
            <a:xfrm>
              <a:off x="3175" y="1043"/>
              <a:ext cx="0" cy="46"/>
            </a:xfrm>
            <a:prstGeom prst="line">
              <a:avLst/>
            </a:prstGeom>
            <a:ln w="9525" cap="flat" cmpd="sng">
              <a:solidFill>
                <a:schemeClr val="tx1"/>
              </a:solidFill>
              <a:prstDash val="solid"/>
              <a:round/>
              <a:headEnd type="none" w="med" len="med"/>
              <a:tailEnd type="none" w="med" len="med"/>
            </a:ln>
          </p:spPr>
        </p:sp>
        <p:sp>
          <p:nvSpPr>
            <p:cNvPr id="22653" name="直接连接符 22653"/>
            <p:cNvSpPr/>
            <p:nvPr/>
          </p:nvSpPr>
          <p:spPr>
            <a:xfrm>
              <a:off x="3311" y="998"/>
              <a:ext cx="0" cy="45"/>
            </a:xfrm>
            <a:prstGeom prst="line">
              <a:avLst/>
            </a:prstGeom>
            <a:ln w="9525" cap="flat" cmpd="sng">
              <a:solidFill>
                <a:schemeClr val="tx1"/>
              </a:solidFill>
              <a:prstDash val="solid"/>
              <a:round/>
              <a:headEnd type="none" w="med" len="med"/>
              <a:tailEnd type="none" w="med" len="med"/>
            </a:ln>
          </p:spPr>
        </p:sp>
        <p:sp>
          <p:nvSpPr>
            <p:cNvPr id="22654" name="直接连接符 22654"/>
            <p:cNvSpPr/>
            <p:nvPr/>
          </p:nvSpPr>
          <p:spPr>
            <a:xfrm flipV="1">
              <a:off x="4037" y="952"/>
              <a:ext cx="499" cy="91"/>
            </a:xfrm>
            <a:prstGeom prst="line">
              <a:avLst/>
            </a:prstGeom>
            <a:ln w="9525" cap="flat" cmpd="sng">
              <a:solidFill>
                <a:schemeClr val="tx1"/>
              </a:solidFill>
              <a:prstDash val="solid"/>
              <a:round/>
              <a:headEnd type="none" w="med" len="med"/>
              <a:tailEnd type="none" w="med" len="med"/>
            </a:ln>
          </p:spPr>
        </p:sp>
        <p:sp>
          <p:nvSpPr>
            <p:cNvPr id="22655" name="直接连接符 22655"/>
            <p:cNvSpPr/>
            <p:nvPr/>
          </p:nvSpPr>
          <p:spPr>
            <a:xfrm flipV="1">
              <a:off x="4037" y="998"/>
              <a:ext cx="499" cy="91"/>
            </a:xfrm>
            <a:prstGeom prst="line">
              <a:avLst/>
            </a:prstGeom>
            <a:ln w="9525" cap="flat" cmpd="sng">
              <a:solidFill>
                <a:schemeClr val="tx1"/>
              </a:solidFill>
              <a:prstDash val="solid"/>
              <a:round/>
              <a:headEnd type="none" w="med" len="med"/>
              <a:tailEnd type="none" w="med" len="med"/>
            </a:ln>
          </p:spPr>
        </p:sp>
        <p:sp>
          <p:nvSpPr>
            <p:cNvPr id="22656" name="直接连接符 22656"/>
            <p:cNvSpPr/>
            <p:nvPr/>
          </p:nvSpPr>
          <p:spPr>
            <a:xfrm flipV="1">
              <a:off x="4037" y="907"/>
              <a:ext cx="499" cy="91"/>
            </a:xfrm>
            <a:prstGeom prst="line">
              <a:avLst/>
            </a:prstGeom>
            <a:ln w="9525" cap="flat" cmpd="sng">
              <a:solidFill>
                <a:schemeClr val="tx1"/>
              </a:solidFill>
              <a:prstDash val="solid"/>
              <a:round/>
              <a:headEnd type="none" w="med" len="med"/>
              <a:tailEnd type="none" w="med" len="med"/>
            </a:ln>
          </p:spPr>
        </p:sp>
        <p:sp>
          <p:nvSpPr>
            <p:cNvPr id="22657" name="直接连接符 22657"/>
            <p:cNvSpPr/>
            <p:nvPr/>
          </p:nvSpPr>
          <p:spPr>
            <a:xfrm>
              <a:off x="4536" y="907"/>
              <a:ext cx="0" cy="46"/>
            </a:xfrm>
            <a:prstGeom prst="line">
              <a:avLst/>
            </a:prstGeom>
            <a:ln w="9525" cap="flat" cmpd="sng">
              <a:solidFill>
                <a:schemeClr val="tx1"/>
              </a:solidFill>
              <a:prstDash val="solid"/>
              <a:round/>
              <a:headEnd type="none" w="med" len="med"/>
              <a:tailEnd type="none" w="med" len="med"/>
            </a:ln>
          </p:spPr>
        </p:sp>
        <p:sp>
          <p:nvSpPr>
            <p:cNvPr id="22658" name="直接连接符 22658"/>
            <p:cNvSpPr/>
            <p:nvPr/>
          </p:nvSpPr>
          <p:spPr>
            <a:xfrm>
              <a:off x="4536" y="952"/>
              <a:ext cx="0" cy="45"/>
            </a:xfrm>
            <a:prstGeom prst="line">
              <a:avLst/>
            </a:prstGeom>
            <a:ln w="9525" cap="flat" cmpd="sng">
              <a:solidFill>
                <a:schemeClr val="tx1"/>
              </a:solidFill>
              <a:prstDash val="solid"/>
              <a:round/>
              <a:headEnd type="none" w="med" len="med"/>
              <a:tailEnd type="none" w="med" len="med"/>
            </a:ln>
          </p:spPr>
        </p:sp>
        <p:sp>
          <p:nvSpPr>
            <p:cNvPr id="22659" name="矩形 22659"/>
            <p:cNvSpPr/>
            <p:nvPr/>
          </p:nvSpPr>
          <p:spPr>
            <a:xfrm>
              <a:off x="3447" y="408"/>
              <a:ext cx="363" cy="91"/>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2660" name="直接连接符 22660"/>
            <p:cNvSpPr/>
            <p:nvPr/>
          </p:nvSpPr>
          <p:spPr>
            <a:xfrm flipV="1">
              <a:off x="3221" y="136"/>
              <a:ext cx="0" cy="907"/>
            </a:xfrm>
            <a:prstGeom prst="line">
              <a:avLst/>
            </a:prstGeom>
            <a:ln w="9525" cap="flat" cmpd="sng">
              <a:solidFill>
                <a:schemeClr val="tx1"/>
              </a:solidFill>
              <a:prstDash val="solid"/>
              <a:round/>
              <a:headEnd type="none" w="med" len="med"/>
              <a:tailEnd type="none" w="med" len="med"/>
            </a:ln>
          </p:spPr>
        </p:sp>
        <p:sp>
          <p:nvSpPr>
            <p:cNvPr id="22661" name="直接连接符 22661"/>
            <p:cNvSpPr/>
            <p:nvPr/>
          </p:nvSpPr>
          <p:spPr>
            <a:xfrm flipH="1">
              <a:off x="3221" y="454"/>
              <a:ext cx="226" cy="0"/>
            </a:xfrm>
            <a:prstGeom prst="line">
              <a:avLst/>
            </a:prstGeom>
            <a:ln w="9525" cap="flat" cmpd="sng">
              <a:solidFill>
                <a:schemeClr val="tx1"/>
              </a:solidFill>
              <a:prstDash val="solid"/>
              <a:round/>
              <a:headEnd type="none" w="med" len="med"/>
              <a:tailEnd type="none" w="med" len="med"/>
            </a:ln>
          </p:spPr>
        </p:sp>
        <p:sp>
          <p:nvSpPr>
            <p:cNvPr id="22662" name="直接连接符 22662"/>
            <p:cNvSpPr/>
            <p:nvPr/>
          </p:nvSpPr>
          <p:spPr>
            <a:xfrm flipH="1">
              <a:off x="3810" y="454"/>
              <a:ext cx="182" cy="0"/>
            </a:xfrm>
            <a:prstGeom prst="line">
              <a:avLst/>
            </a:prstGeom>
            <a:ln w="9525" cap="flat" cmpd="sng">
              <a:solidFill>
                <a:schemeClr val="tx1"/>
              </a:solidFill>
              <a:prstDash val="solid"/>
              <a:round/>
              <a:headEnd type="none" w="med" len="med"/>
              <a:tailEnd type="none" w="med" len="med"/>
            </a:ln>
          </p:spPr>
        </p:sp>
        <p:sp>
          <p:nvSpPr>
            <p:cNvPr id="22663" name="直接连接符 22663"/>
            <p:cNvSpPr/>
            <p:nvPr/>
          </p:nvSpPr>
          <p:spPr>
            <a:xfrm>
              <a:off x="3583" y="45"/>
              <a:ext cx="0" cy="136"/>
            </a:xfrm>
            <a:prstGeom prst="line">
              <a:avLst/>
            </a:prstGeom>
            <a:ln w="9525" cap="flat" cmpd="sng">
              <a:solidFill>
                <a:schemeClr val="tx1"/>
              </a:solidFill>
              <a:prstDash val="solid"/>
              <a:round/>
              <a:headEnd type="none" w="med" len="med"/>
              <a:tailEnd type="none" w="med" len="med"/>
            </a:ln>
          </p:spPr>
        </p:sp>
        <p:sp>
          <p:nvSpPr>
            <p:cNvPr id="22664" name="直接连接符 22664"/>
            <p:cNvSpPr/>
            <p:nvPr/>
          </p:nvSpPr>
          <p:spPr>
            <a:xfrm>
              <a:off x="3674" y="0"/>
              <a:ext cx="0" cy="226"/>
            </a:xfrm>
            <a:prstGeom prst="line">
              <a:avLst/>
            </a:prstGeom>
            <a:ln w="9525" cap="flat" cmpd="sng">
              <a:solidFill>
                <a:schemeClr val="tx1"/>
              </a:solidFill>
              <a:prstDash val="solid"/>
              <a:round/>
              <a:headEnd type="none" w="med" len="med"/>
              <a:tailEnd type="none" w="med" len="med"/>
            </a:ln>
          </p:spPr>
        </p:sp>
        <p:sp>
          <p:nvSpPr>
            <p:cNvPr id="22665" name="直接连接符 22665"/>
            <p:cNvSpPr/>
            <p:nvPr/>
          </p:nvSpPr>
          <p:spPr>
            <a:xfrm flipH="1">
              <a:off x="3221" y="136"/>
              <a:ext cx="362" cy="0"/>
            </a:xfrm>
            <a:prstGeom prst="line">
              <a:avLst/>
            </a:prstGeom>
            <a:ln w="9525" cap="flat" cmpd="sng">
              <a:solidFill>
                <a:schemeClr val="tx1"/>
              </a:solidFill>
              <a:prstDash val="solid"/>
              <a:round/>
              <a:headEnd type="none" w="med" len="med"/>
              <a:tailEnd type="none" w="med" len="med"/>
            </a:ln>
          </p:spPr>
        </p:sp>
        <p:sp>
          <p:nvSpPr>
            <p:cNvPr id="22666" name="直接连接符 22666"/>
            <p:cNvSpPr/>
            <p:nvPr/>
          </p:nvSpPr>
          <p:spPr>
            <a:xfrm flipH="1">
              <a:off x="3720" y="136"/>
              <a:ext cx="272" cy="0"/>
            </a:xfrm>
            <a:prstGeom prst="line">
              <a:avLst/>
            </a:prstGeom>
            <a:ln w="9525" cap="flat" cmpd="sng">
              <a:solidFill>
                <a:schemeClr val="tx1"/>
              </a:solidFill>
              <a:prstDash val="solid"/>
              <a:round/>
              <a:headEnd type="none" w="med" len="med"/>
              <a:tailEnd type="none" w="med" len="med"/>
            </a:ln>
          </p:spPr>
        </p:sp>
        <p:sp>
          <p:nvSpPr>
            <p:cNvPr id="22667" name="直接连接符 22667"/>
            <p:cNvSpPr/>
            <p:nvPr/>
          </p:nvSpPr>
          <p:spPr>
            <a:xfrm>
              <a:off x="3992" y="136"/>
              <a:ext cx="0" cy="862"/>
            </a:xfrm>
            <a:prstGeom prst="line">
              <a:avLst/>
            </a:prstGeom>
            <a:ln w="9525" cap="flat" cmpd="sng">
              <a:solidFill>
                <a:schemeClr val="tx1"/>
              </a:solidFill>
              <a:prstDash val="solid"/>
              <a:round/>
              <a:headEnd type="none" w="med" len="med"/>
              <a:tailEnd type="none" w="med" len="med"/>
            </a:ln>
          </p:spPr>
        </p:sp>
        <p:grpSp>
          <p:nvGrpSpPr>
            <p:cNvPr id="22668" name="组合 22668"/>
            <p:cNvGrpSpPr/>
            <p:nvPr/>
          </p:nvGrpSpPr>
          <p:grpSpPr>
            <a:xfrm>
              <a:off x="2994" y="726"/>
              <a:ext cx="407" cy="136"/>
              <a:chOff x="0" y="0"/>
              <a:chExt cx="407" cy="136"/>
            </a:xfrm>
          </p:grpSpPr>
          <p:sp>
            <p:nvSpPr>
              <p:cNvPr id="22669" name="直接连接符 22669"/>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670" name="直接连接符 22670"/>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671" name="直接连接符 22671"/>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2672" name="组合 22672"/>
            <p:cNvGrpSpPr/>
            <p:nvPr/>
          </p:nvGrpSpPr>
          <p:grpSpPr>
            <a:xfrm>
              <a:off x="3447" y="726"/>
              <a:ext cx="407" cy="136"/>
              <a:chOff x="0" y="0"/>
              <a:chExt cx="407" cy="136"/>
            </a:xfrm>
          </p:grpSpPr>
          <p:sp>
            <p:nvSpPr>
              <p:cNvPr id="22673" name="直接连接符 22673"/>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674" name="直接连接符 22674"/>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675" name="直接连接符 22675"/>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2676" name="组合 22676"/>
            <p:cNvGrpSpPr/>
            <p:nvPr/>
          </p:nvGrpSpPr>
          <p:grpSpPr>
            <a:xfrm>
              <a:off x="3946" y="726"/>
              <a:ext cx="407" cy="136"/>
              <a:chOff x="0" y="0"/>
              <a:chExt cx="407" cy="136"/>
            </a:xfrm>
          </p:grpSpPr>
          <p:sp>
            <p:nvSpPr>
              <p:cNvPr id="22677" name="直接连接符 22677"/>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678" name="直接连接符 22678"/>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679" name="直接连接符 22679"/>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2680" name="组合 22680"/>
            <p:cNvGrpSpPr/>
            <p:nvPr/>
          </p:nvGrpSpPr>
          <p:grpSpPr>
            <a:xfrm>
              <a:off x="3493" y="1315"/>
              <a:ext cx="407" cy="136"/>
              <a:chOff x="0" y="0"/>
              <a:chExt cx="407" cy="136"/>
            </a:xfrm>
          </p:grpSpPr>
          <p:sp>
            <p:nvSpPr>
              <p:cNvPr id="22681" name="直接连接符 22681"/>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682" name="直接连接符 22682"/>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683" name="直接连接符 22683"/>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2684" name="组合 22684"/>
            <p:cNvGrpSpPr/>
            <p:nvPr/>
          </p:nvGrpSpPr>
          <p:grpSpPr>
            <a:xfrm>
              <a:off x="3992" y="1315"/>
              <a:ext cx="407" cy="136"/>
              <a:chOff x="0" y="0"/>
              <a:chExt cx="407" cy="136"/>
            </a:xfrm>
          </p:grpSpPr>
          <p:sp>
            <p:nvSpPr>
              <p:cNvPr id="22685" name="直接连接符 22685"/>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2686" name="直接连接符 22686"/>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2687" name="直接连接符 22687"/>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sp>
          <p:nvSpPr>
            <p:cNvPr id="22688" name="直接连接符 22688"/>
            <p:cNvSpPr/>
            <p:nvPr/>
          </p:nvSpPr>
          <p:spPr>
            <a:xfrm flipH="1">
              <a:off x="4672" y="726"/>
              <a:ext cx="90" cy="136"/>
            </a:xfrm>
            <a:prstGeom prst="line">
              <a:avLst/>
            </a:prstGeom>
            <a:ln w="9525" cap="flat" cmpd="sng">
              <a:solidFill>
                <a:schemeClr val="tx1"/>
              </a:solidFill>
              <a:prstDash val="solid"/>
              <a:round/>
              <a:headEnd type="none" w="med" len="med"/>
              <a:tailEnd type="none" w="med" len="med"/>
            </a:ln>
          </p:spPr>
        </p:sp>
        <p:sp>
          <p:nvSpPr>
            <p:cNvPr id="22689" name="直接连接符 22689"/>
            <p:cNvSpPr/>
            <p:nvPr/>
          </p:nvSpPr>
          <p:spPr>
            <a:xfrm flipH="1">
              <a:off x="4672" y="953"/>
              <a:ext cx="90" cy="136"/>
            </a:xfrm>
            <a:prstGeom prst="line">
              <a:avLst/>
            </a:prstGeom>
            <a:ln w="9525" cap="flat" cmpd="sng">
              <a:solidFill>
                <a:schemeClr val="tx1"/>
              </a:solidFill>
              <a:prstDash val="solid"/>
              <a:round/>
              <a:headEnd type="none" w="med" len="med"/>
              <a:tailEnd type="none" w="med" len="med"/>
            </a:ln>
          </p:spPr>
        </p:sp>
        <p:sp>
          <p:nvSpPr>
            <p:cNvPr id="22690" name="直接连接符 22690"/>
            <p:cNvSpPr/>
            <p:nvPr/>
          </p:nvSpPr>
          <p:spPr>
            <a:xfrm flipH="1">
              <a:off x="4672" y="1134"/>
              <a:ext cx="90" cy="136"/>
            </a:xfrm>
            <a:prstGeom prst="line">
              <a:avLst/>
            </a:prstGeom>
            <a:ln w="9525" cap="flat" cmpd="sng">
              <a:solidFill>
                <a:schemeClr val="tx1"/>
              </a:solidFill>
              <a:prstDash val="solid"/>
              <a:round/>
              <a:headEnd type="none" w="med" len="med"/>
              <a:tailEnd type="none" w="med" len="med"/>
            </a:ln>
          </p:spPr>
        </p:sp>
        <p:sp>
          <p:nvSpPr>
            <p:cNvPr id="22691" name="直接连接符 22691"/>
            <p:cNvSpPr/>
            <p:nvPr/>
          </p:nvSpPr>
          <p:spPr>
            <a:xfrm flipH="1">
              <a:off x="2994" y="953"/>
              <a:ext cx="90" cy="136"/>
            </a:xfrm>
            <a:prstGeom prst="line">
              <a:avLst/>
            </a:prstGeom>
            <a:ln w="9525" cap="flat" cmpd="sng">
              <a:solidFill>
                <a:schemeClr val="tx1"/>
              </a:solidFill>
              <a:prstDash val="solid"/>
              <a:round/>
              <a:headEnd type="none" w="med" len="med"/>
              <a:tailEnd type="none" w="med" len="med"/>
            </a:ln>
          </p:spPr>
        </p:sp>
        <p:sp>
          <p:nvSpPr>
            <p:cNvPr id="22692" name="直接连接符 22692"/>
            <p:cNvSpPr/>
            <p:nvPr/>
          </p:nvSpPr>
          <p:spPr>
            <a:xfrm flipH="1">
              <a:off x="2994" y="1179"/>
              <a:ext cx="90" cy="136"/>
            </a:xfrm>
            <a:prstGeom prst="line">
              <a:avLst/>
            </a:prstGeom>
            <a:ln w="9525" cap="flat" cmpd="sng">
              <a:solidFill>
                <a:schemeClr val="tx1"/>
              </a:solidFill>
              <a:prstDash val="solid"/>
              <a:round/>
              <a:headEnd type="none" w="med" len="med"/>
              <a:tailEnd type="none" w="med" len="med"/>
            </a:ln>
          </p:spPr>
        </p:sp>
        <p:sp>
          <p:nvSpPr>
            <p:cNvPr id="22693" name="直接连接符 22693"/>
            <p:cNvSpPr/>
            <p:nvPr/>
          </p:nvSpPr>
          <p:spPr>
            <a:xfrm flipH="1">
              <a:off x="3084" y="1315"/>
              <a:ext cx="90" cy="136"/>
            </a:xfrm>
            <a:prstGeom prst="line">
              <a:avLst/>
            </a:prstGeom>
            <a:ln w="9525" cap="flat" cmpd="sng">
              <a:solidFill>
                <a:schemeClr val="tx1"/>
              </a:solidFill>
              <a:prstDash val="solid"/>
              <a:round/>
              <a:headEnd type="none" w="med" len="med"/>
              <a:tailEnd type="none" w="med" len="med"/>
            </a:ln>
          </p:spPr>
        </p:sp>
        <p:sp>
          <p:nvSpPr>
            <p:cNvPr id="22694" name="直接连接符 22694"/>
            <p:cNvSpPr/>
            <p:nvPr/>
          </p:nvSpPr>
          <p:spPr>
            <a:xfrm flipH="1">
              <a:off x="4672" y="1315"/>
              <a:ext cx="90" cy="136"/>
            </a:xfrm>
            <a:prstGeom prst="line">
              <a:avLst/>
            </a:prstGeom>
            <a:ln w="9525" cap="flat" cmpd="sng">
              <a:solidFill>
                <a:schemeClr val="tx1"/>
              </a:solidFill>
              <a:prstDash val="solid"/>
              <a:round/>
              <a:headEnd type="none" w="med" len="med"/>
              <a:tailEnd type="none" w="med" len="med"/>
            </a:ln>
          </p:spPr>
        </p:sp>
        <p:sp>
          <p:nvSpPr>
            <p:cNvPr id="22695" name="直接连接符 22695"/>
            <p:cNvSpPr/>
            <p:nvPr/>
          </p:nvSpPr>
          <p:spPr>
            <a:xfrm flipV="1">
              <a:off x="4128" y="544"/>
              <a:ext cx="181" cy="499"/>
            </a:xfrm>
            <a:prstGeom prst="line">
              <a:avLst/>
            </a:prstGeom>
            <a:ln w="9525" cap="flat" cmpd="sng">
              <a:solidFill>
                <a:schemeClr val="tx1"/>
              </a:solidFill>
              <a:prstDash val="solid"/>
              <a:round/>
              <a:headEnd type="none" w="med" len="med"/>
              <a:tailEnd type="none" w="med" len="med"/>
            </a:ln>
          </p:spPr>
        </p:sp>
        <p:sp>
          <p:nvSpPr>
            <p:cNvPr id="22696" name="直接连接符 22696"/>
            <p:cNvSpPr/>
            <p:nvPr/>
          </p:nvSpPr>
          <p:spPr>
            <a:xfrm>
              <a:off x="635" y="1451"/>
              <a:ext cx="0" cy="227"/>
            </a:xfrm>
            <a:prstGeom prst="line">
              <a:avLst/>
            </a:prstGeom>
            <a:ln w="9525" cap="flat" cmpd="sng">
              <a:solidFill>
                <a:schemeClr val="tx1"/>
              </a:solidFill>
              <a:prstDash val="solid"/>
              <a:round/>
              <a:headEnd type="none" w="med" len="med"/>
              <a:tailEnd type="none" w="med" len="med"/>
            </a:ln>
          </p:spPr>
        </p:sp>
        <p:sp>
          <p:nvSpPr>
            <p:cNvPr id="22697" name="直接连接符 22697"/>
            <p:cNvSpPr/>
            <p:nvPr/>
          </p:nvSpPr>
          <p:spPr>
            <a:xfrm flipH="1">
              <a:off x="0" y="1678"/>
              <a:ext cx="635" cy="0"/>
            </a:xfrm>
            <a:prstGeom prst="line">
              <a:avLst/>
            </a:prstGeom>
            <a:ln w="9525" cap="flat" cmpd="sng">
              <a:solidFill>
                <a:schemeClr val="tx1"/>
              </a:solidFill>
              <a:prstDash val="solid"/>
              <a:round/>
              <a:headEnd type="none" w="med" len="med"/>
              <a:tailEnd type="none" w="med" len="med"/>
            </a:ln>
          </p:spPr>
        </p:sp>
        <p:sp>
          <p:nvSpPr>
            <p:cNvPr id="22698" name="直接连接符 22698"/>
            <p:cNvSpPr/>
            <p:nvPr/>
          </p:nvSpPr>
          <p:spPr>
            <a:xfrm flipH="1">
              <a:off x="0" y="1769"/>
              <a:ext cx="726" cy="0"/>
            </a:xfrm>
            <a:prstGeom prst="line">
              <a:avLst/>
            </a:prstGeom>
            <a:ln w="9525" cap="flat" cmpd="sng">
              <a:solidFill>
                <a:schemeClr val="tx1"/>
              </a:solidFill>
              <a:prstDash val="solid"/>
              <a:round/>
              <a:headEnd type="none" w="med" len="med"/>
              <a:tailEnd type="none" w="med" len="med"/>
            </a:ln>
          </p:spPr>
        </p:sp>
        <p:sp>
          <p:nvSpPr>
            <p:cNvPr id="22699" name="直接连接符 22699"/>
            <p:cNvSpPr/>
            <p:nvPr/>
          </p:nvSpPr>
          <p:spPr>
            <a:xfrm>
              <a:off x="726" y="1451"/>
              <a:ext cx="0" cy="318"/>
            </a:xfrm>
            <a:prstGeom prst="line">
              <a:avLst/>
            </a:prstGeom>
            <a:ln w="9525" cap="flat" cmpd="sng">
              <a:solidFill>
                <a:schemeClr val="tx1"/>
              </a:solidFill>
              <a:prstDash val="solid"/>
              <a:round/>
              <a:headEnd type="none" w="med" len="med"/>
              <a:tailEnd type="none" w="med" len="med"/>
            </a:ln>
          </p:spPr>
        </p:sp>
        <p:sp>
          <p:nvSpPr>
            <p:cNvPr id="22700" name="直接连接符 22700"/>
            <p:cNvSpPr/>
            <p:nvPr/>
          </p:nvSpPr>
          <p:spPr>
            <a:xfrm>
              <a:off x="1860" y="1451"/>
              <a:ext cx="0" cy="681"/>
            </a:xfrm>
            <a:prstGeom prst="line">
              <a:avLst/>
            </a:prstGeom>
            <a:ln w="9525" cap="flat" cmpd="sng">
              <a:solidFill>
                <a:schemeClr val="tx1"/>
              </a:solidFill>
              <a:prstDash val="solid"/>
              <a:round/>
              <a:headEnd type="none" w="med" len="med"/>
              <a:tailEnd type="none" w="med" len="med"/>
            </a:ln>
          </p:spPr>
        </p:sp>
        <p:sp>
          <p:nvSpPr>
            <p:cNvPr id="22701" name="直接连接符 22701"/>
            <p:cNvSpPr/>
            <p:nvPr/>
          </p:nvSpPr>
          <p:spPr>
            <a:xfrm>
              <a:off x="1951" y="1451"/>
              <a:ext cx="0" cy="590"/>
            </a:xfrm>
            <a:prstGeom prst="line">
              <a:avLst/>
            </a:prstGeom>
            <a:ln w="9525" cap="flat" cmpd="sng">
              <a:solidFill>
                <a:schemeClr val="tx1"/>
              </a:solidFill>
              <a:prstDash val="solid"/>
              <a:round/>
              <a:headEnd type="none" w="med" len="med"/>
              <a:tailEnd type="none" w="med" len="med"/>
            </a:ln>
          </p:spPr>
        </p:sp>
        <p:sp>
          <p:nvSpPr>
            <p:cNvPr id="22702" name="直接连接符 22702"/>
            <p:cNvSpPr/>
            <p:nvPr/>
          </p:nvSpPr>
          <p:spPr>
            <a:xfrm flipH="1">
              <a:off x="1860" y="2132"/>
              <a:ext cx="590" cy="0"/>
            </a:xfrm>
            <a:prstGeom prst="line">
              <a:avLst/>
            </a:prstGeom>
            <a:ln w="9525" cap="flat" cmpd="sng">
              <a:solidFill>
                <a:schemeClr val="tx1"/>
              </a:solidFill>
              <a:prstDash val="solid"/>
              <a:round/>
              <a:headEnd type="none" w="med" len="med"/>
              <a:tailEnd type="none" w="med" len="med"/>
            </a:ln>
          </p:spPr>
        </p:sp>
        <p:sp>
          <p:nvSpPr>
            <p:cNvPr id="22703" name="直接连接符 22703"/>
            <p:cNvSpPr/>
            <p:nvPr/>
          </p:nvSpPr>
          <p:spPr>
            <a:xfrm>
              <a:off x="1951" y="2041"/>
              <a:ext cx="1315" cy="0"/>
            </a:xfrm>
            <a:prstGeom prst="line">
              <a:avLst/>
            </a:prstGeom>
            <a:ln w="9525" cap="flat" cmpd="sng">
              <a:solidFill>
                <a:schemeClr val="tx1"/>
              </a:solidFill>
              <a:prstDash val="solid"/>
              <a:round/>
              <a:headEnd type="none" w="med" len="med"/>
              <a:tailEnd type="none" w="med" len="med"/>
            </a:ln>
          </p:spPr>
        </p:sp>
        <p:sp>
          <p:nvSpPr>
            <p:cNvPr id="22704" name="直接连接符 22704"/>
            <p:cNvSpPr/>
            <p:nvPr/>
          </p:nvSpPr>
          <p:spPr>
            <a:xfrm>
              <a:off x="2541" y="2132"/>
              <a:ext cx="816" cy="0"/>
            </a:xfrm>
            <a:prstGeom prst="line">
              <a:avLst/>
            </a:prstGeom>
            <a:ln w="9525" cap="flat" cmpd="sng">
              <a:solidFill>
                <a:schemeClr val="tx1"/>
              </a:solidFill>
              <a:prstDash val="solid"/>
              <a:round/>
              <a:headEnd type="none" w="med" len="med"/>
              <a:tailEnd type="none" w="med" len="med"/>
            </a:ln>
          </p:spPr>
        </p:sp>
        <p:sp>
          <p:nvSpPr>
            <p:cNvPr id="22705" name="直接连接符 22705"/>
            <p:cNvSpPr/>
            <p:nvPr/>
          </p:nvSpPr>
          <p:spPr>
            <a:xfrm>
              <a:off x="2450" y="2132"/>
              <a:ext cx="0" cy="181"/>
            </a:xfrm>
            <a:prstGeom prst="line">
              <a:avLst/>
            </a:prstGeom>
            <a:ln w="9525" cap="flat" cmpd="sng">
              <a:solidFill>
                <a:schemeClr val="tx1"/>
              </a:solidFill>
              <a:prstDash val="solid"/>
              <a:round/>
              <a:headEnd type="none" w="med" len="med"/>
              <a:tailEnd type="none" w="med" len="med"/>
            </a:ln>
          </p:spPr>
        </p:sp>
        <p:sp>
          <p:nvSpPr>
            <p:cNvPr id="22706" name="直接连接符 22706"/>
            <p:cNvSpPr/>
            <p:nvPr/>
          </p:nvSpPr>
          <p:spPr>
            <a:xfrm>
              <a:off x="2541" y="2132"/>
              <a:ext cx="0" cy="181"/>
            </a:xfrm>
            <a:prstGeom prst="line">
              <a:avLst/>
            </a:prstGeom>
            <a:ln w="9525" cap="flat" cmpd="sng">
              <a:solidFill>
                <a:schemeClr val="tx1"/>
              </a:solidFill>
              <a:prstDash val="solid"/>
              <a:round/>
              <a:headEnd type="none" w="med" len="med"/>
              <a:tailEnd type="none" w="med" len="med"/>
            </a:ln>
          </p:spPr>
        </p:sp>
        <p:sp>
          <p:nvSpPr>
            <p:cNvPr id="22707" name="直接连接符 22707"/>
            <p:cNvSpPr/>
            <p:nvPr/>
          </p:nvSpPr>
          <p:spPr>
            <a:xfrm>
              <a:off x="3266" y="1451"/>
              <a:ext cx="0" cy="590"/>
            </a:xfrm>
            <a:prstGeom prst="line">
              <a:avLst/>
            </a:prstGeom>
            <a:ln w="9525" cap="flat" cmpd="sng">
              <a:solidFill>
                <a:schemeClr val="tx1"/>
              </a:solidFill>
              <a:prstDash val="solid"/>
              <a:round/>
              <a:headEnd type="none" w="med" len="med"/>
              <a:tailEnd type="none" w="med" len="med"/>
            </a:ln>
          </p:spPr>
        </p:sp>
        <p:sp>
          <p:nvSpPr>
            <p:cNvPr id="22708" name="直接连接符 22708"/>
            <p:cNvSpPr/>
            <p:nvPr/>
          </p:nvSpPr>
          <p:spPr>
            <a:xfrm>
              <a:off x="3357" y="1451"/>
              <a:ext cx="0" cy="681"/>
            </a:xfrm>
            <a:prstGeom prst="line">
              <a:avLst/>
            </a:prstGeom>
            <a:ln w="9525" cap="flat" cmpd="sng">
              <a:solidFill>
                <a:schemeClr val="tx1"/>
              </a:solidFill>
              <a:prstDash val="solid"/>
              <a:round/>
              <a:headEnd type="none" w="med" len="med"/>
              <a:tailEnd type="none" w="med" len="med"/>
            </a:ln>
          </p:spPr>
        </p:sp>
        <p:sp>
          <p:nvSpPr>
            <p:cNvPr id="22709" name="直接连接符 22709"/>
            <p:cNvSpPr/>
            <p:nvPr/>
          </p:nvSpPr>
          <p:spPr>
            <a:xfrm flipV="1">
              <a:off x="4491" y="318"/>
              <a:ext cx="0" cy="408"/>
            </a:xfrm>
            <a:prstGeom prst="line">
              <a:avLst/>
            </a:prstGeom>
            <a:ln w="9525" cap="flat" cmpd="sng">
              <a:solidFill>
                <a:schemeClr val="tx1"/>
              </a:solidFill>
              <a:prstDash val="solid"/>
              <a:round/>
              <a:headEnd type="none" w="med" len="med"/>
              <a:tailEnd type="none" w="med" len="med"/>
            </a:ln>
          </p:spPr>
        </p:sp>
        <p:sp>
          <p:nvSpPr>
            <p:cNvPr id="22710" name="直接连接符 22710"/>
            <p:cNvSpPr/>
            <p:nvPr/>
          </p:nvSpPr>
          <p:spPr>
            <a:xfrm flipV="1">
              <a:off x="4582" y="408"/>
              <a:ext cx="0" cy="318"/>
            </a:xfrm>
            <a:prstGeom prst="line">
              <a:avLst/>
            </a:prstGeom>
            <a:ln w="9525" cap="flat" cmpd="sng">
              <a:solidFill>
                <a:schemeClr val="tx1"/>
              </a:solidFill>
              <a:prstDash val="solid"/>
              <a:round/>
              <a:headEnd type="none" w="med" len="med"/>
              <a:tailEnd type="none" w="med" len="med"/>
            </a:ln>
          </p:spPr>
        </p:sp>
        <p:sp>
          <p:nvSpPr>
            <p:cNvPr id="22711" name="直接连接符 22711"/>
            <p:cNvSpPr/>
            <p:nvPr/>
          </p:nvSpPr>
          <p:spPr>
            <a:xfrm>
              <a:off x="4491" y="318"/>
              <a:ext cx="590" cy="0"/>
            </a:xfrm>
            <a:prstGeom prst="line">
              <a:avLst/>
            </a:prstGeom>
            <a:ln w="9525" cap="flat" cmpd="sng">
              <a:solidFill>
                <a:schemeClr val="tx1"/>
              </a:solidFill>
              <a:prstDash val="solid"/>
              <a:round/>
              <a:headEnd type="none" w="med" len="med"/>
              <a:tailEnd type="none" w="med" len="med"/>
            </a:ln>
          </p:spPr>
        </p:sp>
        <p:sp>
          <p:nvSpPr>
            <p:cNvPr id="22712" name="直接连接符 22712"/>
            <p:cNvSpPr/>
            <p:nvPr/>
          </p:nvSpPr>
          <p:spPr>
            <a:xfrm>
              <a:off x="4582" y="408"/>
              <a:ext cx="499" cy="0"/>
            </a:xfrm>
            <a:prstGeom prst="line">
              <a:avLst/>
            </a:prstGeom>
            <a:ln w="9525" cap="flat" cmpd="sng">
              <a:solidFill>
                <a:schemeClr val="tx1"/>
              </a:solidFill>
              <a:prstDash val="solid"/>
              <a:round/>
              <a:headEnd type="none" w="med" len="med"/>
              <a:tailEnd type="none" w="med" len="med"/>
            </a:ln>
          </p:spPr>
        </p:sp>
        <p:sp>
          <p:nvSpPr>
            <p:cNvPr id="22713" name="直接连接符 22713"/>
            <p:cNvSpPr/>
            <p:nvPr/>
          </p:nvSpPr>
          <p:spPr>
            <a:xfrm>
              <a:off x="4809" y="544"/>
              <a:ext cx="317" cy="0"/>
            </a:xfrm>
            <a:prstGeom prst="line">
              <a:avLst/>
            </a:prstGeom>
            <a:ln w="9525" cap="flat" cmpd="sng">
              <a:solidFill>
                <a:schemeClr val="tx1"/>
              </a:solidFill>
              <a:prstDash val="solid"/>
              <a:round/>
              <a:headEnd type="none" w="med" len="med"/>
              <a:tailEnd type="triangle" w="med" len="med"/>
            </a:ln>
          </p:spPr>
        </p:sp>
      </p:grpSp>
      <p:sp>
        <p:nvSpPr>
          <p:cNvPr id="22714" name="矩形 22714"/>
          <p:cNvSpPr/>
          <p:nvPr/>
        </p:nvSpPr>
        <p:spPr>
          <a:xfrm>
            <a:off x="983298" y="775653"/>
            <a:ext cx="7380287" cy="460375"/>
          </a:xfrm>
          <a:prstGeom prst="rect">
            <a:avLst/>
          </a:prstGeom>
          <a:noFill/>
          <a:ln w="9525">
            <a:noFill/>
          </a:ln>
        </p:spPr>
        <p:txBody>
          <a:bodyPr anchor="t">
            <a:spAutoFit/>
          </a:bodyPr>
          <a:p>
            <a:r>
              <a:rPr lang="zh-CN" altLang="en-US" sz="2400" b="1" dirty="0">
                <a:latin typeface="Times New Roman" panose="02020603050405020304" pitchFamily="18" charset="0"/>
                <a:sym typeface="Arial" panose="020B0604020202020204" pitchFamily="34" charset="0"/>
              </a:rPr>
              <a:t>（</a:t>
            </a:r>
            <a:r>
              <a:rPr lang="en-US" altLang="zh-CN" sz="2400" b="1" dirty="0">
                <a:latin typeface="Times New Roman" panose="02020603050405020304" pitchFamily="18" charset="0"/>
                <a:sym typeface="Arial" panose="020B0604020202020204" pitchFamily="34" charset="0"/>
              </a:rPr>
              <a:t>2</a:t>
            </a:r>
            <a:r>
              <a:rPr lang="zh-CN" altLang="en-US" sz="2400" b="1" dirty="0">
                <a:latin typeface="Times New Roman" panose="02020603050405020304" pitchFamily="18" charset="0"/>
                <a:sym typeface="Arial" panose="020B0604020202020204" pitchFamily="34" charset="0"/>
              </a:rPr>
              <a:t>）（偏差很大，快速增压，阀快速下降，</a:t>
            </a:r>
            <a:r>
              <a:rPr lang="zh-CN" altLang="en-US" sz="2400" b="1" dirty="0">
                <a:solidFill>
                  <a:srgbClr val="0000FF"/>
                </a:solidFill>
                <a:latin typeface="Times New Roman" panose="02020603050405020304" pitchFamily="18" charset="0"/>
                <a:sym typeface="Arial" panose="020B0604020202020204" pitchFamily="34" charset="0"/>
              </a:rPr>
              <a:t>快进气</a:t>
            </a:r>
            <a:r>
              <a:rPr lang="zh-CN" altLang="en-US" sz="2400" b="1" dirty="0">
                <a:latin typeface="Times New Roman" panose="02020603050405020304" pitchFamily="18" charset="0"/>
                <a:sym typeface="Arial" panose="020B0604020202020204" pitchFamily="34" charset="0"/>
              </a:rPr>
              <a:t>）</a:t>
            </a:r>
            <a:endParaRPr lang="zh-CN" altLang="en-US" sz="2400" b="1" dirty="0">
              <a:latin typeface="Times New Roman" panose="02020603050405020304" pitchFamily="18" charset="0"/>
            </a:endParaRPr>
          </a:p>
        </p:txBody>
      </p:sp>
      <p:sp>
        <p:nvSpPr>
          <p:cNvPr id="22715" name="日期占位符 1"/>
          <p:cNvSpPr>
            <a:spLocks noGrp="1"/>
          </p:cNvSpPr>
          <p:nvPr>
            <p:ph type="dt" sz="half" idx="10"/>
          </p:nvPr>
        </p:nvSpPr>
        <p:spPr>
          <a:xfrm>
            <a:off x="1837055" y="6496050"/>
            <a:ext cx="2844800" cy="476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en-US" sz="1400" dirty="0">
              <a:latin typeface="Times New Roman" panose="02020603050405020304" pitchFamily="18" charset="0"/>
            </a:endParaRPr>
          </a:p>
        </p:txBody>
      </p:sp>
      <p:sp>
        <p:nvSpPr>
          <p:cNvPr id="22716" name="文本框 1"/>
          <p:cNvSpPr txBox="1"/>
          <p:nvPr/>
        </p:nvSpPr>
        <p:spPr>
          <a:xfrm>
            <a:off x="966470" y="5040630"/>
            <a:ext cx="4493895" cy="829945"/>
          </a:xfrm>
          <a:prstGeom prst="rect">
            <a:avLst/>
          </a:prstGeom>
          <a:noFill/>
          <a:ln w="9525">
            <a:noFill/>
          </a:ln>
        </p:spPr>
        <p:txBody>
          <a:bodyPr wrap="square" anchor="t">
            <a:spAutoFit/>
          </a:bodyPr>
          <a:p>
            <a:r>
              <a:rPr lang="zh-CN" altLang="en-US" sz="2400" b="1" dirty="0">
                <a:latin typeface="Times New Roman" panose="02020603050405020304" pitchFamily="18" charset="0"/>
                <a:sym typeface="宋体" panose="02010600030101010101" pitchFamily="2" charset="-122"/>
              </a:rPr>
              <a:t>压电陶瓷进气阀，排气阀状态。</a:t>
            </a:r>
            <a:endParaRPr lang="zh-CN" altLang="en-US" sz="2400" b="1" dirty="0">
              <a:latin typeface="Times New Roman" panose="02020603050405020304" pitchFamily="18" charset="0"/>
              <a:sym typeface="宋体" panose="02010600030101010101" pitchFamily="2" charset="-122"/>
            </a:endParaRPr>
          </a:p>
          <a:p>
            <a:r>
              <a:rPr lang="zh-CN" altLang="en-US" sz="2400" b="1" dirty="0">
                <a:latin typeface="Times New Roman" panose="02020603050405020304" pitchFamily="18" charset="0"/>
                <a:sym typeface="宋体" panose="02010600030101010101" pitchFamily="2" charset="-122"/>
              </a:rPr>
              <a:t>两个压电阀加电平。 </a:t>
            </a:r>
            <a:endParaRPr lang="zh-CN" altLang="en-US" sz="2400" dirty="0">
              <a:latin typeface="Times New Roman" panose="02020603050405020304" pitchFamily="18" charset="0"/>
            </a:endParaRPr>
          </a:p>
        </p:txBody>
      </p:sp>
      <p:sp>
        <p:nvSpPr>
          <p:cNvPr id="11" name="文本框 10"/>
          <p:cNvSpPr txBox="1"/>
          <p:nvPr/>
        </p:nvSpPr>
        <p:spPr>
          <a:xfrm>
            <a:off x="4070350" y="114935"/>
            <a:ext cx="3626485"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5. 3 </a:t>
            </a:r>
            <a:r>
              <a:rPr lang="zh-CN" altLang="en-US" dirty="0">
                <a:solidFill>
                  <a:schemeClr val="bg1"/>
                </a:solidFill>
                <a:latin typeface="Times New Roman" panose="02020603050405020304" pitchFamily="18" charset="0"/>
                <a:sym typeface="+mn-ea"/>
              </a:rPr>
              <a:t>智能阀门定位器</a:t>
            </a:r>
            <a:endParaRPr lang="zh-CN" altLang="en-US"/>
          </a:p>
        </p:txBody>
      </p:sp>
    </p:spTree>
  </p:cSld>
  <p:clrMapOvr>
    <a:masterClrMapping/>
  </p:clrMapOvr>
  <p:transition spd="slow" advClick="0">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23553"/>
          <p:cNvSpPr/>
          <p:nvPr/>
        </p:nvSpPr>
        <p:spPr>
          <a:xfrm>
            <a:off x="1352868" y="804545"/>
            <a:ext cx="8497887" cy="460375"/>
          </a:xfrm>
          <a:prstGeom prst="rect">
            <a:avLst/>
          </a:prstGeom>
          <a:noFill/>
          <a:ln w="9525">
            <a:noFill/>
          </a:ln>
        </p:spPr>
        <p:txBody>
          <a:bodyPr anchor="t">
            <a:spAutoFit/>
          </a:bodyPr>
          <a:p>
            <a:r>
              <a:rPr lang="zh-CN" altLang="en-US" sz="2400" b="1" dirty="0">
                <a:solidFill>
                  <a:schemeClr val="tx1"/>
                </a:solidFill>
                <a:latin typeface="Calibri" panose="020F0502020204030204" charset="0"/>
                <a:sym typeface="Arial" panose="020B0604020202020204" pitchFamily="34" charset="0"/>
              </a:rPr>
              <a:t>（</a:t>
            </a:r>
            <a:r>
              <a:rPr lang="en-US" altLang="zh-CN" sz="2400" b="1" dirty="0">
                <a:solidFill>
                  <a:schemeClr val="tx1"/>
                </a:solidFill>
                <a:latin typeface="Calibri" panose="020F0502020204030204" charset="0"/>
                <a:sym typeface="Arial" panose="020B0604020202020204" pitchFamily="34" charset="0"/>
              </a:rPr>
              <a:t>3</a:t>
            </a:r>
            <a:r>
              <a:rPr lang="zh-CN" altLang="en-US" sz="2400" b="1" dirty="0">
                <a:solidFill>
                  <a:schemeClr val="tx1"/>
                </a:solidFill>
                <a:latin typeface="Calibri" panose="020F0502020204030204" charset="0"/>
                <a:sym typeface="Arial" panose="020B0604020202020204" pitchFamily="34" charset="0"/>
              </a:rPr>
              <a:t>） </a:t>
            </a:r>
            <a:r>
              <a:rPr lang="zh-CN" altLang="en-US" sz="2400" b="1" dirty="0">
                <a:solidFill>
                  <a:schemeClr val="tx1"/>
                </a:solidFill>
                <a:latin typeface="Times New Roman" panose="02020603050405020304" pitchFamily="18" charset="0"/>
                <a:sym typeface="Arial" panose="020B0604020202020204" pitchFamily="34" charset="0"/>
              </a:rPr>
              <a:t>（</a:t>
            </a:r>
            <a:r>
              <a:rPr lang="zh-CN" altLang="en-US" sz="2400" b="1" dirty="0">
                <a:solidFill>
                  <a:srgbClr val="0000FF"/>
                </a:solidFill>
                <a:latin typeface="Times New Roman" panose="02020603050405020304" pitchFamily="18" charset="0"/>
                <a:sym typeface="Arial" panose="020B0604020202020204" pitchFamily="34" charset="0"/>
              </a:rPr>
              <a:t>快进气</a:t>
            </a:r>
            <a:r>
              <a:rPr lang="zh-CN" altLang="en-US" sz="2400" b="1" dirty="0">
                <a:solidFill>
                  <a:schemeClr val="tx1"/>
                </a:solidFill>
                <a:latin typeface="Times New Roman" panose="02020603050405020304" pitchFamily="18" charset="0"/>
                <a:sym typeface="Arial" panose="020B0604020202020204" pitchFamily="34" charset="0"/>
              </a:rPr>
              <a:t>）</a:t>
            </a:r>
            <a:r>
              <a:rPr lang="zh-CN" altLang="en-US" sz="2400" b="1" dirty="0">
                <a:latin typeface="Times New Roman" panose="02020603050405020304" pitchFamily="18" charset="0"/>
              </a:rPr>
              <a:t>设定阀位与反馈阀位偏差较大时。</a:t>
            </a:r>
            <a:endParaRPr lang="zh-CN" altLang="en-US" sz="2400" b="1" dirty="0">
              <a:solidFill>
                <a:srgbClr val="FF0000"/>
              </a:solidFill>
              <a:latin typeface="Times New Roman" panose="02020603050405020304" pitchFamily="18" charset="0"/>
            </a:endParaRPr>
          </a:p>
        </p:txBody>
      </p:sp>
      <p:grpSp>
        <p:nvGrpSpPr>
          <p:cNvPr id="23554" name="组合 23554"/>
          <p:cNvGrpSpPr/>
          <p:nvPr/>
        </p:nvGrpSpPr>
        <p:grpSpPr>
          <a:xfrm>
            <a:off x="1960245" y="1430973"/>
            <a:ext cx="8777288" cy="4968875"/>
            <a:chOff x="0" y="0"/>
            <a:chExt cx="5529" cy="3130"/>
          </a:xfrm>
        </p:grpSpPr>
        <p:sp>
          <p:nvSpPr>
            <p:cNvPr id="23556" name="文本框 23556"/>
            <p:cNvSpPr txBox="1"/>
            <p:nvPr/>
          </p:nvSpPr>
          <p:spPr>
            <a:xfrm>
              <a:off x="1701" y="273"/>
              <a:ext cx="907"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rPr>
                <a:t>陶瓷片</a:t>
              </a:r>
              <a:endParaRPr lang="zh-CN" altLang="en-US" sz="2400" b="1" dirty="0">
                <a:latin typeface="Times New Roman" panose="02020603050405020304" pitchFamily="18" charset="0"/>
              </a:endParaRPr>
            </a:p>
          </p:txBody>
        </p:sp>
        <p:sp>
          <p:nvSpPr>
            <p:cNvPr id="23557" name="矩形 23557"/>
            <p:cNvSpPr/>
            <p:nvPr/>
          </p:nvSpPr>
          <p:spPr>
            <a:xfrm>
              <a:off x="567" y="681"/>
              <a:ext cx="1769" cy="725"/>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3558" name="直接连接符 23558"/>
            <p:cNvSpPr/>
            <p:nvPr/>
          </p:nvSpPr>
          <p:spPr>
            <a:xfrm>
              <a:off x="2063" y="681"/>
              <a:ext cx="0" cy="136"/>
            </a:xfrm>
            <a:prstGeom prst="line">
              <a:avLst/>
            </a:prstGeom>
            <a:ln w="9525" cap="flat" cmpd="sng">
              <a:solidFill>
                <a:schemeClr val="tx1"/>
              </a:solidFill>
              <a:prstDash val="solid"/>
              <a:round/>
              <a:headEnd type="none" w="med" len="med"/>
              <a:tailEnd type="none" w="med" len="med"/>
            </a:ln>
          </p:spPr>
        </p:sp>
        <p:sp>
          <p:nvSpPr>
            <p:cNvPr id="23559" name="直接连接符 23559"/>
            <p:cNvSpPr/>
            <p:nvPr/>
          </p:nvSpPr>
          <p:spPr>
            <a:xfrm>
              <a:off x="2154" y="681"/>
              <a:ext cx="0" cy="136"/>
            </a:xfrm>
            <a:prstGeom prst="line">
              <a:avLst/>
            </a:prstGeom>
            <a:ln w="9525" cap="flat" cmpd="sng">
              <a:solidFill>
                <a:schemeClr val="tx1"/>
              </a:solidFill>
              <a:prstDash val="solid"/>
              <a:round/>
              <a:headEnd type="none" w="med" len="med"/>
              <a:tailEnd type="none" w="med" len="med"/>
            </a:ln>
          </p:spPr>
        </p:sp>
        <p:sp>
          <p:nvSpPr>
            <p:cNvPr id="23560" name="直接连接符 23560"/>
            <p:cNvSpPr/>
            <p:nvPr/>
          </p:nvSpPr>
          <p:spPr>
            <a:xfrm>
              <a:off x="839" y="1270"/>
              <a:ext cx="0" cy="136"/>
            </a:xfrm>
            <a:prstGeom prst="line">
              <a:avLst/>
            </a:prstGeom>
            <a:ln w="9525" cap="flat" cmpd="sng">
              <a:solidFill>
                <a:schemeClr val="tx1"/>
              </a:solidFill>
              <a:prstDash val="solid"/>
              <a:round/>
              <a:headEnd type="none" w="med" len="med"/>
              <a:tailEnd type="none" w="med" len="med"/>
            </a:ln>
          </p:spPr>
        </p:sp>
        <p:sp>
          <p:nvSpPr>
            <p:cNvPr id="23561" name="直接连接符 23561"/>
            <p:cNvSpPr/>
            <p:nvPr/>
          </p:nvSpPr>
          <p:spPr>
            <a:xfrm>
              <a:off x="930" y="1270"/>
              <a:ext cx="0" cy="136"/>
            </a:xfrm>
            <a:prstGeom prst="line">
              <a:avLst/>
            </a:prstGeom>
            <a:ln w="9525" cap="flat" cmpd="sng">
              <a:solidFill>
                <a:schemeClr val="tx1"/>
              </a:solidFill>
              <a:prstDash val="solid"/>
              <a:round/>
              <a:headEnd type="none" w="med" len="med"/>
              <a:tailEnd type="none" w="med" len="med"/>
            </a:ln>
          </p:spPr>
        </p:sp>
        <p:sp>
          <p:nvSpPr>
            <p:cNvPr id="23562" name="直接连接符 23562"/>
            <p:cNvSpPr/>
            <p:nvPr/>
          </p:nvSpPr>
          <p:spPr>
            <a:xfrm>
              <a:off x="2063" y="1270"/>
              <a:ext cx="0" cy="136"/>
            </a:xfrm>
            <a:prstGeom prst="line">
              <a:avLst/>
            </a:prstGeom>
            <a:ln w="9525" cap="flat" cmpd="sng">
              <a:solidFill>
                <a:schemeClr val="tx1"/>
              </a:solidFill>
              <a:prstDash val="solid"/>
              <a:round/>
              <a:headEnd type="none" w="med" len="med"/>
              <a:tailEnd type="none" w="med" len="med"/>
            </a:ln>
          </p:spPr>
        </p:sp>
        <p:sp>
          <p:nvSpPr>
            <p:cNvPr id="23563" name="直接连接符 23563"/>
            <p:cNvSpPr/>
            <p:nvPr/>
          </p:nvSpPr>
          <p:spPr>
            <a:xfrm>
              <a:off x="2154" y="1270"/>
              <a:ext cx="0" cy="136"/>
            </a:xfrm>
            <a:prstGeom prst="line">
              <a:avLst/>
            </a:prstGeom>
            <a:ln w="9525" cap="flat" cmpd="sng">
              <a:solidFill>
                <a:schemeClr val="tx1"/>
              </a:solidFill>
              <a:prstDash val="solid"/>
              <a:round/>
              <a:headEnd type="none" w="med" len="med"/>
              <a:tailEnd type="none" w="med" len="med"/>
            </a:ln>
          </p:spPr>
        </p:sp>
        <p:sp>
          <p:nvSpPr>
            <p:cNvPr id="23564" name="直接连接符 23564"/>
            <p:cNvSpPr/>
            <p:nvPr/>
          </p:nvSpPr>
          <p:spPr>
            <a:xfrm>
              <a:off x="657" y="817"/>
              <a:ext cx="1407" cy="0"/>
            </a:xfrm>
            <a:prstGeom prst="line">
              <a:avLst/>
            </a:prstGeom>
            <a:ln w="9525" cap="flat" cmpd="sng">
              <a:solidFill>
                <a:schemeClr val="tx1"/>
              </a:solidFill>
              <a:prstDash val="solid"/>
              <a:round/>
              <a:headEnd type="none" w="med" len="med"/>
              <a:tailEnd type="none" w="med" len="med"/>
            </a:ln>
          </p:spPr>
        </p:sp>
        <p:sp>
          <p:nvSpPr>
            <p:cNvPr id="23565" name="直接连接符 23565"/>
            <p:cNvSpPr/>
            <p:nvPr/>
          </p:nvSpPr>
          <p:spPr>
            <a:xfrm>
              <a:off x="657" y="1270"/>
              <a:ext cx="1407" cy="0"/>
            </a:xfrm>
            <a:prstGeom prst="line">
              <a:avLst/>
            </a:prstGeom>
            <a:ln w="9525" cap="flat" cmpd="sng">
              <a:solidFill>
                <a:schemeClr val="tx1"/>
              </a:solidFill>
              <a:prstDash val="solid"/>
              <a:round/>
              <a:headEnd type="none" w="med" len="med"/>
              <a:tailEnd type="none" w="med" len="med"/>
            </a:ln>
          </p:spPr>
        </p:sp>
        <p:sp>
          <p:nvSpPr>
            <p:cNvPr id="23566" name="直接连接符 23566"/>
            <p:cNvSpPr/>
            <p:nvPr/>
          </p:nvSpPr>
          <p:spPr>
            <a:xfrm>
              <a:off x="657" y="817"/>
              <a:ext cx="0" cy="453"/>
            </a:xfrm>
            <a:prstGeom prst="line">
              <a:avLst/>
            </a:prstGeom>
            <a:ln w="9525" cap="flat" cmpd="sng">
              <a:solidFill>
                <a:schemeClr val="tx1"/>
              </a:solidFill>
              <a:prstDash val="solid"/>
              <a:round/>
              <a:headEnd type="none" w="med" len="med"/>
              <a:tailEnd type="none" w="med" len="med"/>
            </a:ln>
          </p:spPr>
        </p:sp>
        <p:sp>
          <p:nvSpPr>
            <p:cNvPr id="23567" name="直接连接符 23567"/>
            <p:cNvSpPr/>
            <p:nvPr/>
          </p:nvSpPr>
          <p:spPr>
            <a:xfrm>
              <a:off x="2064" y="817"/>
              <a:ext cx="45" cy="45"/>
            </a:xfrm>
            <a:prstGeom prst="line">
              <a:avLst/>
            </a:prstGeom>
            <a:ln w="9525" cap="flat" cmpd="sng">
              <a:solidFill>
                <a:schemeClr val="tx1"/>
              </a:solidFill>
              <a:prstDash val="solid"/>
              <a:round/>
              <a:headEnd type="none" w="med" len="med"/>
              <a:tailEnd type="none" w="med" len="med"/>
            </a:ln>
          </p:spPr>
        </p:sp>
        <p:sp>
          <p:nvSpPr>
            <p:cNvPr id="23568" name="直接连接符 23568"/>
            <p:cNvSpPr/>
            <p:nvPr/>
          </p:nvSpPr>
          <p:spPr>
            <a:xfrm flipH="1">
              <a:off x="2109" y="817"/>
              <a:ext cx="45" cy="45"/>
            </a:xfrm>
            <a:prstGeom prst="line">
              <a:avLst/>
            </a:prstGeom>
            <a:ln w="9525" cap="flat" cmpd="sng">
              <a:solidFill>
                <a:schemeClr val="tx1"/>
              </a:solidFill>
              <a:prstDash val="solid"/>
              <a:round/>
              <a:headEnd type="none" w="med" len="med"/>
              <a:tailEnd type="none" w="med" len="med"/>
            </a:ln>
          </p:spPr>
        </p:sp>
        <p:sp>
          <p:nvSpPr>
            <p:cNvPr id="23569" name="直接连接符 23569"/>
            <p:cNvSpPr/>
            <p:nvPr/>
          </p:nvSpPr>
          <p:spPr>
            <a:xfrm flipH="1" flipV="1">
              <a:off x="2109" y="1225"/>
              <a:ext cx="45" cy="45"/>
            </a:xfrm>
            <a:prstGeom prst="line">
              <a:avLst/>
            </a:prstGeom>
            <a:ln w="9525" cap="flat" cmpd="sng">
              <a:solidFill>
                <a:schemeClr val="tx1"/>
              </a:solidFill>
              <a:prstDash val="solid"/>
              <a:round/>
              <a:headEnd type="none" w="med" len="med"/>
              <a:tailEnd type="none" w="med" len="med"/>
            </a:ln>
          </p:spPr>
        </p:sp>
        <p:sp>
          <p:nvSpPr>
            <p:cNvPr id="23570" name="直接连接符 23570"/>
            <p:cNvSpPr/>
            <p:nvPr/>
          </p:nvSpPr>
          <p:spPr>
            <a:xfrm flipV="1">
              <a:off x="2064" y="1225"/>
              <a:ext cx="45" cy="45"/>
            </a:xfrm>
            <a:prstGeom prst="line">
              <a:avLst/>
            </a:prstGeom>
            <a:ln w="9525" cap="flat" cmpd="sng">
              <a:solidFill>
                <a:schemeClr val="tx1"/>
              </a:solidFill>
              <a:prstDash val="solid"/>
              <a:round/>
              <a:headEnd type="none" w="med" len="med"/>
              <a:tailEnd type="none" w="med" len="med"/>
            </a:ln>
          </p:spPr>
        </p:sp>
        <p:sp>
          <p:nvSpPr>
            <p:cNvPr id="23571" name="直接连接符 23571"/>
            <p:cNvSpPr/>
            <p:nvPr/>
          </p:nvSpPr>
          <p:spPr>
            <a:xfrm>
              <a:off x="2154" y="817"/>
              <a:ext cx="91" cy="0"/>
            </a:xfrm>
            <a:prstGeom prst="line">
              <a:avLst/>
            </a:prstGeom>
            <a:ln w="9525" cap="flat" cmpd="sng">
              <a:solidFill>
                <a:schemeClr val="tx1"/>
              </a:solidFill>
              <a:prstDash val="solid"/>
              <a:round/>
              <a:headEnd type="none" w="med" len="med"/>
              <a:tailEnd type="none" w="med" len="med"/>
            </a:ln>
          </p:spPr>
        </p:sp>
        <p:sp>
          <p:nvSpPr>
            <p:cNvPr id="23572" name="直接连接符 23572"/>
            <p:cNvSpPr/>
            <p:nvPr/>
          </p:nvSpPr>
          <p:spPr>
            <a:xfrm>
              <a:off x="2154" y="1270"/>
              <a:ext cx="91" cy="0"/>
            </a:xfrm>
            <a:prstGeom prst="line">
              <a:avLst/>
            </a:prstGeom>
            <a:ln w="9525" cap="flat" cmpd="sng">
              <a:solidFill>
                <a:schemeClr val="tx1"/>
              </a:solidFill>
              <a:prstDash val="solid"/>
              <a:round/>
              <a:headEnd type="none" w="med" len="med"/>
              <a:tailEnd type="none" w="med" len="med"/>
            </a:ln>
          </p:spPr>
        </p:sp>
        <p:sp>
          <p:nvSpPr>
            <p:cNvPr id="23573" name="直接连接符 23573"/>
            <p:cNvSpPr/>
            <p:nvPr/>
          </p:nvSpPr>
          <p:spPr>
            <a:xfrm>
              <a:off x="2245" y="817"/>
              <a:ext cx="0" cy="453"/>
            </a:xfrm>
            <a:prstGeom prst="line">
              <a:avLst/>
            </a:prstGeom>
            <a:ln w="9525" cap="flat" cmpd="sng">
              <a:solidFill>
                <a:schemeClr val="tx1"/>
              </a:solidFill>
              <a:prstDash val="solid"/>
              <a:round/>
              <a:headEnd type="none" w="med" len="med"/>
              <a:tailEnd type="none" w="med" len="med"/>
            </a:ln>
          </p:spPr>
        </p:sp>
        <p:sp>
          <p:nvSpPr>
            <p:cNvPr id="23574" name="直接连接符 23574"/>
            <p:cNvSpPr/>
            <p:nvPr/>
          </p:nvSpPr>
          <p:spPr>
            <a:xfrm>
              <a:off x="884" y="953"/>
              <a:ext cx="726" cy="0"/>
            </a:xfrm>
            <a:prstGeom prst="line">
              <a:avLst/>
            </a:prstGeom>
            <a:ln w="9525" cap="flat" cmpd="sng">
              <a:solidFill>
                <a:schemeClr val="tx1"/>
              </a:solidFill>
              <a:prstDash val="solid"/>
              <a:round/>
              <a:headEnd type="none" w="med" len="med"/>
              <a:tailEnd type="none" w="med" len="med"/>
            </a:ln>
          </p:spPr>
        </p:sp>
        <p:sp>
          <p:nvSpPr>
            <p:cNvPr id="23575" name="直接连接符 23575"/>
            <p:cNvSpPr/>
            <p:nvPr/>
          </p:nvSpPr>
          <p:spPr>
            <a:xfrm>
              <a:off x="748" y="998"/>
              <a:ext cx="862" cy="0"/>
            </a:xfrm>
            <a:prstGeom prst="line">
              <a:avLst/>
            </a:prstGeom>
            <a:ln w="9525" cap="flat" cmpd="sng">
              <a:solidFill>
                <a:schemeClr val="tx1"/>
              </a:solidFill>
              <a:prstDash val="solid"/>
              <a:round/>
              <a:headEnd type="none" w="med" len="med"/>
              <a:tailEnd type="none" w="med" len="med"/>
            </a:ln>
          </p:spPr>
        </p:sp>
        <p:sp>
          <p:nvSpPr>
            <p:cNvPr id="23576" name="直接连接符 23576"/>
            <p:cNvSpPr/>
            <p:nvPr/>
          </p:nvSpPr>
          <p:spPr>
            <a:xfrm>
              <a:off x="748" y="1044"/>
              <a:ext cx="862" cy="0"/>
            </a:xfrm>
            <a:prstGeom prst="line">
              <a:avLst/>
            </a:prstGeom>
            <a:ln w="9525" cap="flat" cmpd="sng">
              <a:solidFill>
                <a:schemeClr val="tx1"/>
              </a:solidFill>
              <a:prstDash val="solid"/>
              <a:round/>
              <a:headEnd type="none" w="med" len="med"/>
              <a:tailEnd type="none" w="med" len="med"/>
            </a:ln>
          </p:spPr>
        </p:sp>
        <p:sp>
          <p:nvSpPr>
            <p:cNvPr id="23577" name="直接连接符 23577"/>
            <p:cNvSpPr/>
            <p:nvPr/>
          </p:nvSpPr>
          <p:spPr>
            <a:xfrm>
              <a:off x="748" y="998"/>
              <a:ext cx="0" cy="46"/>
            </a:xfrm>
            <a:prstGeom prst="line">
              <a:avLst/>
            </a:prstGeom>
            <a:ln w="9525" cap="flat" cmpd="sng">
              <a:solidFill>
                <a:schemeClr val="tx1"/>
              </a:solidFill>
              <a:prstDash val="solid"/>
              <a:round/>
              <a:headEnd type="none" w="med" len="med"/>
              <a:tailEnd type="none" w="med" len="med"/>
            </a:ln>
          </p:spPr>
        </p:sp>
        <p:sp>
          <p:nvSpPr>
            <p:cNvPr id="23578" name="直接连接符 23578"/>
            <p:cNvSpPr/>
            <p:nvPr/>
          </p:nvSpPr>
          <p:spPr>
            <a:xfrm>
              <a:off x="884" y="953"/>
              <a:ext cx="0" cy="45"/>
            </a:xfrm>
            <a:prstGeom prst="line">
              <a:avLst/>
            </a:prstGeom>
            <a:ln w="9525" cap="flat" cmpd="sng">
              <a:solidFill>
                <a:schemeClr val="tx1"/>
              </a:solidFill>
              <a:prstDash val="solid"/>
              <a:round/>
              <a:headEnd type="none" w="med" len="med"/>
              <a:tailEnd type="none" w="med" len="med"/>
            </a:ln>
          </p:spPr>
        </p:sp>
        <p:sp>
          <p:nvSpPr>
            <p:cNvPr id="23579" name="直接连接符 23579"/>
            <p:cNvSpPr/>
            <p:nvPr/>
          </p:nvSpPr>
          <p:spPr>
            <a:xfrm flipV="1">
              <a:off x="1610" y="953"/>
              <a:ext cx="499" cy="45"/>
            </a:xfrm>
            <a:prstGeom prst="line">
              <a:avLst/>
            </a:prstGeom>
            <a:ln w="9525" cap="flat" cmpd="sng">
              <a:solidFill>
                <a:schemeClr val="tx1"/>
              </a:solidFill>
              <a:prstDash val="solid"/>
              <a:round/>
              <a:headEnd type="none" w="med" len="med"/>
              <a:tailEnd type="none" w="med" len="med"/>
            </a:ln>
          </p:spPr>
        </p:sp>
        <p:sp>
          <p:nvSpPr>
            <p:cNvPr id="23580" name="直接连接符 23580"/>
            <p:cNvSpPr/>
            <p:nvPr/>
          </p:nvSpPr>
          <p:spPr>
            <a:xfrm flipV="1">
              <a:off x="1610" y="998"/>
              <a:ext cx="499" cy="46"/>
            </a:xfrm>
            <a:prstGeom prst="line">
              <a:avLst/>
            </a:prstGeom>
            <a:ln w="9525" cap="flat" cmpd="sng">
              <a:solidFill>
                <a:schemeClr val="tx1"/>
              </a:solidFill>
              <a:prstDash val="solid"/>
              <a:round/>
              <a:headEnd type="none" w="med" len="med"/>
              <a:tailEnd type="none" w="med" len="med"/>
            </a:ln>
          </p:spPr>
        </p:sp>
        <p:sp>
          <p:nvSpPr>
            <p:cNvPr id="23581" name="直接连接符 23581"/>
            <p:cNvSpPr/>
            <p:nvPr/>
          </p:nvSpPr>
          <p:spPr>
            <a:xfrm flipV="1">
              <a:off x="1610" y="907"/>
              <a:ext cx="499" cy="46"/>
            </a:xfrm>
            <a:prstGeom prst="line">
              <a:avLst/>
            </a:prstGeom>
            <a:ln w="9525" cap="flat" cmpd="sng">
              <a:solidFill>
                <a:schemeClr val="tx1"/>
              </a:solidFill>
              <a:prstDash val="solid"/>
              <a:round/>
              <a:headEnd type="none" w="med" len="med"/>
              <a:tailEnd type="none" w="med" len="med"/>
            </a:ln>
          </p:spPr>
        </p:sp>
        <p:sp>
          <p:nvSpPr>
            <p:cNvPr id="23582" name="直接连接符 23582"/>
            <p:cNvSpPr/>
            <p:nvPr/>
          </p:nvSpPr>
          <p:spPr>
            <a:xfrm>
              <a:off x="2109" y="953"/>
              <a:ext cx="0" cy="46"/>
            </a:xfrm>
            <a:prstGeom prst="line">
              <a:avLst/>
            </a:prstGeom>
            <a:ln w="9525" cap="flat" cmpd="sng">
              <a:solidFill>
                <a:schemeClr val="tx1"/>
              </a:solidFill>
              <a:prstDash val="solid"/>
              <a:round/>
              <a:headEnd type="none" w="med" len="med"/>
              <a:tailEnd type="none" w="med" len="med"/>
            </a:ln>
          </p:spPr>
        </p:sp>
        <p:sp>
          <p:nvSpPr>
            <p:cNvPr id="23583" name="直接连接符 23583"/>
            <p:cNvSpPr/>
            <p:nvPr/>
          </p:nvSpPr>
          <p:spPr>
            <a:xfrm>
              <a:off x="2109" y="907"/>
              <a:ext cx="0" cy="45"/>
            </a:xfrm>
            <a:prstGeom prst="line">
              <a:avLst/>
            </a:prstGeom>
            <a:ln w="9525" cap="flat" cmpd="sng">
              <a:solidFill>
                <a:schemeClr val="tx1"/>
              </a:solidFill>
              <a:prstDash val="solid"/>
              <a:round/>
              <a:headEnd type="none" w="med" len="med"/>
              <a:tailEnd type="none" w="med" len="med"/>
            </a:ln>
          </p:spPr>
        </p:sp>
        <p:sp>
          <p:nvSpPr>
            <p:cNvPr id="23584" name="矩形 23584"/>
            <p:cNvSpPr/>
            <p:nvPr/>
          </p:nvSpPr>
          <p:spPr>
            <a:xfrm>
              <a:off x="1020" y="363"/>
              <a:ext cx="363" cy="91"/>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3585" name="直接连接符 23585"/>
            <p:cNvSpPr/>
            <p:nvPr/>
          </p:nvSpPr>
          <p:spPr>
            <a:xfrm flipH="1" flipV="1">
              <a:off x="793" y="227"/>
              <a:ext cx="1" cy="771"/>
            </a:xfrm>
            <a:prstGeom prst="line">
              <a:avLst/>
            </a:prstGeom>
            <a:ln w="9525" cap="flat" cmpd="sng">
              <a:solidFill>
                <a:schemeClr val="tx1"/>
              </a:solidFill>
              <a:prstDash val="solid"/>
              <a:round/>
              <a:headEnd type="none" w="med" len="med"/>
              <a:tailEnd type="none" w="med" len="med"/>
            </a:ln>
          </p:spPr>
        </p:sp>
        <p:sp>
          <p:nvSpPr>
            <p:cNvPr id="23586" name="直接连接符 23586"/>
            <p:cNvSpPr/>
            <p:nvPr/>
          </p:nvSpPr>
          <p:spPr>
            <a:xfrm flipH="1">
              <a:off x="794" y="409"/>
              <a:ext cx="226" cy="0"/>
            </a:xfrm>
            <a:prstGeom prst="line">
              <a:avLst/>
            </a:prstGeom>
            <a:ln w="9525" cap="flat" cmpd="sng">
              <a:solidFill>
                <a:schemeClr val="tx1"/>
              </a:solidFill>
              <a:prstDash val="solid"/>
              <a:round/>
              <a:headEnd type="none" w="med" len="med"/>
              <a:tailEnd type="none" w="med" len="med"/>
            </a:ln>
          </p:spPr>
        </p:sp>
        <p:sp>
          <p:nvSpPr>
            <p:cNvPr id="23587" name="直接连接符 23587"/>
            <p:cNvSpPr/>
            <p:nvPr/>
          </p:nvSpPr>
          <p:spPr>
            <a:xfrm flipH="1">
              <a:off x="1383" y="409"/>
              <a:ext cx="182" cy="0"/>
            </a:xfrm>
            <a:prstGeom prst="line">
              <a:avLst/>
            </a:prstGeom>
            <a:ln w="9525" cap="flat" cmpd="sng">
              <a:solidFill>
                <a:schemeClr val="tx1"/>
              </a:solidFill>
              <a:prstDash val="solid"/>
              <a:round/>
              <a:headEnd type="none" w="med" len="med"/>
              <a:tailEnd type="none" w="med" len="med"/>
            </a:ln>
          </p:spPr>
        </p:sp>
        <p:sp>
          <p:nvSpPr>
            <p:cNvPr id="23588" name="直接连接符 23588"/>
            <p:cNvSpPr/>
            <p:nvPr/>
          </p:nvSpPr>
          <p:spPr>
            <a:xfrm>
              <a:off x="1565" y="227"/>
              <a:ext cx="0" cy="726"/>
            </a:xfrm>
            <a:prstGeom prst="line">
              <a:avLst/>
            </a:prstGeom>
            <a:ln w="9525" cap="flat" cmpd="sng">
              <a:solidFill>
                <a:schemeClr val="tx1"/>
              </a:solidFill>
              <a:prstDash val="solid"/>
              <a:round/>
              <a:headEnd type="none" w="med" len="med"/>
              <a:tailEnd type="none" w="med" len="med"/>
            </a:ln>
          </p:spPr>
        </p:sp>
        <p:grpSp>
          <p:nvGrpSpPr>
            <p:cNvPr id="23589" name="组合 23589"/>
            <p:cNvGrpSpPr/>
            <p:nvPr/>
          </p:nvGrpSpPr>
          <p:grpSpPr>
            <a:xfrm>
              <a:off x="567" y="681"/>
              <a:ext cx="407" cy="136"/>
              <a:chOff x="0" y="0"/>
              <a:chExt cx="407" cy="136"/>
            </a:xfrm>
          </p:grpSpPr>
          <p:sp>
            <p:nvSpPr>
              <p:cNvPr id="23590" name="直接连接符 23590"/>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591" name="直接连接符 23591"/>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592" name="直接连接符 23592"/>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3593" name="组合 23593"/>
            <p:cNvGrpSpPr/>
            <p:nvPr/>
          </p:nvGrpSpPr>
          <p:grpSpPr>
            <a:xfrm>
              <a:off x="1020" y="681"/>
              <a:ext cx="407" cy="136"/>
              <a:chOff x="0" y="0"/>
              <a:chExt cx="407" cy="136"/>
            </a:xfrm>
          </p:grpSpPr>
          <p:sp>
            <p:nvSpPr>
              <p:cNvPr id="23594" name="直接连接符 23594"/>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595" name="直接连接符 23595"/>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596" name="直接连接符 23596"/>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3597" name="组合 23597"/>
            <p:cNvGrpSpPr/>
            <p:nvPr/>
          </p:nvGrpSpPr>
          <p:grpSpPr>
            <a:xfrm>
              <a:off x="1519" y="681"/>
              <a:ext cx="407" cy="136"/>
              <a:chOff x="0" y="0"/>
              <a:chExt cx="407" cy="136"/>
            </a:xfrm>
          </p:grpSpPr>
          <p:sp>
            <p:nvSpPr>
              <p:cNvPr id="23598" name="直接连接符 23598"/>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599" name="直接连接符 23599"/>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600" name="直接连接符 23600"/>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3601" name="组合 23601"/>
            <p:cNvGrpSpPr/>
            <p:nvPr/>
          </p:nvGrpSpPr>
          <p:grpSpPr>
            <a:xfrm>
              <a:off x="1066" y="1270"/>
              <a:ext cx="407" cy="136"/>
              <a:chOff x="0" y="0"/>
              <a:chExt cx="407" cy="136"/>
            </a:xfrm>
          </p:grpSpPr>
          <p:sp>
            <p:nvSpPr>
              <p:cNvPr id="23602" name="直接连接符 23602"/>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603" name="直接连接符 23603"/>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604" name="直接连接符 23604"/>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3605" name="组合 23605"/>
            <p:cNvGrpSpPr/>
            <p:nvPr/>
          </p:nvGrpSpPr>
          <p:grpSpPr>
            <a:xfrm>
              <a:off x="1565" y="1270"/>
              <a:ext cx="407" cy="136"/>
              <a:chOff x="0" y="0"/>
              <a:chExt cx="407" cy="136"/>
            </a:xfrm>
          </p:grpSpPr>
          <p:sp>
            <p:nvSpPr>
              <p:cNvPr id="23606" name="直接连接符 23606"/>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607" name="直接连接符 23607"/>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608" name="直接连接符 23608"/>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sp>
          <p:nvSpPr>
            <p:cNvPr id="23609" name="直接连接符 23609"/>
            <p:cNvSpPr/>
            <p:nvPr/>
          </p:nvSpPr>
          <p:spPr>
            <a:xfrm flipH="1">
              <a:off x="2245" y="681"/>
              <a:ext cx="90" cy="136"/>
            </a:xfrm>
            <a:prstGeom prst="line">
              <a:avLst/>
            </a:prstGeom>
            <a:ln w="9525" cap="flat" cmpd="sng">
              <a:solidFill>
                <a:schemeClr val="tx1"/>
              </a:solidFill>
              <a:prstDash val="solid"/>
              <a:round/>
              <a:headEnd type="none" w="med" len="med"/>
              <a:tailEnd type="none" w="med" len="med"/>
            </a:ln>
          </p:spPr>
        </p:sp>
        <p:sp>
          <p:nvSpPr>
            <p:cNvPr id="23610" name="直接连接符 23610"/>
            <p:cNvSpPr/>
            <p:nvPr/>
          </p:nvSpPr>
          <p:spPr>
            <a:xfrm flipH="1">
              <a:off x="2245" y="908"/>
              <a:ext cx="90" cy="136"/>
            </a:xfrm>
            <a:prstGeom prst="line">
              <a:avLst/>
            </a:prstGeom>
            <a:ln w="9525" cap="flat" cmpd="sng">
              <a:solidFill>
                <a:schemeClr val="tx1"/>
              </a:solidFill>
              <a:prstDash val="solid"/>
              <a:round/>
              <a:headEnd type="none" w="med" len="med"/>
              <a:tailEnd type="none" w="med" len="med"/>
            </a:ln>
          </p:spPr>
        </p:sp>
        <p:sp>
          <p:nvSpPr>
            <p:cNvPr id="23611" name="直接连接符 23611"/>
            <p:cNvSpPr/>
            <p:nvPr/>
          </p:nvSpPr>
          <p:spPr>
            <a:xfrm flipH="1">
              <a:off x="2245" y="1089"/>
              <a:ext cx="90" cy="136"/>
            </a:xfrm>
            <a:prstGeom prst="line">
              <a:avLst/>
            </a:prstGeom>
            <a:ln w="9525" cap="flat" cmpd="sng">
              <a:solidFill>
                <a:schemeClr val="tx1"/>
              </a:solidFill>
              <a:prstDash val="solid"/>
              <a:round/>
              <a:headEnd type="none" w="med" len="med"/>
              <a:tailEnd type="none" w="med" len="med"/>
            </a:ln>
          </p:spPr>
        </p:sp>
        <p:sp>
          <p:nvSpPr>
            <p:cNvPr id="23612" name="直接连接符 23612"/>
            <p:cNvSpPr/>
            <p:nvPr/>
          </p:nvSpPr>
          <p:spPr>
            <a:xfrm flipH="1">
              <a:off x="567" y="908"/>
              <a:ext cx="90" cy="136"/>
            </a:xfrm>
            <a:prstGeom prst="line">
              <a:avLst/>
            </a:prstGeom>
            <a:ln w="9525" cap="flat" cmpd="sng">
              <a:solidFill>
                <a:schemeClr val="tx1"/>
              </a:solidFill>
              <a:prstDash val="solid"/>
              <a:round/>
              <a:headEnd type="none" w="med" len="med"/>
              <a:tailEnd type="none" w="med" len="med"/>
            </a:ln>
          </p:spPr>
        </p:sp>
        <p:sp>
          <p:nvSpPr>
            <p:cNvPr id="23613" name="直接连接符 23613"/>
            <p:cNvSpPr/>
            <p:nvPr/>
          </p:nvSpPr>
          <p:spPr>
            <a:xfrm flipH="1">
              <a:off x="567" y="1134"/>
              <a:ext cx="90" cy="136"/>
            </a:xfrm>
            <a:prstGeom prst="line">
              <a:avLst/>
            </a:prstGeom>
            <a:ln w="9525" cap="flat" cmpd="sng">
              <a:solidFill>
                <a:schemeClr val="tx1"/>
              </a:solidFill>
              <a:prstDash val="solid"/>
              <a:round/>
              <a:headEnd type="none" w="med" len="med"/>
              <a:tailEnd type="none" w="med" len="med"/>
            </a:ln>
          </p:spPr>
        </p:sp>
        <p:sp>
          <p:nvSpPr>
            <p:cNvPr id="23614" name="直接连接符 23614"/>
            <p:cNvSpPr/>
            <p:nvPr/>
          </p:nvSpPr>
          <p:spPr>
            <a:xfrm flipH="1">
              <a:off x="657" y="1270"/>
              <a:ext cx="90" cy="136"/>
            </a:xfrm>
            <a:prstGeom prst="line">
              <a:avLst/>
            </a:prstGeom>
            <a:ln w="9525" cap="flat" cmpd="sng">
              <a:solidFill>
                <a:schemeClr val="tx1"/>
              </a:solidFill>
              <a:prstDash val="solid"/>
              <a:round/>
              <a:headEnd type="none" w="med" len="med"/>
              <a:tailEnd type="none" w="med" len="med"/>
            </a:ln>
          </p:spPr>
        </p:sp>
        <p:sp>
          <p:nvSpPr>
            <p:cNvPr id="23615" name="直接连接符 23615"/>
            <p:cNvSpPr/>
            <p:nvPr/>
          </p:nvSpPr>
          <p:spPr>
            <a:xfrm flipH="1">
              <a:off x="2245" y="1270"/>
              <a:ext cx="90" cy="136"/>
            </a:xfrm>
            <a:prstGeom prst="line">
              <a:avLst/>
            </a:prstGeom>
            <a:ln w="9525" cap="flat" cmpd="sng">
              <a:solidFill>
                <a:schemeClr val="tx1"/>
              </a:solidFill>
              <a:prstDash val="solid"/>
              <a:round/>
              <a:headEnd type="none" w="med" len="med"/>
              <a:tailEnd type="none" w="med" len="med"/>
            </a:ln>
          </p:spPr>
        </p:sp>
        <p:sp>
          <p:nvSpPr>
            <p:cNvPr id="23616" name="直接连接符 23616"/>
            <p:cNvSpPr/>
            <p:nvPr/>
          </p:nvSpPr>
          <p:spPr>
            <a:xfrm flipV="1">
              <a:off x="1701" y="499"/>
              <a:ext cx="181" cy="499"/>
            </a:xfrm>
            <a:prstGeom prst="line">
              <a:avLst/>
            </a:prstGeom>
            <a:ln w="9525" cap="flat" cmpd="sng">
              <a:solidFill>
                <a:schemeClr val="tx1"/>
              </a:solidFill>
              <a:prstDash val="solid"/>
              <a:round/>
              <a:headEnd type="none" w="med" len="med"/>
              <a:tailEnd type="none" w="med" len="med"/>
            </a:ln>
          </p:spPr>
        </p:sp>
        <p:sp>
          <p:nvSpPr>
            <p:cNvPr id="23617" name="直接连接符 23617"/>
            <p:cNvSpPr/>
            <p:nvPr/>
          </p:nvSpPr>
          <p:spPr>
            <a:xfrm flipH="1">
              <a:off x="249" y="1815"/>
              <a:ext cx="282" cy="0"/>
            </a:xfrm>
            <a:prstGeom prst="line">
              <a:avLst/>
            </a:prstGeom>
            <a:ln w="19050" cap="flat" cmpd="sng">
              <a:solidFill>
                <a:schemeClr val="tx1"/>
              </a:solidFill>
              <a:prstDash val="solid"/>
              <a:round/>
              <a:headEnd type="triangle" w="med" len="med"/>
              <a:tailEnd type="none" w="med" len="med"/>
            </a:ln>
          </p:spPr>
        </p:sp>
        <p:sp>
          <p:nvSpPr>
            <p:cNvPr id="23618" name="矩形 23618"/>
            <p:cNvSpPr/>
            <p:nvPr/>
          </p:nvSpPr>
          <p:spPr>
            <a:xfrm>
              <a:off x="5058" y="635"/>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排气</a:t>
              </a:r>
              <a:endParaRPr lang="zh-CN" altLang="en-US" sz="2400" b="1" dirty="0">
                <a:latin typeface="Arial" panose="020B0604020202020204" pitchFamily="34" charset="0"/>
              </a:endParaRPr>
            </a:p>
          </p:txBody>
        </p:sp>
        <p:sp>
          <p:nvSpPr>
            <p:cNvPr id="23619" name="直接连接符 23619"/>
            <p:cNvSpPr/>
            <p:nvPr/>
          </p:nvSpPr>
          <p:spPr>
            <a:xfrm flipV="1">
              <a:off x="2317" y="2268"/>
              <a:ext cx="94" cy="136"/>
            </a:xfrm>
            <a:prstGeom prst="line">
              <a:avLst/>
            </a:prstGeom>
            <a:ln w="19050" cap="flat" cmpd="sng">
              <a:solidFill>
                <a:schemeClr val="tx1"/>
              </a:solidFill>
              <a:prstDash val="solid"/>
              <a:round/>
              <a:headEnd type="none" w="med" len="med"/>
              <a:tailEnd type="none" w="med" len="med"/>
            </a:ln>
          </p:spPr>
        </p:sp>
        <p:sp>
          <p:nvSpPr>
            <p:cNvPr id="23620" name="直接连接符 23620"/>
            <p:cNvSpPr/>
            <p:nvPr/>
          </p:nvSpPr>
          <p:spPr>
            <a:xfrm>
              <a:off x="2411" y="2268"/>
              <a:ext cx="611" cy="0"/>
            </a:xfrm>
            <a:prstGeom prst="line">
              <a:avLst/>
            </a:prstGeom>
            <a:ln w="19050" cap="flat" cmpd="sng">
              <a:solidFill>
                <a:schemeClr val="tx1"/>
              </a:solidFill>
              <a:prstDash val="solid"/>
              <a:round/>
              <a:headEnd type="none" w="med" len="med"/>
              <a:tailEnd type="none" w="med" len="med"/>
            </a:ln>
          </p:spPr>
        </p:sp>
        <p:sp>
          <p:nvSpPr>
            <p:cNvPr id="23621" name="直接连接符 23621"/>
            <p:cNvSpPr/>
            <p:nvPr/>
          </p:nvSpPr>
          <p:spPr>
            <a:xfrm>
              <a:off x="3022" y="2268"/>
              <a:ext cx="94" cy="136"/>
            </a:xfrm>
            <a:prstGeom prst="line">
              <a:avLst/>
            </a:prstGeom>
            <a:ln w="19050" cap="flat" cmpd="sng">
              <a:solidFill>
                <a:schemeClr val="tx1"/>
              </a:solidFill>
              <a:prstDash val="solid"/>
              <a:round/>
              <a:headEnd type="none" w="med" len="med"/>
              <a:tailEnd type="none" w="med" len="med"/>
            </a:ln>
          </p:spPr>
        </p:sp>
        <p:sp>
          <p:nvSpPr>
            <p:cNvPr id="23622" name="直接连接符 23622"/>
            <p:cNvSpPr/>
            <p:nvPr/>
          </p:nvSpPr>
          <p:spPr>
            <a:xfrm>
              <a:off x="2411" y="2359"/>
              <a:ext cx="611" cy="0"/>
            </a:xfrm>
            <a:prstGeom prst="line">
              <a:avLst/>
            </a:prstGeom>
            <a:ln w="19050" cap="flat" cmpd="sng">
              <a:solidFill>
                <a:schemeClr val="tx1"/>
              </a:solidFill>
              <a:prstDash val="solid"/>
              <a:round/>
              <a:headEnd type="none" w="med" len="med"/>
              <a:tailEnd type="none" w="med" len="med"/>
            </a:ln>
          </p:spPr>
        </p:sp>
        <p:sp>
          <p:nvSpPr>
            <p:cNvPr id="23623" name="直接连接符 23623"/>
            <p:cNvSpPr/>
            <p:nvPr/>
          </p:nvSpPr>
          <p:spPr>
            <a:xfrm>
              <a:off x="2223" y="2404"/>
              <a:ext cx="141" cy="0"/>
            </a:xfrm>
            <a:prstGeom prst="line">
              <a:avLst/>
            </a:prstGeom>
            <a:ln w="19050" cap="flat" cmpd="sng">
              <a:solidFill>
                <a:schemeClr val="tx1"/>
              </a:solidFill>
              <a:prstDash val="solid"/>
              <a:round/>
              <a:headEnd type="none" w="med" len="med"/>
              <a:tailEnd type="none" w="med" len="med"/>
            </a:ln>
          </p:spPr>
        </p:sp>
        <p:sp>
          <p:nvSpPr>
            <p:cNvPr id="23624" name="任意多边形 23624"/>
            <p:cNvSpPr/>
            <p:nvPr/>
          </p:nvSpPr>
          <p:spPr>
            <a:xfrm>
              <a:off x="2364" y="2359"/>
              <a:ext cx="54" cy="97"/>
            </a:xfrm>
            <a:custGeom>
              <a:avLst/>
              <a:gdLst/>
              <a:ahLst/>
              <a:cxnLst>
                <a:cxn ang="0">
                  <a:pos x="0" y="45"/>
                </a:cxn>
                <a:cxn ang="0">
                  <a:pos x="47" y="90"/>
                </a:cxn>
                <a:cxn ang="0">
                  <a:pos x="47"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3625" name="直接连接符 23625"/>
            <p:cNvSpPr/>
            <p:nvPr/>
          </p:nvSpPr>
          <p:spPr>
            <a:xfrm>
              <a:off x="3069" y="2404"/>
              <a:ext cx="141" cy="0"/>
            </a:xfrm>
            <a:prstGeom prst="line">
              <a:avLst/>
            </a:prstGeom>
            <a:ln w="19050" cap="flat" cmpd="sng">
              <a:solidFill>
                <a:schemeClr val="tx1"/>
              </a:solidFill>
              <a:prstDash val="solid"/>
              <a:round/>
              <a:headEnd type="none" w="med" len="med"/>
              <a:tailEnd type="none" w="med" len="med"/>
            </a:ln>
          </p:spPr>
        </p:sp>
        <p:sp>
          <p:nvSpPr>
            <p:cNvPr id="23626" name="任意多边形 23626"/>
            <p:cNvSpPr/>
            <p:nvPr/>
          </p:nvSpPr>
          <p:spPr>
            <a:xfrm flipH="1">
              <a:off x="3022" y="2359"/>
              <a:ext cx="47" cy="97"/>
            </a:xfrm>
            <a:custGeom>
              <a:avLst/>
              <a:gdLst/>
              <a:ahLst/>
              <a:cxnLst>
                <a:cxn ang="0">
                  <a:pos x="0" y="45"/>
                </a:cxn>
                <a:cxn ang="0">
                  <a:pos x="41" y="90"/>
                </a:cxn>
                <a:cxn ang="0">
                  <a:pos x="41"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3627" name="直接连接符 23627"/>
            <p:cNvSpPr/>
            <p:nvPr/>
          </p:nvSpPr>
          <p:spPr>
            <a:xfrm>
              <a:off x="2317" y="2404"/>
              <a:ext cx="94" cy="137"/>
            </a:xfrm>
            <a:prstGeom prst="line">
              <a:avLst/>
            </a:prstGeom>
            <a:ln w="19050" cap="flat" cmpd="sng">
              <a:solidFill>
                <a:schemeClr val="tx1"/>
              </a:solidFill>
              <a:prstDash val="solid"/>
              <a:round/>
              <a:headEnd type="none" w="med" len="med"/>
              <a:tailEnd type="none" w="med" len="med"/>
            </a:ln>
          </p:spPr>
        </p:sp>
        <p:sp>
          <p:nvSpPr>
            <p:cNvPr id="23628" name="直接连接符 23628"/>
            <p:cNvSpPr/>
            <p:nvPr/>
          </p:nvSpPr>
          <p:spPr>
            <a:xfrm flipH="1">
              <a:off x="3022" y="2404"/>
              <a:ext cx="95" cy="136"/>
            </a:xfrm>
            <a:prstGeom prst="line">
              <a:avLst/>
            </a:prstGeom>
            <a:ln w="19050" cap="flat" cmpd="sng">
              <a:solidFill>
                <a:schemeClr val="tx1"/>
              </a:solidFill>
              <a:prstDash val="solid"/>
              <a:round/>
              <a:headEnd type="none" w="med" len="med"/>
              <a:tailEnd type="none" w="med" len="med"/>
            </a:ln>
          </p:spPr>
        </p:sp>
        <p:sp>
          <p:nvSpPr>
            <p:cNvPr id="23629" name="直接连接符 23629"/>
            <p:cNvSpPr/>
            <p:nvPr/>
          </p:nvSpPr>
          <p:spPr>
            <a:xfrm>
              <a:off x="2411" y="2540"/>
              <a:ext cx="141" cy="0"/>
            </a:xfrm>
            <a:prstGeom prst="line">
              <a:avLst/>
            </a:prstGeom>
            <a:ln w="19050" cap="flat" cmpd="sng">
              <a:solidFill>
                <a:schemeClr val="tx1"/>
              </a:solidFill>
              <a:prstDash val="solid"/>
              <a:round/>
              <a:headEnd type="none" w="med" len="med"/>
              <a:tailEnd type="none" w="med" len="med"/>
            </a:ln>
          </p:spPr>
        </p:sp>
        <p:sp>
          <p:nvSpPr>
            <p:cNvPr id="23630" name="直接连接符 23630"/>
            <p:cNvSpPr/>
            <p:nvPr/>
          </p:nvSpPr>
          <p:spPr>
            <a:xfrm>
              <a:off x="2881" y="2540"/>
              <a:ext cx="141" cy="0"/>
            </a:xfrm>
            <a:prstGeom prst="line">
              <a:avLst/>
            </a:prstGeom>
            <a:ln w="19050" cap="flat" cmpd="sng">
              <a:solidFill>
                <a:schemeClr val="tx1"/>
              </a:solidFill>
              <a:prstDash val="solid"/>
              <a:round/>
              <a:headEnd type="none" w="med" len="med"/>
              <a:tailEnd type="none" w="med" len="med"/>
            </a:ln>
          </p:spPr>
        </p:sp>
        <p:sp>
          <p:nvSpPr>
            <p:cNvPr id="23631" name="直接连接符 23631"/>
            <p:cNvSpPr/>
            <p:nvPr/>
          </p:nvSpPr>
          <p:spPr>
            <a:xfrm>
              <a:off x="2552" y="2540"/>
              <a:ext cx="0" cy="227"/>
            </a:xfrm>
            <a:prstGeom prst="line">
              <a:avLst/>
            </a:prstGeom>
            <a:ln w="19050" cap="flat" cmpd="sng">
              <a:solidFill>
                <a:schemeClr val="tx1"/>
              </a:solidFill>
              <a:prstDash val="solid"/>
              <a:round/>
              <a:headEnd type="none" w="med" len="med"/>
              <a:tailEnd type="none" w="med" len="med"/>
            </a:ln>
          </p:spPr>
        </p:sp>
        <p:sp>
          <p:nvSpPr>
            <p:cNvPr id="23632" name="直接连接符 23632"/>
            <p:cNvSpPr/>
            <p:nvPr/>
          </p:nvSpPr>
          <p:spPr>
            <a:xfrm>
              <a:off x="2881" y="2540"/>
              <a:ext cx="0" cy="227"/>
            </a:xfrm>
            <a:prstGeom prst="line">
              <a:avLst/>
            </a:prstGeom>
            <a:ln w="19050" cap="flat" cmpd="sng">
              <a:solidFill>
                <a:schemeClr val="tx1"/>
              </a:solidFill>
              <a:prstDash val="solid"/>
              <a:round/>
              <a:headEnd type="none" w="med" len="med"/>
              <a:tailEnd type="none" w="med" len="med"/>
            </a:ln>
          </p:spPr>
        </p:sp>
        <p:sp>
          <p:nvSpPr>
            <p:cNvPr id="23633" name="直接连接符 23633"/>
            <p:cNvSpPr/>
            <p:nvPr/>
          </p:nvSpPr>
          <p:spPr>
            <a:xfrm>
              <a:off x="2552" y="2767"/>
              <a:ext cx="329" cy="0"/>
            </a:xfrm>
            <a:prstGeom prst="line">
              <a:avLst/>
            </a:prstGeom>
            <a:ln w="19050" cap="flat" cmpd="sng">
              <a:solidFill>
                <a:schemeClr val="tx1"/>
              </a:solidFill>
              <a:prstDash val="solid"/>
              <a:round/>
              <a:headEnd type="none" w="med" len="med"/>
              <a:tailEnd type="none" w="med" len="med"/>
            </a:ln>
          </p:spPr>
        </p:sp>
        <p:sp>
          <p:nvSpPr>
            <p:cNvPr id="23634" name="矩形 23634"/>
            <p:cNvSpPr/>
            <p:nvPr/>
          </p:nvSpPr>
          <p:spPr>
            <a:xfrm flipH="1">
              <a:off x="2693" y="2359"/>
              <a:ext cx="46"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3635" name="直接连接符 23635"/>
            <p:cNvSpPr/>
            <p:nvPr/>
          </p:nvSpPr>
          <p:spPr>
            <a:xfrm flipH="1">
              <a:off x="2599" y="2359"/>
              <a:ext cx="188" cy="90"/>
            </a:xfrm>
            <a:prstGeom prst="line">
              <a:avLst/>
            </a:prstGeom>
            <a:ln w="19050" cap="flat" cmpd="sng">
              <a:solidFill>
                <a:schemeClr val="tx1"/>
              </a:solidFill>
              <a:prstDash val="solid"/>
              <a:round/>
              <a:headEnd type="none" w="med" len="med"/>
              <a:tailEnd type="none" w="med" len="med"/>
            </a:ln>
          </p:spPr>
        </p:sp>
        <p:sp>
          <p:nvSpPr>
            <p:cNvPr id="23636" name="直接连接符 23636"/>
            <p:cNvSpPr/>
            <p:nvPr/>
          </p:nvSpPr>
          <p:spPr>
            <a:xfrm flipH="1">
              <a:off x="2599" y="2495"/>
              <a:ext cx="236" cy="91"/>
            </a:xfrm>
            <a:prstGeom prst="line">
              <a:avLst/>
            </a:prstGeom>
            <a:ln w="19050" cap="flat" cmpd="sng">
              <a:solidFill>
                <a:schemeClr val="tx1"/>
              </a:solidFill>
              <a:prstDash val="solid"/>
              <a:round/>
              <a:headEnd type="none" w="med" len="med"/>
              <a:tailEnd type="none" w="med" len="med"/>
            </a:ln>
          </p:spPr>
        </p:sp>
        <p:sp>
          <p:nvSpPr>
            <p:cNvPr id="23637" name="直接连接符 23637"/>
            <p:cNvSpPr/>
            <p:nvPr/>
          </p:nvSpPr>
          <p:spPr>
            <a:xfrm>
              <a:off x="2599" y="2449"/>
              <a:ext cx="236" cy="46"/>
            </a:xfrm>
            <a:prstGeom prst="line">
              <a:avLst/>
            </a:prstGeom>
            <a:ln w="19050" cap="flat" cmpd="sng">
              <a:solidFill>
                <a:schemeClr val="tx1"/>
              </a:solidFill>
              <a:prstDash val="solid"/>
              <a:round/>
              <a:headEnd type="none" w="med" len="med"/>
              <a:tailEnd type="none" w="med" len="med"/>
            </a:ln>
          </p:spPr>
        </p:sp>
        <p:sp>
          <p:nvSpPr>
            <p:cNvPr id="23638" name="直接连接符 23638"/>
            <p:cNvSpPr/>
            <p:nvPr/>
          </p:nvSpPr>
          <p:spPr>
            <a:xfrm>
              <a:off x="2599" y="2586"/>
              <a:ext cx="236" cy="45"/>
            </a:xfrm>
            <a:prstGeom prst="line">
              <a:avLst/>
            </a:prstGeom>
            <a:ln w="19050" cap="flat" cmpd="sng">
              <a:solidFill>
                <a:schemeClr val="tx1"/>
              </a:solidFill>
              <a:prstDash val="solid"/>
              <a:round/>
              <a:headEnd type="none" w="med" len="med"/>
              <a:tailEnd type="none" w="med" len="med"/>
            </a:ln>
          </p:spPr>
        </p:sp>
        <p:sp>
          <p:nvSpPr>
            <p:cNvPr id="23639" name="直接连接符 23639"/>
            <p:cNvSpPr/>
            <p:nvPr/>
          </p:nvSpPr>
          <p:spPr>
            <a:xfrm flipH="1">
              <a:off x="2599" y="2631"/>
              <a:ext cx="236" cy="91"/>
            </a:xfrm>
            <a:prstGeom prst="line">
              <a:avLst/>
            </a:prstGeom>
            <a:ln w="19050" cap="flat" cmpd="sng">
              <a:solidFill>
                <a:schemeClr val="tx1"/>
              </a:solidFill>
              <a:prstDash val="solid"/>
              <a:round/>
              <a:headEnd type="none" w="med" len="med"/>
              <a:tailEnd type="none" w="med" len="med"/>
            </a:ln>
          </p:spPr>
        </p:sp>
        <p:sp>
          <p:nvSpPr>
            <p:cNvPr id="23640" name="直接连接符 23640"/>
            <p:cNvSpPr/>
            <p:nvPr/>
          </p:nvSpPr>
          <p:spPr>
            <a:xfrm>
              <a:off x="2599" y="2722"/>
              <a:ext cx="188" cy="45"/>
            </a:xfrm>
            <a:prstGeom prst="line">
              <a:avLst/>
            </a:prstGeom>
            <a:ln w="19050" cap="flat" cmpd="sng">
              <a:solidFill>
                <a:schemeClr val="tx1"/>
              </a:solidFill>
              <a:prstDash val="solid"/>
              <a:round/>
              <a:headEnd type="none" w="med" len="med"/>
              <a:tailEnd type="none" w="med" len="med"/>
            </a:ln>
          </p:spPr>
        </p:sp>
        <p:sp>
          <p:nvSpPr>
            <p:cNvPr id="23641" name="直接连接符 23641"/>
            <p:cNvSpPr/>
            <p:nvPr/>
          </p:nvSpPr>
          <p:spPr>
            <a:xfrm>
              <a:off x="2552" y="2994"/>
              <a:ext cx="282" cy="136"/>
            </a:xfrm>
            <a:prstGeom prst="line">
              <a:avLst/>
            </a:prstGeom>
            <a:ln w="19050" cap="flat" cmpd="sng">
              <a:solidFill>
                <a:schemeClr val="tx1"/>
              </a:solidFill>
              <a:prstDash val="solid"/>
              <a:round/>
              <a:headEnd type="none" w="med" len="med"/>
              <a:tailEnd type="none" w="med" len="med"/>
            </a:ln>
          </p:spPr>
        </p:sp>
        <p:sp>
          <p:nvSpPr>
            <p:cNvPr id="23642" name="直接连接符 23642"/>
            <p:cNvSpPr/>
            <p:nvPr/>
          </p:nvSpPr>
          <p:spPr>
            <a:xfrm flipH="1">
              <a:off x="2552" y="2994"/>
              <a:ext cx="283" cy="136"/>
            </a:xfrm>
            <a:prstGeom prst="line">
              <a:avLst/>
            </a:prstGeom>
            <a:ln w="19050" cap="flat" cmpd="sng">
              <a:solidFill>
                <a:schemeClr val="tx1"/>
              </a:solidFill>
              <a:prstDash val="solid"/>
              <a:round/>
              <a:headEnd type="none" w="med" len="med"/>
              <a:tailEnd type="none" w="med" len="med"/>
            </a:ln>
          </p:spPr>
        </p:sp>
        <p:sp>
          <p:nvSpPr>
            <p:cNvPr id="23643" name="直接连接符 23643"/>
            <p:cNvSpPr/>
            <p:nvPr/>
          </p:nvSpPr>
          <p:spPr>
            <a:xfrm>
              <a:off x="2552" y="2994"/>
              <a:ext cx="0" cy="136"/>
            </a:xfrm>
            <a:prstGeom prst="line">
              <a:avLst/>
            </a:prstGeom>
            <a:ln w="19050" cap="flat" cmpd="sng">
              <a:solidFill>
                <a:schemeClr val="tx1"/>
              </a:solidFill>
              <a:prstDash val="solid"/>
              <a:round/>
              <a:headEnd type="none" w="med" len="med"/>
              <a:tailEnd type="none" w="med" len="med"/>
            </a:ln>
          </p:spPr>
        </p:sp>
        <p:sp>
          <p:nvSpPr>
            <p:cNvPr id="23644" name="直接连接符 23644"/>
            <p:cNvSpPr/>
            <p:nvPr/>
          </p:nvSpPr>
          <p:spPr>
            <a:xfrm>
              <a:off x="2835" y="2994"/>
              <a:ext cx="0" cy="136"/>
            </a:xfrm>
            <a:prstGeom prst="line">
              <a:avLst/>
            </a:prstGeom>
            <a:ln w="19050" cap="flat" cmpd="sng">
              <a:solidFill>
                <a:schemeClr val="tx1"/>
              </a:solidFill>
              <a:prstDash val="solid"/>
              <a:round/>
              <a:headEnd type="none" w="med" len="med"/>
              <a:tailEnd type="none" w="med" len="med"/>
            </a:ln>
          </p:spPr>
        </p:sp>
        <p:sp>
          <p:nvSpPr>
            <p:cNvPr id="23645" name="矩形 23645"/>
            <p:cNvSpPr/>
            <p:nvPr/>
          </p:nvSpPr>
          <p:spPr>
            <a:xfrm>
              <a:off x="1752" y="3039"/>
              <a:ext cx="800"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3646" name="矩形 23646"/>
            <p:cNvSpPr/>
            <p:nvPr/>
          </p:nvSpPr>
          <p:spPr>
            <a:xfrm>
              <a:off x="2835" y="3039"/>
              <a:ext cx="799"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3647" name="直接连接符 23647"/>
            <p:cNvSpPr/>
            <p:nvPr/>
          </p:nvSpPr>
          <p:spPr>
            <a:xfrm flipV="1">
              <a:off x="2364" y="1950"/>
              <a:ext cx="189" cy="227"/>
            </a:xfrm>
            <a:prstGeom prst="line">
              <a:avLst/>
            </a:prstGeom>
            <a:ln w="19050" cap="flat" cmpd="sng">
              <a:solidFill>
                <a:schemeClr val="tx1"/>
              </a:solidFill>
              <a:prstDash val="solid"/>
              <a:round/>
              <a:headEnd type="none" w="med" len="med"/>
              <a:tailEnd type="triangle" w="med" len="med"/>
            </a:ln>
          </p:spPr>
        </p:sp>
        <p:sp>
          <p:nvSpPr>
            <p:cNvPr id="23648" name="直接连接符 23648"/>
            <p:cNvSpPr/>
            <p:nvPr/>
          </p:nvSpPr>
          <p:spPr>
            <a:xfrm flipV="1">
              <a:off x="3022" y="1950"/>
              <a:ext cx="189" cy="227"/>
            </a:xfrm>
            <a:prstGeom prst="line">
              <a:avLst/>
            </a:prstGeom>
            <a:ln w="19050" cap="flat" cmpd="sng">
              <a:solidFill>
                <a:schemeClr val="tx1"/>
              </a:solidFill>
              <a:prstDash val="solid"/>
              <a:round/>
              <a:headEnd type="none" w="med" len="med"/>
              <a:tailEnd type="triangle" w="med" len="med"/>
            </a:ln>
          </p:spPr>
        </p:sp>
        <p:sp>
          <p:nvSpPr>
            <p:cNvPr id="23649" name="直接连接符 23649"/>
            <p:cNvSpPr/>
            <p:nvPr/>
          </p:nvSpPr>
          <p:spPr>
            <a:xfrm flipV="1">
              <a:off x="2788" y="2812"/>
              <a:ext cx="0" cy="91"/>
            </a:xfrm>
            <a:prstGeom prst="line">
              <a:avLst/>
            </a:prstGeom>
            <a:ln w="19050" cap="flat" cmpd="sng">
              <a:solidFill>
                <a:schemeClr val="tx1"/>
              </a:solidFill>
              <a:prstDash val="solid"/>
              <a:round/>
              <a:headEnd type="none" w="med" len="med"/>
              <a:tailEnd type="triangle" w="med" len="med"/>
            </a:ln>
          </p:spPr>
        </p:sp>
        <p:sp>
          <p:nvSpPr>
            <p:cNvPr id="23650" name="直接连接符 23650"/>
            <p:cNvSpPr/>
            <p:nvPr/>
          </p:nvSpPr>
          <p:spPr>
            <a:xfrm>
              <a:off x="2788" y="2858"/>
              <a:ext cx="0" cy="90"/>
            </a:xfrm>
            <a:prstGeom prst="line">
              <a:avLst/>
            </a:prstGeom>
            <a:ln w="19050" cap="flat" cmpd="sng">
              <a:solidFill>
                <a:schemeClr val="tx1"/>
              </a:solidFill>
              <a:prstDash val="solid"/>
              <a:round/>
              <a:headEnd type="none" w="med" len="med"/>
              <a:tailEnd type="triangle" w="med" len="med"/>
            </a:ln>
          </p:spPr>
        </p:sp>
        <p:sp>
          <p:nvSpPr>
            <p:cNvPr id="23651" name="矩形 23651"/>
            <p:cNvSpPr/>
            <p:nvPr/>
          </p:nvSpPr>
          <p:spPr>
            <a:xfrm>
              <a:off x="295" y="1951"/>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供气</a:t>
              </a:r>
              <a:endParaRPr lang="zh-CN" altLang="en-US" sz="2400" b="1" dirty="0">
                <a:latin typeface="Arial" panose="020B0604020202020204" pitchFamily="34" charset="0"/>
              </a:endParaRPr>
            </a:p>
          </p:txBody>
        </p:sp>
        <p:sp>
          <p:nvSpPr>
            <p:cNvPr id="23652" name="矩形 23652"/>
            <p:cNvSpPr/>
            <p:nvPr/>
          </p:nvSpPr>
          <p:spPr>
            <a:xfrm>
              <a:off x="2976" y="2631"/>
              <a:ext cx="1222"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气动执行器</a:t>
              </a:r>
              <a:endParaRPr lang="zh-CN" altLang="en-US" sz="2400" b="1" dirty="0">
                <a:latin typeface="Arial" panose="020B0604020202020204" pitchFamily="34" charset="0"/>
              </a:endParaRPr>
            </a:p>
          </p:txBody>
        </p:sp>
        <p:sp>
          <p:nvSpPr>
            <p:cNvPr id="23653" name="矩形 23653"/>
            <p:cNvSpPr/>
            <p:nvPr/>
          </p:nvSpPr>
          <p:spPr>
            <a:xfrm>
              <a:off x="3198" y="681"/>
              <a:ext cx="1769" cy="725"/>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3654" name="直接连接符 23654"/>
            <p:cNvSpPr/>
            <p:nvPr/>
          </p:nvSpPr>
          <p:spPr>
            <a:xfrm>
              <a:off x="4694" y="681"/>
              <a:ext cx="0" cy="136"/>
            </a:xfrm>
            <a:prstGeom prst="line">
              <a:avLst/>
            </a:prstGeom>
            <a:ln w="9525" cap="flat" cmpd="sng">
              <a:solidFill>
                <a:schemeClr val="tx1"/>
              </a:solidFill>
              <a:prstDash val="solid"/>
              <a:round/>
              <a:headEnd type="none" w="med" len="med"/>
              <a:tailEnd type="none" w="med" len="med"/>
            </a:ln>
          </p:spPr>
        </p:sp>
        <p:sp>
          <p:nvSpPr>
            <p:cNvPr id="23655" name="直接连接符 23655"/>
            <p:cNvSpPr/>
            <p:nvPr/>
          </p:nvSpPr>
          <p:spPr>
            <a:xfrm>
              <a:off x="4785" y="681"/>
              <a:ext cx="0" cy="136"/>
            </a:xfrm>
            <a:prstGeom prst="line">
              <a:avLst/>
            </a:prstGeom>
            <a:ln w="9525" cap="flat" cmpd="sng">
              <a:solidFill>
                <a:schemeClr val="tx1"/>
              </a:solidFill>
              <a:prstDash val="solid"/>
              <a:round/>
              <a:headEnd type="none" w="med" len="med"/>
              <a:tailEnd type="none" w="med" len="med"/>
            </a:ln>
          </p:spPr>
        </p:sp>
        <p:sp>
          <p:nvSpPr>
            <p:cNvPr id="23656" name="直接连接符 23656"/>
            <p:cNvSpPr/>
            <p:nvPr/>
          </p:nvSpPr>
          <p:spPr>
            <a:xfrm>
              <a:off x="3470" y="1270"/>
              <a:ext cx="0" cy="136"/>
            </a:xfrm>
            <a:prstGeom prst="line">
              <a:avLst/>
            </a:prstGeom>
            <a:ln w="9525" cap="flat" cmpd="sng">
              <a:solidFill>
                <a:schemeClr val="tx1"/>
              </a:solidFill>
              <a:prstDash val="solid"/>
              <a:round/>
              <a:headEnd type="none" w="med" len="med"/>
              <a:tailEnd type="none" w="med" len="med"/>
            </a:ln>
          </p:spPr>
        </p:sp>
        <p:sp>
          <p:nvSpPr>
            <p:cNvPr id="23657" name="直接连接符 23657"/>
            <p:cNvSpPr/>
            <p:nvPr/>
          </p:nvSpPr>
          <p:spPr>
            <a:xfrm>
              <a:off x="3561" y="1270"/>
              <a:ext cx="0" cy="136"/>
            </a:xfrm>
            <a:prstGeom prst="line">
              <a:avLst/>
            </a:prstGeom>
            <a:ln w="9525" cap="flat" cmpd="sng">
              <a:solidFill>
                <a:schemeClr val="tx1"/>
              </a:solidFill>
              <a:prstDash val="solid"/>
              <a:round/>
              <a:headEnd type="none" w="med" len="med"/>
              <a:tailEnd type="none" w="med" len="med"/>
            </a:ln>
          </p:spPr>
        </p:sp>
        <p:sp>
          <p:nvSpPr>
            <p:cNvPr id="23658" name="直接连接符 23658"/>
            <p:cNvSpPr/>
            <p:nvPr/>
          </p:nvSpPr>
          <p:spPr>
            <a:xfrm>
              <a:off x="4694" y="1270"/>
              <a:ext cx="0" cy="136"/>
            </a:xfrm>
            <a:prstGeom prst="line">
              <a:avLst/>
            </a:prstGeom>
            <a:ln w="9525" cap="flat" cmpd="sng">
              <a:solidFill>
                <a:schemeClr val="tx1"/>
              </a:solidFill>
              <a:prstDash val="solid"/>
              <a:round/>
              <a:headEnd type="none" w="med" len="med"/>
              <a:tailEnd type="none" w="med" len="med"/>
            </a:ln>
          </p:spPr>
        </p:sp>
        <p:sp>
          <p:nvSpPr>
            <p:cNvPr id="23659" name="直接连接符 23659"/>
            <p:cNvSpPr/>
            <p:nvPr/>
          </p:nvSpPr>
          <p:spPr>
            <a:xfrm>
              <a:off x="4785" y="1270"/>
              <a:ext cx="0" cy="136"/>
            </a:xfrm>
            <a:prstGeom prst="line">
              <a:avLst/>
            </a:prstGeom>
            <a:ln w="9525" cap="flat" cmpd="sng">
              <a:solidFill>
                <a:schemeClr val="tx1"/>
              </a:solidFill>
              <a:prstDash val="solid"/>
              <a:round/>
              <a:headEnd type="none" w="med" len="med"/>
              <a:tailEnd type="none" w="med" len="med"/>
            </a:ln>
          </p:spPr>
        </p:sp>
        <p:sp>
          <p:nvSpPr>
            <p:cNvPr id="23660" name="直接连接符 23660"/>
            <p:cNvSpPr/>
            <p:nvPr/>
          </p:nvSpPr>
          <p:spPr>
            <a:xfrm>
              <a:off x="3288" y="817"/>
              <a:ext cx="1407" cy="0"/>
            </a:xfrm>
            <a:prstGeom prst="line">
              <a:avLst/>
            </a:prstGeom>
            <a:ln w="9525" cap="flat" cmpd="sng">
              <a:solidFill>
                <a:schemeClr val="tx1"/>
              </a:solidFill>
              <a:prstDash val="solid"/>
              <a:round/>
              <a:headEnd type="none" w="med" len="med"/>
              <a:tailEnd type="none" w="med" len="med"/>
            </a:ln>
          </p:spPr>
        </p:sp>
        <p:sp>
          <p:nvSpPr>
            <p:cNvPr id="23661" name="直接连接符 23661"/>
            <p:cNvSpPr/>
            <p:nvPr/>
          </p:nvSpPr>
          <p:spPr>
            <a:xfrm>
              <a:off x="3288" y="1270"/>
              <a:ext cx="1407" cy="0"/>
            </a:xfrm>
            <a:prstGeom prst="line">
              <a:avLst/>
            </a:prstGeom>
            <a:ln w="9525" cap="flat" cmpd="sng">
              <a:solidFill>
                <a:schemeClr val="tx1"/>
              </a:solidFill>
              <a:prstDash val="solid"/>
              <a:round/>
              <a:headEnd type="none" w="med" len="med"/>
              <a:tailEnd type="none" w="med" len="med"/>
            </a:ln>
          </p:spPr>
        </p:sp>
        <p:sp>
          <p:nvSpPr>
            <p:cNvPr id="23662" name="直接连接符 23662"/>
            <p:cNvSpPr/>
            <p:nvPr/>
          </p:nvSpPr>
          <p:spPr>
            <a:xfrm>
              <a:off x="3288" y="817"/>
              <a:ext cx="0" cy="453"/>
            </a:xfrm>
            <a:prstGeom prst="line">
              <a:avLst/>
            </a:prstGeom>
            <a:ln w="9525" cap="flat" cmpd="sng">
              <a:solidFill>
                <a:schemeClr val="tx1"/>
              </a:solidFill>
              <a:prstDash val="solid"/>
              <a:round/>
              <a:headEnd type="none" w="med" len="med"/>
              <a:tailEnd type="none" w="med" len="med"/>
            </a:ln>
          </p:spPr>
        </p:sp>
        <p:sp>
          <p:nvSpPr>
            <p:cNvPr id="23663" name="直接连接符 23663"/>
            <p:cNvSpPr/>
            <p:nvPr/>
          </p:nvSpPr>
          <p:spPr>
            <a:xfrm>
              <a:off x="4695" y="817"/>
              <a:ext cx="45" cy="45"/>
            </a:xfrm>
            <a:prstGeom prst="line">
              <a:avLst/>
            </a:prstGeom>
            <a:ln w="9525" cap="flat" cmpd="sng">
              <a:solidFill>
                <a:schemeClr val="tx1"/>
              </a:solidFill>
              <a:prstDash val="solid"/>
              <a:round/>
              <a:headEnd type="none" w="med" len="med"/>
              <a:tailEnd type="none" w="med" len="med"/>
            </a:ln>
          </p:spPr>
        </p:sp>
        <p:sp>
          <p:nvSpPr>
            <p:cNvPr id="23664" name="直接连接符 23664"/>
            <p:cNvSpPr/>
            <p:nvPr/>
          </p:nvSpPr>
          <p:spPr>
            <a:xfrm flipH="1">
              <a:off x="4740" y="817"/>
              <a:ext cx="45" cy="45"/>
            </a:xfrm>
            <a:prstGeom prst="line">
              <a:avLst/>
            </a:prstGeom>
            <a:ln w="9525" cap="flat" cmpd="sng">
              <a:solidFill>
                <a:schemeClr val="tx1"/>
              </a:solidFill>
              <a:prstDash val="solid"/>
              <a:round/>
              <a:headEnd type="none" w="med" len="med"/>
              <a:tailEnd type="none" w="med" len="med"/>
            </a:ln>
          </p:spPr>
        </p:sp>
        <p:sp>
          <p:nvSpPr>
            <p:cNvPr id="23665" name="直接连接符 23665"/>
            <p:cNvSpPr/>
            <p:nvPr/>
          </p:nvSpPr>
          <p:spPr>
            <a:xfrm flipH="1" flipV="1">
              <a:off x="4740" y="1225"/>
              <a:ext cx="45" cy="45"/>
            </a:xfrm>
            <a:prstGeom prst="line">
              <a:avLst/>
            </a:prstGeom>
            <a:ln w="9525" cap="flat" cmpd="sng">
              <a:solidFill>
                <a:schemeClr val="tx1"/>
              </a:solidFill>
              <a:prstDash val="solid"/>
              <a:round/>
              <a:headEnd type="none" w="med" len="med"/>
              <a:tailEnd type="none" w="med" len="med"/>
            </a:ln>
          </p:spPr>
        </p:sp>
        <p:sp>
          <p:nvSpPr>
            <p:cNvPr id="23666" name="直接连接符 23666"/>
            <p:cNvSpPr/>
            <p:nvPr/>
          </p:nvSpPr>
          <p:spPr>
            <a:xfrm flipV="1">
              <a:off x="4695" y="1225"/>
              <a:ext cx="45" cy="45"/>
            </a:xfrm>
            <a:prstGeom prst="line">
              <a:avLst/>
            </a:prstGeom>
            <a:ln w="9525" cap="flat" cmpd="sng">
              <a:solidFill>
                <a:schemeClr val="tx1"/>
              </a:solidFill>
              <a:prstDash val="solid"/>
              <a:round/>
              <a:headEnd type="none" w="med" len="med"/>
              <a:tailEnd type="none" w="med" len="med"/>
            </a:ln>
          </p:spPr>
        </p:sp>
        <p:sp>
          <p:nvSpPr>
            <p:cNvPr id="23667" name="直接连接符 23667"/>
            <p:cNvSpPr/>
            <p:nvPr/>
          </p:nvSpPr>
          <p:spPr>
            <a:xfrm>
              <a:off x="4785" y="817"/>
              <a:ext cx="91" cy="0"/>
            </a:xfrm>
            <a:prstGeom prst="line">
              <a:avLst/>
            </a:prstGeom>
            <a:ln w="9525" cap="flat" cmpd="sng">
              <a:solidFill>
                <a:schemeClr val="tx1"/>
              </a:solidFill>
              <a:prstDash val="solid"/>
              <a:round/>
              <a:headEnd type="none" w="med" len="med"/>
              <a:tailEnd type="none" w="med" len="med"/>
            </a:ln>
          </p:spPr>
        </p:sp>
        <p:sp>
          <p:nvSpPr>
            <p:cNvPr id="23668" name="直接连接符 23668"/>
            <p:cNvSpPr/>
            <p:nvPr/>
          </p:nvSpPr>
          <p:spPr>
            <a:xfrm>
              <a:off x="4785" y="1270"/>
              <a:ext cx="91" cy="0"/>
            </a:xfrm>
            <a:prstGeom prst="line">
              <a:avLst/>
            </a:prstGeom>
            <a:ln w="9525" cap="flat" cmpd="sng">
              <a:solidFill>
                <a:schemeClr val="tx1"/>
              </a:solidFill>
              <a:prstDash val="solid"/>
              <a:round/>
              <a:headEnd type="none" w="med" len="med"/>
              <a:tailEnd type="none" w="med" len="med"/>
            </a:ln>
          </p:spPr>
        </p:sp>
        <p:sp>
          <p:nvSpPr>
            <p:cNvPr id="23669" name="直接连接符 23669"/>
            <p:cNvSpPr/>
            <p:nvPr/>
          </p:nvSpPr>
          <p:spPr>
            <a:xfrm>
              <a:off x="4876" y="817"/>
              <a:ext cx="0" cy="453"/>
            </a:xfrm>
            <a:prstGeom prst="line">
              <a:avLst/>
            </a:prstGeom>
            <a:ln w="9525" cap="flat" cmpd="sng">
              <a:solidFill>
                <a:schemeClr val="tx1"/>
              </a:solidFill>
              <a:prstDash val="solid"/>
              <a:round/>
              <a:headEnd type="none" w="med" len="med"/>
              <a:tailEnd type="none" w="med" len="med"/>
            </a:ln>
          </p:spPr>
        </p:sp>
        <p:sp>
          <p:nvSpPr>
            <p:cNvPr id="23670" name="直接连接符 23670"/>
            <p:cNvSpPr/>
            <p:nvPr/>
          </p:nvSpPr>
          <p:spPr>
            <a:xfrm>
              <a:off x="3515" y="953"/>
              <a:ext cx="726" cy="0"/>
            </a:xfrm>
            <a:prstGeom prst="line">
              <a:avLst/>
            </a:prstGeom>
            <a:ln w="9525" cap="flat" cmpd="sng">
              <a:solidFill>
                <a:schemeClr val="tx1"/>
              </a:solidFill>
              <a:prstDash val="solid"/>
              <a:round/>
              <a:headEnd type="none" w="med" len="med"/>
              <a:tailEnd type="none" w="med" len="med"/>
            </a:ln>
          </p:spPr>
        </p:sp>
        <p:sp>
          <p:nvSpPr>
            <p:cNvPr id="23671" name="直接连接符 23671"/>
            <p:cNvSpPr/>
            <p:nvPr/>
          </p:nvSpPr>
          <p:spPr>
            <a:xfrm>
              <a:off x="3379" y="998"/>
              <a:ext cx="862" cy="0"/>
            </a:xfrm>
            <a:prstGeom prst="line">
              <a:avLst/>
            </a:prstGeom>
            <a:ln w="9525" cap="flat" cmpd="sng">
              <a:solidFill>
                <a:schemeClr val="tx1"/>
              </a:solidFill>
              <a:prstDash val="solid"/>
              <a:round/>
              <a:headEnd type="none" w="med" len="med"/>
              <a:tailEnd type="none" w="med" len="med"/>
            </a:ln>
          </p:spPr>
        </p:sp>
        <p:sp>
          <p:nvSpPr>
            <p:cNvPr id="23672" name="直接连接符 23672"/>
            <p:cNvSpPr/>
            <p:nvPr/>
          </p:nvSpPr>
          <p:spPr>
            <a:xfrm>
              <a:off x="3379" y="1044"/>
              <a:ext cx="862" cy="0"/>
            </a:xfrm>
            <a:prstGeom prst="line">
              <a:avLst/>
            </a:prstGeom>
            <a:ln w="9525" cap="flat" cmpd="sng">
              <a:solidFill>
                <a:schemeClr val="tx1"/>
              </a:solidFill>
              <a:prstDash val="solid"/>
              <a:round/>
              <a:headEnd type="none" w="med" len="med"/>
              <a:tailEnd type="none" w="med" len="med"/>
            </a:ln>
          </p:spPr>
        </p:sp>
        <p:sp>
          <p:nvSpPr>
            <p:cNvPr id="23673" name="直接连接符 23673"/>
            <p:cNvSpPr/>
            <p:nvPr/>
          </p:nvSpPr>
          <p:spPr>
            <a:xfrm>
              <a:off x="3379" y="998"/>
              <a:ext cx="0" cy="46"/>
            </a:xfrm>
            <a:prstGeom prst="line">
              <a:avLst/>
            </a:prstGeom>
            <a:ln w="9525" cap="flat" cmpd="sng">
              <a:solidFill>
                <a:schemeClr val="tx1"/>
              </a:solidFill>
              <a:prstDash val="solid"/>
              <a:round/>
              <a:headEnd type="none" w="med" len="med"/>
              <a:tailEnd type="none" w="med" len="med"/>
            </a:ln>
          </p:spPr>
        </p:sp>
        <p:sp>
          <p:nvSpPr>
            <p:cNvPr id="23674" name="直接连接符 23674"/>
            <p:cNvSpPr/>
            <p:nvPr/>
          </p:nvSpPr>
          <p:spPr>
            <a:xfrm>
              <a:off x="3515" y="953"/>
              <a:ext cx="0" cy="45"/>
            </a:xfrm>
            <a:prstGeom prst="line">
              <a:avLst/>
            </a:prstGeom>
            <a:ln w="9525" cap="flat" cmpd="sng">
              <a:solidFill>
                <a:schemeClr val="tx1"/>
              </a:solidFill>
              <a:prstDash val="solid"/>
              <a:round/>
              <a:headEnd type="none" w="med" len="med"/>
              <a:tailEnd type="none" w="med" len="med"/>
            </a:ln>
          </p:spPr>
        </p:sp>
        <p:sp>
          <p:nvSpPr>
            <p:cNvPr id="23675" name="直接连接符 23675"/>
            <p:cNvSpPr/>
            <p:nvPr/>
          </p:nvSpPr>
          <p:spPr>
            <a:xfrm flipV="1">
              <a:off x="4241" y="953"/>
              <a:ext cx="499" cy="45"/>
            </a:xfrm>
            <a:prstGeom prst="line">
              <a:avLst/>
            </a:prstGeom>
            <a:ln w="9525" cap="flat" cmpd="sng">
              <a:solidFill>
                <a:schemeClr val="tx1"/>
              </a:solidFill>
              <a:prstDash val="solid"/>
              <a:round/>
              <a:headEnd type="none" w="med" len="med"/>
              <a:tailEnd type="none" w="med" len="med"/>
            </a:ln>
          </p:spPr>
        </p:sp>
        <p:sp>
          <p:nvSpPr>
            <p:cNvPr id="23676" name="直接连接符 23676"/>
            <p:cNvSpPr/>
            <p:nvPr/>
          </p:nvSpPr>
          <p:spPr>
            <a:xfrm flipV="1">
              <a:off x="4241" y="998"/>
              <a:ext cx="499" cy="46"/>
            </a:xfrm>
            <a:prstGeom prst="line">
              <a:avLst/>
            </a:prstGeom>
            <a:ln w="9525" cap="flat" cmpd="sng">
              <a:solidFill>
                <a:schemeClr val="tx1"/>
              </a:solidFill>
              <a:prstDash val="solid"/>
              <a:round/>
              <a:headEnd type="none" w="med" len="med"/>
              <a:tailEnd type="none" w="med" len="med"/>
            </a:ln>
          </p:spPr>
        </p:sp>
        <p:sp>
          <p:nvSpPr>
            <p:cNvPr id="23677" name="直接连接符 23677"/>
            <p:cNvSpPr/>
            <p:nvPr/>
          </p:nvSpPr>
          <p:spPr>
            <a:xfrm flipV="1">
              <a:off x="4241" y="907"/>
              <a:ext cx="499" cy="46"/>
            </a:xfrm>
            <a:prstGeom prst="line">
              <a:avLst/>
            </a:prstGeom>
            <a:ln w="9525" cap="flat" cmpd="sng">
              <a:solidFill>
                <a:schemeClr val="tx1"/>
              </a:solidFill>
              <a:prstDash val="solid"/>
              <a:round/>
              <a:headEnd type="none" w="med" len="med"/>
              <a:tailEnd type="none" w="med" len="med"/>
            </a:ln>
          </p:spPr>
        </p:sp>
        <p:sp>
          <p:nvSpPr>
            <p:cNvPr id="23678" name="直接连接符 23678"/>
            <p:cNvSpPr/>
            <p:nvPr/>
          </p:nvSpPr>
          <p:spPr>
            <a:xfrm>
              <a:off x="4740" y="907"/>
              <a:ext cx="0" cy="46"/>
            </a:xfrm>
            <a:prstGeom prst="line">
              <a:avLst/>
            </a:prstGeom>
            <a:ln w="9525" cap="flat" cmpd="sng">
              <a:solidFill>
                <a:schemeClr val="tx1"/>
              </a:solidFill>
              <a:prstDash val="solid"/>
              <a:round/>
              <a:headEnd type="none" w="med" len="med"/>
              <a:tailEnd type="none" w="med" len="med"/>
            </a:ln>
          </p:spPr>
        </p:sp>
        <p:sp>
          <p:nvSpPr>
            <p:cNvPr id="23679" name="直接连接符 23679"/>
            <p:cNvSpPr/>
            <p:nvPr/>
          </p:nvSpPr>
          <p:spPr>
            <a:xfrm>
              <a:off x="4740" y="953"/>
              <a:ext cx="0" cy="45"/>
            </a:xfrm>
            <a:prstGeom prst="line">
              <a:avLst/>
            </a:prstGeom>
            <a:ln w="9525" cap="flat" cmpd="sng">
              <a:solidFill>
                <a:schemeClr val="tx1"/>
              </a:solidFill>
              <a:prstDash val="solid"/>
              <a:round/>
              <a:headEnd type="none" w="med" len="med"/>
              <a:tailEnd type="none" w="med" len="med"/>
            </a:ln>
          </p:spPr>
        </p:sp>
        <p:sp>
          <p:nvSpPr>
            <p:cNvPr id="23680" name="矩形 23680"/>
            <p:cNvSpPr/>
            <p:nvPr/>
          </p:nvSpPr>
          <p:spPr>
            <a:xfrm>
              <a:off x="3651" y="363"/>
              <a:ext cx="363" cy="91"/>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3681" name="直接连接符 23681"/>
            <p:cNvSpPr/>
            <p:nvPr/>
          </p:nvSpPr>
          <p:spPr>
            <a:xfrm flipH="1" flipV="1">
              <a:off x="3424" y="227"/>
              <a:ext cx="1" cy="771"/>
            </a:xfrm>
            <a:prstGeom prst="line">
              <a:avLst/>
            </a:prstGeom>
            <a:ln w="9525" cap="flat" cmpd="sng">
              <a:solidFill>
                <a:schemeClr val="tx1"/>
              </a:solidFill>
              <a:prstDash val="solid"/>
              <a:round/>
              <a:headEnd type="none" w="med" len="med"/>
              <a:tailEnd type="none" w="med" len="med"/>
            </a:ln>
          </p:spPr>
        </p:sp>
        <p:sp>
          <p:nvSpPr>
            <p:cNvPr id="23682" name="直接连接符 23682"/>
            <p:cNvSpPr/>
            <p:nvPr/>
          </p:nvSpPr>
          <p:spPr>
            <a:xfrm flipH="1">
              <a:off x="3425" y="409"/>
              <a:ext cx="226" cy="0"/>
            </a:xfrm>
            <a:prstGeom prst="line">
              <a:avLst/>
            </a:prstGeom>
            <a:ln w="9525" cap="flat" cmpd="sng">
              <a:solidFill>
                <a:schemeClr val="tx1"/>
              </a:solidFill>
              <a:prstDash val="solid"/>
              <a:round/>
              <a:headEnd type="none" w="med" len="med"/>
              <a:tailEnd type="none" w="med" len="med"/>
            </a:ln>
          </p:spPr>
        </p:sp>
        <p:sp>
          <p:nvSpPr>
            <p:cNvPr id="23683" name="直接连接符 23683"/>
            <p:cNvSpPr/>
            <p:nvPr/>
          </p:nvSpPr>
          <p:spPr>
            <a:xfrm flipH="1">
              <a:off x="4014" y="409"/>
              <a:ext cx="182" cy="0"/>
            </a:xfrm>
            <a:prstGeom prst="line">
              <a:avLst/>
            </a:prstGeom>
            <a:ln w="9525" cap="flat" cmpd="sng">
              <a:solidFill>
                <a:schemeClr val="tx1"/>
              </a:solidFill>
              <a:prstDash val="solid"/>
              <a:round/>
              <a:headEnd type="none" w="med" len="med"/>
              <a:tailEnd type="none" w="med" len="med"/>
            </a:ln>
          </p:spPr>
        </p:sp>
        <p:sp>
          <p:nvSpPr>
            <p:cNvPr id="23684" name="直接连接符 23684"/>
            <p:cNvSpPr/>
            <p:nvPr/>
          </p:nvSpPr>
          <p:spPr>
            <a:xfrm>
              <a:off x="4195" y="227"/>
              <a:ext cx="1" cy="726"/>
            </a:xfrm>
            <a:prstGeom prst="line">
              <a:avLst/>
            </a:prstGeom>
            <a:ln w="9525" cap="flat" cmpd="sng">
              <a:solidFill>
                <a:schemeClr val="tx1"/>
              </a:solidFill>
              <a:prstDash val="solid"/>
              <a:round/>
              <a:headEnd type="none" w="med" len="med"/>
              <a:tailEnd type="none" w="med" len="med"/>
            </a:ln>
          </p:spPr>
        </p:sp>
        <p:grpSp>
          <p:nvGrpSpPr>
            <p:cNvPr id="23685" name="组合 23685"/>
            <p:cNvGrpSpPr/>
            <p:nvPr/>
          </p:nvGrpSpPr>
          <p:grpSpPr>
            <a:xfrm>
              <a:off x="3198" y="681"/>
              <a:ext cx="407" cy="136"/>
              <a:chOff x="0" y="0"/>
              <a:chExt cx="407" cy="136"/>
            </a:xfrm>
          </p:grpSpPr>
          <p:sp>
            <p:nvSpPr>
              <p:cNvPr id="23686" name="直接连接符 23686"/>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687" name="直接连接符 23687"/>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688" name="直接连接符 23688"/>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3689" name="组合 23689"/>
            <p:cNvGrpSpPr/>
            <p:nvPr/>
          </p:nvGrpSpPr>
          <p:grpSpPr>
            <a:xfrm>
              <a:off x="3651" y="681"/>
              <a:ext cx="407" cy="136"/>
              <a:chOff x="0" y="0"/>
              <a:chExt cx="407" cy="136"/>
            </a:xfrm>
          </p:grpSpPr>
          <p:sp>
            <p:nvSpPr>
              <p:cNvPr id="23690" name="直接连接符 23690"/>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691" name="直接连接符 23691"/>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692" name="直接连接符 23692"/>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3693" name="组合 23693"/>
            <p:cNvGrpSpPr/>
            <p:nvPr/>
          </p:nvGrpSpPr>
          <p:grpSpPr>
            <a:xfrm>
              <a:off x="4150" y="681"/>
              <a:ext cx="407" cy="136"/>
              <a:chOff x="0" y="0"/>
              <a:chExt cx="407" cy="136"/>
            </a:xfrm>
          </p:grpSpPr>
          <p:sp>
            <p:nvSpPr>
              <p:cNvPr id="23694" name="直接连接符 23694"/>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695" name="直接连接符 23695"/>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696" name="直接连接符 23696"/>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3697" name="组合 23697"/>
            <p:cNvGrpSpPr/>
            <p:nvPr/>
          </p:nvGrpSpPr>
          <p:grpSpPr>
            <a:xfrm>
              <a:off x="3697" y="1270"/>
              <a:ext cx="407" cy="136"/>
              <a:chOff x="0" y="0"/>
              <a:chExt cx="407" cy="136"/>
            </a:xfrm>
          </p:grpSpPr>
          <p:sp>
            <p:nvSpPr>
              <p:cNvPr id="23698" name="直接连接符 23698"/>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699" name="直接连接符 23699"/>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700" name="直接连接符 23700"/>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3701" name="组合 23701"/>
            <p:cNvGrpSpPr/>
            <p:nvPr/>
          </p:nvGrpSpPr>
          <p:grpSpPr>
            <a:xfrm>
              <a:off x="4196" y="1270"/>
              <a:ext cx="407" cy="136"/>
              <a:chOff x="0" y="0"/>
              <a:chExt cx="407" cy="136"/>
            </a:xfrm>
          </p:grpSpPr>
          <p:sp>
            <p:nvSpPr>
              <p:cNvPr id="23702" name="直接连接符 23702"/>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3703" name="直接连接符 23703"/>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3704" name="直接连接符 23704"/>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sp>
          <p:nvSpPr>
            <p:cNvPr id="23705" name="直接连接符 23705"/>
            <p:cNvSpPr/>
            <p:nvPr/>
          </p:nvSpPr>
          <p:spPr>
            <a:xfrm flipH="1">
              <a:off x="4876" y="681"/>
              <a:ext cx="90" cy="136"/>
            </a:xfrm>
            <a:prstGeom prst="line">
              <a:avLst/>
            </a:prstGeom>
            <a:ln w="9525" cap="flat" cmpd="sng">
              <a:solidFill>
                <a:schemeClr val="tx1"/>
              </a:solidFill>
              <a:prstDash val="solid"/>
              <a:round/>
              <a:headEnd type="none" w="med" len="med"/>
              <a:tailEnd type="none" w="med" len="med"/>
            </a:ln>
          </p:spPr>
        </p:sp>
        <p:sp>
          <p:nvSpPr>
            <p:cNvPr id="23706" name="直接连接符 23706"/>
            <p:cNvSpPr/>
            <p:nvPr/>
          </p:nvSpPr>
          <p:spPr>
            <a:xfrm flipH="1">
              <a:off x="4876" y="908"/>
              <a:ext cx="90" cy="136"/>
            </a:xfrm>
            <a:prstGeom prst="line">
              <a:avLst/>
            </a:prstGeom>
            <a:ln w="9525" cap="flat" cmpd="sng">
              <a:solidFill>
                <a:schemeClr val="tx1"/>
              </a:solidFill>
              <a:prstDash val="solid"/>
              <a:round/>
              <a:headEnd type="none" w="med" len="med"/>
              <a:tailEnd type="none" w="med" len="med"/>
            </a:ln>
          </p:spPr>
        </p:sp>
        <p:sp>
          <p:nvSpPr>
            <p:cNvPr id="23707" name="直接连接符 23707"/>
            <p:cNvSpPr/>
            <p:nvPr/>
          </p:nvSpPr>
          <p:spPr>
            <a:xfrm flipH="1">
              <a:off x="4876" y="1089"/>
              <a:ext cx="90" cy="136"/>
            </a:xfrm>
            <a:prstGeom prst="line">
              <a:avLst/>
            </a:prstGeom>
            <a:ln w="9525" cap="flat" cmpd="sng">
              <a:solidFill>
                <a:schemeClr val="tx1"/>
              </a:solidFill>
              <a:prstDash val="solid"/>
              <a:round/>
              <a:headEnd type="none" w="med" len="med"/>
              <a:tailEnd type="none" w="med" len="med"/>
            </a:ln>
          </p:spPr>
        </p:sp>
        <p:sp>
          <p:nvSpPr>
            <p:cNvPr id="23708" name="直接连接符 23708"/>
            <p:cNvSpPr/>
            <p:nvPr/>
          </p:nvSpPr>
          <p:spPr>
            <a:xfrm flipH="1">
              <a:off x="3198" y="908"/>
              <a:ext cx="90" cy="136"/>
            </a:xfrm>
            <a:prstGeom prst="line">
              <a:avLst/>
            </a:prstGeom>
            <a:ln w="9525" cap="flat" cmpd="sng">
              <a:solidFill>
                <a:schemeClr val="tx1"/>
              </a:solidFill>
              <a:prstDash val="solid"/>
              <a:round/>
              <a:headEnd type="none" w="med" len="med"/>
              <a:tailEnd type="none" w="med" len="med"/>
            </a:ln>
          </p:spPr>
        </p:sp>
        <p:sp>
          <p:nvSpPr>
            <p:cNvPr id="23709" name="直接连接符 23709"/>
            <p:cNvSpPr/>
            <p:nvPr/>
          </p:nvSpPr>
          <p:spPr>
            <a:xfrm flipH="1">
              <a:off x="3198" y="1134"/>
              <a:ext cx="90" cy="136"/>
            </a:xfrm>
            <a:prstGeom prst="line">
              <a:avLst/>
            </a:prstGeom>
            <a:ln w="9525" cap="flat" cmpd="sng">
              <a:solidFill>
                <a:schemeClr val="tx1"/>
              </a:solidFill>
              <a:prstDash val="solid"/>
              <a:round/>
              <a:headEnd type="none" w="med" len="med"/>
              <a:tailEnd type="none" w="med" len="med"/>
            </a:ln>
          </p:spPr>
        </p:sp>
        <p:sp>
          <p:nvSpPr>
            <p:cNvPr id="23710" name="直接连接符 23710"/>
            <p:cNvSpPr/>
            <p:nvPr/>
          </p:nvSpPr>
          <p:spPr>
            <a:xfrm flipH="1">
              <a:off x="3288" y="1270"/>
              <a:ext cx="90" cy="136"/>
            </a:xfrm>
            <a:prstGeom prst="line">
              <a:avLst/>
            </a:prstGeom>
            <a:ln w="9525" cap="flat" cmpd="sng">
              <a:solidFill>
                <a:schemeClr val="tx1"/>
              </a:solidFill>
              <a:prstDash val="solid"/>
              <a:round/>
              <a:headEnd type="none" w="med" len="med"/>
              <a:tailEnd type="none" w="med" len="med"/>
            </a:ln>
          </p:spPr>
        </p:sp>
        <p:sp>
          <p:nvSpPr>
            <p:cNvPr id="23711" name="直接连接符 23711"/>
            <p:cNvSpPr/>
            <p:nvPr/>
          </p:nvSpPr>
          <p:spPr>
            <a:xfrm flipH="1">
              <a:off x="4876" y="1270"/>
              <a:ext cx="90" cy="136"/>
            </a:xfrm>
            <a:prstGeom prst="line">
              <a:avLst/>
            </a:prstGeom>
            <a:ln w="9525" cap="flat" cmpd="sng">
              <a:solidFill>
                <a:schemeClr val="tx1"/>
              </a:solidFill>
              <a:prstDash val="solid"/>
              <a:round/>
              <a:headEnd type="none" w="med" len="med"/>
              <a:tailEnd type="none" w="med" len="med"/>
            </a:ln>
          </p:spPr>
        </p:sp>
        <p:sp>
          <p:nvSpPr>
            <p:cNvPr id="23712" name="直接连接符 23712"/>
            <p:cNvSpPr/>
            <p:nvPr/>
          </p:nvSpPr>
          <p:spPr>
            <a:xfrm flipV="1">
              <a:off x="4332" y="499"/>
              <a:ext cx="181" cy="499"/>
            </a:xfrm>
            <a:prstGeom prst="line">
              <a:avLst/>
            </a:prstGeom>
            <a:ln w="9525" cap="flat" cmpd="sng">
              <a:solidFill>
                <a:schemeClr val="tx1"/>
              </a:solidFill>
              <a:prstDash val="solid"/>
              <a:round/>
              <a:headEnd type="none" w="med" len="med"/>
              <a:tailEnd type="none" w="med" len="med"/>
            </a:ln>
          </p:spPr>
        </p:sp>
        <p:sp>
          <p:nvSpPr>
            <p:cNvPr id="23713" name="直接连接符 23713"/>
            <p:cNvSpPr/>
            <p:nvPr/>
          </p:nvSpPr>
          <p:spPr>
            <a:xfrm>
              <a:off x="839" y="1406"/>
              <a:ext cx="0" cy="227"/>
            </a:xfrm>
            <a:prstGeom prst="line">
              <a:avLst/>
            </a:prstGeom>
            <a:ln w="9525" cap="flat" cmpd="sng">
              <a:solidFill>
                <a:schemeClr val="tx1"/>
              </a:solidFill>
              <a:prstDash val="solid"/>
              <a:round/>
              <a:headEnd type="none" w="med" len="med"/>
              <a:tailEnd type="none" w="med" len="med"/>
            </a:ln>
          </p:spPr>
        </p:sp>
        <p:sp>
          <p:nvSpPr>
            <p:cNvPr id="23714" name="直接连接符 23714"/>
            <p:cNvSpPr/>
            <p:nvPr/>
          </p:nvSpPr>
          <p:spPr>
            <a:xfrm flipH="1">
              <a:off x="204" y="1633"/>
              <a:ext cx="635" cy="0"/>
            </a:xfrm>
            <a:prstGeom prst="line">
              <a:avLst/>
            </a:prstGeom>
            <a:ln w="9525" cap="flat" cmpd="sng">
              <a:solidFill>
                <a:schemeClr val="tx1"/>
              </a:solidFill>
              <a:prstDash val="solid"/>
              <a:round/>
              <a:headEnd type="none" w="med" len="med"/>
              <a:tailEnd type="none" w="med" len="med"/>
            </a:ln>
          </p:spPr>
        </p:sp>
        <p:sp>
          <p:nvSpPr>
            <p:cNvPr id="23715" name="直接连接符 23715"/>
            <p:cNvSpPr/>
            <p:nvPr/>
          </p:nvSpPr>
          <p:spPr>
            <a:xfrm flipH="1">
              <a:off x="204" y="1724"/>
              <a:ext cx="726" cy="0"/>
            </a:xfrm>
            <a:prstGeom prst="line">
              <a:avLst/>
            </a:prstGeom>
            <a:ln w="9525" cap="flat" cmpd="sng">
              <a:solidFill>
                <a:schemeClr val="tx1"/>
              </a:solidFill>
              <a:prstDash val="solid"/>
              <a:round/>
              <a:headEnd type="none" w="med" len="med"/>
              <a:tailEnd type="none" w="med" len="med"/>
            </a:ln>
          </p:spPr>
        </p:sp>
        <p:sp>
          <p:nvSpPr>
            <p:cNvPr id="23716" name="直接连接符 23716"/>
            <p:cNvSpPr/>
            <p:nvPr/>
          </p:nvSpPr>
          <p:spPr>
            <a:xfrm>
              <a:off x="930" y="1406"/>
              <a:ext cx="0" cy="318"/>
            </a:xfrm>
            <a:prstGeom prst="line">
              <a:avLst/>
            </a:prstGeom>
            <a:ln w="9525" cap="flat" cmpd="sng">
              <a:solidFill>
                <a:schemeClr val="tx1"/>
              </a:solidFill>
              <a:prstDash val="solid"/>
              <a:round/>
              <a:headEnd type="none" w="med" len="med"/>
              <a:tailEnd type="none" w="med" len="med"/>
            </a:ln>
          </p:spPr>
        </p:sp>
        <p:sp>
          <p:nvSpPr>
            <p:cNvPr id="23717" name="直接连接符 23717"/>
            <p:cNvSpPr/>
            <p:nvPr/>
          </p:nvSpPr>
          <p:spPr>
            <a:xfrm>
              <a:off x="2064" y="1406"/>
              <a:ext cx="0" cy="681"/>
            </a:xfrm>
            <a:prstGeom prst="line">
              <a:avLst/>
            </a:prstGeom>
            <a:ln w="9525" cap="flat" cmpd="sng">
              <a:solidFill>
                <a:schemeClr val="tx1"/>
              </a:solidFill>
              <a:prstDash val="solid"/>
              <a:round/>
              <a:headEnd type="none" w="med" len="med"/>
              <a:tailEnd type="none" w="med" len="med"/>
            </a:ln>
          </p:spPr>
        </p:sp>
        <p:sp>
          <p:nvSpPr>
            <p:cNvPr id="23718" name="直接连接符 23718"/>
            <p:cNvSpPr/>
            <p:nvPr/>
          </p:nvSpPr>
          <p:spPr>
            <a:xfrm>
              <a:off x="2155" y="1406"/>
              <a:ext cx="0" cy="590"/>
            </a:xfrm>
            <a:prstGeom prst="line">
              <a:avLst/>
            </a:prstGeom>
            <a:ln w="9525" cap="flat" cmpd="sng">
              <a:solidFill>
                <a:schemeClr val="tx1"/>
              </a:solidFill>
              <a:prstDash val="solid"/>
              <a:round/>
              <a:headEnd type="none" w="med" len="med"/>
              <a:tailEnd type="none" w="med" len="med"/>
            </a:ln>
          </p:spPr>
        </p:sp>
        <p:sp>
          <p:nvSpPr>
            <p:cNvPr id="23719" name="直接连接符 23719"/>
            <p:cNvSpPr/>
            <p:nvPr/>
          </p:nvSpPr>
          <p:spPr>
            <a:xfrm flipH="1">
              <a:off x="2064" y="2087"/>
              <a:ext cx="590" cy="0"/>
            </a:xfrm>
            <a:prstGeom prst="line">
              <a:avLst/>
            </a:prstGeom>
            <a:ln w="9525" cap="flat" cmpd="sng">
              <a:solidFill>
                <a:schemeClr val="tx1"/>
              </a:solidFill>
              <a:prstDash val="solid"/>
              <a:round/>
              <a:headEnd type="none" w="med" len="med"/>
              <a:tailEnd type="none" w="med" len="med"/>
            </a:ln>
          </p:spPr>
        </p:sp>
        <p:sp>
          <p:nvSpPr>
            <p:cNvPr id="23720" name="直接连接符 23720"/>
            <p:cNvSpPr/>
            <p:nvPr/>
          </p:nvSpPr>
          <p:spPr>
            <a:xfrm>
              <a:off x="2155" y="1996"/>
              <a:ext cx="1315" cy="0"/>
            </a:xfrm>
            <a:prstGeom prst="line">
              <a:avLst/>
            </a:prstGeom>
            <a:ln w="9525" cap="flat" cmpd="sng">
              <a:solidFill>
                <a:schemeClr val="tx1"/>
              </a:solidFill>
              <a:prstDash val="solid"/>
              <a:round/>
              <a:headEnd type="none" w="med" len="med"/>
              <a:tailEnd type="none" w="med" len="med"/>
            </a:ln>
          </p:spPr>
        </p:sp>
        <p:sp>
          <p:nvSpPr>
            <p:cNvPr id="23721" name="直接连接符 23721"/>
            <p:cNvSpPr/>
            <p:nvPr/>
          </p:nvSpPr>
          <p:spPr>
            <a:xfrm>
              <a:off x="2745" y="2087"/>
              <a:ext cx="816" cy="0"/>
            </a:xfrm>
            <a:prstGeom prst="line">
              <a:avLst/>
            </a:prstGeom>
            <a:ln w="9525" cap="flat" cmpd="sng">
              <a:solidFill>
                <a:schemeClr val="tx1"/>
              </a:solidFill>
              <a:prstDash val="solid"/>
              <a:round/>
              <a:headEnd type="none" w="med" len="med"/>
              <a:tailEnd type="none" w="med" len="med"/>
            </a:ln>
          </p:spPr>
        </p:sp>
        <p:sp>
          <p:nvSpPr>
            <p:cNvPr id="23722" name="直接连接符 23722"/>
            <p:cNvSpPr/>
            <p:nvPr/>
          </p:nvSpPr>
          <p:spPr>
            <a:xfrm>
              <a:off x="2654" y="2087"/>
              <a:ext cx="0" cy="181"/>
            </a:xfrm>
            <a:prstGeom prst="line">
              <a:avLst/>
            </a:prstGeom>
            <a:ln w="9525" cap="flat" cmpd="sng">
              <a:solidFill>
                <a:schemeClr val="tx1"/>
              </a:solidFill>
              <a:prstDash val="solid"/>
              <a:round/>
              <a:headEnd type="none" w="med" len="med"/>
              <a:tailEnd type="none" w="med" len="med"/>
            </a:ln>
          </p:spPr>
        </p:sp>
        <p:sp>
          <p:nvSpPr>
            <p:cNvPr id="23723" name="直接连接符 23723"/>
            <p:cNvSpPr/>
            <p:nvPr/>
          </p:nvSpPr>
          <p:spPr>
            <a:xfrm>
              <a:off x="2745" y="2087"/>
              <a:ext cx="0" cy="181"/>
            </a:xfrm>
            <a:prstGeom prst="line">
              <a:avLst/>
            </a:prstGeom>
            <a:ln w="9525" cap="flat" cmpd="sng">
              <a:solidFill>
                <a:schemeClr val="tx1"/>
              </a:solidFill>
              <a:prstDash val="solid"/>
              <a:round/>
              <a:headEnd type="none" w="med" len="med"/>
              <a:tailEnd type="none" w="med" len="med"/>
            </a:ln>
          </p:spPr>
        </p:sp>
        <p:sp>
          <p:nvSpPr>
            <p:cNvPr id="23724" name="直接连接符 23724"/>
            <p:cNvSpPr/>
            <p:nvPr/>
          </p:nvSpPr>
          <p:spPr>
            <a:xfrm>
              <a:off x="3470" y="1406"/>
              <a:ext cx="0" cy="590"/>
            </a:xfrm>
            <a:prstGeom prst="line">
              <a:avLst/>
            </a:prstGeom>
            <a:ln w="9525" cap="flat" cmpd="sng">
              <a:solidFill>
                <a:schemeClr val="tx1"/>
              </a:solidFill>
              <a:prstDash val="solid"/>
              <a:round/>
              <a:headEnd type="none" w="med" len="med"/>
              <a:tailEnd type="none" w="med" len="med"/>
            </a:ln>
          </p:spPr>
        </p:sp>
        <p:sp>
          <p:nvSpPr>
            <p:cNvPr id="23725" name="直接连接符 23725"/>
            <p:cNvSpPr/>
            <p:nvPr/>
          </p:nvSpPr>
          <p:spPr>
            <a:xfrm>
              <a:off x="3561" y="1406"/>
              <a:ext cx="0" cy="681"/>
            </a:xfrm>
            <a:prstGeom prst="line">
              <a:avLst/>
            </a:prstGeom>
            <a:ln w="9525" cap="flat" cmpd="sng">
              <a:solidFill>
                <a:schemeClr val="tx1"/>
              </a:solidFill>
              <a:prstDash val="solid"/>
              <a:round/>
              <a:headEnd type="none" w="med" len="med"/>
              <a:tailEnd type="none" w="med" len="med"/>
            </a:ln>
          </p:spPr>
        </p:sp>
        <p:sp>
          <p:nvSpPr>
            <p:cNvPr id="23726" name="直接连接符 23726"/>
            <p:cNvSpPr/>
            <p:nvPr/>
          </p:nvSpPr>
          <p:spPr>
            <a:xfrm flipV="1">
              <a:off x="4695" y="273"/>
              <a:ext cx="0" cy="408"/>
            </a:xfrm>
            <a:prstGeom prst="line">
              <a:avLst/>
            </a:prstGeom>
            <a:ln w="9525" cap="flat" cmpd="sng">
              <a:solidFill>
                <a:schemeClr val="tx1"/>
              </a:solidFill>
              <a:prstDash val="solid"/>
              <a:round/>
              <a:headEnd type="none" w="med" len="med"/>
              <a:tailEnd type="none" w="med" len="med"/>
            </a:ln>
          </p:spPr>
        </p:sp>
        <p:sp>
          <p:nvSpPr>
            <p:cNvPr id="23727" name="直接连接符 23727"/>
            <p:cNvSpPr/>
            <p:nvPr/>
          </p:nvSpPr>
          <p:spPr>
            <a:xfrm flipV="1">
              <a:off x="4786" y="363"/>
              <a:ext cx="0" cy="318"/>
            </a:xfrm>
            <a:prstGeom prst="line">
              <a:avLst/>
            </a:prstGeom>
            <a:ln w="9525" cap="flat" cmpd="sng">
              <a:solidFill>
                <a:schemeClr val="tx1"/>
              </a:solidFill>
              <a:prstDash val="solid"/>
              <a:round/>
              <a:headEnd type="none" w="med" len="med"/>
              <a:tailEnd type="none" w="med" len="med"/>
            </a:ln>
          </p:spPr>
        </p:sp>
        <p:sp>
          <p:nvSpPr>
            <p:cNvPr id="23728" name="直接连接符 23728"/>
            <p:cNvSpPr/>
            <p:nvPr/>
          </p:nvSpPr>
          <p:spPr>
            <a:xfrm>
              <a:off x="4695" y="273"/>
              <a:ext cx="590" cy="0"/>
            </a:xfrm>
            <a:prstGeom prst="line">
              <a:avLst/>
            </a:prstGeom>
            <a:ln w="9525" cap="flat" cmpd="sng">
              <a:solidFill>
                <a:schemeClr val="tx1"/>
              </a:solidFill>
              <a:prstDash val="solid"/>
              <a:round/>
              <a:headEnd type="none" w="med" len="med"/>
              <a:tailEnd type="none" w="med" len="med"/>
            </a:ln>
          </p:spPr>
        </p:sp>
        <p:sp>
          <p:nvSpPr>
            <p:cNvPr id="23729" name="直接连接符 23729"/>
            <p:cNvSpPr/>
            <p:nvPr/>
          </p:nvSpPr>
          <p:spPr>
            <a:xfrm>
              <a:off x="4786" y="363"/>
              <a:ext cx="499" cy="0"/>
            </a:xfrm>
            <a:prstGeom prst="line">
              <a:avLst/>
            </a:prstGeom>
            <a:ln w="9525" cap="flat" cmpd="sng">
              <a:solidFill>
                <a:schemeClr val="tx1"/>
              </a:solidFill>
              <a:prstDash val="solid"/>
              <a:round/>
              <a:headEnd type="none" w="med" len="med"/>
              <a:tailEnd type="none" w="med" len="med"/>
            </a:ln>
          </p:spPr>
        </p:sp>
        <p:sp>
          <p:nvSpPr>
            <p:cNvPr id="23730" name="直接连接符 23730"/>
            <p:cNvSpPr/>
            <p:nvPr/>
          </p:nvSpPr>
          <p:spPr>
            <a:xfrm>
              <a:off x="5013" y="499"/>
              <a:ext cx="317" cy="0"/>
            </a:xfrm>
            <a:prstGeom prst="line">
              <a:avLst/>
            </a:prstGeom>
            <a:ln w="9525" cap="flat" cmpd="sng">
              <a:solidFill>
                <a:schemeClr val="tx1"/>
              </a:solidFill>
              <a:prstDash val="solid"/>
              <a:round/>
              <a:headEnd type="none" w="med" len="med"/>
              <a:tailEnd type="triangle" w="med" len="med"/>
            </a:ln>
          </p:spPr>
        </p:sp>
        <p:sp>
          <p:nvSpPr>
            <p:cNvPr id="23731" name="文本框 23731"/>
            <p:cNvSpPr txBox="1"/>
            <p:nvPr/>
          </p:nvSpPr>
          <p:spPr>
            <a:xfrm>
              <a:off x="0" y="272"/>
              <a:ext cx="793" cy="250"/>
            </a:xfrm>
            <a:prstGeom prst="rect">
              <a:avLst/>
            </a:prstGeom>
            <a:noFill/>
            <a:ln w="9525">
              <a:noFill/>
            </a:ln>
          </p:spPr>
          <p:txBody>
            <a:bodyPr anchor="t">
              <a:spAutoFit/>
            </a:bodyPr>
            <a:p>
              <a:pPr>
                <a:spcBef>
                  <a:spcPct val="50000"/>
                </a:spcBef>
              </a:pPr>
              <a:r>
                <a:rPr lang="zh-CN" altLang="en-US" sz="2000" b="1" dirty="0">
                  <a:latin typeface="Times New Roman" panose="02020603050405020304" pitchFamily="18" charset="0"/>
                </a:rPr>
                <a:t>宽</a:t>
              </a:r>
              <a:r>
                <a:rPr lang="en-US" altLang="zh-CN" sz="2000" b="1" dirty="0">
                  <a:latin typeface="Times New Roman" panose="02020603050405020304" pitchFamily="18" charset="0"/>
                </a:rPr>
                <a:t>PWM</a:t>
              </a:r>
              <a:endParaRPr lang="en-US" altLang="zh-CN" sz="2000" b="1" dirty="0">
                <a:latin typeface="Times New Roman" panose="02020603050405020304" pitchFamily="18" charset="0"/>
              </a:endParaRPr>
            </a:p>
          </p:txBody>
        </p:sp>
        <p:sp>
          <p:nvSpPr>
            <p:cNvPr id="23732" name="矩形 23732"/>
            <p:cNvSpPr/>
            <p:nvPr/>
          </p:nvSpPr>
          <p:spPr>
            <a:xfrm>
              <a:off x="748" y="0"/>
              <a:ext cx="907"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18" charset="0"/>
                </a:rPr>
                <a:t>脉冲源</a:t>
              </a:r>
              <a:endParaRPr lang="zh-CN" altLang="en-US" sz="2000" b="1" dirty="0">
                <a:latin typeface="Times New Roman" panose="02020603050405020304" pitchFamily="18" charset="0"/>
              </a:endParaRPr>
            </a:p>
          </p:txBody>
        </p:sp>
        <p:sp>
          <p:nvSpPr>
            <p:cNvPr id="23733" name="矩形 23733"/>
            <p:cNvSpPr/>
            <p:nvPr/>
          </p:nvSpPr>
          <p:spPr>
            <a:xfrm>
              <a:off x="3334"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18" charset="0"/>
                </a:rPr>
                <a:t>脉冲源</a:t>
              </a:r>
              <a:endParaRPr lang="zh-CN" altLang="en-US" sz="2000" b="1" dirty="0">
                <a:latin typeface="Times New Roman" panose="02020603050405020304" pitchFamily="18" charset="0"/>
              </a:endParaRPr>
            </a:p>
          </p:txBody>
        </p:sp>
        <p:sp>
          <p:nvSpPr>
            <p:cNvPr id="23734" name="文本框 23734"/>
            <p:cNvSpPr txBox="1"/>
            <p:nvPr/>
          </p:nvSpPr>
          <p:spPr>
            <a:xfrm>
              <a:off x="2562" y="272"/>
              <a:ext cx="793" cy="250"/>
            </a:xfrm>
            <a:prstGeom prst="rect">
              <a:avLst/>
            </a:prstGeom>
            <a:noFill/>
            <a:ln w="9525">
              <a:noFill/>
            </a:ln>
          </p:spPr>
          <p:txBody>
            <a:bodyPr anchor="t">
              <a:spAutoFit/>
            </a:bodyPr>
            <a:p>
              <a:pPr>
                <a:spcBef>
                  <a:spcPct val="50000"/>
                </a:spcBef>
              </a:pPr>
              <a:r>
                <a:rPr lang="zh-CN" altLang="en-US" sz="2000" b="1" dirty="0">
                  <a:latin typeface="Times New Roman" panose="02020603050405020304" pitchFamily="18" charset="0"/>
                </a:rPr>
                <a:t>宽</a:t>
              </a:r>
              <a:r>
                <a:rPr lang="en-US" altLang="zh-CN" sz="2000" b="1" dirty="0">
                  <a:latin typeface="Times New Roman" panose="02020603050405020304" pitchFamily="18" charset="0"/>
                </a:rPr>
                <a:t>PWM</a:t>
              </a:r>
              <a:endParaRPr lang="en-US" altLang="zh-CN" sz="2000" b="1" dirty="0">
                <a:latin typeface="Times New Roman" panose="02020603050405020304" pitchFamily="18" charset="0"/>
              </a:endParaRPr>
            </a:p>
          </p:txBody>
        </p:sp>
      </p:grpSp>
      <p:sp>
        <p:nvSpPr>
          <p:cNvPr id="23736" name="文本框 1"/>
          <p:cNvSpPr txBox="1"/>
          <p:nvPr/>
        </p:nvSpPr>
        <p:spPr>
          <a:xfrm>
            <a:off x="668020" y="5496560"/>
            <a:ext cx="3557905" cy="829945"/>
          </a:xfrm>
          <a:prstGeom prst="rect">
            <a:avLst/>
          </a:prstGeom>
          <a:noFill/>
          <a:ln w="9525">
            <a:noFill/>
          </a:ln>
        </p:spPr>
        <p:txBody>
          <a:bodyPr wrap="square" anchor="t">
            <a:spAutoFit/>
          </a:bodyPr>
          <a:p>
            <a:r>
              <a:rPr lang="zh-CN" altLang="en-US" sz="2400" b="1" dirty="0">
                <a:latin typeface="Times New Roman" panose="02020603050405020304" pitchFamily="18" charset="0"/>
                <a:sym typeface="宋体" panose="02010600030101010101" pitchFamily="2" charset="-122"/>
              </a:rPr>
              <a:t>压电陶瓷进气阀，排气阀状态。两个压电阀加电平。 </a:t>
            </a:r>
            <a:endParaRPr lang="zh-CN" altLang="en-US" sz="2400" dirty="0">
              <a:latin typeface="Times New Roman" panose="02020603050405020304" pitchFamily="18" charset="0"/>
            </a:endParaRPr>
          </a:p>
        </p:txBody>
      </p:sp>
      <p:sp>
        <p:nvSpPr>
          <p:cNvPr id="11" name="文本框 10"/>
          <p:cNvSpPr txBox="1"/>
          <p:nvPr/>
        </p:nvSpPr>
        <p:spPr>
          <a:xfrm>
            <a:off x="4070350" y="114935"/>
            <a:ext cx="3626485"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5. 3 </a:t>
            </a:r>
            <a:r>
              <a:rPr lang="zh-CN" altLang="en-US" dirty="0">
                <a:solidFill>
                  <a:schemeClr val="bg1"/>
                </a:solidFill>
                <a:latin typeface="Times New Roman" panose="02020603050405020304" pitchFamily="18" charset="0"/>
                <a:sym typeface="+mn-ea"/>
              </a:rPr>
              <a:t>智能阀门定位器</a:t>
            </a:r>
            <a:endParaRPr lang="zh-CN" altLang="en-US"/>
          </a:p>
        </p:txBody>
      </p:sp>
    </p:spTree>
  </p:cSld>
  <p:clrMapOvr>
    <a:masterClrMapping/>
  </p:clrMapOvr>
  <p:transition spd="slow" advClick="0">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矩形 24577"/>
          <p:cNvSpPr/>
          <p:nvPr/>
        </p:nvSpPr>
        <p:spPr>
          <a:xfrm>
            <a:off x="724853" y="787083"/>
            <a:ext cx="4437062" cy="460375"/>
          </a:xfrm>
          <a:prstGeom prst="rect">
            <a:avLst/>
          </a:prstGeom>
          <a:noFill/>
          <a:ln w="9525">
            <a:noFill/>
          </a:ln>
        </p:spPr>
        <p:txBody>
          <a:bodyPr anchor="ctr">
            <a:spAutoFit/>
          </a:bodyPr>
          <a:p>
            <a:r>
              <a:rPr lang="zh-CN" altLang="en-US" sz="2400" b="1" dirty="0">
                <a:solidFill>
                  <a:srgbClr val="0000FF"/>
                </a:solidFill>
                <a:latin typeface="宋体" panose="02010600030101010101" pitchFamily="2" charset="-122"/>
                <a:sym typeface="Arial" panose="020B0604020202020204" pitchFamily="34" charset="0"/>
              </a:rPr>
              <a:t>（</a:t>
            </a:r>
            <a:r>
              <a:rPr lang="en-US" altLang="zh-CN" sz="2400" b="1" dirty="0">
                <a:solidFill>
                  <a:srgbClr val="0000FF"/>
                </a:solidFill>
                <a:latin typeface="宋体" panose="02010600030101010101" pitchFamily="2" charset="-122"/>
                <a:sym typeface="Arial" panose="020B0604020202020204" pitchFamily="34" charset="0"/>
              </a:rPr>
              <a:t>4</a:t>
            </a:r>
            <a:r>
              <a:rPr lang="zh-CN" altLang="en-US" sz="2400" b="1" dirty="0">
                <a:solidFill>
                  <a:srgbClr val="0000FF"/>
                </a:solidFill>
                <a:latin typeface="宋体" panose="02010600030101010101" pitchFamily="2" charset="-122"/>
                <a:sym typeface="Arial" panose="020B0604020202020204" pitchFamily="34" charset="0"/>
              </a:rPr>
              <a:t>） </a:t>
            </a:r>
            <a:r>
              <a:rPr lang="zh-CN" altLang="en-US" sz="2400" b="1" dirty="0">
                <a:solidFill>
                  <a:srgbClr val="0000FF"/>
                </a:solidFill>
                <a:latin typeface="Times New Roman" panose="02020603050405020304" pitchFamily="18" charset="0"/>
                <a:sym typeface="Arial" panose="020B0604020202020204" pitchFamily="34" charset="0"/>
              </a:rPr>
              <a:t>（慢进气）</a:t>
            </a:r>
            <a:r>
              <a:rPr lang="zh-CN" altLang="en-US" sz="2400" b="1" dirty="0">
                <a:latin typeface="Times New Roman" panose="02020603050405020304" pitchFamily="18" charset="0"/>
              </a:rPr>
              <a:t>偏差较小时。</a:t>
            </a:r>
            <a:endParaRPr lang="zh-CN" altLang="en-US" sz="2400" b="1" dirty="0">
              <a:solidFill>
                <a:srgbClr val="FF0000"/>
              </a:solidFill>
              <a:latin typeface="Times New Roman" panose="02020603050405020304" pitchFamily="18" charset="0"/>
            </a:endParaRPr>
          </a:p>
        </p:txBody>
      </p:sp>
      <p:sp>
        <p:nvSpPr>
          <p:cNvPr id="3" name="文本框 1"/>
          <p:cNvSpPr txBox="1"/>
          <p:nvPr/>
        </p:nvSpPr>
        <p:spPr>
          <a:xfrm>
            <a:off x="725170" y="5267960"/>
            <a:ext cx="3703320" cy="829945"/>
          </a:xfrm>
          <a:prstGeom prst="rect">
            <a:avLst/>
          </a:prstGeom>
          <a:noFill/>
          <a:ln w="9525">
            <a:noFill/>
          </a:ln>
        </p:spPr>
        <p:txBody>
          <a:bodyPr wrap="square" anchor="t">
            <a:spAutoFit/>
          </a:bodyPr>
          <a:p>
            <a:r>
              <a:rPr lang="zh-CN" altLang="en-US" sz="2400" b="1" dirty="0">
                <a:latin typeface="Times New Roman" panose="02020603050405020304" pitchFamily="18" charset="0"/>
                <a:sym typeface="宋体" panose="02010600030101010101" pitchFamily="2" charset="-122"/>
              </a:rPr>
              <a:t>压电陶瓷进气阀，排气阀状态。两个压电阀加电平。 </a:t>
            </a:r>
            <a:endParaRPr lang="zh-CN" altLang="en-US" sz="2400" dirty="0">
              <a:latin typeface="Times New Roman" panose="02020603050405020304" pitchFamily="18" charset="0"/>
            </a:endParaRPr>
          </a:p>
        </p:txBody>
      </p:sp>
      <p:grpSp>
        <p:nvGrpSpPr>
          <p:cNvPr id="24578" name="组合 24578"/>
          <p:cNvGrpSpPr/>
          <p:nvPr/>
        </p:nvGrpSpPr>
        <p:grpSpPr>
          <a:xfrm>
            <a:off x="2324735" y="1268413"/>
            <a:ext cx="8777288" cy="4968875"/>
            <a:chOff x="0" y="0"/>
            <a:chExt cx="5529" cy="3130"/>
          </a:xfrm>
        </p:grpSpPr>
        <p:sp>
          <p:nvSpPr>
            <p:cNvPr id="24580" name="文本框 24580"/>
            <p:cNvSpPr txBox="1"/>
            <p:nvPr/>
          </p:nvSpPr>
          <p:spPr>
            <a:xfrm>
              <a:off x="1701" y="273"/>
              <a:ext cx="907"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rPr>
                <a:t>陶瓷片</a:t>
              </a:r>
              <a:endParaRPr lang="zh-CN" altLang="en-US" sz="2400" b="1" dirty="0">
                <a:latin typeface="Times New Roman" panose="02020603050405020304" pitchFamily="18" charset="0"/>
              </a:endParaRPr>
            </a:p>
          </p:txBody>
        </p:sp>
        <p:sp>
          <p:nvSpPr>
            <p:cNvPr id="24581" name="矩形 24581"/>
            <p:cNvSpPr/>
            <p:nvPr/>
          </p:nvSpPr>
          <p:spPr>
            <a:xfrm>
              <a:off x="567" y="681"/>
              <a:ext cx="1769" cy="725"/>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4582" name="直接连接符 24582"/>
            <p:cNvSpPr/>
            <p:nvPr/>
          </p:nvSpPr>
          <p:spPr>
            <a:xfrm>
              <a:off x="2063" y="681"/>
              <a:ext cx="0" cy="136"/>
            </a:xfrm>
            <a:prstGeom prst="line">
              <a:avLst/>
            </a:prstGeom>
            <a:ln w="9525" cap="flat" cmpd="sng">
              <a:solidFill>
                <a:schemeClr val="tx1"/>
              </a:solidFill>
              <a:prstDash val="solid"/>
              <a:round/>
              <a:headEnd type="none" w="med" len="med"/>
              <a:tailEnd type="none" w="med" len="med"/>
            </a:ln>
          </p:spPr>
        </p:sp>
        <p:sp>
          <p:nvSpPr>
            <p:cNvPr id="24583" name="直接连接符 24583"/>
            <p:cNvSpPr/>
            <p:nvPr/>
          </p:nvSpPr>
          <p:spPr>
            <a:xfrm>
              <a:off x="2154" y="681"/>
              <a:ext cx="0" cy="136"/>
            </a:xfrm>
            <a:prstGeom prst="line">
              <a:avLst/>
            </a:prstGeom>
            <a:ln w="9525" cap="flat" cmpd="sng">
              <a:solidFill>
                <a:schemeClr val="tx1"/>
              </a:solidFill>
              <a:prstDash val="solid"/>
              <a:round/>
              <a:headEnd type="none" w="med" len="med"/>
              <a:tailEnd type="none" w="med" len="med"/>
            </a:ln>
          </p:spPr>
        </p:sp>
        <p:sp>
          <p:nvSpPr>
            <p:cNvPr id="24584" name="直接连接符 24584"/>
            <p:cNvSpPr/>
            <p:nvPr/>
          </p:nvSpPr>
          <p:spPr>
            <a:xfrm>
              <a:off x="839" y="1270"/>
              <a:ext cx="0" cy="136"/>
            </a:xfrm>
            <a:prstGeom prst="line">
              <a:avLst/>
            </a:prstGeom>
            <a:ln w="9525" cap="flat" cmpd="sng">
              <a:solidFill>
                <a:schemeClr val="tx1"/>
              </a:solidFill>
              <a:prstDash val="solid"/>
              <a:round/>
              <a:headEnd type="none" w="med" len="med"/>
              <a:tailEnd type="none" w="med" len="med"/>
            </a:ln>
          </p:spPr>
        </p:sp>
        <p:sp>
          <p:nvSpPr>
            <p:cNvPr id="24585" name="直接连接符 24585"/>
            <p:cNvSpPr/>
            <p:nvPr/>
          </p:nvSpPr>
          <p:spPr>
            <a:xfrm>
              <a:off x="930" y="1270"/>
              <a:ext cx="0" cy="136"/>
            </a:xfrm>
            <a:prstGeom prst="line">
              <a:avLst/>
            </a:prstGeom>
            <a:ln w="9525" cap="flat" cmpd="sng">
              <a:solidFill>
                <a:schemeClr val="tx1"/>
              </a:solidFill>
              <a:prstDash val="solid"/>
              <a:round/>
              <a:headEnd type="none" w="med" len="med"/>
              <a:tailEnd type="none" w="med" len="med"/>
            </a:ln>
          </p:spPr>
        </p:sp>
        <p:sp>
          <p:nvSpPr>
            <p:cNvPr id="24586" name="直接连接符 24586"/>
            <p:cNvSpPr/>
            <p:nvPr/>
          </p:nvSpPr>
          <p:spPr>
            <a:xfrm>
              <a:off x="2063" y="1270"/>
              <a:ext cx="0" cy="136"/>
            </a:xfrm>
            <a:prstGeom prst="line">
              <a:avLst/>
            </a:prstGeom>
            <a:ln w="9525" cap="flat" cmpd="sng">
              <a:solidFill>
                <a:schemeClr val="tx1"/>
              </a:solidFill>
              <a:prstDash val="solid"/>
              <a:round/>
              <a:headEnd type="none" w="med" len="med"/>
              <a:tailEnd type="none" w="med" len="med"/>
            </a:ln>
          </p:spPr>
        </p:sp>
        <p:sp>
          <p:nvSpPr>
            <p:cNvPr id="24587" name="直接连接符 24587"/>
            <p:cNvSpPr/>
            <p:nvPr/>
          </p:nvSpPr>
          <p:spPr>
            <a:xfrm>
              <a:off x="2154" y="1270"/>
              <a:ext cx="0" cy="136"/>
            </a:xfrm>
            <a:prstGeom prst="line">
              <a:avLst/>
            </a:prstGeom>
            <a:ln w="9525" cap="flat" cmpd="sng">
              <a:solidFill>
                <a:schemeClr val="tx1"/>
              </a:solidFill>
              <a:prstDash val="solid"/>
              <a:round/>
              <a:headEnd type="none" w="med" len="med"/>
              <a:tailEnd type="none" w="med" len="med"/>
            </a:ln>
          </p:spPr>
        </p:sp>
        <p:sp>
          <p:nvSpPr>
            <p:cNvPr id="24588" name="直接连接符 24588"/>
            <p:cNvSpPr/>
            <p:nvPr/>
          </p:nvSpPr>
          <p:spPr>
            <a:xfrm>
              <a:off x="657" y="817"/>
              <a:ext cx="1407" cy="0"/>
            </a:xfrm>
            <a:prstGeom prst="line">
              <a:avLst/>
            </a:prstGeom>
            <a:ln w="9525" cap="flat" cmpd="sng">
              <a:solidFill>
                <a:schemeClr val="tx1"/>
              </a:solidFill>
              <a:prstDash val="solid"/>
              <a:round/>
              <a:headEnd type="none" w="med" len="med"/>
              <a:tailEnd type="none" w="med" len="med"/>
            </a:ln>
          </p:spPr>
        </p:sp>
        <p:sp>
          <p:nvSpPr>
            <p:cNvPr id="24589" name="直接连接符 24589"/>
            <p:cNvSpPr/>
            <p:nvPr/>
          </p:nvSpPr>
          <p:spPr>
            <a:xfrm>
              <a:off x="657" y="1270"/>
              <a:ext cx="1407" cy="0"/>
            </a:xfrm>
            <a:prstGeom prst="line">
              <a:avLst/>
            </a:prstGeom>
            <a:ln w="9525" cap="flat" cmpd="sng">
              <a:solidFill>
                <a:schemeClr val="tx1"/>
              </a:solidFill>
              <a:prstDash val="solid"/>
              <a:round/>
              <a:headEnd type="none" w="med" len="med"/>
              <a:tailEnd type="none" w="med" len="med"/>
            </a:ln>
          </p:spPr>
        </p:sp>
        <p:sp>
          <p:nvSpPr>
            <p:cNvPr id="24590" name="直接连接符 24590"/>
            <p:cNvSpPr/>
            <p:nvPr/>
          </p:nvSpPr>
          <p:spPr>
            <a:xfrm>
              <a:off x="657" y="817"/>
              <a:ext cx="0" cy="453"/>
            </a:xfrm>
            <a:prstGeom prst="line">
              <a:avLst/>
            </a:prstGeom>
            <a:ln w="9525" cap="flat" cmpd="sng">
              <a:solidFill>
                <a:schemeClr val="tx1"/>
              </a:solidFill>
              <a:prstDash val="solid"/>
              <a:round/>
              <a:headEnd type="none" w="med" len="med"/>
              <a:tailEnd type="none" w="med" len="med"/>
            </a:ln>
          </p:spPr>
        </p:sp>
        <p:sp>
          <p:nvSpPr>
            <p:cNvPr id="24591" name="直接连接符 24591"/>
            <p:cNvSpPr/>
            <p:nvPr/>
          </p:nvSpPr>
          <p:spPr>
            <a:xfrm>
              <a:off x="2064" y="817"/>
              <a:ext cx="45" cy="45"/>
            </a:xfrm>
            <a:prstGeom prst="line">
              <a:avLst/>
            </a:prstGeom>
            <a:ln w="9525" cap="flat" cmpd="sng">
              <a:solidFill>
                <a:schemeClr val="tx1"/>
              </a:solidFill>
              <a:prstDash val="solid"/>
              <a:round/>
              <a:headEnd type="none" w="med" len="med"/>
              <a:tailEnd type="none" w="med" len="med"/>
            </a:ln>
          </p:spPr>
        </p:sp>
        <p:sp>
          <p:nvSpPr>
            <p:cNvPr id="24592" name="直接连接符 24592"/>
            <p:cNvSpPr/>
            <p:nvPr/>
          </p:nvSpPr>
          <p:spPr>
            <a:xfrm flipH="1">
              <a:off x="2109" y="817"/>
              <a:ext cx="45" cy="45"/>
            </a:xfrm>
            <a:prstGeom prst="line">
              <a:avLst/>
            </a:prstGeom>
            <a:ln w="9525" cap="flat" cmpd="sng">
              <a:solidFill>
                <a:schemeClr val="tx1"/>
              </a:solidFill>
              <a:prstDash val="solid"/>
              <a:round/>
              <a:headEnd type="none" w="med" len="med"/>
              <a:tailEnd type="none" w="med" len="med"/>
            </a:ln>
          </p:spPr>
        </p:sp>
        <p:sp>
          <p:nvSpPr>
            <p:cNvPr id="24593" name="直接连接符 24593"/>
            <p:cNvSpPr/>
            <p:nvPr/>
          </p:nvSpPr>
          <p:spPr>
            <a:xfrm flipH="1" flipV="1">
              <a:off x="2109" y="1225"/>
              <a:ext cx="45" cy="45"/>
            </a:xfrm>
            <a:prstGeom prst="line">
              <a:avLst/>
            </a:prstGeom>
            <a:ln w="9525" cap="flat" cmpd="sng">
              <a:solidFill>
                <a:schemeClr val="tx1"/>
              </a:solidFill>
              <a:prstDash val="solid"/>
              <a:round/>
              <a:headEnd type="none" w="med" len="med"/>
              <a:tailEnd type="none" w="med" len="med"/>
            </a:ln>
          </p:spPr>
        </p:sp>
        <p:sp>
          <p:nvSpPr>
            <p:cNvPr id="24594" name="直接连接符 24594"/>
            <p:cNvSpPr/>
            <p:nvPr/>
          </p:nvSpPr>
          <p:spPr>
            <a:xfrm flipV="1">
              <a:off x="2064" y="1225"/>
              <a:ext cx="45" cy="45"/>
            </a:xfrm>
            <a:prstGeom prst="line">
              <a:avLst/>
            </a:prstGeom>
            <a:ln w="9525" cap="flat" cmpd="sng">
              <a:solidFill>
                <a:schemeClr val="tx1"/>
              </a:solidFill>
              <a:prstDash val="solid"/>
              <a:round/>
              <a:headEnd type="none" w="med" len="med"/>
              <a:tailEnd type="none" w="med" len="med"/>
            </a:ln>
          </p:spPr>
        </p:sp>
        <p:sp>
          <p:nvSpPr>
            <p:cNvPr id="24595" name="直接连接符 24595"/>
            <p:cNvSpPr/>
            <p:nvPr/>
          </p:nvSpPr>
          <p:spPr>
            <a:xfrm>
              <a:off x="2154" y="817"/>
              <a:ext cx="91" cy="0"/>
            </a:xfrm>
            <a:prstGeom prst="line">
              <a:avLst/>
            </a:prstGeom>
            <a:ln w="9525" cap="flat" cmpd="sng">
              <a:solidFill>
                <a:schemeClr val="tx1"/>
              </a:solidFill>
              <a:prstDash val="solid"/>
              <a:round/>
              <a:headEnd type="none" w="med" len="med"/>
              <a:tailEnd type="none" w="med" len="med"/>
            </a:ln>
          </p:spPr>
        </p:sp>
        <p:sp>
          <p:nvSpPr>
            <p:cNvPr id="24596" name="直接连接符 24596"/>
            <p:cNvSpPr/>
            <p:nvPr/>
          </p:nvSpPr>
          <p:spPr>
            <a:xfrm>
              <a:off x="2154" y="1270"/>
              <a:ext cx="91" cy="0"/>
            </a:xfrm>
            <a:prstGeom prst="line">
              <a:avLst/>
            </a:prstGeom>
            <a:ln w="9525" cap="flat" cmpd="sng">
              <a:solidFill>
                <a:schemeClr val="tx1"/>
              </a:solidFill>
              <a:prstDash val="solid"/>
              <a:round/>
              <a:headEnd type="none" w="med" len="med"/>
              <a:tailEnd type="none" w="med" len="med"/>
            </a:ln>
          </p:spPr>
        </p:sp>
        <p:sp>
          <p:nvSpPr>
            <p:cNvPr id="24597" name="直接连接符 24597"/>
            <p:cNvSpPr/>
            <p:nvPr/>
          </p:nvSpPr>
          <p:spPr>
            <a:xfrm>
              <a:off x="2245" y="817"/>
              <a:ext cx="0" cy="453"/>
            </a:xfrm>
            <a:prstGeom prst="line">
              <a:avLst/>
            </a:prstGeom>
            <a:ln w="9525" cap="flat" cmpd="sng">
              <a:solidFill>
                <a:schemeClr val="tx1"/>
              </a:solidFill>
              <a:prstDash val="solid"/>
              <a:round/>
              <a:headEnd type="none" w="med" len="med"/>
              <a:tailEnd type="none" w="med" len="med"/>
            </a:ln>
          </p:spPr>
        </p:sp>
        <p:sp>
          <p:nvSpPr>
            <p:cNvPr id="24598" name="直接连接符 24598"/>
            <p:cNvSpPr/>
            <p:nvPr/>
          </p:nvSpPr>
          <p:spPr>
            <a:xfrm>
              <a:off x="884" y="953"/>
              <a:ext cx="726" cy="0"/>
            </a:xfrm>
            <a:prstGeom prst="line">
              <a:avLst/>
            </a:prstGeom>
            <a:ln w="9525" cap="flat" cmpd="sng">
              <a:solidFill>
                <a:schemeClr val="tx1"/>
              </a:solidFill>
              <a:prstDash val="solid"/>
              <a:round/>
              <a:headEnd type="none" w="med" len="med"/>
              <a:tailEnd type="none" w="med" len="med"/>
            </a:ln>
          </p:spPr>
        </p:sp>
        <p:sp>
          <p:nvSpPr>
            <p:cNvPr id="24599" name="直接连接符 24599"/>
            <p:cNvSpPr/>
            <p:nvPr/>
          </p:nvSpPr>
          <p:spPr>
            <a:xfrm>
              <a:off x="748" y="998"/>
              <a:ext cx="862" cy="0"/>
            </a:xfrm>
            <a:prstGeom prst="line">
              <a:avLst/>
            </a:prstGeom>
            <a:ln w="9525" cap="flat" cmpd="sng">
              <a:solidFill>
                <a:schemeClr val="tx1"/>
              </a:solidFill>
              <a:prstDash val="solid"/>
              <a:round/>
              <a:headEnd type="none" w="med" len="med"/>
              <a:tailEnd type="none" w="med" len="med"/>
            </a:ln>
          </p:spPr>
        </p:sp>
        <p:sp>
          <p:nvSpPr>
            <p:cNvPr id="24600" name="直接连接符 24600"/>
            <p:cNvSpPr/>
            <p:nvPr/>
          </p:nvSpPr>
          <p:spPr>
            <a:xfrm>
              <a:off x="748" y="1044"/>
              <a:ext cx="862" cy="0"/>
            </a:xfrm>
            <a:prstGeom prst="line">
              <a:avLst/>
            </a:prstGeom>
            <a:ln w="9525" cap="flat" cmpd="sng">
              <a:solidFill>
                <a:schemeClr val="tx1"/>
              </a:solidFill>
              <a:prstDash val="solid"/>
              <a:round/>
              <a:headEnd type="none" w="med" len="med"/>
              <a:tailEnd type="none" w="med" len="med"/>
            </a:ln>
          </p:spPr>
        </p:sp>
        <p:sp>
          <p:nvSpPr>
            <p:cNvPr id="24601" name="直接连接符 24601"/>
            <p:cNvSpPr/>
            <p:nvPr/>
          </p:nvSpPr>
          <p:spPr>
            <a:xfrm>
              <a:off x="748" y="998"/>
              <a:ext cx="0" cy="46"/>
            </a:xfrm>
            <a:prstGeom prst="line">
              <a:avLst/>
            </a:prstGeom>
            <a:ln w="9525" cap="flat" cmpd="sng">
              <a:solidFill>
                <a:schemeClr val="tx1"/>
              </a:solidFill>
              <a:prstDash val="solid"/>
              <a:round/>
              <a:headEnd type="none" w="med" len="med"/>
              <a:tailEnd type="none" w="med" len="med"/>
            </a:ln>
          </p:spPr>
        </p:sp>
        <p:sp>
          <p:nvSpPr>
            <p:cNvPr id="24602" name="直接连接符 24602"/>
            <p:cNvSpPr/>
            <p:nvPr/>
          </p:nvSpPr>
          <p:spPr>
            <a:xfrm>
              <a:off x="884" y="953"/>
              <a:ext cx="0" cy="45"/>
            </a:xfrm>
            <a:prstGeom prst="line">
              <a:avLst/>
            </a:prstGeom>
            <a:ln w="9525" cap="flat" cmpd="sng">
              <a:solidFill>
                <a:schemeClr val="tx1"/>
              </a:solidFill>
              <a:prstDash val="solid"/>
              <a:round/>
              <a:headEnd type="none" w="med" len="med"/>
              <a:tailEnd type="none" w="med" len="med"/>
            </a:ln>
          </p:spPr>
        </p:sp>
        <p:sp>
          <p:nvSpPr>
            <p:cNvPr id="24603" name="直接连接符 24603"/>
            <p:cNvSpPr/>
            <p:nvPr/>
          </p:nvSpPr>
          <p:spPr>
            <a:xfrm>
              <a:off x="1610" y="998"/>
              <a:ext cx="499" cy="91"/>
            </a:xfrm>
            <a:prstGeom prst="line">
              <a:avLst/>
            </a:prstGeom>
            <a:ln w="9525" cap="flat" cmpd="sng">
              <a:solidFill>
                <a:schemeClr val="tx1"/>
              </a:solidFill>
              <a:prstDash val="solid"/>
              <a:round/>
              <a:headEnd type="none" w="med" len="med"/>
              <a:tailEnd type="none" w="med" len="med"/>
            </a:ln>
          </p:spPr>
        </p:sp>
        <p:sp>
          <p:nvSpPr>
            <p:cNvPr id="24604" name="直接连接符 24604"/>
            <p:cNvSpPr/>
            <p:nvPr/>
          </p:nvSpPr>
          <p:spPr>
            <a:xfrm>
              <a:off x="1610" y="1044"/>
              <a:ext cx="499" cy="90"/>
            </a:xfrm>
            <a:prstGeom prst="line">
              <a:avLst/>
            </a:prstGeom>
            <a:ln w="9525" cap="flat" cmpd="sng">
              <a:solidFill>
                <a:schemeClr val="tx1"/>
              </a:solidFill>
              <a:prstDash val="solid"/>
              <a:round/>
              <a:headEnd type="none" w="med" len="med"/>
              <a:tailEnd type="none" w="med" len="med"/>
            </a:ln>
          </p:spPr>
        </p:sp>
        <p:sp>
          <p:nvSpPr>
            <p:cNvPr id="24605" name="直接连接符 24605"/>
            <p:cNvSpPr/>
            <p:nvPr/>
          </p:nvSpPr>
          <p:spPr>
            <a:xfrm>
              <a:off x="1610" y="953"/>
              <a:ext cx="499" cy="90"/>
            </a:xfrm>
            <a:prstGeom prst="line">
              <a:avLst/>
            </a:prstGeom>
            <a:ln w="9525" cap="flat" cmpd="sng">
              <a:solidFill>
                <a:schemeClr val="tx1"/>
              </a:solidFill>
              <a:prstDash val="solid"/>
              <a:round/>
              <a:headEnd type="none" w="med" len="med"/>
              <a:tailEnd type="none" w="med" len="med"/>
            </a:ln>
          </p:spPr>
        </p:sp>
        <p:sp>
          <p:nvSpPr>
            <p:cNvPr id="24606" name="直接连接符 24606"/>
            <p:cNvSpPr/>
            <p:nvPr/>
          </p:nvSpPr>
          <p:spPr>
            <a:xfrm>
              <a:off x="2109" y="1089"/>
              <a:ext cx="0" cy="46"/>
            </a:xfrm>
            <a:prstGeom prst="line">
              <a:avLst/>
            </a:prstGeom>
            <a:ln w="9525" cap="flat" cmpd="sng">
              <a:solidFill>
                <a:schemeClr val="tx1"/>
              </a:solidFill>
              <a:prstDash val="solid"/>
              <a:round/>
              <a:headEnd type="none" w="med" len="med"/>
              <a:tailEnd type="none" w="med" len="med"/>
            </a:ln>
          </p:spPr>
        </p:sp>
        <p:sp>
          <p:nvSpPr>
            <p:cNvPr id="24607" name="直接连接符 24607"/>
            <p:cNvSpPr/>
            <p:nvPr/>
          </p:nvSpPr>
          <p:spPr>
            <a:xfrm>
              <a:off x="2109" y="1043"/>
              <a:ext cx="0" cy="45"/>
            </a:xfrm>
            <a:prstGeom prst="line">
              <a:avLst/>
            </a:prstGeom>
            <a:ln w="9525" cap="flat" cmpd="sng">
              <a:solidFill>
                <a:schemeClr val="tx1"/>
              </a:solidFill>
              <a:prstDash val="solid"/>
              <a:round/>
              <a:headEnd type="none" w="med" len="med"/>
              <a:tailEnd type="none" w="med" len="med"/>
            </a:ln>
          </p:spPr>
        </p:sp>
        <p:sp>
          <p:nvSpPr>
            <p:cNvPr id="24608" name="矩形 24608"/>
            <p:cNvSpPr/>
            <p:nvPr/>
          </p:nvSpPr>
          <p:spPr>
            <a:xfrm>
              <a:off x="1020" y="363"/>
              <a:ext cx="363" cy="91"/>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4609" name="直接连接符 24609"/>
            <p:cNvSpPr/>
            <p:nvPr/>
          </p:nvSpPr>
          <p:spPr>
            <a:xfrm flipH="1" flipV="1">
              <a:off x="793" y="227"/>
              <a:ext cx="1" cy="771"/>
            </a:xfrm>
            <a:prstGeom prst="line">
              <a:avLst/>
            </a:prstGeom>
            <a:ln w="9525" cap="flat" cmpd="sng">
              <a:solidFill>
                <a:schemeClr val="tx1"/>
              </a:solidFill>
              <a:prstDash val="solid"/>
              <a:round/>
              <a:headEnd type="none" w="med" len="med"/>
              <a:tailEnd type="none" w="med" len="med"/>
            </a:ln>
          </p:spPr>
        </p:sp>
        <p:sp>
          <p:nvSpPr>
            <p:cNvPr id="24610" name="直接连接符 24610"/>
            <p:cNvSpPr/>
            <p:nvPr/>
          </p:nvSpPr>
          <p:spPr>
            <a:xfrm flipH="1">
              <a:off x="794" y="409"/>
              <a:ext cx="226" cy="0"/>
            </a:xfrm>
            <a:prstGeom prst="line">
              <a:avLst/>
            </a:prstGeom>
            <a:ln w="9525" cap="flat" cmpd="sng">
              <a:solidFill>
                <a:schemeClr val="tx1"/>
              </a:solidFill>
              <a:prstDash val="solid"/>
              <a:round/>
              <a:headEnd type="none" w="med" len="med"/>
              <a:tailEnd type="none" w="med" len="med"/>
            </a:ln>
          </p:spPr>
        </p:sp>
        <p:sp>
          <p:nvSpPr>
            <p:cNvPr id="24611" name="直接连接符 24611"/>
            <p:cNvSpPr/>
            <p:nvPr/>
          </p:nvSpPr>
          <p:spPr>
            <a:xfrm flipH="1">
              <a:off x="1383" y="409"/>
              <a:ext cx="182" cy="0"/>
            </a:xfrm>
            <a:prstGeom prst="line">
              <a:avLst/>
            </a:prstGeom>
            <a:ln w="9525" cap="flat" cmpd="sng">
              <a:solidFill>
                <a:schemeClr val="tx1"/>
              </a:solidFill>
              <a:prstDash val="solid"/>
              <a:round/>
              <a:headEnd type="none" w="med" len="med"/>
              <a:tailEnd type="none" w="med" len="med"/>
            </a:ln>
          </p:spPr>
        </p:sp>
        <p:sp>
          <p:nvSpPr>
            <p:cNvPr id="24612" name="直接连接符 24612"/>
            <p:cNvSpPr/>
            <p:nvPr/>
          </p:nvSpPr>
          <p:spPr>
            <a:xfrm>
              <a:off x="1565" y="227"/>
              <a:ext cx="0" cy="726"/>
            </a:xfrm>
            <a:prstGeom prst="line">
              <a:avLst/>
            </a:prstGeom>
            <a:ln w="9525" cap="flat" cmpd="sng">
              <a:solidFill>
                <a:schemeClr val="tx1"/>
              </a:solidFill>
              <a:prstDash val="solid"/>
              <a:round/>
              <a:headEnd type="none" w="med" len="med"/>
              <a:tailEnd type="none" w="med" len="med"/>
            </a:ln>
          </p:spPr>
        </p:sp>
        <p:grpSp>
          <p:nvGrpSpPr>
            <p:cNvPr id="24613" name="组合 24613"/>
            <p:cNvGrpSpPr/>
            <p:nvPr/>
          </p:nvGrpSpPr>
          <p:grpSpPr>
            <a:xfrm>
              <a:off x="567" y="681"/>
              <a:ext cx="407" cy="136"/>
              <a:chOff x="0" y="0"/>
              <a:chExt cx="407" cy="136"/>
            </a:xfrm>
          </p:grpSpPr>
          <p:sp>
            <p:nvSpPr>
              <p:cNvPr id="24614" name="直接连接符 24614"/>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615" name="直接连接符 24615"/>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616" name="直接连接符 24616"/>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4617" name="组合 24617"/>
            <p:cNvGrpSpPr/>
            <p:nvPr/>
          </p:nvGrpSpPr>
          <p:grpSpPr>
            <a:xfrm>
              <a:off x="1020" y="681"/>
              <a:ext cx="407" cy="136"/>
              <a:chOff x="0" y="0"/>
              <a:chExt cx="407" cy="136"/>
            </a:xfrm>
          </p:grpSpPr>
          <p:sp>
            <p:nvSpPr>
              <p:cNvPr id="24618" name="直接连接符 24618"/>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619" name="直接连接符 24619"/>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620" name="直接连接符 24620"/>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4621" name="组合 24621"/>
            <p:cNvGrpSpPr/>
            <p:nvPr/>
          </p:nvGrpSpPr>
          <p:grpSpPr>
            <a:xfrm>
              <a:off x="1519" y="681"/>
              <a:ext cx="407" cy="136"/>
              <a:chOff x="0" y="0"/>
              <a:chExt cx="407" cy="136"/>
            </a:xfrm>
          </p:grpSpPr>
          <p:sp>
            <p:nvSpPr>
              <p:cNvPr id="24622" name="直接连接符 24622"/>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623" name="直接连接符 24623"/>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624" name="直接连接符 24624"/>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4625" name="组合 24625"/>
            <p:cNvGrpSpPr/>
            <p:nvPr/>
          </p:nvGrpSpPr>
          <p:grpSpPr>
            <a:xfrm>
              <a:off x="1066" y="1270"/>
              <a:ext cx="407" cy="136"/>
              <a:chOff x="0" y="0"/>
              <a:chExt cx="407" cy="136"/>
            </a:xfrm>
          </p:grpSpPr>
          <p:sp>
            <p:nvSpPr>
              <p:cNvPr id="24626" name="直接连接符 24626"/>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627" name="直接连接符 24627"/>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628" name="直接连接符 24628"/>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4629" name="组合 24629"/>
            <p:cNvGrpSpPr/>
            <p:nvPr/>
          </p:nvGrpSpPr>
          <p:grpSpPr>
            <a:xfrm>
              <a:off x="1565" y="1270"/>
              <a:ext cx="407" cy="136"/>
              <a:chOff x="0" y="0"/>
              <a:chExt cx="407" cy="136"/>
            </a:xfrm>
          </p:grpSpPr>
          <p:sp>
            <p:nvSpPr>
              <p:cNvPr id="24630" name="直接连接符 24630"/>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631" name="直接连接符 24631"/>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632" name="直接连接符 24632"/>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sp>
          <p:nvSpPr>
            <p:cNvPr id="24633" name="直接连接符 24633"/>
            <p:cNvSpPr/>
            <p:nvPr/>
          </p:nvSpPr>
          <p:spPr>
            <a:xfrm flipH="1">
              <a:off x="2245" y="681"/>
              <a:ext cx="90" cy="136"/>
            </a:xfrm>
            <a:prstGeom prst="line">
              <a:avLst/>
            </a:prstGeom>
            <a:ln w="9525" cap="flat" cmpd="sng">
              <a:solidFill>
                <a:schemeClr val="tx1"/>
              </a:solidFill>
              <a:prstDash val="solid"/>
              <a:round/>
              <a:headEnd type="none" w="med" len="med"/>
              <a:tailEnd type="none" w="med" len="med"/>
            </a:ln>
          </p:spPr>
        </p:sp>
        <p:sp>
          <p:nvSpPr>
            <p:cNvPr id="24634" name="直接连接符 24634"/>
            <p:cNvSpPr/>
            <p:nvPr/>
          </p:nvSpPr>
          <p:spPr>
            <a:xfrm flipH="1">
              <a:off x="2245" y="908"/>
              <a:ext cx="90" cy="136"/>
            </a:xfrm>
            <a:prstGeom prst="line">
              <a:avLst/>
            </a:prstGeom>
            <a:ln w="9525" cap="flat" cmpd="sng">
              <a:solidFill>
                <a:schemeClr val="tx1"/>
              </a:solidFill>
              <a:prstDash val="solid"/>
              <a:round/>
              <a:headEnd type="none" w="med" len="med"/>
              <a:tailEnd type="none" w="med" len="med"/>
            </a:ln>
          </p:spPr>
        </p:sp>
        <p:sp>
          <p:nvSpPr>
            <p:cNvPr id="24635" name="直接连接符 24635"/>
            <p:cNvSpPr/>
            <p:nvPr/>
          </p:nvSpPr>
          <p:spPr>
            <a:xfrm flipH="1">
              <a:off x="2245" y="1089"/>
              <a:ext cx="90" cy="136"/>
            </a:xfrm>
            <a:prstGeom prst="line">
              <a:avLst/>
            </a:prstGeom>
            <a:ln w="9525" cap="flat" cmpd="sng">
              <a:solidFill>
                <a:schemeClr val="tx1"/>
              </a:solidFill>
              <a:prstDash val="solid"/>
              <a:round/>
              <a:headEnd type="none" w="med" len="med"/>
              <a:tailEnd type="none" w="med" len="med"/>
            </a:ln>
          </p:spPr>
        </p:sp>
        <p:sp>
          <p:nvSpPr>
            <p:cNvPr id="24636" name="直接连接符 24636"/>
            <p:cNvSpPr/>
            <p:nvPr/>
          </p:nvSpPr>
          <p:spPr>
            <a:xfrm flipH="1">
              <a:off x="567" y="908"/>
              <a:ext cx="90" cy="136"/>
            </a:xfrm>
            <a:prstGeom prst="line">
              <a:avLst/>
            </a:prstGeom>
            <a:ln w="9525" cap="flat" cmpd="sng">
              <a:solidFill>
                <a:schemeClr val="tx1"/>
              </a:solidFill>
              <a:prstDash val="solid"/>
              <a:round/>
              <a:headEnd type="none" w="med" len="med"/>
              <a:tailEnd type="none" w="med" len="med"/>
            </a:ln>
          </p:spPr>
        </p:sp>
        <p:sp>
          <p:nvSpPr>
            <p:cNvPr id="24637" name="直接连接符 24637"/>
            <p:cNvSpPr/>
            <p:nvPr/>
          </p:nvSpPr>
          <p:spPr>
            <a:xfrm flipH="1">
              <a:off x="567" y="1134"/>
              <a:ext cx="90" cy="136"/>
            </a:xfrm>
            <a:prstGeom prst="line">
              <a:avLst/>
            </a:prstGeom>
            <a:ln w="9525" cap="flat" cmpd="sng">
              <a:solidFill>
                <a:schemeClr val="tx1"/>
              </a:solidFill>
              <a:prstDash val="solid"/>
              <a:round/>
              <a:headEnd type="none" w="med" len="med"/>
              <a:tailEnd type="none" w="med" len="med"/>
            </a:ln>
          </p:spPr>
        </p:sp>
        <p:sp>
          <p:nvSpPr>
            <p:cNvPr id="24638" name="直接连接符 24638"/>
            <p:cNvSpPr/>
            <p:nvPr/>
          </p:nvSpPr>
          <p:spPr>
            <a:xfrm flipH="1">
              <a:off x="657" y="1270"/>
              <a:ext cx="90" cy="136"/>
            </a:xfrm>
            <a:prstGeom prst="line">
              <a:avLst/>
            </a:prstGeom>
            <a:ln w="9525" cap="flat" cmpd="sng">
              <a:solidFill>
                <a:schemeClr val="tx1"/>
              </a:solidFill>
              <a:prstDash val="solid"/>
              <a:round/>
              <a:headEnd type="none" w="med" len="med"/>
              <a:tailEnd type="none" w="med" len="med"/>
            </a:ln>
          </p:spPr>
        </p:sp>
        <p:sp>
          <p:nvSpPr>
            <p:cNvPr id="24639" name="直接连接符 24639"/>
            <p:cNvSpPr/>
            <p:nvPr/>
          </p:nvSpPr>
          <p:spPr>
            <a:xfrm flipH="1">
              <a:off x="2245" y="1270"/>
              <a:ext cx="90" cy="136"/>
            </a:xfrm>
            <a:prstGeom prst="line">
              <a:avLst/>
            </a:prstGeom>
            <a:ln w="9525" cap="flat" cmpd="sng">
              <a:solidFill>
                <a:schemeClr val="tx1"/>
              </a:solidFill>
              <a:prstDash val="solid"/>
              <a:round/>
              <a:headEnd type="none" w="med" len="med"/>
              <a:tailEnd type="none" w="med" len="med"/>
            </a:ln>
          </p:spPr>
        </p:sp>
        <p:sp>
          <p:nvSpPr>
            <p:cNvPr id="24640" name="直接连接符 24640"/>
            <p:cNvSpPr/>
            <p:nvPr/>
          </p:nvSpPr>
          <p:spPr>
            <a:xfrm flipV="1">
              <a:off x="1701" y="499"/>
              <a:ext cx="181" cy="499"/>
            </a:xfrm>
            <a:prstGeom prst="line">
              <a:avLst/>
            </a:prstGeom>
            <a:ln w="9525" cap="flat" cmpd="sng">
              <a:solidFill>
                <a:schemeClr val="tx1"/>
              </a:solidFill>
              <a:prstDash val="solid"/>
              <a:round/>
              <a:headEnd type="none" w="med" len="med"/>
              <a:tailEnd type="none" w="med" len="med"/>
            </a:ln>
          </p:spPr>
        </p:sp>
        <p:sp>
          <p:nvSpPr>
            <p:cNvPr id="24641" name="直接连接符 24641"/>
            <p:cNvSpPr/>
            <p:nvPr/>
          </p:nvSpPr>
          <p:spPr>
            <a:xfrm flipH="1">
              <a:off x="249" y="1815"/>
              <a:ext cx="282" cy="0"/>
            </a:xfrm>
            <a:prstGeom prst="line">
              <a:avLst/>
            </a:prstGeom>
            <a:ln w="19050" cap="flat" cmpd="sng">
              <a:solidFill>
                <a:schemeClr val="tx1"/>
              </a:solidFill>
              <a:prstDash val="solid"/>
              <a:round/>
              <a:headEnd type="triangle" w="med" len="med"/>
              <a:tailEnd type="none" w="med" len="med"/>
            </a:ln>
          </p:spPr>
        </p:sp>
        <p:sp>
          <p:nvSpPr>
            <p:cNvPr id="24642" name="矩形 24642"/>
            <p:cNvSpPr/>
            <p:nvPr/>
          </p:nvSpPr>
          <p:spPr>
            <a:xfrm>
              <a:off x="5058" y="635"/>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排气</a:t>
              </a:r>
              <a:endParaRPr lang="zh-CN" altLang="en-US" sz="2400" b="1" dirty="0">
                <a:latin typeface="Arial" panose="020B0604020202020204" pitchFamily="34" charset="0"/>
              </a:endParaRPr>
            </a:p>
          </p:txBody>
        </p:sp>
        <p:sp>
          <p:nvSpPr>
            <p:cNvPr id="24643" name="直接连接符 24643"/>
            <p:cNvSpPr/>
            <p:nvPr/>
          </p:nvSpPr>
          <p:spPr>
            <a:xfrm flipV="1">
              <a:off x="2317" y="2268"/>
              <a:ext cx="94" cy="136"/>
            </a:xfrm>
            <a:prstGeom prst="line">
              <a:avLst/>
            </a:prstGeom>
            <a:ln w="19050" cap="flat" cmpd="sng">
              <a:solidFill>
                <a:schemeClr val="tx1"/>
              </a:solidFill>
              <a:prstDash val="solid"/>
              <a:round/>
              <a:headEnd type="none" w="med" len="med"/>
              <a:tailEnd type="none" w="med" len="med"/>
            </a:ln>
          </p:spPr>
        </p:sp>
        <p:sp>
          <p:nvSpPr>
            <p:cNvPr id="24644" name="直接连接符 24644"/>
            <p:cNvSpPr/>
            <p:nvPr/>
          </p:nvSpPr>
          <p:spPr>
            <a:xfrm>
              <a:off x="2411" y="2268"/>
              <a:ext cx="611" cy="0"/>
            </a:xfrm>
            <a:prstGeom prst="line">
              <a:avLst/>
            </a:prstGeom>
            <a:ln w="19050" cap="flat" cmpd="sng">
              <a:solidFill>
                <a:schemeClr val="tx1"/>
              </a:solidFill>
              <a:prstDash val="solid"/>
              <a:round/>
              <a:headEnd type="none" w="med" len="med"/>
              <a:tailEnd type="none" w="med" len="med"/>
            </a:ln>
          </p:spPr>
        </p:sp>
        <p:sp>
          <p:nvSpPr>
            <p:cNvPr id="24645" name="直接连接符 24645"/>
            <p:cNvSpPr/>
            <p:nvPr/>
          </p:nvSpPr>
          <p:spPr>
            <a:xfrm>
              <a:off x="3022" y="2268"/>
              <a:ext cx="94" cy="136"/>
            </a:xfrm>
            <a:prstGeom prst="line">
              <a:avLst/>
            </a:prstGeom>
            <a:ln w="19050" cap="flat" cmpd="sng">
              <a:solidFill>
                <a:schemeClr val="tx1"/>
              </a:solidFill>
              <a:prstDash val="solid"/>
              <a:round/>
              <a:headEnd type="none" w="med" len="med"/>
              <a:tailEnd type="none" w="med" len="med"/>
            </a:ln>
          </p:spPr>
        </p:sp>
        <p:sp>
          <p:nvSpPr>
            <p:cNvPr id="24646" name="直接连接符 24646"/>
            <p:cNvSpPr/>
            <p:nvPr/>
          </p:nvSpPr>
          <p:spPr>
            <a:xfrm>
              <a:off x="2411" y="2359"/>
              <a:ext cx="611" cy="0"/>
            </a:xfrm>
            <a:prstGeom prst="line">
              <a:avLst/>
            </a:prstGeom>
            <a:ln w="19050" cap="flat" cmpd="sng">
              <a:solidFill>
                <a:schemeClr val="tx1"/>
              </a:solidFill>
              <a:prstDash val="solid"/>
              <a:round/>
              <a:headEnd type="none" w="med" len="med"/>
              <a:tailEnd type="none" w="med" len="med"/>
            </a:ln>
          </p:spPr>
        </p:sp>
        <p:sp>
          <p:nvSpPr>
            <p:cNvPr id="24647" name="直接连接符 24647"/>
            <p:cNvSpPr/>
            <p:nvPr/>
          </p:nvSpPr>
          <p:spPr>
            <a:xfrm>
              <a:off x="2223" y="2404"/>
              <a:ext cx="141" cy="0"/>
            </a:xfrm>
            <a:prstGeom prst="line">
              <a:avLst/>
            </a:prstGeom>
            <a:ln w="19050" cap="flat" cmpd="sng">
              <a:solidFill>
                <a:schemeClr val="tx1"/>
              </a:solidFill>
              <a:prstDash val="solid"/>
              <a:round/>
              <a:headEnd type="none" w="med" len="med"/>
              <a:tailEnd type="none" w="med" len="med"/>
            </a:ln>
          </p:spPr>
        </p:sp>
        <p:sp>
          <p:nvSpPr>
            <p:cNvPr id="24648" name="任意多边形 24648"/>
            <p:cNvSpPr/>
            <p:nvPr/>
          </p:nvSpPr>
          <p:spPr>
            <a:xfrm>
              <a:off x="2364" y="2359"/>
              <a:ext cx="54" cy="97"/>
            </a:xfrm>
            <a:custGeom>
              <a:avLst/>
              <a:gdLst/>
              <a:ahLst/>
              <a:cxnLst>
                <a:cxn ang="0">
                  <a:pos x="0" y="45"/>
                </a:cxn>
                <a:cxn ang="0">
                  <a:pos x="47" y="90"/>
                </a:cxn>
                <a:cxn ang="0">
                  <a:pos x="47"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4649" name="直接连接符 24649"/>
            <p:cNvSpPr/>
            <p:nvPr/>
          </p:nvSpPr>
          <p:spPr>
            <a:xfrm>
              <a:off x="3069" y="2404"/>
              <a:ext cx="141" cy="0"/>
            </a:xfrm>
            <a:prstGeom prst="line">
              <a:avLst/>
            </a:prstGeom>
            <a:ln w="19050" cap="flat" cmpd="sng">
              <a:solidFill>
                <a:schemeClr val="tx1"/>
              </a:solidFill>
              <a:prstDash val="solid"/>
              <a:round/>
              <a:headEnd type="none" w="med" len="med"/>
              <a:tailEnd type="none" w="med" len="med"/>
            </a:ln>
          </p:spPr>
        </p:sp>
        <p:sp>
          <p:nvSpPr>
            <p:cNvPr id="24650" name="任意多边形 24650"/>
            <p:cNvSpPr/>
            <p:nvPr/>
          </p:nvSpPr>
          <p:spPr>
            <a:xfrm flipH="1">
              <a:off x="3022" y="2359"/>
              <a:ext cx="47" cy="97"/>
            </a:xfrm>
            <a:custGeom>
              <a:avLst/>
              <a:gdLst/>
              <a:ahLst/>
              <a:cxnLst>
                <a:cxn ang="0">
                  <a:pos x="0" y="45"/>
                </a:cxn>
                <a:cxn ang="0">
                  <a:pos x="41" y="90"/>
                </a:cxn>
                <a:cxn ang="0">
                  <a:pos x="41"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4651" name="直接连接符 24651"/>
            <p:cNvSpPr/>
            <p:nvPr/>
          </p:nvSpPr>
          <p:spPr>
            <a:xfrm>
              <a:off x="2317" y="2404"/>
              <a:ext cx="94" cy="137"/>
            </a:xfrm>
            <a:prstGeom prst="line">
              <a:avLst/>
            </a:prstGeom>
            <a:ln w="19050" cap="flat" cmpd="sng">
              <a:solidFill>
                <a:schemeClr val="tx1"/>
              </a:solidFill>
              <a:prstDash val="solid"/>
              <a:round/>
              <a:headEnd type="none" w="med" len="med"/>
              <a:tailEnd type="none" w="med" len="med"/>
            </a:ln>
          </p:spPr>
        </p:sp>
        <p:sp>
          <p:nvSpPr>
            <p:cNvPr id="24652" name="直接连接符 24652"/>
            <p:cNvSpPr/>
            <p:nvPr/>
          </p:nvSpPr>
          <p:spPr>
            <a:xfrm flipH="1">
              <a:off x="3022" y="2404"/>
              <a:ext cx="95" cy="136"/>
            </a:xfrm>
            <a:prstGeom prst="line">
              <a:avLst/>
            </a:prstGeom>
            <a:ln w="19050" cap="flat" cmpd="sng">
              <a:solidFill>
                <a:schemeClr val="tx1"/>
              </a:solidFill>
              <a:prstDash val="solid"/>
              <a:round/>
              <a:headEnd type="none" w="med" len="med"/>
              <a:tailEnd type="none" w="med" len="med"/>
            </a:ln>
          </p:spPr>
        </p:sp>
        <p:sp>
          <p:nvSpPr>
            <p:cNvPr id="24653" name="直接连接符 24653"/>
            <p:cNvSpPr/>
            <p:nvPr/>
          </p:nvSpPr>
          <p:spPr>
            <a:xfrm>
              <a:off x="2411" y="2540"/>
              <a:ext cx="141" cy="0"/>
            </a:xfrm>
            <a:prstGeom prst="line">
              <a:avLst/>
            </a:prstGeom>
            <a:ln w="19050" cap="flat" cmpd="sng">
              <a:solidFill>
                <a:schemeClr val="tx1"/>
              </a:solidFill>
              <a:prstDash val="solid"/>
              <a:round/>
              <a:headEnd type="none" w="med" len="med"/>
              <a:tailEnd type="none" w="med" len="med"/>
            </a:ln>
          </p:spPr>
        </p:sp>
        <p:sp>
          <p:nvSpPr>
            <p:cNvPr id="24654" name="直接连接符 24654"/>
            <p:cNvSpPr/>
            <p:nvPr/>
          </p:nvSpPr>
          <p:spPr>
            <a:xfrm>
              <a:off x="2881" y="2540"/>
              <a:ext cx="141" cy="0"/>
            </a:xfrm>
            <a:prstGeom prst="line">
              <a:avLst/>
            </a:prstGeom>
            <a:ln w="19050" cap="flat" cmpd="sng">
              <a:solidFill>
                <a:schemeClr val="tx1"/>
              </a:solidFill>
              <a:prstDash val="solid"/>
              <a:round/>
              <a:headEnd type="none" w="med" len="med"/>
              <a:tailEnd type="none" w="med" len="med"/>
            </a:ln>
          </p:spPr>
        </p:sp>
        <p:sp>
          <p:nvSpPr>
            <p:cNvPr id="24655" name="直接连接符 24655"/>
            <p:cNvSpPr/>
            <p:nvPr/>
          </p:nvSpPr>
          <p:spPr>
            <a:xfrm>
              <a:off x="2552" y="2540"/>
              <a:ext cx="0" cy="227"/>
            </a:xfrm>
            <a:prstGeom prst="line">
              <a:avLst/>
            </a:prstGeom>
            <a:ln w="19050" cap="flat" cmpd="sng">
              <a:solidFill>
                <a:schemeClr val="tx1"/>
              </a:solidFill>
              <a:prstDash val="solid"/>
              <a:round/>
              <a:headEnd type="none" w="med" len="med"/>
              <a:tailEnd type="none" w="med" len="med"/>
            </a:ln>
          </p:spPr>
        </p:sp>
        <p:sp>
          <p:nvSpPr>
            <p:cNvPr id="24656" name="直接连接符 24656"/>
            <p:cNvSpPr/>
            <p:nvPr/>
          </p:nvSpPr>
          <p:spPr>
            <a:xfrm>
              <a:off x="2881" y="2540"/>
              <a:ext cx="0" cy="227"/>
            </a:xfrm>
            <a:prstGeom prst="line">
              <a:avLst/>
            </a:prstGeom>
            <a:ln w="19050" cap="flat" cmpd="sng">
              <a:solidFill>
                <a:schemeClr val="tx1"/>
              </a:solidFill>
              <a:prstDash val="solid"/>
              <a:round/>
              <a:headEnd type="none" w="med" len="med"/>
              <a:tailEnd type="none" w="med" len="med"/>
            </a:ln>
          </p:spPr>
        </p:sp>
        <p:sp>
          <p:nvSpPr>
            <p:cNvPr id="24657" name="直接连接符 24657"/>
            <p:cNvSpPr/>
            <p:nvPr/>
          </p:nvSpPr>
          <p:spPr>
            <a:xfrm>
              <a:off x="2552" y="2767"/>
              <a:ext cx="329" cy="0"/>
            </a:xfrm>
            <a:prstGeom prst="line">
              <a:avLst/>
            </a:prstGeom>
            <a:ln w="19050" cap="flat" cmpd="sng">
              <a:solidFill>
                <a:schemeClr val="tx1"/>
              </a:solidFill>
              <a:prstDash val="solid"/>
              <a:round/>
              <a:headEnd type="none" w="med" len="med"/>
              <a:tailEnd type="none" w="med" len="med"/>
            </a:ln>
          </p:spPr>
        </p:sp>
        <p:sp>
          <p:nvSpPr>
            <p:cNvPr id="24658" name="矩形 24658"/>
            <p:cNvSpPr/>
            <p:nvPr/>
          </p:nvSpPr>
          <p:spPr>
            <a:xfrm flipH="1">
              <a:off x="2693" y="2359"/>
              <a:ext cx="46"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4659" name="直接连接符 24659"/>
            <p:cNvSpPr/>
            <p:nvPr/>
          </p:nvSpPr>
          <p:spPr>
            <a:xfrm flipH="1">
              <a:off x="2599" y="2359"/>
              <a:ext cx="188" cy="90"/>
            </a:xfrm>
            <a:prstGeom prst="line">
              <a:avLst/>
            </a:prstGeom>
            <a:ln w="19050" cap="flat" cmpd="sng">
              <a:solidFill>
                <a:schemeClr val="tx1"/>
              </a:solidFill>
              <a:prstDash val="solid"/>
              <a:round/>
              <a:headEnd type="none" w="med" len="med"/>
              <a:tailEnd type="none" w="med" len="med"/>
            </a:ln>
          </p:spPr>
        </p:sp>
        <p:sp>
          <p:nvSpPr>
            <p:cNvPr id="24660" name="直接连接符 24660"/>
            <p:cNvSpPr/>
            <p:nvPr/>
          </p:nvSpPr>
          <p:spPr>
            <a:xfrm flipH="1">
              <a:off x="2599" y="2495"/>
              <a:ext cx="236" cy="91"/>
            </a:xfrm>
            <a:prstGeom prst="line">
              <a:avLst/>
            </a:prstGeom>
            <a:ln w="19050" cap="flat" cmpd="sng">
              <a:solidFill>
                <a:schemeClr val="tx1"/>
              </a:solidFill>
              <a:prstDash val="solid"/>
              <a:round/>
              <a:headEnd type="none" w="med" len="med"/>
              <a:tailEnd type="none" w="med" len="med"/>
            </a:ln>
          </p:spPr>
        </p:sp>
        <p:sp>
          <p:nvSpPr>
            <p:cNvPr id="24661" name="直接连接符 24661"/>
            <p:cNvSpPr/>
            <p:nvPr/>
          </p:nvSpPr>
          <p:spPr>
            <a:xfrm>
              <a:off x="2599" y="2449"/>
              <a:ext cx="236" cy="46"/>
            </a:xfrm>
            <a:prstGeom prst="line">
              <a:avLst/>
            </a:prstGeom>
            <a:ln w="19050" cap="flat" cmpd="sng">
              <a:solidFill>
                <a:schemeClr val="tx1"/>
              </a:solidFill>
              <a:prstDash val="solid"/>
              <a:round/>
              <a:headEnd type="none" w="med" len="med"/>
              <a:tailEnd type="none" w="med" len="med"/>
            </a:ln>
          </p:spPr>
        </p:sp>
        <p:sp>
          <p:nvSpPr>
            <p:cNvPr id="24662" name="直接连接符 24662"/>
            <p:cNvSpPr/>
            <p:nvPr/>
          </p:nvSpPr>
          <p:spPr>
            <a:xfrm>
              <a:off x="2599" y="2586"/>
              <a:ext cx="236" cy="45"/>
            </a:xfrm>
            <a:prstGeom prst="line">
              <a:avLst/>
            </a:prstGeom>
            <a:ln w="19050" cap="flat" cmpd="sng">
              <a:solidFill>
                <a:schemeClr val="tx1"/>
              </a:solidFill>
              <a:prstDash val="solid"/>
              <a:round/>
              <a:headEnd type="none" w="med" len="med"/>
              <a:tailEnd type="none" w="med" len="med"/>
            </a:ln>
          </p:spPr>
        </p:sp>
        <p:sp>
          <p:nvSpPr>
            <p:cNvPr id="24663" name="直接连接符 24663"/>
            <p:cNvSpPr/>
            <p:nvPr/>
          </p:nvSpPr>
          <p:spPr>
            <a:xfrm flipH="1">
              <a:off x="2599" y="2631"/>
              <a:ext cx="236" cy="91"/>
            </a:xfrm>
            <a:prstGeom prst="line">
              <a:avLst/>
            </a:prstGeom>
            <a:ln w="19050" cap="flat" cmpd="sng">
              <a:solidFill>
                <a:schemeClr val="tx1"/>
              </a:solidFill>
              <a:prstDash val="solid"/>
              <a:round/>
              <a:headEnd type="none" w="med" len="med"/>
              <a:tailEnd type="none" w="med" len="med"/>
            </a:ln>
          </p:spPr>
        </p:sp>
        <p:sp>
          <p:nvSpPr>
            <p:cNvPr id="24664" name="直接连接符 24664"/>
            <p:cNvSpPr/>
            <p:nvPr/>
          </p:nvSpPr>
          <p:spPr>
            <a:xfrm>
              <a:off x="2599" y="2722"/>
              <a:ext cx="188" cy="45"/>
            </a:xfrm>
            <a:prstGeom prst="line">
              <a:avLst/>
            </a:prstGeom>
            <a:ln w="19050" cap="flat" cmpd="sng">
              <a:solidFill>
                <a:schemeClr val="tx1"/>
              </a:solidFill>
              <a:prstDash val="solid"/>
              <a:round/>
              <a:headEnd type="none" w="med" len="med"/>
              <a:tailEnd type="none" w="med" len="med"/>
            </a:ln>
          </p:spPr>
        </p:sp>
        <p:sp>
          <p:nvSpPr>
            <p:cNvPr id="24665" name="直接连接符 24665"/>
            <p:cNvSpPr/>
            <p:nvPr/>
          </p:nvSpPr>
          <p:spPr>
            <a:xfrm>
              <a:off x="2552" y="2994"/>
              <a:ext cx="282" cy="136"/>
            </a:xfrm>
            <a:prstGeom prst="line">
              <a:avLst/>
            </a:prstGeom>
            <a:ln w="19050" cap="flat" cmpd="sng">
              <a:solidFill>
                <a:schemeClr val="tx1"/>
              </a:solidFill>
              <a:prstDash val="solid"/>
              <a:round/>
              <a:headEnd type="none" w="med" len="med"/>
              <a:tailEnd type="none" w="med" len="med"/>
            </a:ln>
          </p:spPr>
        </p:sp>
        <p:sp>
          <p:nvSpPr>
            <p:cNvPr id="24666" name="直接连接符 24666"/>
            <p:cNvSpPr/>
            <p:nvPr/>
          </p:nvSpPr>
          <p:spPr>
            <a:xfrm flipH="1">
              <a:off x="2552" y="2994"/>
              <a:ext cx="283" cy="136"/>
            </a:xfrm>
            <a:prstGeom prst="line">
              <a:avLst/>
            </a:prstGeom>
            <a:ln w="19050" cap="flat" cmpd="sng">
              <a:solidFill>
                <a:schemeClr val="tx1"/>
              </a:solidFill>
              <a:prstDash val="solid"/>
              <a:round/>
              <a:headEnd type="none" w="med" len="med"/>
              <a:tailEnd type="none" w="med" len="med"/>
            </a:ln>
          </p:spPr>
        </p:sp>
        <p:sp>
          <p:nvSpPr>
            <p:cNvPr id="24667" name="直接连接符 24667"/>
            <p:cNvSpPr/>
            <p:nvPr/>
          </p:nvSpPr>
          <p:spPr>
            <a:xfrm>
              <a:off x="2552" y="2994"/>
              <a:ext cx="0" cy="136"/>
            </a:xfrm>
            <a:prstGeom prst="line">
              <a:avLst/>
            </a:prstGeom>
            <a:ln w="19050" cap="flat" cmpd="sng">
              <a:solidFill>
                <a:schemeClr val="tx1"/>
              </a:solidFill>
              <a:prstDash val="solid"/>
              <a:round/>
              <a:headEnd type="none" w="med" len="med"/>
              <a:tailEnd type="none" w="med" len="med"/>
            </a:ln>
          </p:spPr>
        </p:sp>
        <p:sp>
          <p:nvSpPr>
            <p:cNvPr id="24668" name="直接连接符 24668"/>
            <p:cNvSpPr/>
            <p:nvPr/>
          </p:nvSpPr>
          <p:spPr>
            <a:xfrm>
              <a:off x="2835" y="2994"/>
              <a:ext cx="0" cy="136"/>
            </a:xfrm>
            <a:prstGeom prst="line">
              <a:avLst/>
            </a:prstGeom>
            <a:ln w="19050" cap="flat" cmpd="sng">
              <a:solidFill>
                <a:schemeClr val="tx1"/>
              </a:solidFill>
              <a:prstDash val="solid"/>
              <a:round/>
              <a:headEnd type="none" w="med" len="med"/>
              <a:tailEnd type="none" w="med" len="med"/>
            </a:ln>
          </p:spPr>
        </p:sp>
        <p:sp>
          <p:nvSpPr>
            <p:cNvPr id="24669" name="矩形 24669"/>
            <p:cNvSpPr/>
            <p:nvPr/>
          </p:nvSpPr>
          <p:spPr>
            <a:xfrm>
              <a:off x="1752" y="3039"/>
              <a:ext cx="800"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4670" name="矩形 24670"/>
            <p:cNvSpPr/>
            <p:nvPr/>
          </p:nvSpPr>
          <p:spPr>
            <a:xfrm>
              <a:off x="2835" y="3039"/>
              <a:ext cx="799"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4671" name="直接连接符 24671"/>
            <p:cNvSpPr/>
            <p:nvPr/>
          </p:nvSpPr>
          <p:spPr>
            <a:xfrm flipV="1">
              <a:off x="2364" y="1950"/>
              <a:ext cx="189" cy="227"/>
            </a:xfrm>
            <a:prstGeom prst="line">
              <a:avLst/>
            </a:prstGeom>
            <a:ln w="19050" cap="flat" cmpd="sng">
              <a:solidFill>
                <a:schemeClr val="tx1"/>
              </a:solidFill>
              <a:prstDash val="solid"/>
              <a:round/>
              <a:headEnd type="none" w="med" len="med"/>
              <a:tailEnd type="triangle" w="med" len="med"/>
            </a:ln>
          </p:spPr>
        </p:sp>
        <p:sp>
          <p:nvSpPr>
            <p:cNvPr id="24672" name="直接连接符 24672"/>
            <p:cNvSpPr/>
            <p:nvPr/>
          </p:nvSpPr>
          <p:spPr>
            <a:xfrm flipV="1">
              <a:off x="3022" y="1950"/>
              <a:ext cx="189" cy="227"/>
            </a:xfrm>
            <a:prstGeom prst="line">
              <a:avLst/>
            </a:prstGeom>
            <a:ln w="19050" cap="flat" cmpd="sng">
              <a:solidFill>
                <a:schemeClr val="tx1"/>
              </a:solidFill>
              <a:prstDash val="solid"/>
              <a:round/>
              <a:headEnd type="none" w="med" len="med"/>
              <a:tailEnd type="triangle" w="med" len="med"/>
            </a:ln>
          </p:spPr>
        </p:sp>
        <p:sp>
          <p:nvSpPr>
            <p:cNvPr id="24673" name="直接连接符 24673"/>
            <p:cNvSpPr/>
            <p:nvPr/>
          </p:nvSpPr>
          <p:spPr>
            <a:xfrm flipV="1">
              <a:off x="2788" y="2812"/>
              <a:ext cx="0" cy="91"/>
            </a:xfrm>
            <a:prstGeom prst="line">
              <a:avLst/>
            </a:prstGeom>
            <a:ln w="19050" cap="flat" cmpd="sng">
              <a:solidFill>
                <a:schemeClr val="tx1"/>
              </a:solidFill>
              <a:prstDash val="solid"/>
              <a:round/>
              <a:headEnd type="none" w="med" len="med"/>
              <a:tailEnd type="triangle" w="med" len="med"/>
            </a:ln>
          </p:spPr>
        </p:sp>
        <p:sp>
          <p:nvSpPr>
            <p:cNvPr id="24674" name="直接连接符 24674"/>
            <p:cNvSpPr/>
            <p:nvPr/>
          </p:nvSpPr>
          <p:spPr>
            <a:xfrm>
              <a:off x="2788" y="2858"/>
              <a:ext cx="0" cy="90"/>
            </a:xfrm>
            <a:prstGeom prst="line">
              <a:avLst/>
            </a:prstGeom>
            <a:ln w="19050" cap="flat" cmpd="sng">
              <a:solidFill>
                <a:schemeClr val="tx1"/>
              </a:solidFill>
              <a:prstDash val="solid"/>
              <a:round/>
              <a:headEnd type="none" w="med" len="med"/>
              <a:tailEnd type="triangle" w="med" len="med"/>
            </a:ln>
          </p:spPr>
        </p:sp>
        <p:sp>
          <p:nvSpPr>
            <p:cNvPr id="24675" name="矩形 24675"/>
            <p:cNvSpPr/>
            <p:nvPr/>
          </p:nvSpPr>
          <p:spPr>
            <a:xfrm>
              <a:off x="295" y="1951"/>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供气</a:t>
              </a:r>
              <a:endParaRPr lang="zh-CN" altLang="en-US" sz="2400" b="1" dirty="0">
                <a:latin typeface="Arial" panose="020B0604020202020204" pitchFamily="34" charset="0"/>
              </a:endParaRPr>
            </a:p>
          </p:txBody>
        </p:sp>
        <p:sp>
          <p:nvSpPr>
            <p:cNvPr id="24676" name="矩形 24676"/>
            <p:cNvSpPr/>
            <p:nvPr/>
          </p:nvSpPr>
          <p:spPr>
            <a:xfrm>
              <a:off x="2976" y="2631"/>
              <a:ext cx="1222"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气动执行器</a:t>
              </a:r>
              <a:endParaRPr lang="zh-CN" altLang="en-US" sz="2400" b="1" dirty="0">
                <a:latin typeface="Arial" panose="020B0604020202020204" pitchFamily="34" charset="0"/>
              </a:endParaRPr>
            </a:p>
          </p:txBody>
        </p:sp>
        <p:sp>
          <p:nvSpPr>
            <p:cNvPr id="24677" name="矩形 24677"/>
            <p:cNvSpPr/>
            <p:nvPr/>
          </p:nvSpPr>
          <p:spPr>
            <a:xfrm>
              <a:off x="3198" y="681"/>
              <a:ext cx="1769" cy="725"/>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4678" name="直接连接符 24678"/>
            <p:cNvSpPr/>
            <p:nvPr/>
          </p:nvSpPr>
          <p:spPr>
            <a:xfrm>
              <a:off x="4694" y="681"/>
              <a:ext cx="0" cy="136"/>
            </a:xfrm>
            <a:prstGeom prst="line">
              <a:avLst/>
            </a:prstGeom>
            <a:ln w="9525" cap="flat" cmpd="sng">
              <a:solidFill>
                <a:schemeClr val="tx1"/>
              </a:solidFill>
              <a:prstDash val="solid"/>
              <a:round/>
              <a:headEnd type="none" w="med" len="med"/>
              <a:tailEnd type="none" w="med" len="med"/>
            </a:ln>
          </p:spPr>
        </p:sp>
        <p:sp>
          <p:nvSpPr>
            <p:cNvPr id="24679" name="直接连接符 24679"/>
            <p:cNvSpPr/>
            <p:nvPr/>
          </p:nvSpPr>
          <p:spPr>
            <a:xfrm>
              <a:off x="4785" y="681"/>
              <a:ext cx="0" cy="136"/>
            </a:xfrm>
            <a:prstGeom prst="line">
              <a:avLst/>
            </a:prstGeom>
            <a:ln w="9525" cap="flat" cmpd="sng">
              <a:solidFill>
                <a:schemeClr val="tx1"/>
              </a:solidFill>
              <a:prstDash val="solid"/>
              <a:round/>
              <a:headEnd type="none" w="med" len="med"/>
              <a:tailEnd type="none" w="med" len="med"/>
            </a:ln>
          </p:spPr>
        </p:sp>
        <p:sp>
          <p:nvSpPr>
            <p:cNvPr id="24680" name="直接连接符 24680"/>
            <p:cNvSpPr/>
            <p:nvPr/>
          </p:nvSpPr>
          <p:spPr>
            <a:xfrm>
              <a:off x="3470" y="1270"/>
              <a:ext cx="0" cy="136"/>
            </a:xfrm>
            <a:prstGeom prst="line">
              <a:avLst/>
            </a:prstGeom>
            <a:ln w="9525" cap="flat" cmpd="sng">
              <a:solidFill>
                <a:schemeClr val="tx1"/>
              </a:solidFill>
              <a:prstDash val="solid"/>
              <a:round/>
              <a:headEnd type="none" w="med" len="med"/>
              <a:tailEnd type="none" w="med" len="med"/>
            </a:ln>
          </p:spPr>
        </p:sp>
        <p:sp>
          <p:nvSpPr>
            <p:cNvPr id="24681" name="直接连接符 24681"/>
            <p:cNvSpPr/>
            <p:nvPr/>
          </p:nvSpPr>
          <p:spPr>
            <a:xfrm>
              <a:off x="3561" y="1270"/>
              <a:ext cx="0" cy="136"/>
            </a:xfrm>
            <a:prstGeom prst="line">
              <a:avLst/>
            </a:prstGeom>
            <a:ln w="9525" cap="flat" cmpd="sng">
              <a:solidFill>
                <a:schemeClr val="tx1"/>
              </a:solidFill>
              <a:prstDash val="solid"/>
              <a:round/>
              <a:headEnd type="none" w="med" len="med"/>
              <a:tailEnd type="none" w="med" len="med"/>
            </a:ln>
          </p:spPr>
        </p:sp>
        <p:sp>
          <p:nvSpPr>
            <p:cNvPr id="24682" name="直接连接符 24682"/>
            <p:cNvSpPr/>
            <p:nvPr/>
          </p:nvSpPr>
          <p:spPr>
            <a:xfrm>
              <a:off x="4694" y="1270"/>
              <a:ext cx="0" cy="136"/>
            </a:xfrm>
            <a:prstGeom prst="line">
              <a:avLst/>
            </a:prstGeom>
            <a:ln w="9525" cap="flat" cmpd="sng">
              <a:solidFill>
                <a:schemeClr val="tx1"/>
              </a:solidFill>
              <a:prstDash val="solid"/>
              <a:round/>
              <a:headEnd type="none" w="med" len="med"/>
              <a:tailEnd type="none" w="med" len="med"/>
            </a:ln>
          </p:spPr>
        </p:sp>
        <p:sp>
          <p:nvSpPr>
            <p:cNvPr id="24683" name="直接连接符 24683"/>
            <p:cNvSpPr/>
            <p:nvPr/>
          </p:nvSpPr>
          <p:spPr>
            <a:xfrm>
              <a:off x="4785" y="1270"/>
              <a:ext cx="0" cy="136"/>
            </a:xfrm>
            <a:prstGeom prst="line">
              <a:avLst/>
            </a:prstGeom>
            <a:ln w="9525" cap="flat" cmpd="sng">
              <a:solidFill>
                <a:schemeClr val="tx1"/>
              </a:solidFill>
              <a:prstDash val="solid"/>
              <a:round/>
              <a:headEnd type="none" w="med" len="med"/>
              <a:tailEnd type="none" w="med" len="med"/>
            </a:ln>
          </p:spPr>
        </p:sp>
        <p:sp>
          <p:nvSpPr>
            <p:cNvPr id="24684" name="直接连接符 24684"/>
            <p:cNvSpPr/>
            <p:nvPr/>
          </p:nvSpPr>
          <p:spPr>
            <a:xfrm>
              <a:off x="3288" y="817"/>
              <a:ext cx="1407" cy="0"/>
            </a:xfrm>
            <a:prstGeom prst="line">
              <a:avLst/>
            </a:prstGeom>
            <a:ln w="9525" cap="flat" cmpd="sng">
              <a:solidFill>
                <a:schemeClr val="tx1"/>
              </a:solidFill>
              <a:prstDash val="solid"/>
              <a:round/>
              <a:headEnd type="none" w="med" len="med"/>
              <a:tailEnd type="none" w="med" len="med"/>
            </a:ln>
          </p:spPr>
        </p:sp>
        <p:sp>
          <p:nvSpPr>
            <p:cNvPr id="24685" name="直接连接符 24685"/>
            <p:cNvSpPr/>
            <p:nvPr/>
          </p:nvSpPr>
          <p:spPr>
            <a:xfrm>
              <a:off x="3288" y="1270"/>
              <a:ext cx="1407" cy="0"/>
            </a:xfrm>
            <a:prstGeom prst="line">
              <a:avLst/>
            </a:prstGeom>
            <a:ln w="9525" cap="flat" cmpd="sng">
              <a:solidFill>
                <a:schemeClr val="tx1"/>
              </a:solidFill>
              <a:prstDash val="solid"/>
              <a:round/>
              <a:headEnd type="none" w="med" len="med"/>
              <a:tailEnd type="none" w="med" len="med"/>
            </a:ln>
          </p:spPr>
        </p:sp>
        <p:sp>
          <p:nvSpPr>
            <p:cNvPr id="24686" name="直接连接符 24686"/>
            <p:cNvSpPr/>
            <p:nvPr/>
          </p:nvSpPr>
          <p:spPr>
            <a:xfrm>
              <a:off x="3288" y="817"/>
              <a:ext cx="0" cy="453"/>
            </a:xfrm>
            <a:prstGeom prst="line">
              <a:avLst/>
            </a:prstGeom>
            <a:ln w="9525" cap="flat" cmpd="sng">
              <a:solidFill>
                <a:schemeClr val="tx1"/>
              </a:solidFill>
              <a:prstDash val="solid"/>
              <a:round/>
              <a:headEnd type="none" w="med" len="med"/>
              <a:tailEnd type="none" w="med" len="med"/>
            </a:ln>
          </p:spPr>
        </p:sp>
        <p:sp>
          <p:nvSpPr>
            <p:cNvPr id="24687" name="直接连接符 24687"/>
            <p:cNvSpPr/>
            <p:nvPr/>
          </p:nvSpPr>
          <p:spPr>
            <a:xfrm>
              <a:off x="4695" y="817"/>
              <a:ext cx="45" cy="45"/>
            </a:xfrm>
            <a:prstGeom prst="line">
              <a:avLst/>
            </a:prstGeom>
            <a:ln w="9525" cap="flat" cmpd="sng">
              <a:solidFill>
                <a:schemeClr val="tx1"/>
              </a:solidFill>
              <a:prstDash val="solid"/>
              <a:round/>
              <a:headEnd type="none" w="med" len="med"/>
              <a:tailEnd type="none" w="med" len="med"/>
            </a:ln>
          </p:spPr>
        </p:sp>
        <p:sp>
          <p:nvSpPr>
            <p:cNvPr id="24688" name="直接连接符 24688"/>
            <p:cNvSpPr/>
            <p:nvPr/>
          </p:nvSpPr>
          <p:spPr>
            <a:xfrm flipH="1">
              <a:off x="4740" y="817"/>
              <a:ext cx="45" cy="45"/>
            </a:xfrm>
            <a:prstGeom prst="line">
              <a:avLst/>
            </a:prstGeom>
            <a:ln w="9525" cap="flat" cmpd="sng">
              <a:solidFill>
                <a:schemeClr val="tx1"/>
              </a:solidFill>
              <a:prstDash val="solid"/>
              <a:round/>
              <a:headEnd type="none" w="med" len="med"/>
              <a:tailEnd type="none" w="med" len="med"/>
            </a:ln>
          </p:spPr>
        </p:sp>
        <p:sp>
          <p:nvSpPr>
            <p:cNvPr id="24689" name="直接连接符 24689"/>
            <p:cNvSpPr/>
            <p:nvPr/>
          </p:nvSpPr>
          <p:spPr>
            <a:xfrm flipH="1" flipV="1">
              <a:off x="4740" y="1225"/>
              <a:ext cx="45" cy="45"/>
            </a:xfrm>
            <a:prstGeom prst="line">
              <a:avLst/>
            </a:prstGeom>
            <a:ln w="9525" cap="flat" cmpd="sng">
              <a:solidFill>
                <a:schemeClr val="tx1"/>
              </a:solidFill>
              <a:prstDash val="solid"/>
              <a:round/>
              <a:headEnd type="none" w="med" len="med"/>
              <a:tailEnd type="none" w="med" len="med"/>
            </a:ln>
          </p:spPr>
        </p:sp>
        <p:sp>
          <p:nvSpPr>
            <p:cNvPr id="24690" name="直接连接符 24690"/>
            <p:cNvSpPr/>
            <p:nvPr/>
          </p:nvSpPr>
          <p:spPr>
            <a:xfrm flipV="1">
              <a:off x="4695" y="1225"/>
              <a:ext cx="45" cy="45"/>
            </a:xfrm>
            <a:prstGeom prst="line">
              <a:avLst/>
            </a:prstGeom>
            <a:ln w="9525" cap="flat" cmpd="sng">
              <a:solidFill>
                <a:schemeClr val="tx1"/>
              </a:solidFill>
              <a:prstDash val="solid"/>
              <a:round/>
              <a:headEnd type="none" w="med" len="med"/>
              <a:tailEnd type="none" w="med" len="med"/>
            </a:ln>
          </p:spPr>
        </p:sp>
        <p:sp>
          <p:nvSpPr>
            <p:cNvPr id="24691" name="直接连接符 24691"/>
            <p:cNvSpPr/>
            <p:nvPr/>
          </p:nvSpPr>
          <p:spPr>
            <a:xfrm>
              <a:off x="4785" y="817"/>
              <a:ext cx="91" cy="0"/>
            </a:xfrm>
            <a:prstGeom prst="line">
              <a:avLst/>
            </a:prstGeom>
            <a:ln w="9525" cap="flat" cmpd="sng">
              <a:solidFill>
                <a:schemeClr val="tx1"/>
              </a:solidFill>
              <a:prstDash val="solid"/>
              <a:round/>
              <a:headEnd type="none" w="med" len="med"/>
              <a:tailEnd type="none" w="med" len="med"/>
            </a:ln>
          </p:spPr>
        </p:sp>
        <p:sp>
          <p:nvSpPr>
            <p:cNvPr id="24692" name="直接连接符 24692"/>
            <p:cNvSpPr/>
            <p:nvPr/>
          </p:nvSpPr>
          <p:spPr>
            <a:xfrm>
              <a:off x="4785" y="1270"/>
              <a:ext cx="91" cy="0"/>
            </a:xfrm>
            <a:prstGeom prst="line">
              <a:avLst/>
            </a:prstGeom>
            <a:ln w="9525" cap="flat" cmpd="sng">
              <a:solidFill>
                <a:schemeClr val="tx1"/>
              </a:solidFill>
              <a:prstDash val="solid"/>
              <a:round/>
              <a:headEnd type="none" w="med" len="med"/>
              <a:tailEnd type="none" w="med" len="med"/>
            </a:ln>
          </p:spPr>
        </p:sp>
        <p:sp>
          <p:nvSpPr>
            <p:cNvPr id="24693" name="直接连接符 24693"/>
            <p:cNvSpPr/>
            <p:nvPr/>
          </p:nvSpPr>
          <p:spPr>
            <a:xfrm>
              <a:off x="4876" y="817"/>
              <a:ext cx="0" cy="453"/>
            </a:xfrm>
            <a:prstGeom prst="line">
              <a:avLst/>
            </a:prstGeom>
            <a:ln w="9525" cap="flat" cmpd="sng">
              <a:solidFill>
                <a:schemeClr val="tx1"/>
              </a:solidFill>
              <a:prstDash val="solid"/>
              <a:round/>
              <a:headEnd type="none" w="med" len="med"/>
              <a:tailEnd type="none" w="med" len="med"/>
            </a:ln>
          </p:spPr>
        </p:sp>
        <p:sp>
          <p:nvSpPr>
            <p:cNvPr id="24694" name="直接连接符 24694"/>
            <p:cNvSpPr/>
            <p:nvPr/>
          </p:nvSpPr>
          <p:spPr>
            <a:xfrm>
              <a:off x="3515" y="953"/>
              <a:ext cx="726" cy="0"/>
            </a:xfrm>
            <a:prstGeom prst="line">
              <a:avLst/>
            </a:prstGeom>
            <a:ln w="9525" cap="flat" cmpd="sng">
              <a:solidFill>
                <a:schemeClr val="tx1"/>
              </a:solidFill>
              <a:prstDash val="solid"/>
              <a:round/>
              <a:headEnd type="none" w="med" len="med"/>
              <a:tailEnd type="none" w="med" len="med"/>
            </a:ln>
          </p:spPr>
        </p:sp>
        <p:sp>
          <p:nvSpPr>
            <p:cNvPr id="24695" name="直接连接符 24695"/>
            <p:cNvSpPr/>
            <p:nvPr/>
          </p:nvSpPr>
          <p:spPr>
            <a:xfrm>
              <a:off x="3379" y="998"/>
              <a:ext cx="862" cy="0"/>
            </a:xfrm>
            <a:prstGeom prst="line">
              <a:avLst/>
            </a:prstGeom>
            <a:ln w="9525" cap="flat" cmpd="sng">
              <a:solidFill>
                <a:schemeClr val="tx1"/>
              </a:solidFill>
              <a:prstDash val="solid"/>
              <a:round/>
              <a:headEnd type="none" w="med" len="med"/>
              <a:tailEnd type="none" w="med" len="med"/>
            </a:ln>
          </p:spPr>
        </p:sp>
        <p:sp>
          <p:nvSpPr>
            <p:cNvPr id="24696" name="直接连接符 24696"/>
            <p:cNvSpPr/>
            <p:nvPr/>
          </p:nvSpPr>
          <p:spPr>
            <a:xfrm>
              <a:off x="3379" y="1044"/>
              <a:ext cx="862" cy="0"/>
            </a:xfrm>
            <a:prstGeom prst="line">
              <a:avLst/>
            </a:prstGeom>
            <a:ln w="9525" cap="flat" cmpd="sng">
              <a:solidFill>
                <a:schemeClr val="tx1"/>
              </a:solidFill>
              <a:prstDash val="solid"/>
              <a:round/>
              <a:headEnd type="none" w="med" len="med"/>
              <a:tailEnd type="none" w="med" len="med"/>
            </a:ln>
          </p:spPr>
        </p:sp>
        <p:sp>
          <p:nvSpPr>
            <p:cNvPr id="24697" name="直接连接符 24697"/>
            <p:cNvSpPr/>
            <p:nvPr/>
          </p:nvSpPr>
          <p:spPr>
            <a:xfrm>
              <a:off x="3379" y="998"/>
              <a:ext cx="0" cy="46"/>
            </a:xfrm>
            <a:prstGeom prst="line">
              <a:avLst/>
            </a:prstGeom>
            <a:ln w="9525" cap="flat" cmpd="sng">
              <a:solidFill>
                <a:schemeClr val="tx1"/>
              </a:solidFill>
              <a:prstDash val="solid"/>
              <a:round/>
              <a:headEnd type="none" w="med" len="med"/>
              <a:tailEnd type="none" w="med" len="med"/>
            </a:ln>
          </p:spPr>
        </p:sp>
        <p:sp>
          <p:nvSpPr>
            <p:cNvPr id="24698" name="直接连接符 24698"/>
            <p:cNvSpPr/>
            <p:nvPr/>
          </p:nvSpPr>
          <p:spPr>
            <a:xfrm>
              <a:off x="3515" y="953"/>
              <a:ext cx="0" cy="45"/>
            </a:xfrm>
            <a:prstGeom prst="line">
              <a:avLst/>
            </a:prstGeom>
            <a:ln w="9525" cap="flat" cmpd="sng">
              <a:solidFill>
                <a:schemeClr val="tx1"/>
              </a:solidFill>
              <a:prstDash val="solid"/>
              <a:round/>
              <a:headEnd type="none" w="med" len="med"/>
              <a:tailEnd type="none" w="med" len="med"/>
            </a:ln>
          </p:spPr>
        </p:sp>
        <p:sp>
          <p:nvSpPr>
            <p:cNvPr id="24699" name="直接连接符 24699"/>
            <p:cNvSpPr/>
            <p:nvPr/>
          </p:nvSpPr>
          <p:spPr>
            <a:xfrm flipV="1">
              <a:off x="4241" y="953"/>
              <a:ext cx="499" cy="45"/>
            </a:xfrm>
            <a:prstGeom prst="line">
              <a:avLst/>
            </a:prstGeom>
            <a:ln w="9525" cap="flat" cmpd="sng">
              <a:solidFill>
                <a:schemeClr val="tx1"/>
              </a:solidFill>
              <a:prstDash val="solid"/>
              <a:round/>
              <a:headEnd type="none" w="med" len="med"/>
              <a:tailEnd type="none" w="med" len="med"/>
            </a:ln>
          </p:spPr>
        </p:sp>
        <p:sp>
          <p:nvSpPr>
            <p:cNvPr id="24700" name="直接连接符 24700"/>
            <p:cNvSpPr/>
            <p:nvPr/>
          </p:nvSpPr>
          <p:spPr>
            <a:xfrm flipV="1">
              <a:off x="4241" y="998"/>
              <a:ext cx="499" cy="46"/>
            </a:xfrm>
            <a:prstGeom prst="line">
              <a:avLst/>
            </a:prstGeom>
            <a:ln w="9525" cap="flat" cmpd="sng">
              <a:solidFill>
                <a:schemeClr val="tx1"/>
              </a:solidFill>
              <a:prstDash val="solid"/>
              <a:round/>
              <a:headEnd type="none" w="med" len="med"/>
              <a:tailEnd type="none" w="med" len="med"/>
            </a:ln>
          </p:spPr>
        </p:sp>
        <p:sp>
          <p:nvSpPr>
            <p:cNvPr id="24701" name="直接连接符 24701"/>
            <p:cNvSpPr/>
            <p:nvPr/>
          </p:nvSpPr>
          <p:spPr>
            <a:xfrm flipV="1">
              <a:off x="4241" y="907"/>
              <a:ext cx="499" cy="46"/>
            </a:xfrm>
            <a:prstGeom prst="line">
              <a:avLst/>
            </a:prstGeom>
            <a:ln w="9525" cap="flat" cmpd="sng">
              <a:solidFill>
                <a:schemeClr val="tx1"/>
              </a:solidFill>
              <a:prstDash val="solid"/>
              <a:round/>
              <a:headEnd type="none" w="med" len="med"/>
              <a:tailEnd type="none" w="med" len="med"/>
            </a:ln>
          </p:spPr>
        </p:sp>
        <p:sp>
          <p:nvSpPr>
            <p:cNvPr id="24702" name="直接连接符 24702"/>
            <p:cNvSpPr/>
            <p:nvPr/>
          </p:nvSpPr>
          <p:spPr>
            <a:xfrm>
              <a:off x="4740" y="907"/>
              <a:ext cx="0" cy="46"/>
            </a:xfrm>
            <a:prstGeom prst="line">
              <a:avLst/>
            </a:prstGeom>
            <a:ln w="9525" cap="flat" cmpd="sng">
              <a:solidFill>
                <a:schemeClr val="tx1"/>
              </a:solidFill>
              <a:prstDash val="solid"/>
              <a:round/>
              <a:headEnd type="none" w="med" len="med"/>
              <a:tailEnd type="none" w="med" len="med"/>
            </a:ln>
          </p:spPr>
        </p:sp>
        <p:sp>
          <p:nvSpPr>
            <p:cNvPr id="24703" name="直接连接符 24703"/>
            <p:cNvSpPr/>
            <p:nvPr/>
          </p:nvSpPr>
          <p:spPr>
            <a:xfrm>
              <a:off x="4740" y="953"/>
              <a:ext cx="0" cy="45"/>
            </a:xfrm>
            <a:prstGeom prst="line">
              <a:avLst/>
            </a:prstGeom>
            <a:ln w="9525" cap="flat" cmpd="sng">
              <a:solidFill>
                <a:schemeClr val="tx1"/>
              </a:solidFill>
              <a:prstDash val="solid"/>
              <a:round/>
              <a:headEnd type="none" w="med" len="med"/>
              <a:tailEnd type="none" w="med" len="med"/>
            </a:ln>
          </p:spPr>
        </p:sp>
        <p:sp>
          <p:nvSpPr>
            <p:cNvPr id="24704" name="矩形 24704"/>
            <p:cNvSpPr/>
            <p:nvPr/>
          </p:nvSpPr>
          <p:spPr>
            <a:xfrm>
              <a:off x="3651" y="363"/>
              <a:ext cx="363" cy="91"/>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4705" name="直接连接符 24705"/>
            <p:cNvSpPr/>
            <p:nvPr/>
          </p:nvSpPr>
          <p:spPr>
            <a:xfrm flipH="1" flipV="1">
              <a:off x="3424" y="227"/>
              <a:ext cx="1" cy="771"/>
            </a:xfrm>
            <a:prstGeom prst="line">
              <a:avLst/>
            </a:prstGeom>
            <a:ln w="9525" cap="flat" cmpd="sng">
              <a:solidFill>
                <a:schemeClr val="tx1"/>
              </a:solidFill>
              <a:prstDash val="solid"/>
              <a:round/>
              <a:headEnd type="none" w="med" len="med"/>
              <a:tailEnd type="none" w="med" len="med"/>
            </a:ln>
          </p:spPr>
        </p:sp>
        <p:sp>
          <p:nvSpPr>
            <p:cNvPr id="24706" name="直接连接符 24706"/>
            <p:cNvSpPr/>
            <p:nvPr/>
          </p:nvSpPr>
          <p:spPr>
            <a:xfrm flipH="1">
              <a:off x="3425" y="409"/>
              <a:ext cx="226" cy="0"/>
            </a:xfrm>
            <a:prstGeom prst="line">
              <a:avLst/>
            </a:prstGeom>
            <a:ln w="9525" cap="flat" cmpd="sng">
              <a:solidFill>
                <a:schemeClr val="tx1"/>
              </a:solidFill>
              <a:prstDash val="solid"/>
              <a:round/>
              <a:headEnd type="none" w="med" len="med"/>
              <a:tailEnd type="none" w="med" len="med"/>
            </a:ln>
          </p:spPr>
        </p:sp>
        <p:sp>
          <p:nvSpPr>
            <p:cNvPr id="24707" name="直接连接符 24707"/>
            <p:cNvSpPr/>
            <p:nvPr/>
          </p:nvSpPr>
          <p:spPr>
            <a:xfrm flipH="1">
              <a:off x="4014" y="409"/>
              <a:ext cx="182" cy="0"/>
            </a:xfrm>
            <a:prstGeom prst="line">
              <a:avLst/>
            </a:prstGeom>
            <a:ln w="9525" cap="flat" cmpd="sng">
              <a:solidFill>
                <a:schemeClr val="tx1"/>
              </a:solidFill>
              <a:prstDash val="solid"/>
              <a:round/>
              <a:headEnd type="none" w="med" len="med"/>
              <a:tailEnd type="none" w="med" len="med"/>
            </a:ln>
          </p:spPr>
        </p:sp>
        <p:sp>
          <p:nvSpPr>
            <p:cNvPr id="24708" name="直接连接符 24708"/>
            <p:cNvSpPr/>
            <p:nvPr/>
          </p:nvSpPr>
          <p:spPr>
            <a:xfrm>
              <a:off x="4195" y="227"/>
              <a:ext cx="1" cy="726"/>
            </a:xfrm>
            <a:prstGeom prst="line">
              <a:avLst/>
            </a:prstGeom>
            <a:ln w="9525" cap="flat" cmpd="sng">
              <a:solidFill>
                <a:schemeClr val="tx1"/>
              </a:solidFill>
              <a:prstDash val="solid"/>
              <a:round/>
              <a:headEnd type="none" w="med" len="med"/>
              <a:tailEnd type="none" w="med" len="med"/>
            </a:ln>
          </p:spPr>
        </p:sp>
        <p:grpSp>
          <p:nvGrpSpPr>
            <p:cNvPr id="24709" name="组合 24709"/>
            <p:cNvGrpSpPr/>
            <p:nvPr/>
          </p:nvGrpSpPr>
          <p:grpSpPr>
            <a:xfrm>
              <a:off x="3198" y="681"/>
              <a:ext cx="407" cy="136"/>
              <a:chOff x="0" y="0"/>
              <a:chExt cx="407" cy="136"/>
            </a:xfrm>
          </p:grpSpPr>
          <p:sp>
            <p:nvSpPr>
              <p:cNvPr id="24710" name="直接连接符 24710"/>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711" name="直接连接符 24711"/>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712" name="直接连接符 24712"/>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4713" name="组合 24713"/>
            <p:cNvGrpSpPr/>
            <p:nvPr/>
          </p:nvGrpSpPr>
          <p:grpSpPr>
            <a:xfrm>
              <a:off x="3651" y="681"/>
              <a:ext cx="407" cy="136"/>
              <a:chOff x="0" y="0"/>
              <a:chExt cx="407" cy="136"/>
            </a:xfrm>
          </p:grpSpPr>
          <p:sp>
            <p:nvSpPr>
              <p:cNvPr id="24714" name="直接连接符 24714"/>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715" name="直接连接符 24715"/>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716" name="直接连接符 24716"/>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4717" name="组合 24717"/>
            <p:cNvGrpSpPr/>
            <p:nvPr/>
          </p:nvGrpSpPr>
          <p:grpSpPr>
            <a:xfrm>
              <a:off x="4150" y="681"/>
              <a:ext cx="407" cy="136"/>
              <a:chOff x="0" y="0"/>
              <a:chExt cx="407" cy="136"/>
            </a:xfrm>
          </p:grpSpPr>
          <p:sp>
            <p:nvSpPr>
              <p:cNvPr id="24718" name="直接连接符 24718"/>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719" name="直接连接符 24719"/>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720" name="直接连接符 24720"/>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4721" name="组合 24721"/>
            <p:cNvGrpSpPr/>
            <p:nvPr/>
          </p:nvGrpSpPr>
          <p:grpSpPr>
            <a:xfrm>
              <a:off x="3697" y="1270"/>
              <a:ext cx="407" cy="136"/>
              <a:chOff x="0" y="0"/>
              <a:chExt cx="407" cy="136"/>
            </a:xfrm>
          </p:grpSpPr>
          <p:sp>
            <p:nvSpPr>
              <p:cNvPr id="24722" name="直接连接符 24722"/>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723" name="直接连接符 24723"/>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724" name="直接连接符 24724"/>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4725" name="组合 24725"/>
            <p:cNvGrpSpPr/>
            <p:nvPr/>
          </p:nvGrpSpPr>
          <p:grpSpPr>
            <a:xfrm>
              <a:off x="4196" y="1270"/>
              <a:ext cx="407" cy="136"/>
              <a:chOff x="0" y="0"/>
              <a:chExt cx="407" cy="136"/>
            </a:xfrm>
          </p:grpSpPr>
          <p:sp>
            <p:nvSpPr>
              <p:cNvPr id="24726" name="直接连接符 24726"/>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4727" name="直接连接符 24727"/>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4728" name="直接连接符 24728"/>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sp>
          <p:nvSpPr>
            <p:cNvPr id="24729" name="直接连接符 24729"/>
            <p:cNvSpPr/>
            <p:nvPr/>
          </p:nvSpPr>
          <p:spPr>
            <a:xfrm flipH="1">
              <a:off x="4876" y="681"/>
              <a:ext cx="90" cy="136"/>
            </a:xfrm>
            <a:prstGeom prst="line">
              <a:avLst/>
            </a:prstGeom>
            <a:ln w="9525" cap="flat" cmpd="sng">
              <a:solidFill>
                <a:schemeClr val="tx1"/>
              </a:solidFill>
              <a:prstDash val="solid"/>
              <a:round/>
              <a:headEnd type="none" w="med" len="med"/>
              <a:tailEnd type="none" w="med" len="med"/>
            </a:ln>
          </p:spPr>
        </p:sp>
        <p:sp>
          <p:nvSpPr>
            <p:cNvPr id="24730" name="直接连接符 24730"/>
            <p:cNvSpPr/>
            <p:nvPr/>
          </p:nvSpPr>
          <p:spPr>
            <a:xfrm flipH="1">
              <a:off x="4876" y="908"/>
              <a:ext cx="90" cy="136"/>
            </a:xfrm>
            <a:prstGeom prst="line">
              <a:avLst/>
            </a:prstGeom>
            <a:ln w="9525" cap="flat" cmpd="sng">
              <a:solidFill>
                <a:schemeClr val="tx1"/>
              </a:solidFill>
              <a:prstDash val="solid"/>
              <a:round/>
              <a:headEnd type="none" w="med" len="med"/>
              <a:tailEnd type="none" w="med" len="med"/>
            </a:ln>
          </p:spPr>
        </p:sp>
        <p:sp>
          <p:nvSpPr>
            <p:cNvPr id="24731" name="直接连接符 24731"/>
            <p:cNvSpPr/>
            <p:nvPr/>
          </p:nvSpPr>
          <p:spPr>
            <a:xfrm flipH="1">
              <a:off x="4876" y="1089"/>
              <a:ext cx="90" cy="136"/>
            </a:xfrm>
            <a:prstGeom prst="line">
              <a:avLst/>
            </a:prstGeom>
            <a:ln w="9525" cap="flat" cmpd="sng">
              <a:solidFill>
                <a:schemeClr val="tx1"/>
              </a:solidFill>
              <a:prstDash val="solid"/>
              <a:round/>
              <a:headEnd type="none" w="med" len="med"/>
              <a:tailEnd type="none" w="med" len="med"/>
            </a:ln>
          </p:spPr>
        </p:sp>
        <p:sp>
          <p:nvSpPr>
            <p:cNvPr id="24732" name="直接连接符 24732"/>
            <p:cNvSpPr/>
            <p:nvPr/>
          </p:nvSpPr>
          <p:spPr>
            <a:xfrm flipH="1">
              <a:off x="3198" y="908"/>
              <a:ext cx="90" cy="136"/>
            </a:xfrm>
            <a:prstGeom prst="line">
              <a:avLst/>
            </a:prstGeom>
            <a:ln w="9525" cap="flat" cmpd="sng">
              <a:solidFill>
                <a:schemeClr val="tx1"/>
              </a:solidFill>
              <a:prstDash val="solid"/>
              <a:round/>
              <a:headEnd type="none" w="med" len="med"/>
              <a:tailEnd type="none" w="med" len="med"/>
            </a:ln>
          </p:spPr>
        </p:sp>
        <p:sp>
          <p:nvSpPr>
            <p:cNvPr id="24733" name="直接连接符 24733"/>
            <p:cNvSpPr/>
            <p:nvPr/>
          </p:nvSpPr>
          <p:spPr>
            <a:xfrm flipH="1">
              <a:off x="3198" y="1134"/>
              <a:ext cx="90" cy="136"/>
            </a:xfrm>
            <a:prstGeom prst="line">
              <a:avLst/>
            </a:prstGeom>
            <a:ln w="9525" cap="flat" cmpd="sng">
              <a:solidFill>
                <a:schemeClr val="tx1"/>
              </a:solidFill>
              <a:prstDash val="solid"/>
              <a:round/>
              <a:headEnd type="none" w="med" len="med"/>
              <a:tailEnd type="none" w="med" len="med"/>
            </a:ln>
          </p:spPr>
        </p:sp>
        <p:sp>
          <p:nvSpPr>
            <p:cNvPr id="24734" name="直接连接符 24734"/>
            <p:cNvSpPr/>
            <p:nvPr/>
          </p:nvSpPr>
          <p:spPr>
            <a:xfrm flipH="1">
              <a:off x="3288" y="1270"/>
              <a:ext cx="90" cy="136"/>
            </a:xfrm>
            <a:prstGeom prst="line">
              <a:avLst/>
            </a:prstGeom>
            <a:ln w="9525" cap="flat" cmpd="sng">
              <a:solidFill>
                <a:schemeClr val="tx1"/>
              </a:solidFill>
              <a:prstDash val="solid"/>
              <a:round/>
              <a:headEnd type="none" w="med" len="med"/>
              <a:tailEnd type="none" w="med" len="med"/>
            </a:ln>
          </p:spPr>
        </p:sp>
        <p:sp>
          <p:nvSpPr>
            <p:cNvPr id="24735" name="直接连接符 24735"/>
            <p:cNvSpPr/>
            <p:nvPr/>
          </p:nvSpPr>
          <p:spPr>
            <a:xfrm flipH="1">
              <a:off x="4876" y="1270"/>
              <a:ext cx="90" cy="136"/>
            </a:xfrm>
            <a:prstGeom prst="line">
              <a:avLst/>
            </a:prstGeom>
            <a:ln w="9525" cap="flat" cmpd="sng">
              <a:solidFill>
                <a:schemeClr val="tx1"/>
              </a:solidFill>
              <a:prstDash val="solid"/>
              <a:round/>
              <a:headEnd type="none" w="med" len="med"/>
              <a:tailEnd type="none" w="med" len="med"/>
            </a:ln>
          </p:spPr>
        </p:sp>
        <p:sp>
          <p:nvSpPr>
            <p:cNvPr id="24736" name="直接连接符 24736"/>
            <p:cNvSpPr/>
            <p:nvPr/>
          </p:nvSpPr>
          <p:spPr>
            <a:xfrm flipV="1">
              <a:off x="4332" y="499"/>
              <a:ext cx="181" cy="499"/>
            </a:xfrm>
            <a:prstGeom prst="line">
              <a:avLst/>
            </a:prstGeom>
            <a:ln w="9525" cap="flat" cmpd="sng">
              <a:solidFill>
                <a:schemeClr val="tx1"/>
              </a:solidFill>
              <a:prstDash val="solid"/>
              <a:round/>
              <a:headEnd type="none" w="med" len="med"/>
              <a:tailEnd type="none" w="med" len="med"/>
            </a:ln>
          </p:spPr>
        </p:sp>
        <p:sp>
          <p:nvSpPr>
            <p:cNvPr id="24737" name="直接连接符 24737"/>
            <p:cNvSpPr/>
            <p:nvPr/>
          </p:nvSpPr>
          <p:spPr>
            <a:xfrm>
              <a:off x="839" y="1406"/>
              <a:ext cx="0" cy="227"/>
            </a:xfrm>
            <a:prstGeom prst="line">
              <a:avLst/>
            </a:prstGeom>
            <a:ln w="9525" cap="flat" cmpd="sng">
              <a:solidFill>
                <a:schemeClr val="tx1"/>
              </a:solidFill>
              <a:prstDash val="solid"/>
              <a:round/>
              <a:headEnd type="none" w="med" len="med"/>
              <a:tailEnd type="none" w="med" len="med"/>
            </a:ln>
          </p:spPr>
        </p:sp>
        <p:sp>
          <p:nvSpPr>
            <p:cNvPr id="24738" name="直接连接符 24738"/>
            <p:cNvSpPr/>
            <p:nvPr/>
          </p:nvSpPr>
          <p:spPr>
            <a:xfrm flipH="1">
              <a:off x="204" y="1633"/>
              <a:ext cx="635" cy="0"/>
            </a:xfrm>
            <a:prstGeom prst="line">
              <a:avLst/>
            </a:prstGeom>
            <a:ln w="9525" cap="flat" cmpd="sng">
              <a:solidFill>
                <a:schemeClr val="tx1"/>
              </a:solidFill>
              <a:prstDash val="solid"/>
              <a:round/>
              <a:headEnd type="none" w="med" len="med"/>
              <a:tailEnd type="none" w="med" len="med"/>
            </a:ln>
          </p:spPr>
        </p:sp>
        <p:sp>
          <p:nvSpPr>
            <p:cNvPr id="24739" name="直接连接符 24739"/>
            <p:cNvSpPr/>
            <p:nvPr/>
          </p:nvSpPr>
          <p:spPr>
            <a:xfrm flipH="1">
              <a:off x="204" y="1724"/>
              <a:ext cx="726" cy="0"/>
            </a:xfrm>
            <a:prstGeom prst="line">
              <a:avLst/>
            </a:prstGeom>
            <a:ln w="9525" cap="flat" cmpd="sng">
              <a:solidFill>
                <a:schemeClr val="tx1"/>
              </a:solidFill>
              <a:prstDash val="solid"/>
              <a:round/>
              <a:headEnd type="none" w="med" len="med"/>
              <a:tailEnd type="none" w="med" len="med"/>
            </a:ln>
          </p:spPr>
        </p:sp>
        <p:sp>
          <p:nvSpPr>
            <p:cNvPr id="24740" name="直接连接符 24740"/>
            <p:cNvSpPr/>
            <p:nvPr/>
          </p:nvSpPr>
          <p:spPr>
            <a:xfrm>
              <a:off x="930" y="1406"/>
              <a:ext cx="0" cy="318"/>
            </a:xfrm>
            <a:prstGeom prst="line">
              <a:avLst/>
            </a:prstGeom>
            <a:ln w="9525" cap="flat" cmpd="sng">
              <a:solidFill>
                <a:schemeClr val="tx1"/>
              </a:solidFill>
              <a:prstDash val="solid"/>
              <a:round/>
              <a:headEnd type="none" w="med" len="med"/>
              <a:tailEnd type="none" w="med" len="med"/>
            </a:ln>
          </p:spPr>
        </p:sp>
        <p:sp>
          <p:nvSpPr>
            <p:cNvPr id="24741" name="直接连接符 24741"/>
            <p:cNvSpPr/>
            <p:nvPr/>
          </p:nvSpPr>
          <p:spPr>
            <a:xfrm>
              <a:off x="2064" y="1406"/>
              <a:ext cx="0" cy="681"/>
            </a:xfrm>
            <a:prstGeom prst="line">
              <a:avLst/>
            </a:prstGeom>
            <a:ln w="9525" cap="flat" cmpd="sng">
              <a:solidFill>
                <a:schemeClr val="tx1"/>
              </a:solidFill>
              <a:prstDash val="solid"/>
              <a:round/>
              <a:headEnd type="none" w="med" len="med"/>
              <a:tailEnd type="none" w="med" len="med"/>
            </a:ln>
          </p:spPr>
        </p:sp>
        <p:sp>
          <p:nvSpPr>
            <p:cNvPr id="24742" name="直接连接符 24742"/>
            <p:cNvSpPr/>
            <p:nvPr/>
          </p:nvSpPr>
          <p:spPr>
            <a:xfrm>
              <a:off x="2155" y="1406"/>
              <a:ext cx="0" cy="590"/>
            </a:xfrm>
            <a:prstGeom prst="line">
              <a:avLst/>
            </a:prstGeom>
            <a:ln w="9525" cap="flat" cmpd="sng">
              <a:solidFill>
                <a:schemeClr val="tx1"/>
              </a:solidFill>
              <a:prstDash val="solid"/>
              <a:round/>
              <a:headEnd type="none" w="med" len="med"/>
              <a:tailEnd type="none" w="med" len="med"/>
            </a:ln>
          </p:spPr>
        </p:sp>
        <p:sp>
          <p:nvSpPr>
            <p:cNvPr id="24743" name="直接连接符 24743"/>
            <p:cNvSpPr/>
            <p:nvPr/>
          </p:nvSpPr>
          <p:spPr>
            <a:xfrm flipH="1">
              <a:off x="2064" y="2087"/>
              <a:ext cx="590" cy="0"/>
            </a:xfrm>
            <a:prstGeom prst="line">
              <a:avLst/>
            </a:prstGeom>
            <a:ln w="9525" cap="flat" cmpd="sng">
              <a:solidFill>
                <a:schemeClr val="tx1"/>
              </a:solidFill>
              <a:prstDash val="solid"/>
              <a:round/>
              <a:headEnd type="none" w="med" len="med"/>
              <a:tailEnd type="none" w="med" len="med"/>
            </a:ln>
          </p:spPr>
        </p:sp>
        <p:sp>
          <p:nvSpPr>
            <p:cNvPr id="24744" name="直接连接符 24744"/>
            <p:cNvSpPr/>
            <p:nvPr/>
          </p:nvSpPr>
          <p:spPr>
            <a:xfrm>
              <a:off x="2155" y="1996"/>
              <a:ext cx="1315" cy="0"/>
            </a:xfrm>
            <a:prstGeom prst="line">
              <a:avLst/>
            </a:prstGeom>
            <a:ln w="9525" cap="flat" cmpd="sng">
              <a:solidFill>
                <a:schemeClr val="tx1"/>
              </a:solidFill>
              <a:prstDash val="solid"/>
              <a:round/>
              <a:headEnd type="none" w="med" len="med"/>
              <a:tailEnd type="none" w="med" len="med"/>
            </a:ln>
          </p:spPr>
        </p:sp>
        <p:sp>
          <p:nvSpPr>
            <p:cNvPr id="24745" name="直接连接符 24745"/>
            <p:cNvSpPr/>
            <p:nvPr/>
          </p:nvSpPr>
          <p:spPr>
            <a:xfrm>
              <a:off x="2745" y="2087"/>
              <a:ext cx="816" cy="0"/>
            </a:xfrm>
            <a:prstGeom prst="line">
              <a:avLst/>
            </a:prstGeom>
            <a:ln w="9525" cap="flat" cmpd="sng">
              <a:solidFill>
                <a:schemeClr val="tx1"/>
              </a:solidFill>
              <a:prstDash val="solid"/>
              <a:round/>
              <a:headEnd type="none" w="med" len="med"/>
              <a:tailEnd type="none" w="med" len="med"/>
            </a:ln>
          </p:spPr>
        </p:sp>
        <p:sp>
          <p:nvSpPr>
            <p:cNvPr id="24746" name="直接连接符 24746"/>
            <p:cNvSpPr/>
            <p:nvPr/>
          </p:nvSpPr>
          <p:spPr>
            <a:xfrm>
              <a:off x="2654" y="2087"/>
              <a:ext cx="0" cy="181"/>
            </a:xfrm>
            <a:prstGeom prst="line">
              <a:avLst/>
            </a:prstGeom>
            <a:ln w="9525" cap="flat" cmpd="sng">
              <a:solidFill>
                <a:schemeClr val="tx1"/>
              </a:solidFill>
              <a:prstDash val="solid"/>
              <a:round/>
              <a:headEnd type="none" w="med" len="med"/>
              <a:tailEnd type="none" w="med" len="med"/>
            </a:ln>
          </p:spPr>
        </p:sp>
        <p:sp>
          <p:nvSpPr>
            <p:cNvPr id="24747" name="直接连接符 24747"/>
            <p:cNvSpPr/>
            <p:nvPr/>
          </p:nvSpPr>
          <p:spPr>
            <a:xfrm>
              <a:off x="2745" y="2087"/>
              <a:ext cx="0" cy="181"/>
            </a:xfrm>
            <a:prstGeom prst="line">
              <a:avLst/>
            </a:prstGeom>
            <a:ln w="9525" cap="flat" cmpd="sng">
              <a:solidFill>
                <a:schemeClr val="tx1"/>
              </a:solidFill>
              <a:prstDash val="solid"/>
              <a:round/>
              <a:headEnd type="none" w="med" len="med"/>
              <a:tailEnd type="none" w="med" len="med"/>
            </a:ln>
          </p:spPr>
        </p:sp>
        <p:sp>
          <p:nvSpPr>
            <p:cNvPr id="24748" name="直接连接符 24748"/>
            <p:cNvSpPr/>
            <p:nvPr/>
          </p:nvSpPr>
          <p:spPr>
            <a:xfrm>
              <a:off x="3470" y="1406"/>
              <a:ext cx="0" cy="590"/>
            </a:xfrm>
            <a:prstGeom prst="line">
              <a:avLst/>
            </a:prstGeom>
            <a:ln w="9525" cap="flat" cmpd="sng">
              <a:solidFill>
                <a:schemeClr val="tx1"/>
              </a:solidFill>
              <a:prstDash val="solid"/>
              <a:round/>
              <a:headEnd type="none" w="med" len="med"/>
              <a:tailEnd type="none" w="med" len="med"/>
            </a:ln>
          </p:spPr>
        </p:sp>
        <p:sp>
          <p:nvSpPr>
            <p:cNvPr id="24749" name="直接连接符 24749"/>
            <p:cNvSpPr/>
            <p:nvPr/>
          </p:nvSpPr>
          <p:spPr>
            <a:xfrm>
              <a:off x="3561" y="1406"/>
              <a:ext cx="0" cy="681"/>
            </a:xfrm>
            <a:prstGeom prst="line">
              <a:avLst/>
            </a:prstGeom>
            <a:ln w="9525" cap="flat" cmpd="sng">
              <a:solidFill>
                <a:schemeClr val="tx1"/>
              </a:solidFill>
              <a:prstDash val="solid"/>
              <a:round/>
              <a:headEnd type="none" w="med" len="med"/>
              <a:tailEnd type="none" w="med" len="med"/>
            </a:ln>
          </p:spPr>
        </p:sp>
        <p:sp>
          <p:nvSpPr>
            <p:cNvPr id="24750" name="直接连接符 24750"/>
            <p:cNvSpPr/>
            <p:nvPr/>
          </p:nvSpPr>
          <p:spPr>
            <a:xfrm flipV="1">
              <a:off x="4695" y="273"/>
              <a:ext cx="0" cy="408"/>
            </a:xfrm>
            <a:prstGeom prst="line">
              <a:avLst/>
            </a:prstGeom>
            <a:ln w="9525" cap="flat" cmpd="sng">
              <a:solidFill>
                <a:schemeClr val="tx1"/>
              </a:solidFill>
              <a:prstDash val="solid"/>
              <a:round/>
              <a:headEnd type="none" w="med" len="med"/>
              <a:tailEnd type="none" w="med" len="med"/>
            </a:ln>
          </p:spPr>
        </p:sp>
        <p:sp>
          <p:nvSpPr>
            <p:cNvPr id="24751" name="直接连接符 24751"/>
            <p:cNvSpPr/>
            <p:nvPr/>
          </p:nvSpPr>
          <p:spPr>
            <a:xfrm flipV="1">
              <a:off x="4786" y="363"/>
              <a:ext cx="0" cy="318"/>
            </a:xfrm>
            <a:prstGeom prst="line">
              <a:avLst/>
            </a:prstGeom>
            <a:ln w="9525" cap="flat" cmpd="sng">
              <a:solidFill>
                <a:schemeClr val="tx1"/>
              </a:solidFill>
              <a:prstDash val="solid"/>
              <a:round/>
              <a:headEnd type="none" w="med" len="med"/>
              <a:tailEnd type="none" w="med" len="med"/>
            </a:ln>
          </p:spPr>
        </p:sp>
        <p:sp>
          <p:nvSpPr>
            <p:cNvPr id="24752" name="直接连接符 24752"/>
            <p:cNvSpPr/>
            <p:nvPr/>
          </p:nvSpPr>
          <p:spPr>
            <a:xfrm>
              <a:off x="4695" y="273"/>
              <a:ext cx="590" cy="0"/>
            </a:xfrm>
            <a:prstGeom prst="line">
              <a:avLst/>
            </a:prstGeom>
            <a:ln w="9525" cap="flat" cmpd="sng">
              <a:solidFill>
                <a:schemeClr val="tx1"/>
              </a:solidFill>
              <a:prstDash val="solid"/>
              <a:round/>
              <a:headEnd type="none" w="med" len="med"/>
              <a:tailEnd type="none" w="med" len="med"/>
            </a:ln>
          </p:spPr>
        </p:sp>
        <p:sp>
          <p:nvSpPr>
            <p:cNvPr id="24753" name="直接连接符 24753"/>
            <p:cNvSpPr/>
            <p:nvPr/>
          </p:nvSpPr>
          <p:spPr>
            <a:xfrm>
              <a:off x="4786" y="363"/>
              <a:ext cx="499" cy="0"/>
            </a:xfrm>
            <a:prstGeom prst="line">
              <a:avLst/>
            </a:prstGeom>
            <a:ln w="9525" cap="flat" cmpd="sng">
              <a:solidFill>
                <a:schemeClr val="tx1"/>
              </a:solidFill>
              <a:prstDash val="solid"/>
              <a:round/>
              <a:headEnd type="none" w="med" len="med"/>
              <a:tailEnd type="none" w="med" len="med"/>
            </a:ln>
          </p:spPr>
        </p:sp>
        <p:sp>
          <p:nvSpPr>
            <p:cNvPr id="24754" name="直接连接符 24754"/>
            <p:cNvSpPr/>
            <p:nvPr/>
          </p:nvSpPr>
          <p:spPr>
            <a:xfrm>
              <a:off x="5013" y="499"/>
              <a:ext cx="317" cy="0"/>
            </a:xfrm>
            <a:prstGeom prst="line">
              <a:avLst/>
            </a:prstGeom>
            <a:ln w="9525" cap="flat" cmpd="sng">
              <a:solidFill>
                <a:schemeClr val="tx1"/>
              </a:solidFill>
              <a:prstDash val="solid"/>
              <a:round/>
              <a:headEnd type="none" w="med" len="med"/>
              <a:tailEnd type="triangle" w="med" len="med"/>
            </a:ln>
          </p:spPr>
        </p:sp>
        <p:sp>
          <p:nvSpPr>
            <p:cNvPr id="24755" name="文本框 24755"/>
            <p:cNvSpPr txBox="1"/>
            <p:nvPr/>
          </p:nvSpPr>
          <p:spPr>
            <a:xfrm>
              <a:off x="0" y="272"/>
              <a:ext cx="793" cy="250"/>
            </a:xfrm>
            <a:prstGeom prst="rect">
              <a:avLst/>
            </a:prstGeom>
            <a:noFill/>
            <a:ln w="9525">
              <a:noFill/>
            </a:ln>
          </p:spPr>
          <p:txBody>
            <a:bodyPr anchor="t">
              <a:spAutoFit/>
            </a:bodyPr>
            <a:p>
              <a:pPr>
                <a:spcBef>
                  <a:spcPct val="50000"/>
                </a:spcBef>
              </a:pPr>
              <a:r>
                <a:rPr lang="zh-CN" altLang="en-US" sz="2000" b="1" dirty="0">
                  <a:latin typeface="Times New Roman" panose="02020603050405020304" pitchFamily="18" charset="0"/>
                </a:rPr>
                <a:t>窄</a:t>
              </a:r>
              <a:r>
                <a:rPr lang="en-US" altLang="zh-CN" sz="2000" b="1" dirty="0">
                  <a:latin typeface="Times New Roman" panose="02020603050405020304" pitchFamily="18" charset="0"/>
                </a:rPr>
                <a:t>PWM</a:t>
              </a:r>
              <a:endParaRPr lang="en-US" altLang="zh-CN" sz="2000" b="1" dirty="0">
                <a:latin typeface="Times New Roman" panose="02020603050405020304" pitchFamily="18" charset="0"/>
              </a:endParaRPr>
            </a:p>
          </p:txBody>
        </p:sp>
        <p:sp>
          <p:nvSpPr>
            <p:cNvPr id="24756" name="矩形 24756"/>
            <p:cNvSpPr/>
            <p:nvPr/>
          </p:nvSpPr>
          <p:spPr>
            <a:xfrm>
              <a:off x="748" y="0"/>
              <a:ext cx="907"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18" charset="0"/>
                </a:rPr>
                <a:t>脉冲源</a:t>
              </a:r>
              <a:endParaRPr lang="zh-CN" altLang="en-US" sz="2000" b="1" dirty="0">
                <a:latin typeface="Times New Roman" panose="02020603050405020304" pitchFamily="18" charset="0"/>
              </a:endParaRPr>
            </a:p>
          </p:txBody>
        </p:sp>
        <p:sp>
          <p:nvSpPr>
            <p:cNvPr id="24757" name="矩形 24757"/>
            <p:cNvSpPr/>
            <p:nvPr/>
          </p:nvSpPr>
          <p:spPr>
            <a:xfrm>
              <a:off x="3334"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18" charset="0"/>
                </a:rPr>
                <a:t>脉冲源</a:t>
              </a:r>
              <a:endParaRPr lang="zh-CN" altLang="en-US" sz="2000" b="1" dirty="0">
                <a:latin typeface="Times New Roman" panose="02020603050405020304" pitchFamily="18" charset="0"/>
              </a:endParaRPr>
            </a:p>
          </p:txBody>
        </p:sp>
        <p:sp>
          <p:nvSpPr>
            <p:cNvPr id="24758" name="文本框 24758"/>
            <p:cNvSpPr txBox="1"/>
            <p:nvPr/>
          </p:nvSpPr>
          <p:spPr>
            <a:xfrm>
              <a:off x="2562" y="272"/>
              <a:ext cx="793" cy="250"/>
            </a:xfrm>
            <a:prstGeom prst="rect">
              <a:avLst/>
            </a:prstGeom>
            <a:noFill/>
            <a:ln w="9525">
              <a:noFill/>
            </a:ln>
          </p:spPr>
          <p:txBody>
            <a:bodyPr anchor="t">
              <a:spAutoFit/>
            </a:bodyPr>
            <a:p>
              <a:pPr>
                <a:spcBef>
                  <a:spcPct val="50000"/>
                </a:spcBef>
              </a:pPr>
              <a:r>
                <a:rPr lang="zh-CN" altLang="en-US" sz="2000" b="1" dirty="0">
                  <a:latin typeface="Times New Roman" panose="02020603050405020304" pitchFamily="18" charset="0"/>
                </a:rPr>
                <a:t>宽</a:t>
              </a:r>
              <a:r>
                <a:rPr lang="en-US" altLang="zh-CN" sz="2000" b="1" dirty="0">
                  <a:latin typeface="Times New Roman" panose="02020603050405020304" pitchFamily="18" charset="0"/>
                </a:rPr>
                <a:t>PWM</a:t>
              </a:r>
              <a:endParaRPr lang="en-US" altLang="zh-CN" sz="2000" b="1" dirty="0">
                <a:latin typeface="Times New Roman" panose="02020603050405020304" pitchFamily="18" charset="0"/>
              </a:endParaRPr>
            </a:p>
          </p:txBody>
        </p:sp>
      </p:grpSp>
      <p:sp>
        <p:nvSpPr>
          <p:cNvPr id="11" name="文本框 10"/>
          <p:cNvSpPr txBox="1"/>
          <p:nvPr/>
        </p:nvSpPr>
        <p:spPr>
          <a:xfrm>
            <a:off x="4070350" y="114935"/>
            <a:ext cx="3626485"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5. 3 </a:t>
            </a:r>
            <a:r>
              <a:rPr lang="zh-CN" altLang="en-US" dirty="0">
                <a:solidFill>
                  <a:schemeClr val="bg1"/>
                </a:solidFill>
                <a:latin typeface="Times New Roman" panose="02020603050405020304" pitchFamily="18" charset="0"/>
                <a:sym typeface="+mn-ea"/>
              </a:rPr>
              <a:t>智能阀门定位器</a:t>
            </a:r>
            <a:endParaRPr lang="zh-CN" altLang="en-US"/>
          </a:p>
        </p:txBody>
      </p:sp>
    </p:spTree>
  </p:cSld>
  <p:clrMapOvr>
    <a:masterClrMapping/>
  </p:clrMapOvr>
  <p:transition spd="slow" advClick="0">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25601"/>
          <p:cNvSpPr/>
          <p:nvPr/>
        </p:nvSpPr>
        <p:spPr>
          <a:xfrm>
            <a:off x="1652270" y="904240"/>
            <a:ext cx="4949190" cy="460375"/>
          </a:xfrm>
          <a:prstGeom prst="rect">
            <a:avLst/>
          </a:prstGeom>
          <a:noFill/>
          <a:ln w="9525">
            <a:noFill/>
          </a:ln>
        </p:spPr>
        <p:txBody>
          <a:bodyPr wrap="square" anchor="t">
            <a:spAutoFit/>
          </a:bodyPr>
          <a:p>
            <a:r>
              <a:rPr lang="zh-CN" altLang="en-US" sz="2400" b="1" dirty="0">
                <a:latin typeface="Times New Roman" panose="02020603050405020304" pitchFamily="18" charset="0"/>
                <a:sym typeface="Arial" panose="020B0604020202020204" pitchFamily="34" charset="0"/>
              </a:rPr>
              <a:t>（</a:t>
            </a:r>
            <a:r>
              <a:rPr lang="en-US" altLang="zh-CN" sz="2400" b="1" dirty="0">
                <a:latin typeface="Times New Roman" panose="02020603050405020304" pitchFamily="18" charset="0"/>
                <a:sym typeface="Arial" panose="020B0604020202020204" pitchFamily="34" charset="0"/>
              </a:rPr>
              <a:t>5</a:t>
            </a:r>
            <a:r>
              <a:rPr lang="zh-CN" altLang="en-US" sz="2400" b="1" dirty="0">
                <a:latin typeface="Times New Roman" panose="02020603050405020304" pitchFamily="18" charset="0"/>
                <a:sym typeface="Arial" panose="020B0604020202020204" pitchFamily="34" charset="0"/>
              </a:rPr>
              <a:t>）</a:t>
            </a:r>
            <a:r>
              <a:rPr lang="zh-CN" altLang="en-US" sz="2400" b="1" dirty="0">
                <a:solidFill>
                  <a:srgbClr val="0000FF"/>
                </a:solidFill>
                <a:latin typeface="Times New Roman" panose="02020603050405020304" pitchFamily="18" charset="0"/>
                <a:sym typeface="Arial" panose="020B0604020202020204" pitchFamily="34" charset="0"/>
              </a:rPr>
              <a:t>（保压）</a:t>
            </a:r>
            <a:r>
              <a:rPr lang="zh-CN" altLang="en-US" sz="2400" b="1" dirty="0">
                <a:latin typeface="Times New Roman" panose="02020603050405020304" pitchFamily="18" charset="0"/>
                <a:sym typeface="Arial" panose="020B0604020202020204" pitchFamily="34" charset="0"/>
              </a:rPr>
              <a:t>偏差为</a:t>
            </a:r>
            <a:r>
              <a:rPr lang="en-US" altLang="zh-CN" sz="2400" b="1" dirty="0">
                <a:latin typeface="Times New Roman" panose="02020603050405020304" pitchFamily="18" charset="0"/>
                <a:sym typeface="Arial" panose="020B0604020202020204" pitchFamily="34" charset="0"/>
              </a:rPr>
              <a:t>0</a:t>
            </a:r>
            <a:endParaRPr lang="en-US" altLang="zh-CN" sz="2400" b="1" dirty="0">
              <a:latin typeface="Times New Roman" panose="02020603050405020304" pitchFamily="18" charset="0"/>
              <a:sym typeface="Arial" panose="020B0604020202020204" pitchFamily="34" charset="0"/>
            </a:endParaRPr>
          </a:p>
        </p:txBody>
      </p:sp>
      <p:grpSp>
        <p:nvGrpSpPr>
          <p:cNvPr id="25602" name="组合 25602"/>
          <p:cNvGrpSpPr/>
          <p:nvPr/>
        </p:nvGrpSpPr>
        <p:grpSpPr>
          <a:xfrm>
            <a:off x="2649220" y="1146175"/>
            <a:ext cx="8453438" cy="5040313"/>
            <a:chOff x="0" y="0"/>
            <a:chExt cx="5325" cy="3175"/>
          </a:xfrm>
        </p:grpSpPr>
        <p:sp>
          <p:nvSpPr>
            <p:cNvPr id="25604" name="文本框 25604"/>
            <p:cNvSpPr txBox="1"/>
            <p:nvPr/>
          </p:nvSpPr>
          <p:spPr>
            <a:xfrm>
              <a:off x="1497" y="318"/>
              <a:ext cx="907"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rPr>
                <a:t>陶瓷片</a:t>
              </a:r>
              <a:endParaRPr lang="zh-CN" altLang="en-US" sz="2400" b="1" dirty="0">
                <a:latin typeface="Times New Roman" panose="02020603050405020304" pitchFamily="18" charset="0"/>
              </a:endParaRPr>
            </a:p>
          </p:txBody>
        </p:sp>
        <p:sp>
          <p:nvSpPr>
            <p:cNvPr id="25605" name="矩形 25605"/>
            <p:cNvSpPr/>
            <p:nvPr/>
          </p:nvSpPr>
          <p:spPr>
            <a:xfrm>
              <a:off x="363" y="726"/>
              <a:ext cx="1769"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5606" name="直接连接符 25606"/>
            <p:cNvSpPr/>
            <p:nvPr/>
          </p:nvSpPr>
          <p:spPr>
            <a:xfrm>
              <a:off x="1859" y="726"/>
              <a:ext cx="0" cy="136"/>
            </a:xfrm>
            <a:prstGeom prst="line">
              <a:avLst/>
            </a:prstGeom>
            <a:ln w="19050" cap="flat" cmpd="sng">
              <a:solidFill>
                <a:schemeClr val="tx1"/>
              </a:solidFill>
              <a:prstDash val="solid"/>
              <a:round/>
              <a:headEnd type="none" w="med" len="med"/>
              <a:tailEnd type="none" w="med" len="med"/>
            </a:ln>
          </p:spPr>
        </p:sp>
        <p:sp>
          <p:nvSpPr>
            <p:cNvPr id="25607" name="直接连接符 25607"/>
            <p:cNvSpPr/>
            <p:nvPr/>
          </p:nvSpPr>
          <p:spPr>
            <a:xfrm>
              <a:off x="1950" y="726"/>
              <a:ext cx="0" cy="136"/>
            </a:xfrm>
            <a:prstGeom prst="line">
              <a:avLst/>
            </a:prstGeom>
            <a:ln w="19050" cap="flat" cmpd="sng">
              <a:solidFill>
                <a:schemeClr val="tx1"/>
              </a:solidFill>
              <a:prstDash val="solid"/>
              <a:round/>
              <a:headEnd type="none" w="med" len="med"/>
              <a:tailEnd type="none" w="med" len="med"/>
            </a:ln>
          </p:spPr>
        </p:sp>
        <p:sp>
          <p:nvSpPr>
            <p:cNvPr id="25608" name="直接连接符 25608"/>
            <p:cNvSpPr/>
            <p:nvPr/>
          </p:nvSpPr>
          <p:spPr>
            <a:xfrm>
              <a:off x="635" y="1315"/>
              <a:ext cx="0" cy="136"/>
            </a:xfrm>
            <a:prstGeom prst="line">
              <a:avLst/>
            </a:prstGeom>
            <a:ln w="19050" cap="flat" cmpd="sng">
              <a:solidFill>
                <a:schemeClr val="tx1"/>
              </a:solidFill>
              <a:prstDash val="solid"/>
              <a:round/>
              <a:headEnd type="none" w="med" len="med"/>
              <a:tailEnd type="none" w="med" len="med"/>
            </a:ln>
          </p:spPr>
        </p:sp>
        <p:sp>
          <p:nvSpPr>
            <p:cNvPr id="25609" name="直接连接符 25609"/>
            <p:cNvSpPr/>
            <p:nvPr/>
          </p:nvSpPr>
          <p:spPr>
            <a:xfrm>
              <a:off x="726" y="1315"/>
              <a:ext cx="0" cy="136"/>
            </a:xfrm>
            <a:prstGeom prst="line">
              <a:avLst/>
            </a:prstGeom>
            <a:ln w="19050" cap="flat" cmpd="sng">
              <a:solidFill>
                <a:schemeClr val="tx1"/>
              </a:solidFill>
              <a:prstDash val="solid"/>
              <a:round/>
              <a:headEnd type="none" w="med" len="med"/>
              <a:tailEnd type="none" w="med" len="med"/>
            </a:ln>
          </p:spPr>
        </p:sp>
        <p:sp>
          <p:nvSpPr>
            <p:cNvPr id="25610" name="直接连接符 25610"/>
            <p:cNvSpPr/>
            <p:nvPr/>
          </p:nvSpPr>
          <p:spPr>
            <a:xfrm>
              <a:off x="1859" y="1315"/>
              <a:ext cx="0" cy="136"/>
            </a:xfrm>
            <a:prstGeom prst="line">
              <a:avLst/>
            </a:prstGeom>
            <a:ln w="19050" cap="flat" cmpd="sng">
              <a:solidFill>
                <a:schemeClr val="tx1"/>
              </a:solidFill>
              <a:prstDash val="solid"/>
              <a:round/>
              <a:headEnd type="none" w="med" len="med"/>
              <a:tailEnd type="none" w="med" len="med"/>
            </a:ln>
          </p:spPr>
        </p:sp>
        <p:sp>
          <p:nvSpPr>
            <p:cNvPr id="25611" name="直接连接符 25611"/>
            <p:cNvSpPr/>
            <p:nvPr/>
          </p:nvSpPr>
          <p:spPr>
            <a:xfrm>
              <a:off x="1950" y="1315"/>
              <a:ext cx="0" cy="136"/>
            </a:xfrm>
            <a:prstGeom prst="line">
              <a:avLst/>
            </a:prstGeom>
            <a:ln w="19050" cap="flat" cmpd="sng">
              <a:solidFill>
                <a:schemeClr val="tx1"/>
              </a:solidFill>
              <a:prstDash val="solid"/>
              <a:round/>
              <a:headEnd type="none" w="med" len="med"/>
              <a:tailEnd type="none" w="med" len="med"/>
            </a:ln>
          </p:spPr>
        </p:sp>
        <p:sp>
          <p:nvSpPr>
            <p:cNvPr id="25612" name="直接连接符 25612"/>
            <p:cNvSpPr/>
            <p:nvPr/>
          </p:nvSpPr>
          <p:spPr>
            <a:xfrm>
              <a:off x="453" y="862"/>
              <a:ext cx="1407" cy="0"/>
            </a:xfrm>
            <a:prstGeom prst="line">
              <a:avLst/>
            </a:prstGeom>
            <a:ln w="19050" cap="flat" cmpd="sng">
              <a:solidFill>
                <a:schemeClr val="tx1"/>
              </a:solidFill>
              <a:prstDash val="solid"/>
              <a:round/>
              <a:headEnd type="none" w="med" len="med"/>
              <a:tailEnd type="none" w="med" len="med"/>
            </a:ln>
          </p:spPr>
        </p:sp>
        <p:sp>
          <p:nvSpPr>
            <p:cNvPr id="25613" name="直接连接符 25613"/>
            <p:cNvSpPr/>
            <p:nvPr/>
          </p:nvSpPr>
          <p:spPr>
            <a:xfrm>
              <a:off x="453" y="1315"/>
              <a:ext cx="1407" cy="0"/>
            </a:xfrm>
            <a:prstGeom prst="line">
              <a:avLst/>
            </a:prstGeom>
            <a:ln w="19050" cap="flat" cmpd="sng">
              <a:solidFill>
                <a:schemeClr val="tx1"/>
              </a:solidFill>
              <a:prstDash val="solid"/>
              <a:round/>
              <a:headEnd type="none" w="med" len="med"/>
              <a:tailEnd type="none" w="med" len="med"/>
            </a:ln>
          </p:spPr>
        </p:sp>
        <p:sp>
          <p:nvSpPr>
            <p:cNvPr id="25614" name="直接连接符 25614"/>
            <p:cNvSpPr/>
            <p:nvPr/>
          </p:nvSpPr>
          <p:spPr>
            <a:xfrm>
              <a:off x="453" y="862"/>
              <a:ext cx="0" cy="453"/>
            </a:xfrm>
            <a:prstGeom prst="line">
              <a:avLst/>
            </a:prstGeom>
            <a:ln w="19050" cap="flat" cmpd="sng">
              <a:solidFill>
                <a:schemeClr val="tx1"/>
              </a:solidFill>
              <a:prstDash val="solid"/>
              <a:round/>
              <a:headEnd type="none" w="med" len="med"/>
              <a:tailEnd type="none" w="med" len="med"/>
            </a:ln>
          </p:spPr>
        </p:sp>
        <p:sp>
          <p:nvSpPr>
            <p:cNvPr id="25615" name="直接连接符 25615"/>
            <p:cNvSpPr/>
            <p:nvPr/>
          </p:nvSpPr>
          <p:spPr>
            <a:xfrm>
              <a:off x="1860" y="862"/>
              <a:ext cx="45" cy="45"/>
            </a:xfrm>
            <a:prstGeom prst="line">
              <a:avLst/>
            </a:prstGeom>
            <a:ln w="19050" cap="flat" cmpd="sng">
              <a:solidFill>
                <a:schemeClr val="tx1"/>
              </a:solidFill>
              <a:prstDash val="solid"/>
              <a:round/>
              <a:headEnd type="none" w="med" len="med"/>
              <a:tailEnd type="none" w="med" len="med"/>
            </a:ln>
          </p:spPr>
        </p:sp>
        <p:sp>
          <p:nvSpPr>
            <p:cNvPr id="25616" name="直接连接符 25616"/>
            <p:cNvSpPr/>
            <p:nvPr/>
          </p:nvSpPr>
          <p:spPr>
            <a:xfrm flipH="1">
              <a:off x="1905" y="862"/>
              <a:ext cx="45" cy="45"/>
            </a:xfrm>
            <a:prstGeom prst="line">
              <a:avLst/>
            </a:prstGeom>
            <a:ln w="19050" cap="flat" cmpd="sng">
              <a:solidFill>
                <a:schemeClr val="tx1"/>
              </a:solidFill>
              <a:prstDash val="solid"/>
              <a:round/>
              <a:headEnd type="none" w="med" len="med"/>
              <a:tailEnd type="none" w="med" len="med"/>
            </a:ln>
          </p:spPr>
        </p:sp>
        <p:sp>
          <p:nvSpPr>
            <p:cNvPr id="25617" name="直接连接符 25617"/>
            <p:cNvSpPr/>
            <p:nvPr/>
          </p:nvSpPr>
          <p:spPr>
            <a:xfrm flipH="1" flipV="1">
              <a:off x="1905" y="1270"/>
              <a:ext cx="45" cy="45"/>
            </a:xfrm>
            <a:prstGeom prst="line">
              <a:avLst/>
            </a:prstGeom>
            <a:ln w="19050" cap="flat" cmpd="sng">
              <a:solidFill>
                <a:schemeClr val="tx1"/>
              </a:solidFill>
              <a:prstDash val="solid"/>
              <a:round/>
              <a:headEnd type="none" w="med" len="med"/>
              <a:tailEnd type="none" w="med" len="med"/>
            </a:ln>
          </p:spPr>
        </p:sp>
        <p:sp>
          <p:nvSpPr>
            <p:cNvPr id="25618" name="直接连接符 25618"/>
            <p:cNvSpPr/>
            <p:nvPr/>
          </p:nvSpPr>
          <p:spPr>
            <a:xfrm flipV="1">
              <a:off x="1860" y="1270"/>
              <a:ext cx="45" cy="45"/>
            </a:xfrm>
            <a:prstGeom prst="line">
              <a:avLst/>
            </a:prstGeom>
            <a:ln w="19050" cap="flat" cmpd="sng">
              <a:solidFill>
                <a:schemeClr val="tx1"/>
              </a:solidFill>
              <a:prstDash val="solid"/>
              <a:round/>
              <a:headEnd type="none" w="med" len="med"/>
              <a:tailEnd type="none" w="med" len="med"/>
            </a:ln>
          </p:spPr>
        </p:sp>
        <p:sp>
          <p:nvSpPr>
            <p:cNvPr id="25619" name="直接连接符 25619"/>
            <p:cNvSpPr/>
            <p:nvPr/>
          </p:nvSpPr>
          <p:spPr>
            <a:xfrm>
              <a:off x="1950" y="862"/>
              <a:ext cx="91" cy="0"/>
            </a:xfrm>
            <a:prstGeom prst="line">
              <a:avLst/>
            </a:prstGeom>
            <a:ln w="19050" cap="flat" cmpd="sng">
              <a:solidFill>
                <a:schemeClr val="tx1"/>
              </a:solidFill>
              <a:prstDash val="solid"/>
              <a:round/>
              <a:headEnd type="none" w="med" len="med"/>
              <a:tailEnd type="none" w="med" len="med"/>
            </a:ln>
          </p:spPr>
        </p:sp>
        <p:sp>
          <p:nvSpPr>
            <p:cNvPr id="25620" name="直接连接符 25620"/>
            <p:cNvSpPr/>
            <p:nvPr/>
          </p:nvSpPr>
          <p:spPr>
            <a:xfrm>
              <a:off x="1950" y="1315"/>
              <a:ext cx="91" cy="0"/>
            </a:xfrm>
            <a:prstGeom prst="line">
              <a:avLst/>
            </a:prstGeom>
            <a:ln w="19050" cap="flat" cmpd="sng">
              <a:solidFill>
                <a:schemeClr val="tx1"/>
              </a:solidFill>
              <a:prstDash val="solid"/>
              <a:round/>
              <a:headEnd type="none" w="med" len="med"/>
              <a:tailEnd type="none" w="med" len="med"/>
            </a:ln>
          </p:spPr>
        </p:sp>
        <p:sp>
          <p:nvSpPr>
            <p:cNvPr id="25621" name="直接连接符 25621"/>
            <p:cNvSpPr/>
            <p:nvPr/>
          </p:nvSpPr>
          <p:spPr>
            <a:xfrm>
              <a:off x="2041" y="862"/>
              <a:ext cx="0" cy="453"/>
            </a:xfrm>
            <a:prstGeom prst="line">
              <a:avLst/>
            </a:prstGeom>
            <a:ln w="19050" cap="flat" cmpd="sng">
              <a:solidFill>
                <a:schemeClr val="tx1"/>
              </a:solidFill>
              <a:prstDash val="solid"/>
              <a:round/>
              <a:headEnd type="none" w="med" len="med"/>
              <a:tailEnd type="none" w="med" len="med"/>
            </a:ln>
          </p:spPr>
        </p:sp>
        <p:sp>
          <p:nvSpPr>
            <p:cNvPr id="25622" name="直接连接符 25622"/>
            <p:cNvSpPr/>
            <p:nvPr/>
          </p:nvSpPr>
          <p:spPr>
            <a:xfrm>
              <a:off x="680" y="998"/>
              <a:ext cx="726" cy="0"/>
            </a:xfrm>
            <a:prstGeom prst="line">
              <a:avLst/>
            </a:prstGeom>
            <a:ln w="19050" cap="flat" cmpd="sng">
              <a:solidFill>
                <a:schemeClr val="tx1"/>
              </a:solidFill>
              <a:prstDash val="solid"/>
              <a:round/>
              <a:headEnd type="none" w="med" len="med"/>
              <a:tailEnd type="none" w="med" len="med"/>
            </a:ln>
          </p:spPr>
        </p:sp>
        <p:sp>
          <p:nvSpPr>
            <p:cNvPr id="25623" name="直接连接符 25623"/>
            <p:cNvSpPr/>
            <p:nvPr/>
          </p:nvSpPr>
          <p:spPr>
            <a:xfrm>
              <a:off x="544" y="1043"/>
              <a:ext cx="862" cy="0"/>
            </a:xfrm>
            <a:prstGeom prst="line">
              <a:avLst/>
            </a:prstGeom>
            <a:ln w="19050" cap="flat" cmpd="sng">
              <a:solidFill>
                <a:schemeClr val="tx1"/>
              </a:solidFill>
              <a:prstDash val="solid"/>
              <a:round/>
              <a:headEnd type="none" w="med" len="med"/>
              <a:tailEnd type="none" w="med" len="med"/>
            </a:ln>
          </p:spPr>
        </p:sp>
        <p:sp>
          <p:nvSpPr>
            <p:cNvPr id="25624" name="直接连接符 25624"/>
            <p:cNvSpPr/>
            <p:nvPr/>
          </p:nvSpPr>
          <p:spPr>
            <a:xfrm>
              <a:off x="544" y="1089"/>
              <a:ext cx="862" cy="0"/>
            </a:xfrm>
            <a:prstGeom prst="line">
              <a:avLst/>
            </a:prstGeom>
            <a:ln w="19050" cap="flat" cmpd="sng">
              <a:solidFill>
                <a:schemeClr val="tx1"/>
              </a:solidFill>
              <a:prstDash val="solid"/>
              <a:round/>
              <a:headEnd type="none" w="med" len="med"/>
              <a:tailEnd type="none" w="med" len="med"/>
            </a:ln>
          </p:spPr>
        </p:sp>
        <p:sp>
          <p:nvSpPr>
            <p:cNvPr id="25625" name="直接连接符 25625"/>
            <p:cNvSpPr/>
            <p:nvPr/>
          </p:nvSpPr>
          <p:spPr>
            <a:xfrm>
              <a:off x="544" y="1043"/>
              <a:ext cx="0" cy="46"/>
            </a:xfrm>
            <a:prstGeom prst="line">
              <a:avLst/>
            </a:prstGeom>
            <a:ln w="19050" cap="flat" cmpd="sng">
              <a:solidFill>
                <a:schemeClr val="tx1"/>
              </a:solidFill>
              <a:prstDash val="solid"/>
              <a:round/>
              <a:headEnd type="none" w="med" len="med"/>
              <a:tailEnd type="none" w="med" len="med"/>
            </a:ln>
          </p:spPr>
        </p:sp>
        <p:sp>
          <p:nvSpPr>
            <p:cNvPr id="25626" name="直接连接符 25626"/>
            <p:cNvSpPr/>
            <p:nvPr/>
          </p:nvSpPr>
          <p:spPr>
            <a:xfrm>
              <a:off x="680" y="998"/>
              <a:ext cx="0" cy="45"/>
            </a:xfrm>
            <a:prstGeom prst="line">
              <a:avLst/>
            </a:prstGeom>
            <a:ln w="19050" cap="flat" cmpd="sng">
              <a:solidFill>
                <a:schemeClr val="tx1"/>
              </a:solidFill>
              <a:prstDash val="solid"/>
              <a:round/>
              <a:headEnd type="none" w="med" len="med"/>
              <a:tailEnd type="none" w="med" len="med"/>
            </a:ln>
          </p:spPr>
        </p:sp>
        <p:sp>
          <p:nvSpPr>
            <p:cNvPr id="25627" name="直接连接符 25627"/>
            <p:cNvSpPr/>
            <p:nvPr/>
          </p:nvSpPr>
          <p:spPr>
            <a:xfrm>
              <a:off x="1406" y="1043"/>
              <a:ext cx="499" cy="182"/>
            </a:xfrm>
            <a:prstGeom prst="line">
              <a:avLst/>
            </a:prstGeom>
            <a:ln w="19050" cap="flat" cmpd="sng">
              <a:solidFill>
                <a:schemeClr val="tx1"/>
              </a:solidFill>
              <a:prstDash val="solid"/>
              <a:round/>
              <a:headEnd type="none" w="med" len="med"/>
              <a:tailEnd type="none" w="med" len="med"/>
            </a:ln>
          </p:spPr>
        </p:sp>
        <p:sp>
          <p:nvSpPr>
            <p:cNvPr id="25628" name="直接连接符 25628"/>
            <p:cNvSpPr/>
            <p:nvPr/>
          </p:nvSpPr>
          <p:spPr>
            <a:xfrm>
              <a:off x="1406" y="1089"/>
              <a:ext cx="499" cy="181"/>
            </a:xfrm>
            <a:prstGeom prst="line">
              <a:avLst/>
            </a:prstGeom>
            <a:ln w="19050" cap="flat" cmpd="sng">
              <a:solidFill>
                <a:schemeClr val="tx1"/>
              </a:solidFill>
              <a:prstDash val="solid"/>
              <a:round/>
              <a:headEnd type="none" w="med" len="med"/>
              <a:tailEnd type="none" w="med" len="med"/>
            </a:ln>
          </p:spPr>
        </p:sp>
        <p:sp>
          <p:nvSpPr>
            <p:cNvPr id="25629" name="直接连接符 25629"/>
            <p:cNvSpPr/>
            <p:nvPr/>
          </p:nvSpPr>
          <p:spPr>
            <a:xfrm>
              <a:off x="1406" y="998"/>
              <a:ext cx="499" cy="181"/>
            </a:xfrm>
            <a:prstGeom prst="line">
              <a:avLst/>
            </a:prstGeom>
            <a:ln w="19050" cap="flat" cmpd="sng">
              <a:solidFill>
                <a:schemeClr val="tx1"/>
              </a:solidFill>
              <a:prstDash val="solid"/>
              <a:round/>
              <a:headEnd type="none" w="med" len="med"/>
              <a:tailEnd type="none" w="med" len="med"/>
            </a:ln>
          </p:spPr>
        </p:sp>
        <p:sp>
          <p:nvSpPr>
            <p:cNvPr id="25630" name="直接连接符 25630"/>
            <p:cNvSpPr/>
            <p:nvPr/>
          </p:nvSpPr>
          <p:spPr>
            <a:xfrm>
              <a:off x="1905" y="1225"/>
              <a:ext cx="0" cy="46"/>
            </a:xfrm>
            <a:prstGeom prst="line">
              <a:avLst/>
            </a:prstGeom>
            <a:ln w="19050" cap="flat" cmpd="sng">
              <a:solidFill>
                <a:schemeClr val="tx1"/>
              </a:solidFill>
              <a:prstDash val="solid"/>
              <a:round/>
              <a:headEnd type="none" w="med" len="med"/>
              <a:tailEnd type="none" w="med" len="med"/>
            </a:ln>
          </p:spPr>
        </p:sp>
        <p:sp>
          <p:nvSpPr>
            <p:cNvPr id="25631" name="直接连接符 25631"/>
            <p:cNvSpPr/>
            <p:nvPr/>
          </p:nvSpPr>
          <p:spPr>
            <a:xfrm>
              <a:off x="1905" y="1179"/>
              <a:ext cx="0" cy="45"/>
            </a:xfrm>
            <a:prstGeom prst="line">
              <a:avLst/>
            </a:prstGeom>
            <a:ln w="19050" cap="flat" cmpd="sng">
              <a:solidFill>
                <a:schemeClr val="tx1"/>
              </a:solidFill>
              <a:prstDash val="solid"/>
              <a:round/>
              <a:headEnd type="none" w="med" len="med"/>
              <a:tailEnd type="none" w="med" len="med"/>
            </a:ln>
          </p:spPr>
        </p:sp>
        <p:sp>
          <p:nvSpPr>
            <p:cNvPr id="25632" name="矩形 25632"/>
            <p:cNvSpPr/>
            <p:nvPr/>
          </p:nvSpPr>
          <p:spPr>
            <a:xfrm>
              <a:off x="816" y="408"/>
              <a:ext cx="363" cy="91"/>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5633" name="直接连接符 25633"/>
            <p:cNvSpPr/>
            <p:nvPr/>
          </p:nvSpPr>
          <p:spPr>
            <a:xfrm flipV="1">
              <a:off x="590" y="136"/>
              <a:ext cx="0" cy="907"/>
            </a:xfrm>
            <a:prstGeom prst="line">
              <a:avLst/>
            </a:prstGeom>
            <a:ln w="19050" cap="flat" cmpd="sng">
              <a:solidFill>
                <a:schemeClr val="tx1"/>
              </a:solidFill>
              <a:prstDash val="solid"/>
              <a:round/>
              <a:headEnd type="none" w="med" len="med"/>
              <a:tailEnd type="none" w="med" len="med"/>
            </a:ln>
          </p:spPr>
        </p:sp>
        <p:sp>
          <p:nvSpPr>
            <p:cNvPr id="25634" name="直接连接符 25634"/>
            <p:cNvSpPr/>
            <p:nvPr/>
          </p:nvSpPr>
          <p:spPr>
            <a:xfrm flipH="1">
              <a:off x="590" y="454"/>
              <a:ext cx="226" cy="0"/>
            </a:xfrm>
            <a:prstGeom prst="line">
              <a:avLst/>
            </a:prstGeom>
            <a:ln w="19050" cap="flat" cmpd="sng">
              <a:solidFill>
                <a:schemeClr val="tx1"/>
              </a:solidFill>
              <a:prstDash val="solid"/>
              <a:round/>
              <a:headEnd type="none" w="med" len="med"/>
              <a:tailEnd type="none" w="med" len="med"/>
            </a:ln>
          </p:spPr>
        </p:sp>
        <p:sp>
          <p:nvSpPr>
            <p:cNvPr id="25635" name="直接连接符 25635"/>
            <p:cNvSpPr/>
            <p:nvPr/>
          </p:nvSpPr>
          <p:spPr>
            <a:xfrm flipH="1">
              <a:off x="1179" y="454"/>
              <a:ext cx="182" cy="0"/>
            </a:xfrm>
            <a:prstGeom prst="line">
              <a:avLst/>
            </a:prstGeom>
            <a:ln w="19050" cap="flat" cmpd="sng">
              <a:solidFill>
                <a:schemeClr val="tx1"/>
              </a:solidFill>
              <a:prstDash val="solid"/>
              <a:round/>
              <a:headEnd type="none" w="med" len="med"/>
              <a:tailEnd type="none" w="med" len="med"/>
            </a:ln>
          </p:spPr>
        </p:sp>
        <p:sp>
          <p:nvSpPr>
            <p:cNvPr id="25636" name="直接连接符 25636"/>
            <p:cNvSpPr/>
            <p:nvPr/>
          </p:nvSpPr>
          <p:spPr>
            <a:xfrm>
              <a:off x="771" y="45"/>
              <a:ext cx="0" cy="136"/>
            </a:xfrm>
            <a:prstGeom prst="line">
              <a:avLst/>
            </a:prstGeom>
            <a:ln w="19050" cap="flat" cmpd="sng">
              <a:solidFill>
                <a:schemeClr val="tx1"/>
              </a:solidFill>
              <a:prstDash val="solid"/>
              <a:round/>
              <a:headEnd type="none" w="med" len="med"/>
              <a:tailEnd type="none" w="med" len="med"/>
            </a:ln>
          </p:spPr>
        </p:sp>
        <p:sp>
          <p:nvSpPr>
            <p:cNvPr id="25637" name="直接连接符 25637"/>
            <p:cNvSpPr/>
            <p:nvPr/>
          </p:nvSpPr>
          <p:spPr>
            <a:xfrm>
              <a:off x="816" y="0"/>
              <a:ext cx="0" cy="226"/>
            </a:xfrm>
            <a:prstGeom prst="line">
              <a:avLst/>
            </a:prstGeom>
            <a:ln w="19050" cap="flat" cmpd="sng">
              <a:solidFill>
                <a:schemeClr val="tx1"/>
              </a:solidFill>
              <a:prstDash val="solid"/>
              <a:round/>
              <a:headEnd type="none" w="med" len="med"/>
              <a:tailEnd type="none" w="med" len="med"/>
            </a:ln>
          </p:spPr>
        </p:sp>
        <p:sp>
          <p:nvSpPr>
            <p:cNvPr id="25638" name="直接连接符 25638"/>
            <p:cNvSpPr/>
            <p:nvPr/>
          </p:nvSpPr>
          <p:spPr>
            <a:xfrm flipH="1">
              <a:off x="590" y="136"/>
              <a:ext cx="181" cy="0"/>
            </a:xfrm>
            <a:prstGeom prst="line">
              <a:avLst/>
            </a:prstGeom>
            <a:ln w="19050" cap="flat" cmpd="sng">
              <a:solidFill>
                <a:schemeClr val="tx1"/>
              </a:solidFill>
              <a:prstDash val="solid"/>
              <a:round/>
              <a:headEnd type="none" w="med" len="med"/>
              <a:tailEnd type="none" w="med" len="med"/>
            </a:ln>
          </p:spPr>
        </p:sp>
        <p:sp>
          <p:nvSpPr>
            <p:cNvPr id="25639" name="直接连接符 25639"/>
            <p:cNvSpPr/>
            <p:nvPr/>
          </p:nvSpPr>
          <p:spPr>
            <a:xfrm flipH="1">
              <a:off x="1179" y="136"/>
              <a:ext cx="182" cy="0"/>
            </a:xfrm>
            <a:prstGeom prst="line">
              <a:avLst/>
            </a:prstGeom>
            <a:ln w="19050" cap="flat" cmpd="sng">
              <a:solidFill>
                <a:schemeClr val="tx1"/>
              </a:solidFill>
              <a:prstDash val="solid"/>
              <a:round/>
              <a:headEnd type="none" w="med" len="med"/>
              <a:tailEnd type="none" w="med" len="med"/>
            </a:ln>
          </p:spPr>
        </p:sp>
        <p:sp>
          <p:nvSpPr>
            <p:cNvPr id="25640" name="直接连接符 25640"/>
            <p:cNvSpPr/>
            <p:nvPr/>
          </p:nvSpPr>
          <p:spPr>
            <a:xfrm>
              <a:off x="1361" y="136"/>
              <a:ext cx="0" cy="862"/>
            </a:xfrm>
            <a:prstGeom prst="line">
              <a:avLst/>
            </a:prstGeom>
            <a:ln w="19050" cap="flat" cmpd="sng">
              <a:solidFill>
                <a:schemeClr val="tx1"/>
              </a:solidFill>
              <a:prstDash val="solid"/>
              <a:round/>
              <a:headEnd type="none" w="med" len="med"/>
              <a:tailEnd type="none" w="med" len="med"/>
            </a:ln>
          </p:spPr>
        </p:sp>
        <p:grpSp>
          <p:nvGrpSpPr>
            <p:cNvPr id="25641" name="组合 25641"/>
            <p:cNvGrpSpPr/>
            <p:nvPr/>
          </p:nvGrpSpPr>
          <p:grpSpPr>
            <a:xfrm>
              <a:off x="363" y="726"/>
              <a:ext cx="407" cy="136"/>
              <a:chOff x="0" y="0"/>
              <a:chExt cx="407" cy="136"/>
            </a:xfrm>
          </p:grpSpPr>
          <p:sp>
            <p:nvSpPr>
              <p:cNvPr id="25642" name="直接连接符 25642"/>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643" name="直接连接符 25643"/>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644" name="直接连接符 25644"/>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5645" name="组合 25645"/>
            <p:cNvGrpSpPr/>
            <p:nvPr/>
          </p:nvGrpSpPr>
          <p:grpSpPr>
            <a:xfrm>
              <a:off x="816" y="726"/>
              <a:ext cx="407" cy="136"/>
              <a:chOff x="0" y="0"/>
              <a:chExt cx="407" cy="136"/>
            </a:xfrm>
          </p:grpSpPr>
          <p:sp>
            <p:nvSpPr>
              <p:cNvPr id="25646" name="直接连接符 25646"/>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647" name="直接连接符 25647"/>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648" name="直接连接符 25648"/>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5649" name="组合 25649"/>
            <p:cNvGrpSpPr/>
            <p:nvPr/>
          </p:nvGrpSpPr>
          <p:grpSpPr>
            <a:xfrm>
              <a:off x="1315" y="726"/>
              <a:ext cx="407" cy="136"/>
              <a:chOff x="0" y="0"/>
              <a:chExt cx="407" cy="136"/>
            </a:xfrm>
          </p:grpSpPr>
          <p:sp>
            <p:nvSpPr>
              <p:cNvPr id="25650" name="直接连接符 25650"/>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651" name="直接连接符 25651"/>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652" name="直接连接符 25652"/>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5653" name="组合 25653"/>
            <p:cNvGrpSpPr/>
            <p:nvPr/>
          </p:nvGrpSpPr>
          <p:grpSpPr>
            <a:xfrm>
              <a:off x="862" y="1315"/>
              <a:ext cx="407" cy="136"/>
              <a:chOff x="0" y="0"/>
              <a:chExt cx="407" cy="136"/>
            </a:xfrm>
          </p:grpSpPr>
          <p:sp>
            <p:nvSpPr>
              <p:cNvPr id="25654" name="直接连接符 25654"/>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655" name="直接连接符 25655"/>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656" name="直接连接符 25656"/>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5657" name="组合 25657"/>
            <p:cNvGrpSpPr/>
            <p:nvPr/>
          </p:nvGrpSpPr>
          <p:grpSpPr>
            <a:xfrm>
              <a:off x="1361" y="1315"/>
              <a:ext cx="407" cy="136"/>
              <a:chOff x="0" y="0"/>
              <a:chExt cx="407" cy="136"/>
            </a:xfrm>
          </p:grpSpPr>
          <p:sp>
            <p:nvSpPr>
              <p:cNvPr id="25658" name="直接连接符 25658"/>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659" name="直接连接符 25659"/>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660" name="直接连接符 25660"/>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sp>
          <p:nvSpPr>
            <p:cNvPr id="25661" name="直接连接符 25661"/>
            <p:cNvSpPr/>
            <p:nvPr/>
          </p:nvSpPr>
          <p:spPr>
            <a:xfrm flipH="1">
              <a:off x="2041" y="726"/>
              <a:ext cx="90" cy="136"/>
            </a:xfrm>
            <a:prstGeom prst="line">
              <a:avLst/>
            </a:prstGeom>
            <a:ln w="19050" cap="flat" cmpd="sng">
              <a:solidFill>
                <a:schemeClr val="tx1"/>
              </a:solidFill>
              <a:prstDash val="solid"/>
              <a:round/>
              <a:headEnd type="none" w="med" len="med"/>
              <a:tailEnd type="none" w="med" len="med"/>
            </a:ln>
          </p:spPr>
        </p:sp>
        <p:sp>
          <p:nvSpPr>
            <p:cNvPr id="25662" name="直接连接符 25662"/>
            <p:cNvSpPr/>
            <p:nvPr/>
          </p:nvSpPr>
          <p:spPr>
            <a:xfrm flipH="1">
              <a:off x="2041" y="953"/>
              <a:ext cx="90" cy="136"/>
            </a:xfrm>
            <a:prstGeom prst="line">
              <a:avLst/>
            </a:prstGeom>
            <a:ln w="19050" cap="flat" cmpd="sng">
              <a:solidFill>
                <a:schemeClr val="tx1"/>
              </a:solidFill>
              <a:prstDash val="solid"/>
              <a:round/>
              <a:headEnd type="none" w="med" len="med"/>
              <a:tailEnd type="none" w="med" len="med"/>
            </a:ln>
          </p:spPr>
        </p:sp>
        <p:sp>
          <p:nvSpPr>
            <p:cNvPr id="25663" name="直接连接符 25663"/>
            <p:cNvSpPr/>
            <p:nvPr/>
          </p:nvSpPr>
          <p:spPr>
            <a:xfrm flipH="1">
              <a:off x="2041" y="1134"/>
              <a:ext cx="90" cy="136"/>
            </a:xfrm>
            <a:prstGeom prst="line">
              <a:avLst/>
            </a:prstGeom>
            <a:ln w="19050" cap="flat" cmpd="sng">
              <a:solidFill>
                <a:schemeClr val="tx1"/>
              </a:solidFill>
              <a:prstDash val="solid"/>
              <a:round/>
              <a:headEnd type="none" w="med" len="med"/>
              <a:tailEnd type="none" w="med" len="med"/>
            </a:ln>
          </p:spPr>
        </p:sp>
        <p:sp>
          <p:nvSpPr>
            <p:cNvPr id="25664" name="直接连接符 25664"/>
            <p:cNvSpPr/>
            <p:nvPr/>
          </p:nvSpPr>
          <p:spPr>
            <a:xfrm flipH="1">
              <a:off x="363" y="953"/>
              <a:ext cx="90" cy="136"/>
            </a:xfrm>
            <a:prstGeom prst="line">
              <a:avLst/>
            </a:prstGeom>
            <a:ln w="19050" cap="flat" cmpd="sng">
              <a:solidFill>
                <a:schemeClr val="tx1"/>
              </a:solidFill>
              <a:prstDash val="solid"/>
              <a:round/>
              <a:headEnd type="none" w="med" len="med"/>
              <a:tailEnd type="none" w="med" len="med"/>
            </a:ln>
          </p:spPr>
        </p:sp>
        <p:sp>
          <p:nvSpPr>
            <p:cNvPr id="25665" name="直接连接符 25665"/>
            <p:cNvSpPr/>
            <p:nvPr/>
          </p:nvSpPr>
          <p:spPr>
            <a:xfrm flipH="1">
              <a:off x="363" y="1179"/>
              <a:ext cx="90" cy="136"/>
            </a:xfrm>
            <a:prstGeom prst="line">
              <a:avLst/>
            </a:prstGeom>
            <a:ln w="19050" cap="flat" cmpd="sng">
              <a:solidFill>
                <a:schemeClr val="tx1"/>
              </a:solidFill>
              <a:prstDash val="solid"/>
              <a:round/>
              <a:headEnd type="none" w="med" len="med"/>
              <a:tailEnd type="none" w="med" len="med"/>
            </a:ln>
          </p:spPr>
        </p:sp>
        <p:sp>
          <p:nvSpPr>
            <p:cNvPr id="25666" name="直接连接符 25666"/>
            <p:cNvSpPr/>
            <p:nvPr/>
          </p:nvSpPr>
          <p:spPr>
            <a:xfrm flipH="1">
              <a:off x="453" y="1315"/>
              <a:ext cx="90" cy="136"/>
            </a:xfrm>
            <a:prstGeom prst="line">
              <a:avLst/>
            </a:prstGeom>
            <a:ln w="19050" cap="flat" cmpd="sng">
              <a:solidFill>
                <a:schemeClr val="tx1"/>
              </a:solidFill>
              <a:prstDash val="solid"/>
              <a:round/>
              <a:headEnd type="none" w="med" len="med"/>
              <a:tailEnd type="none" w="med" len="med"/>
            </a:ln>
          </p:spPr>
        </p:sp>
        <p:sp>
          <p:nvSpPr>
            <p:cNvPr id="25667" name="直接连接符 25667"/>
            <p:cNvSpPr/>
            <p:nvPr/>
          </p:nvSpPr>
          <p:spPr>
            <a:xfrm flipH="1">
              <a:off x="2041" y="1315"/>
              <a:ext cx="90" cy="136"/>
            </a:xfrm>
            <a:prstGeom prst="line">
              <a:avLst/>
            </a:prstGeom>
            <a:ln w="19050" cap="flat" cmpd="sng">
              <a:solidFill>
                <a:schemeClr val="tx1"/>
              </a:solidFill>
              <a:prstDash val="solid"/>
              <a:round/>
              <a:headEnd type="none" w="med" len="med"/>
              <a:tailEnd type="none" w="med" len="med"/>
            </a:ln>
          </p:spPr>
        </p:sp>
        <p:sp>
          <p:nvSpPr>
            <p:cNvPr id="25668" name="直接连接符 25668"/>
            <p:cNvSpPr/>
            <p:nvPr/>
          </p:nvSpPr>
          <p:spPr>
            <a:xfrm flipV="1">
              <a:off x="1497" y="544"/>
              <a:ext cx="181" cy="499"/>
            </a:xfrm>
            <a:prstGeom prst="line">
              <a:avLst/>
            </a:prstGeom>
            <a:ln w="19050" cap="flat" cmpd="sng">
              <a:solidFill>
                <a:schemeClr val="tx1"/>
              </a:solidFill>
              <a:prstDash val="solid"/>
              <a:round/>
              <a:headEnd type="none" w="med" len="med"/>
              <a:tailEnd type="none" w="med" len="med"/>
            </a:ln>
          </p:spPr>
        </p:sp>
        <p:sp>
          <p:nvSpPr>
            <p:cNvPr id="25669" name="直接连接符 25669"/>
            <p:cNvSpPr/>
            <p:nvPr/>
          </p:nvSpPr>
          <p:spPr>
            <a:xfrm flipH="1">
              <a:off x="45" y="1860"/>
              <a:ext cx="282" cy="0"/>
            </a:xfrm>
            <a:prstGeom prst="line">
              <a:avLst/>
            </a:prstGeom>
            <a:ln w="19050" cap="flat" cmpd="sng">
              <a:solidFill>
                <a:schemeClr val="tx1"/>
              </a:solidFill>
              <a:prstDash val="solid"/>
              <a:round/>
              <a:headEnd type="triangle" w="med" len="med"/>
              <a:tailEnd type="none" w="med" len="med"/>
            </a:ln>
          </p:spPr>
        </p:sp>
        <p:sp>
          <p:nvSpPr>
            <p:cNvPr id="25670" name="矩形 25670"/>
            <p:cNvSpPr/>
            <p:nvPr/>
          </p:nvSpPr>
          <p:spPr>
            <a:xfrm>
              <a:off x="4854" y="680"/>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排气</a:t>
              </a:r>
              <a:endParaRPr lang="zh-CN" altLang="en-US" sz="2400" b="1" dirty="0">
                <a:latin typeface="Arial" panose="020B0604020202020204" pitchFamily="34" charset="0"/>
              </a:endParaRPr>
            </a:p>
          </p:txBody>
        </p:sp>
        <p:sp>
          <p:nvSpPr>
            <p:cNvPr id="25671" name="直接连接符 25671"/>
            <p:cNvSpPr/>
            <p:nvPr/>
          </p:nvSpPr>
          <p:spPr>
            <a:xfrm flipV="1">
              <a:off x="2113" y="2313"/>
              <a:ext cx="94" cy="136"/>
            </a:xfrm>
            <a:prstGeom prst="line">
              <a:avLst/>
            </a:prstGeom>
            <a:ln w="19050" cap="flat" cmpd="sng">
              <a:solidFill>
                <a:schemeClr val="tx1"/>
              </a:solidFill>
              <a:prstDash val="solid"/>
              <a:round/>
              <a:headEnd type="none" w="med" len="med"/>
              <a:tailEnd type="none" w="med" len="med"/>
            </a:ln>
          </p:spPr>
        </p:sp>
        <p:sp>
          <p:nvSpPr>
            <p:cNvPr id="25672" name="直接连接符 25672"/>
            <p:cNvSpPr/>
            <p:nvPr/>
          </p:nvSpPr>
          <p:spPr>
            <a:xfrm>
              <a:off x="2207" y="2313"/>
              <a:ext cx="611" cy="0"/>
            </a:xfrm>
            <a:prstGeom prst="line">
              <a:avLst/>
            </a:prstGeom>
            <a:ln w="19050" cap="flat" cmpd="sng">
              <a:solidFill>
                <a:schemeClr val="tx1"/>
              </a:solidFill>
              <a:prstDash val="solid"/>
              <a:round/>
              <a:headEnd type="none" w="med" len="med"/>
              <a:tailEnd type="none" w="med" len="med"/>
            </a:ln>
          </p:spPr>
        </p:sp>
        <p:sp>
          <p:nvSpPr>
            <p:cNvPr id="25673" name="直接连接符 25673"/>
            <p:cNvSpPr/>
            <p:nvPr/>
          </p:nvSpPr>
          <p:spPr>
            <a:xfrm>
              <a:off x="2818" y="2313"/>
              <a:ext cx="94" cy="136"/>
            </a:xfrm>
            <a:prstGeom prst="line">
              <a:avLst/>
            </a:prstGeom>
            <a:ln w="19050" cap="flat" cmpd="sng">
              <a:solidFill>
                <a:schemeClr val="tx1"/>
              </a:solidFill>
              <a:prstDash val="solid"/>
              <a:round/>
              <a:headEnd type="none" w="med" len="med"/>
              <a:tailEnd type="none" w="med" len="med"/>
            </a:ln>
          </p:spPr>
        </p:sp>
        <p:sp>
          <p:nvSpPr>
            <p:cNvPr id="25674" name="直接连接符 25674"/>
            <p:cNvSpPr/>
            <p:nvPr/>
          </p:nvSpPr>
          <p:spPr>
            <a:xfrm>
              <a:off x="2207" y="2404"/>
              <a:ext cx="611" cy="0"/>
            </a:xfrm>
            <a:prstGeom prst="line">
              <a:avLst/>
            </a:prstGeom>
            <a:ln w="19050" cap="flat" cmpd="sng">
              <a:solidFill>
                <a:schemeClr val="tx1"/>
              </a:solidFill>
              <a:prstDash val="solid"/>
              <a:round/>
              <a:headEnd type="none" w="med" len="med"/>
              <a:tailEnd type="none" w="med" len="med"/>
            </a:ln>
          </p:spPr>
        </p:sp>
        <p:sp>
          <p:nvSpPr>
            <p:cNvPr id="25675" name="直接连接符 25675"/>
            <p:cNvSpPr/>
            <p:nvPr/>
          </p:nvSpPr>
          <p:spPr>
            <a:xfrm>
              <a:off x="2019" y="2449"/>
              <a:ext cx="141" cy="0"/>
            </a:xfrm>
            <a:prstGeom prst="line">
              <a:avLst/>
            </a:prstGeom>
            <a:ln w="19050" cap="flat" cmpd="sng">
              <a:solidFill>
                <a:schemeClr val="tx1"/>
              </a:solidFill>
              <a:prstDash val="solid"/>
              <a:round/>
              <a:headEnd type="none" w="med" len="med"/>
              <a:tailEnd type="none" w="med" len="med"/>
            </a:ln>
          </p:spPr>
        </p:sp>
        <p:sp>
          <p:nvSpPr>
            <p:cNvPr id="25676" name="任意多边形 25676"/>
            <p:cNvSpPr/>
            <p:nvPr/>
          </p:nvSpPr>
          <p:spPr>
            <a:xfrm>
              <a:off x="2160" y="2404"/>
              <a:ext cx="54" cy="97"/>
            </a:xfrm>
            <a:custGeom>
              <a:avLst/>
              <a:gdLst/>
              <a:ahLst/>
              <a:cxnLst>
                <a:cxn ang="0">
                  <a:pos x="0" y="45"/>
                </a:cxn>
                <a:cxn ang="0">
                  <a:pos x="47" y="90"/>
                </a:cxn>
                <a:cxn ang="0">
                  <a:pos x="47"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5677" name="直接连接符 25677"/>
            <p:cNvSpPr/>
            <p:nvPr/>
          </p:nvSpPr>
          <p:spPr>
            <a:xfrm>
              <a:off x="2865" y="2449"/>
              <a:ext cx="141" cy="0"/>
            </a:xfrm>
            <a:prstGeom prst="line">
              <a:avLst/>
            </a:prstGeom>
            <a:ln w="19050" cap="flat" cmpd="sng">
              <a:solidFill>
                <a:schemeClr val="tx1"/>
              </a:solidFill>
              <a:prstDash val="solid"/>
              <a:round/>
              <a:headEnd type="none" w="med" len="med"/>
              <a:tailEnd type="none" w="med" len="med"/>
            </a:ln>
          </p:spPr>
        </p:sp>
        <p:sp>
          <p:nvSpPr>
            <p:cNvPr id="25678" name="任意多边形 25678"/>
            <p:cNvSpPr/>
            <p:nvPr/>
          </p:nvSpPr>
          <p:spPr>
            <a:xfrm flipH="1">
              <a:off x="2818" y="2404"/>
              <a:ext cx="47" cy="97"/>
            </a:xfrm>
            <a:custGeom>
              <a:avLst/>
              <a:gdLst/>
              <a:ahLst/>
              <a:cxnLst>
                <a:cxn ang="0">
                  <a:pos x="0" y="45"/>
                </a:cxn>
                <a:cxn ang="0">
                  <a:pos x="41" y="90"/>
                </a:cxn>
                <a:cxn ang="0">
                  <a:pos x="41"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5679" name="直接连接符 25679"/>
            <p:cNvSpPr/>
            <p:nvPr/>
          </p:nvSpPr>
          <p:spPr>
            <a:xfrm>
              <a:off x="2113" y="2449"/>
              <a:ext cx="94" cy="137"/>
            </a:xfrm>
            <a:prstGeom prst="line">
              <a:avLst/>
            </a:prstGeom>
            <a:ln w="19050" cap="flat" cmpd="sng">
              <a:solidFill>
                <a:schemeClr val="tx1"/>
              </a:solidFill>
              <a:prstDash val="solid"/>
              <a:round/>
              <a:headEnd type="none" w="med" len="med"/>
              <a:tailEnd type="none" w="med" len="med"/>
            </a:ln>
          </p:spPr>
        </p:sp>
        <p:sp>
          <p:nvSpPr>
            <p:cNvPr id="25680" name="直接连接符 25680"/>
            <p:cNvSpPr/>
            <p:nvPr/>
          </p:nvSpPr>
          <p:spPr>
            <a:xfrm flipH="1">
              <a:off x="2818" y="2449"/>
              <a:ext cx="95" cy="136"/>
            </a:xfrm>
            <a:prstGeom prst="line">
              <a:avLst/>
            </a:prstGeom>
            <a:ln w="19050" cap="flat" cmpd="sng">
              <a:solidFill>
                <a:schemeClr val="tx1"/>
              </a:solidFill>
              <a:prstDash val="solid"/>
              <a:round/>
              <a:headEnd type="none" w="med" len="med"/>
              <a:tailEnd type="none" w="med" len="med"/>
            </a:ln>
          </p:spPr>
        </p:sp>
        <p:sp>
          <p:nvSpPr>
            <p:cNvPr id="25681" name="直接连接符 25681"/>
            <p:cNvSpPr/>
            <p:nvPr/>
          </p:nvSpPr>
          <p:spPr>
            <a:xfrm>
              <a:off x="2207" y="2585"/>
              <a:ext cx="141" cy="0"/>
            </a:xfrm>
            <a:prstGeom prst="line">
              <a:avLst/>
            </a:prstGeom>
            <a:ln w="19050" cap="flat" cmpd="sng">
              <a:solidFill>
                <a:schemeClr val="tx1"/>
              </a:solidFill>
              <a:prstDash val="solid"/>
              <a:round/>
              <a:headEnd type="none" w="med" len="med"/>
              <a:tailEnd type="none" w="med" len="med"/>
            </a:ln>
          </p:spPr>
        </p:sp>
        <p:sp>
          <p:nvSpPr>
            <p:cNvPr id="25682" name="直接连接符 25682"/>
            <p:cNvSpPr/>
            <p:nvPr/>
          </p:nvSpPr>
          <p:spPr>
            <a:xfrm>
              <a:off x="2677" y="2585"/>
              <a:ext cx="141" cy="0"/>
            </a:xfrm>
            <a:prstGeom prst="line">
              <a:avLst/>
            </a:prstGeom>
            <a:ln w="19050" cap="flat" cmpd="sng">
              <a:solidFill>
                <a:schemeClr val="tx1"/>
              </a:solidFill>
              <a:prstDash val="solid"/>
              <a:round/>
              <a:headEnd type="none" w="med" len="med"/>
              <a:tailEnd type="none" w="med" len="med"/>
            </a:ln>
          </p:spPr>
        </p:sp>
        <p:sp>
          <p:nvSpPr>
            <p:cNvPr id="25683" name="直接连接符 25683"/>
            <p:cNvSpPr/>
            <p:nvPr/>
          </p:nvSpPr>
          <p:spPr>
            <a:xfrm>
              <a:off x="2348" y="2585"/>
              <a:ext cx="0" cy="227"/>
            </a:xfrm>
            <a:prstGeom prst="line">
              <a:avLst/>
            </a:prstGeom>
            <a:ln w="19050" cap="flat" cmpd="sng">
              <a:solidFill>
                <a:schemeClr val="tx1"/>
              </a:solidFill>
              <a:prstDash val="solid"/>
              <a:round/>
              <a:headEnd type="none" w="med" len="med"/>
              <a:tailEnd type="none" w="med" len="med"/>
            </a:ln>
          </p:spPr>
        </p:sp>
        <p:sp>
          <p:nvSpPr>
            <p:cNvPr id="25684" name="直接连接符 25684"/>
            <p:cNvSpPr/>
            <p:nvPr/>
          </p:nvSpPr>
          <p:spPr>
            <a:xfrm>
              <a:off x="2677" y="2585"/>
              <a:ext cx="0" cy="227"/>
            </a:xfrm>
            <a:prstGeom prst="line">
              <a:avLst/>
            </a:prstGeom>
            <a:ln w="19050" cap="flat" cmpd="sng">
              <a:solidFill>
                <a:schemeClr val="tx1"/>
              </a:solidFill>
              <a:prstDash val="solid"/>
              <a:round/>
              <a:headEnd type="none" w="med" len="med"/>
              <a:tailEnd type="none" w="med" len="med"/>
            </a:ln>
          </p:spPr>
        </p:sp>
        <p:sp>
          <p:nvSpPr>
            <p:cNvPr id="25685" name="直接连接符 25685"/>
            <p:cNvSpPr/>
            <p:nvPr/>
          </p:nvSpPr>
          <p:spPr>
            <a:xfrm>
              <a:off x="2348" y="2812"/>
              <a:ext cx="329" cy="0"/>
            </a:xfrm>
            <a:prstGeom prst="line">
              <a:avLst/>
            </a:prstGeom>
            <a:ln w="19050" cap="flat" cmpd="sng">
              <a:solidFill>
                <a:schemeClr val="tx1"/>
              </a:solidFill>
              <a:prstDash val="solid"/>
              <a:round/>
              <a:headEnd type="none" w="med" len="med"/>
              <a:tailEnd type="none" w="med" len="med"/>
            </a:ln>
          </p:spPr>
        </p:sp>
        <p:sp>
          <p:nvSpPr>
            <p:cNvPr id="25686" name="矩形 25686"/>
            <p:cNvSpPr/>
            <p:nvPr/>
          </p:nvSpPr>
          <p:spPr>
            <a:xfrm flipH="1">
              <a:off x="2489" y="2404"/>
              <a:ext cx="46"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5687" name="直接连接符 25687"/>
            <p:cNvSpPr/>
            <p:nvPr/>
          </p:nvSpPr>
          <p:spPr>
            <a:xfrm flipH="1">
              <a:off x="2395" y="2404"/>
              <a:ext cx="188" cy="90"/>
            </a:xfrm>
            <a:prstGeom prst="line">
              <a:avLst/>
            </a:prstGeom>
            <a:ln w="19050" cap="flat" cmpd="sng">
              <a:solidFill>
                <a:schemeClr val="tx1"/>
              </a:solidFill>
              <a:prstDash val="solid"/>
              <a:round/>
              <a:headEnd type="none" w="med" len="med"/>
              <a:tailEnd type="none" w="med" len="med"/>
            </a:ln>
          </p:spPr>
        </p:sp>
        <p:sp>
          <p:nvSpPr>
            <p:cNvPr id="25688" name="直接连接符 25688"/>
            <p:cNvSpPr/>
            <p:nvPr/>
          </p:nvSpPr>
          <p:spPr>
            <a:xfrm flipH="1">
              <a:off x="2395" y="2540"/>
              <a:ext cx="236" cy="91"/>
            </a:xfrm>
            <a:prstGeom prst="line">
              <a:avLst/>
            </a:prstGeom>
            <a:ln w="19050" cap="flat" cmpd="sng">
              <a:solidFill>
                <a:schemeClr val="tx1"/>
              </a:solidFill>
              <a:prstDash val="solid"/>
              <a:round/>
              <a:headEnd type="none" w="med" len="med"/>
              <a:tailEnd type="none" w="med" len="med"/>
            </a:ln>
          </p:spPr>
        </p:sp>
        <p:sp>
          <p:nvSpPr>
            <p:cNvPr id="25689" name="直接连接符 25689"/>
            <p:cNvSpPr/>
            <p:nvPr/>
          </p:nvSpPr>
          <p:spPr>
            <a:xfrm>
              <a:off x="2395" y="2494"/>
              <a:ext cx="236" cy="46"/>
            </a:xfrm>
            <a:prstGeom prst="line">
              <a:avLst/>
            </a:prstGeom>
            <a:ln w="19050" cap="flat" cmpd="sng">
              <a:solidFill>
                <a:schemeClr val="tx1"/>
              </a:solidFill>
              <a:prstDash val="solid"/>
              <a:round/>
              <a:headEnd type="none" w="med" len="med"/>
              <a:tailEnd type="none" w="med" len="med"/>
            </a:ln>
          </p:spPr>
        </p:sp>
        <p:sp>
          <p:nvSpPr>
            <p:cNvPr id="25690" name="直接连接符 25690"/>
            <p:cNvSpPr/>
            <p:nvPr/>
          </p:nvSpPr>
          <p:spPr>
            <a:xfrm>
              <a:off x="2395" y="2631"/>
              <a:ext cx="236" cy="45"/>
            </a:xfrm>
            <a:prstGeom prst="line">
              <a:avLst/>
            </a:prstGeom>
            <a:ln w="19050" cap="flat" cmpd="sng">
              <a:solidFill>
                <a:schemeClr val="tx1"/>
              </a:solidFill>
              <a:prstDash val="solid"/>
              <a:round/>
              <a:headEnd type="none" w="med" len="med"/>
              <a:tailEnd type="none" w="med" len="med"/>
            </a:ln>
          </p:spPr>
        </p:sp>
        <p:sp>
          <p:nvSpPr>
            <p:cNvPr id="25691" name="直接连接符 25691"/>
            <p:cNvSpPr/>
            <p:nvPr/>
          </p:nvSpPr>
          <p:spPr>
            <a:xfrm flipH="1">
              <a:off x="2395" y="2676"/>
              <a:ext cx="236" cy="91"/>
            </a:xfrm>
            <a:prstGeom prst="line">
              <a:avLst/>
            </a:prstGeom>
            <a:ln w="19050" cap="flat" cmpd="sng">
              <a:solidFill>
                <a:schemeClr val="tx1"/>
              </a:solidFill>
              <a:prstDash val="solid"/>
              <a:round/>
              <a:headEnd type="none" w="med" len="med"/>
              <a:tailEnd type="none" w="med" len="med"/>
            </a:ln>
          </p:spPr>
        </p:sp>
        <p:sp>
          <p:nvSpPr>
            <p:cNvPr id="25692" name="直接连接符 25692"/>
            <p:cNvSpPr/>
            <p:nvPr/>
          </p:nvSpPr>
          <p:spPr>
            <a:xfrm>
              <a:off x="2395" y="2767"/>
              <a:ext cx="188" cy="45"/>
            </a:xfrm>
            <a:prstGeom prst="line">
              <a:avLst/>
            </a:prstGeom>
            <a:ln w="19050" cap="flat" cmpd="sng">
              <a:solidFill>
                <a:schemeClr val="tx1"/>
              </a:solidFill>
              <a:prstDash val="solid"/>
              <a:round/>
              <a:headEnd type="none" w="med" len="med"/>
              <a:tailEnd type="none" w="med" len="med"/>
            </a:ln>
          </p:spPr>
        </p:sp>
        <p:sp>
          <p:nvSpPr>
            <p:cNvPr id="25693" name="直接连接符 25693"/>
            <p:cNvSpPr/>
            <p:nvPr/>
          </p:nvSpPr>
          <p:spPr>
            <a:xfrm>
              <a:off x="2348" y="3039"/>
              <a:ext cx="282" cy="136"/>
            </a:xfrm>
            <a:prstGeom prst="line">
              <a:avLst/>
            </a:prstGeom>
            <a:ln w="19050" cap="flat" cmpd="sng">
              <a:solidFill>
                <a:schemeClr val="tx1"/>
              </a:solidFill>
              <a:prstDash val="solid"/>
              <a:round/>
              <a:headEnd type="none" w="med" len="med"/>
              <a:tailEnd type="none" w="med" len="med"/>
            </a:ln>
          </p:spPr>
        </p:sp>
        <p:sp>
          <p:nvSpPr>
            <p:cNvPr id="25694" name="直接连接符 25694"/>
            <p:cNvSpPr/>
            <p:nvPr/>
          </p:nvSpPr>
          <p:spPr>
            <a:xfrm flipH="1">
              <a:off x="2348" y="3039"/>
              <a:ext cx="283" cy="136"/>
            </a:xfrm>
            <a:prstGeom prst="line">
              <a:avLst/>
            </a:prstGeom>
            <a:ln w="19050" cap="flat" cmpd="sng">
              <a:solidFill>
                <a:schemeClr val="tx1"/>
              </a:solidFill>
              <a:prstDash val="solid"/>
              <a:round/>
              <a:headEnd type="none" w="med" len="med"/>
              <a:tailEnd type="none" w="med" len="med"/>
            </a:ln>
          </p:spPr>
        </p:sp>
        <p:sp>
          <p:nvSpPr>
            <p:cNvPr id="25695" name="直接连接符 25695"/>
            <p:cNvSpPr/>
            <p:nvPr/>
          </p:nvSpPr>
          <p:spPr>
            <a:xfrm>
              <a:off x="2348" y="3039"/>
              <a:ext cx="0" cy="136"/>
            </a:xfrm>
            <a:prstGeom prst="line">
              <a:avLst/>
            </a:prstGeom>
            <a:ln w="19050" cap="flat" cmpd="sng">
              <a:solidFill>
                <a:schemeClr val="tx1"/>
              </a:solidFill>
              <a:prstDash val="solid"/>
              <a:round/>
              <a:headEnd type="none" w="med" len="med"/>
              <a:tailEnd type="none" w="med" len="med"/>
            </a:ln>
          </p:spPr>
        </p:sp>
        <p:sp>
          <p:nvSpPr>
            <p:cNvPr id="25696" name="直接连接符 25696"/>
            <p:cNvSpPr/>
            <p:nvPr/>
          </p:nvSpPr>
          <p:spPr>
            <a:xfrm>
              <a:off x="2631" y="3039"/>
              <a:ext cx="0" cy="136"/>
            </a:xfrm>
            <a:prstGeom prst="line">
              <a:avLst/>
            </a:prstGeom>
            <a:ln w="19050" cap="flat" cmpd="sng">
              <a:solidFill>
                <a:schemeClr val="tx1"/>
              </a:solidFill>
              <a:prstDash val="solid"/>
              <a:round/>
              <a:headEnd type="none" w="med" len="med"/>
              <a:tailEnd type="none" w="med" len="med"/>
            </a:ln>
          </p:spPr>
        </p:sp>
        <p:sp>
          <p:nvSpPr>
            <p:cNvPr id="25697" name="矩形 25697"/>
            <p:cNvSpPr/>
            <p:nvPr/>
          </p:nvSpPr>
          <p:spPr>
            <a:xfrm>
              <a:off x="1548" y="3084"/>
              <a:ext cx="800"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5698" name="矩形 25698"/>
            <p:cNvSpPr/>
            <p:nvPr/>
          </p:nvSpPr>
          <p:spPr>
            <a:xfrm>
              <a:off x="2631" y="3084"/>
              <a:ext cx="799"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5699" name="直接连接符 25699"/>
            <p:cNvSpPr/>
            <p:nvPr/>
          </p:nvSpPr>
          <p:spPr>
            <a:xfrm flipV="1">
              <a:off x="2160" y="1995"/>
              <a:ext cx="189" cy="227"/>
            </a:xfrm>
            <a:prstGeom prst="line">
              <a:avLst/>
            </a:prstGeom>
            <a:ln w="19050" cap="flat" cmpd="sng">
              <a:solidFill>
                <a:schemeClr val="tx1"/>
              </a:solidFill>
              <a:prstDash val="solid"/>
              <a:round/>
              <a:headEnd type="none" w="med" len="med"/>
              <a:tailEnd type="triangle" w="med" len="med"/>
            </a:ln>
          </p:spPr>
        </p:sp>
        <p:sp>
          <p:nvSpPr>
            <p:cNvPr id="25700" name="直接连接符 25700"/>
            <p:cNvSpPr/>
            <p:nvPr/>
          </p:nvSpPr>
          <p:spPr>
            <a:xfrm flipV="1">
              <a:off x="2818" y="1995"/>
              <a:ext cx="189" cy="227"/>
            </a:xfrm>
            <a:prstGeom prst="line">
              <a:avLst/>
            </a:prstGeom>
            <a:ln w="19050" cap="flat" cmpd="sng">
              <a:solidFill>
                <a:schemeClr val="tx1"/>
              </a:solidFill>
              <a:prstDash val="solid"/>
              <a:round/>
              <a:headEnd type="none" w="med" len="med"/>
              <a:tailEnd type="triangle" w="med" len="med"/>
            </a:ln>
          </p:spPr>
        </p:sp>
        <p:sp>
          <p:nvSpPr>
            <p:cNvPr id="25701" name="直接连接符 25701"/>
            <p:cNvSpPr/>
            <p:nvPr/>
          </p:nvSpPr>
          <p:spPr>
            <a:xfrm flipV="1">
              <a:off x="2584" y="2857"/>
              <a:ext cx="0" cy="91"/>
            </a:xfrm>
            <a:prstGeom prst="line">
              <a:avLst/>
            </a:prstGeom>
            <a:ln w="19050" cap="flat" cmpd="sng">
              <a:solidFill>
                <a:schemeClr val="tx1"/>
              </a:solidFill>
              <a:prstDash val="solid"/>
              <a:round/>
              <a:headEnd type="none" w="med" len="med"/>
              <a:tailEnd type="triangle" w="med" len="med"/>
            </a:ln>
          </p:spPr>
        </p:sp>
        <p:sp>
          <p:nvSpPr>
            <p:cNvPr id="25702" name="直接连接符 25702"/>
            <p:cNvSpPr/>
            <p:nvPr/>
          </p:nvSpPr>
          <p:spPr>
            <a:xfrm>
              <a:off x="2584" y="2903"/>
              <a:ext cx="0" cy="90"/>
            </a:xfrm>
            <a:prstGeom prst="line">
              <a:avLst/>
            </a:prstGeom>
            <a:ln w="19050" cap="flat" cmpd="sng">
              <a:solidFill>
                <a:schemeClr val="tx1"/>
              </a:solidFill>
              <a:prstDash val="solid"/>
              <a:round/>
              <a:headEnd type="none" w="med" len="med"/>
              <a:tailEnd type="triangle" w="med" len="med"/>
            </a:ln>
          </p:spPr>
        </p:sp>
        <p:sp>
          <p:nvSpPr>
            <p:cNvPr id="25703" name="矩形 25703"/>
            <p:cNvSpPr/>
            <p:nvPr/>
          </p:nvSpPr>
          <p:spPr>
            <a:xfrm>
              <a:off x="91" y="1996"/>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供气</a:t>
              </a:r>
              <a:endParaRPr lang="zh-CN" altLang="en-US" sz="2400" b="1" dirty="0">
                <a:latin typeface="Arial" panose="020B0604020202020204" pitchFamily="34" charset="0"/>
              </a:endParaRPr>
            </a:p>
          </p:txBody>
        </p:sp>
        <p:sp>
          <p:nvSpPr>
            <p:cNvPr id="25704" name="矩形 25704"/>
            <p:cNvSpPr/>
            <p:nvPr/>
          </p:nvSpPr>
          <p:spPr>
            <a:xfrm>
              <a:off x="2772" y="2676"/>
              <a:ext cx="1222"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气动执行器</a:t>
              </a:r>
              <a:endParaRPr lang="zh-CN" altLang="en-US" sz="2400" b="1" dirty="0">
                <a:latin typeface="Arial" panose="020B0604020202020204" pitchFamily="34" charset="0"/>
              </a:endParaRPr>
            </a:p>
          </p:txBody>
        </p:sp>
        <p:sp>
          <p:nvSpPr>
            <p:cNvPr id="25705" name="矩形 25705"/>
            <p:cNvSpPr/>
            <p:nvPr/>
          </p:nvSpPr>
          <p:spPr>
            <a:xfrm>
              <a:off x="2994" y="726"/>
              <a:ext cx="1769"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5706" name="直接连接符 25706"/>
            <p:cNvSpPr/>
            <p:nvPr/>
          </p:nvSpPr>
          <p:spPr>
            <a:xfrm>
              <a:off x="4490" y="726"/>
              <a:ext cx="0" cy="136"/>
            </a:xfrm>
            <a:prstGeom prst="line">
              <a:avLst/>
            </a:prstGeom>
            <a:ln w="19050" cap="flat" cmpd="sng">
              <a:solidFill>
                <a:schemeClr val="tx1"/>
              </a:solidFill>
              <a:prstDash val="solid"/>
              <a:round/>
              <a:headEnd type="none" w="med" len="med"/>
              <a:tailEnd type="none" w="med" len="med"/>
            </a:ln>
          </p:spPr>
        </p:sp>
        <p:sp>
          <p:nvSpPr>
            <p:cNvPr id="25707" name="直接连接符 25707"/>
            <p:cNvSpPr/>
            <p:nvPr/>
          </p:nvSpPr>
          <p:spPr>
            <a:xfrm>
              <a:off x="4581" y="726"/>
              <a:ext cx="0" cy="136"/>
            </a:xfrm>
            <a:prstGeom prst="line">
              <a:avLst/>
            </a:prstGeom>
            <a:ln w="19050" cap="flat" cmpd="sng">
              <a:solidFill>
                <a:schemeClr val="tx1"/>
              </a:solidFill>
              <a:prstDash val="solid"/>
              <a:round/>
              <a:headEnd type="none" w="med" len="med"/>
              <a:tailEnd type="none" w="med" len="med"/>
            </a:ln>
          </p:spPr>
        </p:sp>
        <p:sp>
          <p:nvSpPr>
            <p:cNvPr id="25708" name="直接连接符 25708"/>
            <p:cNvSpPr/>
            <p:nvPr/>
          </p:nvSpPr>
          <p:spPr>
            <a:xfrm>
              <a:off x="3266" y="1315"/>
              <a:ext cx="0" cy="136"/>
            </a:xfrm>
            <a:prstGeom prst="line">
              <a:avLst/>
            </a:prstGeom>
            <a:ln w="19050" cap="flat" cmpd="sng">
              <a:solidFill>
                <a:schemeClr val="tx1"/>
              </a:solidFill>
              <a:prstDash val="solid"/>
              <a:round/>
              <a:headEnd type="none" w="med" len="med"/>
              <a:tailEnd type="none" w="med" len="med"/>
            </a:ln>
          </p:spPr>
        </p:sp>
        <p:sp>
          <p:nvSpPr>
            <p:cNvPr id="25709" name="直接连接符 25709"/>
            <p:cNvSpPr/>
            <p:nvPr/>
          </p:nvSpPr>
          <p:spPr>
            <a:xfrm>
              <a:off x="3357" y="1315"/>
              <a:ext cx="0" cy="136"/>
            </a:xfrm>
            <a:prstGeom prst="line">
              <a:avLst/>
            </a:prstGeom>
            <a:ln w="19050" cap="flat" cmpd="sng">
              <a:solidFill>
                <a:schemeClr val="tx1"/>
              </a:solidFill>
              <a:prstDash val="solid"/>
              <a:round/>
              <a:headEnd type="none" w="med" len="med"/>
              <a:tailEnd type="none" w="med" len="med"/>
            </a:ln>
          </p:spPr>
        </p:sp>
        <p:sp>
          <p:nvSpPr>
            <p:cNvPr id="25710" name="直接连接符 25710"/>
            <p:cNvSpPr/>
            <p:nvPr/>
          </p:nvSpPr>
          <p:spPr>
            <a:xfrm>
              <a:off x="4490" y="1315"/>
              <a:ext cx="0" cy="136"/>
            </a:xfrm>
            <a:prstGeom prst="line">
              <a:avLst/>
            </a:prstGeom>
            <a:ln w="19050" cap="flat" cmpd="sng">
              <a:solidFill>
                <a:schemeClr val="tx1"/>
              </a:solidFill>
              <a:prstDash val="solid"/>
              <a:round/>
              <a:headEnd type="none" w="med" len="med"/>
              <a:tailEnd type="none" w="med" len="med"/>
            </a:ln>
          </p:spPr>
        </p:sp>
        <p:sp>
          <p:nvSpPr>
            <p:cNvPr id="25711" name="直接连接符 25711"/>
            <p:cNvSpPr/>
            <p:nvPr/>
          </p:nvSpPr>
          <p:spPr>
            <a:xfrm>
              <a:off x="4581" y="1315"/>
              <a:ext cx="0" cy="136"/>
            </a:xfrm>
            <a:prstGeom prst="line">
              <a:avLst/>
            </a:prstGeom>
            <a:ln w="19050" cap="flat" cmpd="sng">
              <a:solidFill>
                <a:schemeClr val="tx1"/>
              </a:solidFill>
              <a:prstDash val="solid"/>
              <a:round/>
              <a:headEnd type="none" w="med" len="med"/>
              <a:tailEnd type="none" w="med" len="med"/>
            </a:ln>
          </p:spPr>
        </p:sp>
        <p:sp>
          <p:nvSpPr>
            <p:cNvPr id="25712" name="直接连接符 25712"/>
            <p:cNvSpPr/>
            <p:nvPr/>
          </p:nvSpPr>
          <p:spPr>
            <a:xfrm>
              <a:off x="3084" y="862"/>
              <a:ext cx="1407" cy="0"/>
            </a:xfrm>
            <a:prstGeom prst="line">
              <a:avLst/>
            </a:prstGeom>
            <a:ln w="19050" cap="flat" cmpd="sng">
              <a:solidFill>
                <a:schemeClr val="tx1"/>
              </a:solidFill>
              <a:prstDash val="solid"/>
              <a:round/>
              <a:headEnd type="none" w="med" len="med"/>
              <a:tailEnd type="none" w="med" len="med"/>
            </a:ln>
          </p:spPr>
        </p:sp>
        <p:sp>
          <p:nvSpPr>
            <p:cNvPr id="25713" name="直接连接符 25713"/>
            <p:cNvSpPr/>
            <p:nvPr/>
          </p:nvSpPr>
          <p:spPr>
            <a:xfrm>
              <a:off x="3084" y="1315"/>
              <a:ext cx="1407" cy="0"/>
            </a:xfrm>
            <a:prstGeom prst="line">
              <a:avLst/>
            </a:prstGeom>
            <a:ln w="19050" cap="flat" cmpd="sng">
              <a:solidFill>
                <a:schemeClr val="tx1"/>
              </a:solidFill>
              <a:prstDash val="solid"/>
              <a:round/>
              <a:headEnd type="none" w="med" len="med"/>
              <a:tailEnd type="none" w="med" len="med"/>
            </a:ln>
          </p:spPr>
        </p:sp>
        <p:sp>
          <p:nvSpPr>
            <p:cNvPr id="25714" name="直接连接符 25714"/>
            <p:cNvSpPr/>
            <p:nvPr/>
          </p:nvSpPr>
          <p:spPr>
            <a:xfrm>
              <a:off x="3084" y="862"/>
              <a:ext cx="0" cy="453"/>
            </a:xfrm>
            <a:prstGeom prst="line">
              <a:avLst/>
            </a:prstGeom>
            <a:ln w="19050" cap="flat" cmpd="sng">
              <a:solidFill>
                <a:schemeClr val="tx1"/>
              </a:solidFill>
              <a:prstDash val="solid"/>
              <a:round/>
              <a:headEnd type="none" w="med" len="med"/>
              <a:tailEnd type="none" w="med" len="med"/>
            </a:ln>
          </p:spPr>
        </p:sp>
        <p:sp>
          <p:nvSpPr>
            <p:cNvPr id="25715" name="直接连接符 25715"/>
            <p:cNvSpPr/>
            <p:nvPr/>
          </p:nvSpPr>
          <p:spPr>
            <a:xfrm>
              <a:off x="4491" y="862"/>
              <a:ext cx="45" cy="45"/>
            </a:xfrm>
            <a:prstGeom prst="line">
              <a:avLst/>
            </a:prstGeom>
            <a:ln w="19050" cap="flat" cmpd="sng">
              <a:solidFill>
                <a:schemeClr val="tx1"/>
              </a:solidFill>
              <a:prstDash val="solid"/>
              <a:round/>
              <a:headEnd type="none" w="med" len="med"/>
              <a:tailEnd type="none" w="med" len="med"/>
            </a:ln>
          </p:spPr>
        </p:sp>
        <p:sp>
          <p:nvSpPr>
            <p:cNvPr id="25716" name="直接连接符 25716"/>
            <p:cNvSpPr/>
            <p:nvPr/>
          </p:nvSpPr>
          <p:spPr>
            <a:xfrm flipH="1">
              <a:off x="4536" y="862"/>
              <a:ext cx="45" cy="45"/>
            </a:xfrm>
            <a:prstGeom prst="line">
              <a:avLst/>
            </a:prstGeom>
            <a:ln w="19050" cap="flat" cmpd="sng">
              <a:solidFill>
                <a:schemeClr val="tx1"/>
              </a:solidFill>
              <a:prstDash val="solid"/>
              <a:round/>
              <a:headEnd type="none" w="med" len="med"/>
              <a:tailEnd type="none" w="med" len="med"/>
            </a:ln>
          </p:spPr>
        </p:sp>
        <p:sp>
          <p:nvSpPr>
            <p:cNvPr id="25717" name="直接连接符 25717"/>
            <p:cNvSpPr/>
            <p:nvPr/>
          </p:nvSpPr>
          <p:spPr>
            <a:xfrm flipH="1" flipV="1">
              <a:off x="4536" y="1270"/>
              <a:ext cx="45" cy="45"/>
            </a:xfrm>
            <a:prstGeom prst="line">
              <a:avLst/>
            </a:prstGeom>
            <a:ln w="19050" cap="flat" cmpd="sng">
              <a:solidFill>
                <a:schemeClr val="tx1"/>
              </a:solidFill>
              <a:prstDash val="solid"/>
              <a:round/>
              <a:headEnd type="none" w="med" len="med"/>
              <a:tailEnd type="none" w="med" len="med"/>
            </a:ln>
          </p:spPr>
        </p:sp>
        <p:sp>
          <p:nvSpPr>
            <p:cNvPr id="25718" name="直接连接符 25718"/>
            <p:cNvSpPr/>
            <p:nvPr/>
          </p:nvSpPr>
          <p:spPr>
            <a:xfrm flipV="1">
              <a:off x="4491" y="1270"/>
              <a:ext cx="45" cy="45"/>
            </a:xfrm>
            <a:prstGeom prst="line">
              <a:avLst/>
            </a:prstGeom>
            <a:ln w="19050" cap="flat" cmpd="sng">
              <a:solidFill>
                <a:schemeClr val="tx1"/>
              </a:solidFill>
              <a:prstDash val="solid"/>
              <a:round/>
              <a:headEnd type="none" w="med" len="med"/>
              <a:tailEnd type="none" w="med" len="med"/>
            </a:ln>
          </p:spPr>
        </p:sp>
        <p:sp>
          <p:nvSpPr>
            <p:cNvPr id="25719" name="直接连接符 25719"/>
            <p:cNvSpPr/>
            <p:nvPr/>
          </p:nvSpPr>
          <p:spPr>
            <a:xfrm>
              <a:off x="4581" y="862"/>
              <a:ext cx="91" cy="0"/>
            </a:xfrm>
            <a:prstGeom prst="line">
              <a:avLst/>
            </a:prstGeom>
            <a:ln w="19050" cap="flat" cmpd="sng">
              <a:solidFill>
                <a:schemeClr val="tx1"/>
              </a:solidFill>
              <a:prstDash val="solid"/>
              <a:round/>
              <a:headEnd type="none" w="med" len="med"/>
              <a:tailEnd type="none" w="med" len="med"/>
            </a:ln>
          </p:spPr>
        </p:sp>
        <p:sp>
          <p:nvSpPr>
            <p:cNvPr id="25720" name="直接连接符 25720"/>
            <p:cNvSpPr/>
            <p:nvPr/>
          </p:nvSpPr>
          <p:spPr>
            <a:xfrm>
              <a:off x="4581" y="1315"/>
              <a:ext cx="91" cy="0"/>
            </a:xfrm>
            <a:prstGeom prst="line">
              <a:avLst/>
            </a:prstGeom>
            <a:ln w="19050" cap="flat" cmpd="sng">
              <a:solidFill>
                <a:schemeClr val="tx1"/>
              </a:solidFill>
              <a:prstDash val="solid"/>
              <a:round/>
              <a:headEnd type="none" w="med" len="med"/>
              <a:tailEnd type="none" w="med" len="med"/>
            </a:ln>
          </p:spPr>
        </p:sp>
        <p:sp>
          <p:nvSpPr>
            <p:cNvPr id="25721" name="直接连接符 25721"/>
            <p:cNvSpPr/>
            <p:nvPr/>
          </p:nvSpPr>
          <p:spPr>
            <a:xfrm>
              <a:off x="4672" y="862"/>
              <a:ext cx="0" cy="453"/>
            </a:xfrm>
            <a:prstGeom prst="line">
              <a:avLst/>
            </a:prstGeom>
            <a:ln w="19050" cap="flat" cmpd="sng">
              <a:solidFill>
                <a:schemeClr val="tx1"/>
              </a:solidFill>
              <a:prstDash val="solid"/>
              <a:round/>
              <a:headEnd type="none" w="med" len="med"/>
              <a:tailEnd type="none" w="med" len="med"/>
            </a:ln>
          </p:spPr>
        </p:sp>
        <p:sp>
          <p:nvSpPr>
            <p:cNvPr id="25722" name="直接连接符 25722"/>
            <p:cNvSpPr/>
            <p:nvPr/>
          </p:nvSpPr>
          <p:spPr>
            <a:xfrm>
              <a:off x="3311" y="998"/>
              <a:ext cx="726" cy="0"/>
            </a:xfrm>
            <a:prstGeom prst="line">
              <a:avLst/>
            </a:prstGeom>
            <a:ln w="19050" cap="flat" cmpd="sng">
              <a:solidFill>
                <a:schemeClr val="tx1"/>
              </a:solidFill>
              <a:prstDash val="solid"/>
              <a:round/>
              <a:headEnd type="none" w="med" len="med"/>
              <a:tailEnd type="none" w="med" len="med"/>
            </a:ln>
          </p:spPr>
        </p:sp>
        <p:sp>
          <p:nvSpPr>
            <p:cNvPr id="25723" name="直接连接符 25723"/>
            <p:cNvSpPr/>
            <p:nvPr/>
          </p:nvSpPr>
          <p:spPr>
            <a:xfrm>
              <a:off x="3175" y="1043"/>
              <a:ext cx="862" cy="0"/>
            </a:xfrm>
            <a:prstGeom prst="line">
              <a:avLst/>
            </a:prstGeom>
            <a:ln w="19050" cap="flat" cmpd="sng">
              <a:solidFill>
                <a:schemeClr val="tx1"/>
              </a:solidFill>
              <a:prstDash val="solid"/>
              <a:round/>
              <a:headEnd type="none" w="med" len="med"/>
              <a:tailEnd type="none" w="med" len="med"/>
            </a:ln>
          </p:spPr>
        </p:sp>
        <p:sp>
          <p:nvSpPr>
            <p:cNvPr id="25724" name="直接连接符 25724"/>
            <p:cNvSpPr/>
            <p:nvPr/>
          </p:nvSpPr>
          <p:spPr>
            <a:xfrm>
              <a:off x="3175" y="1089"/>
              <a:ext cx="862" cy="0"/>
            </a:xfrm>
            <a:prstGeom prst="line">
              <a:avLst/>
            </a:prstGeom>
            <a:ln w="19050" cap="flat" cmpd="sng">
              <a:solidFill>
                <a:schemeClr val="tx1"/>
              </a:solidFill>
              <a:prstDash val="solid"/>
              <a:round/>
              <a:headEnd type="none" w="med" len="med"/>
              <a:tailEnd type="none" w="med" len="med"/>
            </a:ln>
          </p:spPr>
        </p:sp>
        <p:sp>
          <p:nvSpPr>
            <p:cNvPr id="25725" name="直接连接符 25725"/>
            <p:cNvSpPr/>
            <p:nvPr/>
          </p:nvSpPr>
          <p:spPr>
            <a:xfrm>
              <a:off x="3175" y="1043"/>
              <a:ext cx="0" cy="46"/>
            </a:xfrm>
            <a:prstGeom prst="line">
              <a:avLst/>
            </a:prstGeom>
            <a:ln w="19050" cap="flat" cmpd="sng">
              <a:solidFill>
                <a:schemeClr val="tx1"/>
              </a:solidFill>
              <a:prstDash val="solid"/>
              <a:round/>
              <a:headEnd type="none" w="med" len="med"/>
              <a:tailEnd type="none" w="med" len="med"/>
            </a:ln>
          </p:spPr>
        </p:sp>
        <p:sp>
          <p:nvSpPr>
            <p:cNvPr id="25726" name="直接连接符 25726"/>
            <p:cNvSpPr/>
            <p:nvPr/>
          </p:nvSpPr>
          <p:spPr>
            <a:xfrm>
              <a:off x="3311" y="998"/>
              <a:ext cx="0" cy="45"/>
            </a:xfrm>
            <a:prstGeom prst="line">
              <a:avLst/>
            </a:prstGeom>
            <a:ln w="19050" cap="flat" cmpd="sng">
              <a:solidFill>
                <a:schemeClr val="tx1"/>
              </a:solidFill>
              <a:prstDash val="solid"/>
              <a:round/>
              <a:headEnd type="none" w="med" len="med"/>
              <a:tailEnd type="none" w="med" len="med"/>
            </a:ln>
          </p:spPr>
        </p:sp>
        <p:sp>
          <p:nvSpPr>
            <p:cNvPr id="25727" name="直接连接符 25727"/>
            <p:cNvSpPr/>
            <p:nvPr/>
          </p:nvSpPr>
          <p:spPr>
            <a:xfrm flipV="1">
              <a:off x="4037" y="952"/>
              <a:ext cx="499" cy="91"/>
            </a:xfrm>
            <a:prstGeom prst="line">
              <a:avLst/>
            </a:prstGeom>
            <a:ln w="19050" cap="flat" cmpd="sng">
              <a:solidFill>
                <a:schemeClr val="tx1"/>
              </a:solidFill>
              <a:prstDash val="solid"/>
              <a:round/>
              <a:headEnd type="none" w="med" len="med"/>
              <a:tailEnd type="none" w="med" len="med"/>
            </a:ln>
          </p:spPr>
        </p:sp>
        <p:sp>
          <p:nvSpPr>
            <p:cNvPr id="25728" name="直接连接符 25728"/>
            <p:cNvSpPr/>
            <p:nvPr/>
          </p:nvSpPr>
          <p:spPr>
            <a:xfrm flipV="1">
              <a:off x="4037" y="998"/>
              <a:ext cx="499" cy="91"/>
            </a:xfrm>
            <a:prstGeom prst="line">
              <a:avLst/>
            </a:prstGeom>
            <a:ln w="19050" cap="flat" cmpd="sng">
              <a:solidFill>
                <a:schemeClr val="tx1"/>
              </a:solidFill>
              <a:prstDash val="solid"/>
              <a:round/>
              <a:headEnd type="none" w="med" len="med"/>
              <a:tailEnd type="none" w="med" len="med"/>
            </a:ln>
          </p:spPr>
        </p:sp>
        <p:sp>
          <p:nvSpPr>
            <p:cNvPr id="25729" name="直接连接符 25729"/>
            <p:cNvSpPr/>
            <p:nvPr/>
          </p:nvSpPr>
          <p:spPr>
            <a:xfrm flipV="1">
              <a:off x="4037" y="907"/>
              <a:ext cx="499" cy="91"/>
            </a:xfrm>
            <a:prstGeom prst="line">
              <a:avLst/>
            </a:prstGeom>
            <a:ln w="19050" cap="flat" cmpd="sng">
              <a:solidFill>
                <a:schemeClr val="tx1"/>
              </a:solidFill>
              <a:prstDash val="solid"/>
              <a:round/>
              <a:headEnd type="none" w="med" len="med"/>
              <a:tailEnd type="none" w="med" len="med"/>
            </a:ln>
          </p:spPr>
        </p:sp>
        <p:sp>
          <p:nvSpPr>
            <p:cNvPr id="25730" name="直接连接符 25730"/>
            <p:cNvSpPr/>
            <p:nvPr/>
          </p:nvSpPr>
          <p:spPr>
            <a:xfrm>
              <a:off x="4536" y="907"/>
              <a:ext cx="0" cy="46"/>
            </a:xfrm>
            <a:prstGeom prst="line">
              <a:avLst/>
            </a:prstGeom>
            <a:ln w="19050" cap="flat" cmpd="sng">
              <a:solidFill>
                <a:schemeClr val="tx1"/>
              </a:solidFill>
              <a:prstDash val="solid"/>
              <a:round/>
              <a:headEnd type="none" w="med" len="med"/>
              <a:tailEnd type="none" w="med" len="med"/>
            </a:ln>
          </p:spPr>
        </p:sp>
        <p:sp>
          <p:nvSpPr>
            <p:cNvPr id="25731" name="直接连接符 25731"/>
            <p:cNvSpPr/>
            <p:nvPr/>
          </p:nvSpPr>
          <p:spPr>
            <a:xfrm>
              <a:off x="4536" y="952"/>
              <a:ext cx="0" cy="45"/>
            </a:xfrm>
            <a:prstGeom prst="line">
              <a:avLst/>
            </a:prstGeom>
            <a:ln w="19050" cap="flat" cmpd="sng">
              <a:solidFill>
                <a:schemeClr val="tx1"/>
              </a:solidFill>
              <a:prstDash val="solid"/>
              <a:round/>
              <a:headEnd type="none" w="med" len="med"/>
              <a:tailEnd type="none" w="med" len="med"/>
            </a:ln>
          </p:spPr>
        </p:sp>
        <p:sp>
          <p:nvSpPr>
            <p:cNvPr id="25732" name="矩形 25732"/>
            <p:cNvSpPr/>
            <p:nvPr/>
          </p:nvSpPr>
          <p:spPr>
            <a:xfrm>
              <a:off x="3447" y="408"/>
              <a:ext cx="363" cy="91"/>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5733" name="直接连接符 25733"/>
            <p:cNvSpPr/>
            <p:nvPr/>
          </p:nvSpPr>
          <p:spPr>
            <a:xfrm flipV="1">
              <a:off x="3221" y="136"/>
              <a:ext cx="0" cy="907"/>
            </a:xfrm>
            <a:prstGeom prst="line">
              <a:avLst/>
            </a:prstGeom>
            <a:ln w="19050" cap="flat" cmpd="sng">
              <a:solidFill>
                <a:schemeClr val="tx1"/>
              </a:solidFill>
              <a:prstDash val="solid"/>
              <a:round/>
              <a:headEnd type="none" w="med" len="med"/>
              <a:tailEnd type="none" w="med" len="med"/>
            </a:ln>
          </p:spPr>
        </p:sp>
        <p:sp>
          <p:nvSpPr>
            <p:cNvPr id="25734" name="直接连接符 25734"/>
            <p:cNvSpPr/>
            <p:nvPr/>
          </p:nvSpPr>
          <p:spPr>
            <a:xfrm flipH="1">
              <a:off x="3221" y="454"/>
              <a:ext cx="226" cy="0"/>
            </a:xfrm>
            <a:prstGeom prst="line">
              <a:avLst/>
            </a:prstGeom>
            <a:ln w="19050" cap="flat" cmpd="sng">
              <a:solidFill>
                <a:schemeClr val="tx1"/>
              </a:solidFill>
              <a:prstDash val="solid"/>
              <a:round/>
              <a:headEnd type="none" w="med" len="med"/>
              <a:tailEnd type="none" w="med" len="med"/>
            </a:ln>
          </p:spPr>
        </p:sp>
        <p:sp>
          <p:nvSpPr>
            <p:cNvPr id="25735" name="直接连接符 25735"/>
            <p:cNvSpPr/>
            <p:nvPr/>
          </p:nvSpPr>
          <p:spPr>
            <a:xfrm flipH="1">
              <a:off x="3810" y="454"/>
              <a:ext cx="182" cy="0"/>
            </a:xfrm>
            <a:prstGeom prst="line">
              <a:avLst/>
            </a:prstGeom>
            <a:ln w="19050" cap="flat" cmpd="sng">
              <a:solidFill>
                <a:schemeClr val="tx1"/>
              </a:solidFill>
              <a:prstDash val="solid"/>
              <a:round/>
              <a:headEnd type="none" w="med" len="med"/>
              <a:tailEnd type="none" w="med" len="med"/>
            </a:ln>
          </p:spPr>
        </p:sp>
        <p:sp>
          <p:nvSpPr>
            <p:cNvPr id="25736" name="直接连接符 25736"/>
            <p:cNvSpPr/>
            <p:nvPr/>
          </p:nvSpPr>
          <p:spPr>
            <a:xfrm>
              <a:off x="3583" y="45"/>
              <a:ext cx="0" cy="136"/>
            </a:xfrm>
            <a:prstGeom prst="line">
              <a:avLst/>
            </a:prstGeom>
            <a:ln w="19050" cap="flat" cmpd="sng">
              <a:solidFill>
                <a:schemeClr val="tx1"/>
              </a:solidFill>
              <a:prstDash val="solid"/>
              <a:round/>
              <a:headEnd type="none" w="med" len="med"/>
              <a:tailEnd type="none" w="med" len="med"/>
            </a:ln>
          </p:spPr>
        </p:sp>
        <p:sp>
          <p:nvSpPr>
            <p:cNvPr id="25737" name="直接连接符 25737"/>
            <p:cNvSpPr/>
            <p:nvPr/>
          </p:nvSpPr>
          <p:spPr>
            <a:xfrm>
              <a:off x="3674" y="0"/>
              <a:ext cx="0" cy="226"/>
            </a:xfrm>
            <a:prstGeom prst="line">
              <a:avLst/>
            </a:prstGeom>
            <a:ln w="19050" cap="flat" cmpd="sng">
              <a:solidFill>
                <a:schemeClr val="tx1"/>
              </a:solidFill>
              <a:prstDash val="solid"/>
              <a:round/>
              <a:headEnd type="none" w="med" len="med"/>
              <a:tailEnd type="none" w="med" len="med"/>
            </a:ln>
          </p:spPr>
        </p:sp>
        <p:sp>
          <p:nvSpPr>
            <p:cNvPr id="25738" name="直接连接符 25738"/>
            <p:cNvSpPr/>
            <p:nvPr/>
          </p:nvSpPr>
          <p:spPr>
            <a:xfrm flipH="1">
              <a:off x="3221" y="136"/>
              <a:ext cx="362" cy="0"/>
            </a:xfrm>
            <a:prstGeom prst="line">
              <a:avLst/>
            </a:prstGeom>
            <a:ln w="19050" cap="flat" cmpd="sng">
              <a:solidFill>
                <a:schemeClr val="tx1"/>
              </a:solidFill>
              <a:prstDash val="solid"/>
              <a:round/>
              <a:headEnd type="none" w="med" len="med"/>
              <a:tailEnd type="none" w="med" len="med"/>
            </a:ln>
          </p:spPr>
        </p:sp>
        <p:sp>
          <p:nvSpPr>
            <p:cNvPr id="25739" name="直接连接符 25739"/>
            <p:cNvSpPr/>
            <p:nvPr/>
          </p:nvSpPr>
          <p:spPr>
            <a:xfrm flipH="1">
              <a:off x="3720" y="136"/>
              <a:ext cx="272" cy="0"/>
            </a:xfrm>
            <a:prstGeom prst="line">
              <a:avLst/>
            </a:prstGeom>
            <a:ln w="19050" cap="flat" cmpd="sng">
              <a:solidFill>
                <a:schemeClr val="tx1"/>
              </a:solidFill>
              <a:prstDash val="solid"/>
              <a:round/>
              <a:headEnd type="none" w="med" len="med"/>
              <a:tailEnd type="none" w="med" len="med"/>
            </a:ln>
          </p:spPr>
        </p:sp>
        <p:sp>
          <p:nvSpPr>
            <p:cNvPr id="25740" name="直接连接符 25740"/>
            <p:cNvSpPr/>
            <p:nvPr/>
          </p:nvSpPr>
          <p:spPr>
            <a:xfrm>
              <a:off x="3992" y="136"/>
              <a:ext cx="0" cy="862"/>
            </a:xfrm>
            <a:prstGeom prst="line">
              <a:avLst/>
            </a:prstGeom>
            <a:ln w="19050" cap="flat" cmpd="sng">
              <a:solidFill>
                <a:schemeClr val="tx1"/>
              </a:solidFill>
              <a:prstDash val="solid"/>
              <a:round/>
              <a:headEnd type="none" w="med" len="med"/>
              <a:tailEnd type="none" w="med" len="med"/>
            </a:ln>
          </p:spPr>
        </p:sp>
        <p:grpSp>
          <p:nvGrpSpPr>
            <p:cNvPr id="25741" name="组合 25741"/>
            <p:cNvGrpSpPr/>
            <p:nvPr/>
          </p:nvGrpSpPr>
          <p:grpSpPr>
            <a:xfrm>
              <a:off x="2994" y="726"/>
              <a:ext cx="407" cy="136"/>
              <a:chOff x="0" y="0"/>
              <a:chExt cx="407" cy="136"/>
            </a:xfrm>
          </p:grpSpPr>
          <p:sp>
            <p:nvSpPr>
              <p:cNvPr id="25742" name="直接连接符 25742"/>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743" name="直接连接符 25743"/>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744" name="直接连接符 25744"/>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5745" name="组合 25745"/>
            <p:cNvGrpSpPr/>
            <p:nvPr/>
          </p:nvGrpSpPr>
          <p:grpSpPr>
            <a:xfrm>
              <a:off x="3447" y="726"/>
              <a:ext cx="407" cy="136"/>
              <a:chOff x="0" y="0"/>
              <a:chExt cx="407" cy="136"/>
            </a:xfrm>
          </p:grpSpPr>
          <p:sp>
            <p:nvSpPr>
              <p:cNvPr id="25746" name="直接连接符 25746"/>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747" name="直接连接符 25747"/>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748" name="直接连接符 25748"/>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5749" name="组合 25749"/>
            <p:cNvGrpSpPr/>
            <p:nvPr/>
          </p:nvGrpSpPr>
          <p:grpSpPr>
            <a:xfrm>
              <a:off x="3946" y="726"/>
              <a:ext cx="407" cy="136"/>
              <a:chOff x="0" y="0"/>
              <a:chExt cx="407" cy="136"/>
            </a:xfrm>
          </p:grpSpPr>
          <p:sp>
            <p:nvSpPr>
              <p:cNvPr id="25750" name="直接连接符 25750"/>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751" name="直接连接符 25751"/>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752" name="直接连接符 25752"/>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5753" name="组合 25753"/>
            <p:cNvGrpSpPr/>
            <p:nvPr/>
          </p:nvGrpSpPr>
          <p:grpSpPr>
            <a:xfrm>
              <a:off x="3493" y="1315"/>
              <a:ext cx="407" cy="136"/>
              <a:chOff x="0" y="0"/>
              <a:chExt cx="407" cy="136"/>
            </a:xfrm>
          </p:grpSpPr>
          <p:sp>
            <p:nvSpPr>
              <p:cNvPr id="25754" name="直接连接符 25754"/>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755" name="直接连接符 25755"/>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756" name="直接连接符 25756"/>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grpSp>
          <p:nvGrpSpPr>
            <p:cNvPr id="25757" name="组合 25757"/>
            <p:cNvGrpSpPr/>
            <p:nvPr/>
          </p:nvGrpSpPr>
          <p:grpSpPr>
            <a:xfrm>
              <a:off x="3992" y="1315"/>
              <a:ext cx="407" cy="136"/>
              <a:chOff x="0" y="0"/>
              <a:chExt cx="407" cy="136"/>
            </a:xfrm>
          </p:grpSpPr>
          <p:sp>
            <p:nvSpPr>
              <p:cNvPr id="25758" name="直接连接符 25758"/>
              <p:cNvSpPr/>
              <p:nvPr/>
            </p:nvSpPr>
            <p:spPr>
              <a:xfrm flipH="1">
                <a:off x="0" y="0"/>
                <a:ext cx="90" cy="136"/>
              </a:xfrm>
              <a:prstGeom prst="line">
                <a:avLst/>
              </a:prstGeom>
              <a:ln w="19050" cap="flat" cmpd="sng">
                <a:solidFill>
                  <a:schemeClr val="tx1"/>
                </a:solidFill>
                <a:prstDash val="solid"/>
                <a:round/>
                <a:headEnd type="none" w="med" len="med"/>
                <a:tailEnd type="none" w="med" len="med"/>
              </a:ln>
            </p:spPr>
          </p:sp>
          <p:sp>
            <p:nvSpPr>
              <p:cNvPr id="25759" name="直接连接符 25759"/>
              <p:cNvSpPr/>
              <p:nvPr/>
            </p:nvSpPr>
            <p:spPr>
              <a:xfrm flipH="1">
                <a:off x="181" y="0"/>
                <a:ext cx="90" cy="136"/>
              </a:xfrm>
              <a:prstGeom prst="line">
                <a:avLst/>
              </a:prstGeom>
              <a:ln w="19050" cap="flat" cmpd="sng">
                <a:solidFill>
                  <a:schemeClr val="tx1"/>
                </a:solidFill>
                <a:prstDash val="solid"/>
                <a:round/>
                <a:headEnd type="none" w="med" len="med"/>
                <a:tailEnd type="none" w="med" len="med"/>
              </a:ln>
            </p:spPr>
          </p:sp>
          <p:sp>
            <p:nvSpPr>
              <p:cNvPr id="25760" name="直接连接符 25760"/>
              <p:cNvSpPr/>
              <p:nvPr/>
            </p:nvSpPr>
            <p:spPr>
              <a:xfrm flipH="1">
                <a:off x="317" y="0"/>
                <a:ext cx="90" cy="136"/>
              </a:xfrm>
              <a:prstGeom prst="line">
                <a:avLst/>
              </a:prstGeom>
              <a:ln w="19050" cap="flat" cmpd="sng">
                <a:solidFill>
                  <a:schemeClr val="tx1"/>
                </a:solidFill>
                <a:prstDash val="solid"/>
                <a:round/>
                <a:headEnd type="none" w="med" len="med"/>
                <a:tailEnd type="none" w="med" len="med"/>
              </a:ln>
            </p:spPr>
          </p:sp>
        </p:grpSp>
        <p:sp>
          <p:nvSpPr>
            <p:cNvPr id="25761" name="直接连接符 25761"/>
            <p:cNvSpPr/>
            <p:nvPr/>
          </p:nvSpPr>
          <p:spPr>
            <a:xfrm flipH="1">
              <a:off x="4672" y="726"/>
              <a:ext cx="90" cy="136"/>
            </a:xfrm>
            <a:prstGeom prst="line">
              <a:avLst/>
            </a:prstGeom>
            <a:ln w="19050" cap="flat" cmpd="sng">
              <a:solidFill>
                <a:schemeClr val="tx1"/>
              </a:solidFill>
              <a:prstDash val="solid"/>
              <a:round/>
              <a:headEnd type="none" w="med" len="med"/>
              <a:tailEnd type="none" w="med" len="med"/>
            </a:ln>
          </p:spPr>
        </p:sp>
        <p:sp>
          <p:nvSpPr>
            <p:cNvPr id="25762" name="直接连接符 25762"/>
            <p:cNvSpPr/>
            <p:nvPr/>
          </p:nvSpPr>
          <p:spPr>
            <a:xfrm flipH="1">
              <a:off x="4672" y="953"/>
              <a:ext cx="90" cy="136"/>
            </a:xfrm>
            <a:prstGeom prst="line">
              <a:avLst/>
            </a:prstGeom>
            <a:ln w="19050" cap="flat" cmpd="sng">
              <a:solidFill>
                <a:schemeClr val="tx1"/>
              </a:solidFill>
              <a:prstDash val="solid"/>
              <a:round/>
              <a:headEnd type="none" w="med" len="med"/>
              <a:tailEnd type="none" w="med" len="med"/>
            </a:ln>
          </p:spPr>
        </p:sp>
        <p:sp>
          <p:nvSpPr>
            <p:cNvPr id="25763" name="直接连接符 25763"/>
            <p:cNvSpPr/>
            <p:nvPr/>
          </p:nvSpPr>
          <p:spPr>
            <a:xfrm flipH="1">
              <a:off x="4672" y="1134"/>
              <a:ext cx="90" cy="136"/>
            </a:xfrm>
            <a:prstGeom prst="line">
              <a:avLst/>
            </a:prstGeom>
            <a:ln w="19050" cap="flat" cmpd="sng">
              <a:solidFill>
                <a:schemeClr val="tx1"/>
              </a:solidFill>
              <a:prstDash val="solid"/>
              <a:round/>
              <a:headEnd type="none" w="med" len="med"/>
              <a:tailEnd type="none" w="med" len="med"/>
            </a:ln>
          </p:spPr>
        </p:sp>
        <p:sp>
          <p:nvSpPr>
            <p:cNvPr id="25764" name="直接连接符 25764"/>
            <p:cNvSpPr/>
            <p:nvPr/>
          </p:nvSpPr>
          <p:spPr>
            <a:xfrm flipH="1">
              <a:off x="2994" y="953"/>
              <a:ext cx="90" cy="136"/>
            </a:xfrm>
            <a:prstGeom prst="line">
              <a:avLst/>
            </a:prstGeom>
            <a:ln w="19050" cap="flat" cmpd="sng">
              <a:solidFill>
                <a:schemeClr val="tx1"/>
              </a:solidFill>
              <a:prstDash val="solid"/>
              <a:round/>
              <a:headEnd type="none" w="med" len="med"/>
              <a:tailEnd type="none" w="med" len="med"/>
            </a:ln>
          </p:spPr>
        </p:sp>
        <p:sp>
          <p:nvSpPr>
            <p:cNvPr id="25765" name="直接连接符 25765"/>
            <p:cNvSpPr/>
            <p:nvPr/>
          </p:nvSpPr>
          <p:spPr>
            <a:xfrm flipH="1">
              <a:off x="2994" y="1179"/>
              <a:ext cx="90" cy="136"/>
            </a:xfrm>
            <a:prstGeom prst="line">
              <a:avLst/>
            </a:prstGeom>
            <a:ln w="19050" cap="flat" cmpd="sng">
              <a:solidFill>
                <a:schemeClr val="tx1"/>
              </a:solidFill>
              <a:prstDash val="solid"/>
              <a:round/>
              <a:headEnd type="none" w="med" len="med"/>
              <a:tailEnd type="none" w="med" len="med"/>
            </a:ln>
          </p:spPr>
        </p:sp>
        <p:sp>
          <p:nvSpPr>
            <p:cNvPr id="25766" name="直接连接符 25766"/>
            <p:cNvSpPr/>
            <p:nvPr/>
          </p:nvSpPr>
          <p:spPr>
            <a:xfrm flipH="1">
              <a:off x="3084" y="1315"/>
              <a:ext cx="90" cy="136"/>
            </a:xfrm>
            <a:prstGeom prst="line">
              <a:avLst/>
            </a:prstGeom>
            <a:ln w="19050" cap="flat" cmpd="sng">
              <a:solidFill>
                <a:schemeClr val="tx1"/>
              </a:solidFill>
              <a:prstDash val="solid"/>
              <a:round/>
              <a:headEnd type="none" w="med" len="med"/>
              <a:tailEnd type="none" w="med" len="med"/>
            </a:ln>
          </p:spPr>
        </p:sp>
        <p:sp>
          <p:nvSpPr>
            <p:cNvPr id="25767" name="直接连接符 25767"/>
            <p:cNvSpPr/>
            <p:nvPr/>
          </p:nvSpPr>
          <p:spPr>
            <a:xfrm flipH="1">
              <a:off x="4672" y="1315"/>
              <a:ext cx="90" cy="136"/>
            </a:xfrm>
            <a:prstGeom prst="line">
              <a:avLst/>
            </a:prstGeom>
            <a:ln w="19050" cap="flat" cmpd="sng">
              <a:solidFill>
                <a:schemeClr val="tx1"/>
              </a:solidFill>
              <a:prstDash val="solid"/>
              <a:round/>
              <a:headEnd type="none" w="med" len="med"/>
              <a:tailEnd type="none" w="med" len="med"/>
            </a:ln>
          </p:spPr>
        </p:sp>
        <p:sp>
          <p:nvSpPr>
            <p:cNvPr id="25768" name="直接连接符 25768"/>
            <p:cNvSpPr/>
            <p:nvPr/>
          </p:nvSpPr>
          <p:spPr>
            <a:xfrm flipV="1">
              <a:off x="4128" y="544"/>
              <a:ext cx="181" cy="499"/>
            </a:xfrm>
            <a:prstGeom prst="line">
              <a:avLst/>
            </a:prstGeom>
            <a:ln w="19050" cap="flat" cmpd="sng">
              <a:solidFill>
                <a:schemeClr val="tx1"/>
              </a:solidFill>
              <a:prstDash val="solid"/>
              <a:round/>
              <a:headEnd type="none" w="med" len="med"/>
              <a:tailEnd type="none" w="med" len="med"/>
            </a:ln>
          </p:spPr>
        </p:sp>
        <p:sp>
          <p:nvSpPr>
            <p:cNvPr id="25769" name="直接连接符 25769"/>
            <p:cNvSpPr/>
            <p:nvPr/>
          </p:nvSpPr>
          <p:spPr>
            <a:xfrm>
              <a:off x="635" y="1451"/>
              <a:ext cx="0" cy="227"/>
            </a:xfrm>
            <a:prstGeom prst="line">
              <a:avLst/>
            </a:prstGeom>
            <a:ln w="19050" cap="flat" cmpd="sng">
              <a:solidFill>
                <a:schemeClr val="tx1"/>
              </a:solidFill>
              <a:prstDash val="solid"/>
              <a:round/>
              <a:headEnd type="none" w="med" len="med"/>
              <a:tailEnd type="none" w="med" len="med"/>
            </a:ln>
          </p:spPr>
        </p:sp>
        <p:sp>
          <p:nvSpPr>
            <p:cNvPr id="25770" name="直接连接符 25770"/>
            <p:cNvSpPr/>
            <p:nvPr/>
          </p:nvSpPr>
          <p:spPr>
            <a:xfrm flipH="1">
              <a:off x="0" y="1678"/>
              <a:ext cx="635" cy="0"/>
            </a:xfrm>
            <a:prstGeom prst="line">
              <a:avLst/>
            </a:prstGeom>
            <a:ln w="19050" cap="flat" cmpd="sng">
              <a:solidFill>
                <a:schemeClr val="tx1"/>
              </a:solidFill>
              <a:prstDash val="solid"/>
              <a:round/>
              <a:headEnd type="none" w="med" len="med"/>
              <a:tailEnd type="none" w="med" len="med"/>
            </a:ln>
          </p:spPr>
        </p:sp>
        <p:sp>
          <p:nvSpPr>
            <p:cNvPr id="25771" name="直接连接符 25771"/>
            <p:cNvSpPr/>
            <p:nvPr/>
          </p:nvSpPr>
          <p:spPr>
            <a:xfrm flipH="1">
              <a:off x="0" y="1769"/>
              <a:ext cx="726" cy="0"/>
            </a:xfrm>
            <a:prstGeom prst="line">
              <a:avLst/>
            </a:prstGeom>
            <a:ln w="19050" cap="flat" cmpd="sng">
              <a:solidFill>
                <a:schemeClr val="tx1"/>
              </a:solidFill>
              <a:prstDash val="solid"/>
              <a:round/>
              <a:headEnd type="none" w="med" len="med"/>
              <a:tailEnd type="none" w="med" len="med"/>
            </a:ln>
          </p:spPr>
        </p:sp>
        <p:sp>
          <p:nvSpPr>
            <p:cNvPr id="25772" name="直接连接符 25772"/>
            <p:cNvSpPr/>
            <p:nvPr/>
          </p:nvSpPr>
          <p:spPr>
            <a:xfrm>
              <a:off x="726" y="1451"/>
              <a:ext cx="0" cy="318"/>
            </a:xfrm>
            <a:prstGeom prst="line">
              <a:avLst/>
            </a:prstGeom>
            <a:ln w="19050" cap="flat" cmpd="sng">
              <a:solidFill>
                <a:schemeClr val="tx1"/>
              </a:solidFill>
              <a:prstDash val="solid"/>
              <a:round/>
              <a:headEnd type="none" w="med" len="med"/>
              <a:tailEnd type="none" w="med" len="med"/>
            </a:ln>
          </p:spPr>
        </p:sp>
        <p:sp>
          <p:nvSpPr>
            <p:cNvPr id="25773" name="直接连接符 25773"/>
            <p:cNvSpPr/>
            <p:nvPr/>
          </p:nvSpPr>
          <p:spPr>
            <a:xfrm>
              <a:off x="1860" y="1451"/>
              <a:ext cx="0" cy="681"/>
            </a:xfrm>
            <a:prstGeom prst="line">
              <a:avLst/>
            </a:prstGeom>
            <a:ln w="19050" cap="flat" cmpd="sng">
              <a:solidFill>
                <a:schemeClr val="tx1"/>
              </a:solidFill>
              <a:prstDash val="solid"/>
              <a:round/>
              <a:headEnd type="none" w="med" len="med"/>
              <a:tailEnd type="none" w="med" len="med"/>
            </a:ln>
          </p:spPr>
        </p:sp>
        <p:sp>
          <p:nvSpPr>
            <p:cNvPr id="25774" name="直接连接符 25774"/>
            <p:cNvSpPr/>
            <p:nvPr/>
          </p:nvSpPr>
          <p:spPr>
            <a:xfrm>
              <a:off x="1951" y="1451"/>
              <a:ext cx="0" cy="590"/>
            </a:xfrm>
            <a:prstGeom prst="line">
              <a:avLst/>
            </a:prstGeom>
            <a:ln w="19050" cap="flat" cmpd="sng">
              <a:solidFill>
                <a:schemeClr val="tx1"/>
              </a:solidFill>
              <a:prstDash val="solid"/>
              <a:round/>
              <a:headEnd type="none" w="med" len="med"/>
              <a:tailEnd type="none" w="med" len="med"/>
            </a:ln>
          </p:spPr>
        </p:sp>
        <p:sp>
          <p:nvSpPr>
            <p:cNvPr id="25775" name="直接连接符 25775"/>
            <p:cNvSpPr/>
            <p:nvPr/>
          </p:nvSpPr>
          <p:spPr>
            <a:xfrm flipH="1">
              <a:off x="1860" y="2132"/>
              <a:ext cx="590" cy="0"/>
            </a:xfrm>
            <a:prstGeom prst="line">
              <a:avLst/>
            </a:prstGeom>
            <a:ln w="19050" cap="flat" cmpd="sng">
              <a:solidFill>
                <a:schemeClr val="tx1"/>
              </a:solidFill>
              <a:prstDash val="solid"/>
              <a:round/>
              <a:headEnd type="none" w="med" len="med"/>
              <a:tailEnd type="none" w="med" len="med"/>
            </a:ln>
          </p:spPr>
        </p:sp>
        <p:sp>
          <p:nvSpPr>
            <p:cNvPr id="25776" name="直接连接符 25776"/>
            <p:cNvSpPr/>
            <p:nvPr/>
          </p:nvSpPr>
          <p:spPr>
            <a:xfrm>
              <a:off x="1951" y="2041"/>
              <a:ext cx="1315" cy="0"/>
            </a:xfrm>
            <a:prstGeom prst="line">
              <a:avLst/>
            </a:prstGeom>
            <a:ln w="19050" cap="flat" cmpd="sng">
              <a:solidFill>
                <a:schemeClr val="tx1"/>
              </a:solidFill>
              <a:prstDash val="solid"/>
              <a:round/>
              <a:headEnd type="none" w="med" len="med"/>
              <a:tailEnd type="none" w="med" len="med"/>
            </a:ln>
          </p:spPr>
        </p:sp>
        <p:sp>
          <p:nvSpPr>
            <p:cNvPr id="25777" name="直接连接符 25777"/>
            <p:cNvSpPr/>
            <p:nvPr/>
          </p:nvSpPr>
          <p:spPr>
            <a:xfrm>
              <a:off x="2541" y="2132"/>
              <a:ext cx="816" cy="0"/>
            </a:xfrm>
            <a:prstGeom prst="line">
              <a:avLst/>
            </a:prstGeom>
            <a:ln w="19050" cap="flat" cmpd="sng">
              <a:solidFill>
                <a:schemeClr val="tx1"/>
              </a:solidFill>
              <a:prstDash val="solid"/>
              <a:round/>
              <a:headEnd type="none" w="med" len="med"/>
              <a:tailEnd type="none" w="med" len="med"/>
            </a:ln>
          </p:spPr>
        </p:sp>
        <p:sp>
          <p:nvSpPr>
            <p:cNvPr id="25778" name="直接连接符 25778"/>
            <p:cNvSpPr/>
            <p:nvPr/>
          </p:nvSpPr>
          <p:spPr>
            <a:xfrm>
              <a:off x="2450" y="2132"/>
              <a:ext cx="0" cy="181"/>
            </a:xfrm>
            <a:prstGeom prst="line">
              <a:avLst/>
            </a:prstGeom>
            <a:ln w="19050" cap="flat" cmpd="sng">
              <a:solidFill>
                <a:schemeClr val="tx1"/>
              </a:solidFill>
              <a:prstDash val="solid"/>
              <a:round/>
              <a:headEnd type="none" w="med" len="med"/>
              <a:tailEnd type="none" w="med" len="med"/>
            </a:ln>
          </p:spPr>
        </p:sp>
        <p:sp>
          <p:nvSpPr>
            <p:cNvPr id="25779" name="直接连接符 25779"/>
            <p:cNvSpPr/>
            <p:nvPr/>
          </p:nvSpPr>
          <p:spPr>
            <a:xfrm>
              <a:off x="2541" y="2132"/>
              <a:ext cx="0" cy="181"/>
            </a:xfrm>
            <a:prstGeom prst="line">
              <a:avLst/>
            </a:prstGeom>
            <a:ln w="19050" cap="flat" cmpd="sng">
              <a:solidFill>
                <a:schemeClr val="tx1"/>
              </a:solidFill>
              <a:prstDash val="solid"/>
              <a:round/>
              <a:headEnd type="none" w="med" len="med"/>
              <a:tailEnd type="none" w="med" len="med"/>
            </a:ln>
          </p:spPr>
        </p:sp>
        <p:sp>
          <p:nvSpPr>
            <p:cNvPr id="25780" name="直接连接符 25780"/>
            <p:cNvSpPr/>
            <p:nvPr/>
          </p:nvSpPr>
          <p:spPr>
            <a:xfrm>
              <a:off x="3266" y="1451"/>
              <a:ext cx="0" cy="590"/>
            </a:xfrm>
            <a:prstGeom prst="line">
              <a:avLst/>
            </a:prstGeom>
            <a:ln w="19050" cap="flat" cmpd="sng">
              <a:solidFill>
                <a:schemeClr val="tx1"/>
              </a:solidFill>
              <a:prstDash val="solid"/>
              <a:round/>
              <a:headEnd type="none" w="med" len="med"/>
              <a:tailEnd type="none" w="med" len="med"/>
            </a:ln>
          </p:spPr>
        </p:sp>
        <p:sp>
          <p:nvSpPr>
            <p:cNvPr id="25781" name="直接连接符 25781"/>
            <p:cNvSpPr/>
            <p:nvPr/>
          </p:nvSpPr>
          <p:spPr>
            <a:xfrm>
              <a:off x="3357" y="1451"/>
              <a:ext cx="0" cy="681"/>
            </a:xfrm>
            <a:prstGeom prst="line">
              <a:avLst/>
            </a:prstGeom>
            <a:ln w="19050" cap="flat" cmpd="sng">
              <a:solidFill>
                <a:schemeClr val="tx1"/>
              </a:solidFill>
              <a:prstDash val="solid"/>
              <a:round/>
              <a:headEnd type="none" w="med" len="med"/>
              <a:tailEnd type="none" w="med" len="med"/>
            </a:ln>
          </p:spPr>
        </p:sp>
        <p:sp>
          <p:nvSpPr>
            <p:cNvPr id="25782" name="直接连接符 25782"/>
            <p:cNvSpPr/>
            <p:nvPr/>
          </p:nvSpPr>
          <p:spPr>
            <a:xfrm flipV="1">
              <a:off x="4491" y="318"/>
              <a:ext cx="0" cy="408"/>
            </a:xfrm>
            <a:prstGeom prst="line">
              <a:avLst/>
            </a:prstGeom>
            <a:ln w="19050" cap="flat" cmpd="sng">
              <a:solidFill>
                <a:schemeClr val="tx1"/>
              </a:solidFill>
              <a:prstDash val="solid"/>
              <a:round/>
              <a:headEnd type="none" w="med" len="med"/>
              <a:tailEnd type="none" w="med" len="med"/>
            </a:ln>
          </p:spPr>
        </p:sp>
        <p:sp>
          <p:nvSpPr>
            <p:cNvPr id="25783" name="直接连接符 25783"/>
            <p:cNvSpPr/>
            <p:nvPr/>
          </p:nvSpPr>
          <p:spPr>
            <a:xfrm flipV="1">
              <a:off x="4582" y="408"/>
              <a:ext cx="0" cy="318"/>
            </a:xfrm>
            <a:prstGeom prst="line">
              <a:avLst/>
            </a:prstGeom>
            <a:ln w="19050" cap="flat" cmpd="sng">
              <a:solidFill>
                <a:schemeClr val="tx1"/>
              </a:solidFill>
              <a:prstDash val="solid"/>
              <a:round/>
              <a:headEnd type="none" w="med" len="med"/>
              <a:tailEnd type="none" w="med" len="med"/>
            </a:ln>
          </p:spPr>
        </p:sp>
        <p:sp>
          <p:nvSpPr>
            <p:cNvPr id="25784" name="直接连接符 25784"/>
            <p:cNvSpPr/>
            <p:nvPr/>
          </p:nvSpPr>
          <p:spPr>
            <a:xfrm>
              <a:off x="4491" y="318"/>
              <a:ext cx="590" cy="0"/>
            </a:xfrm>
            <a:prstGeom prst="line">
              <a:avLst/>
            </a:prstGeom>
            <a:ln w="19050" cap="flat" cmpd="sng">
              <a:solidFill>
                <a:schemeClr val="tx1"/>
              </a:solidFill>
              <a:prstDash val="solid"/>
              <a:round/>
              <a:headEnd type="none" w="med" len="med"/>
              <a:tailEnd type="none" w="med" len="med"/>
            </a:ln>
          </p:spPr>
        </p:sp>
        <p:sp>
          <p:nvSpPr>
            <p:cNvPr id="25785" name="直接连接符 25785"/>
            <p:cNvSpPr/>
            <p:nvPr/>
          </p:nvSpPr>
          <p:spPr>
            <a:xfrm>
              <a:off x="4582" y="408"/>
              <a:ext cx="499" cy="0"/>
            </a:xfrm>
            <a:prstGeom prst="line">
              <a:avLst/>
            </a:prstGeom>
            <a:ln w="19050" cap="flat" cmpd="sng">
              <a:solidFill>
                <a:schemeClr val="tx1"/>
              </a:solidFill>
              <a:prstDash val="solid"/>
              <a:round/>
              <a:headEnd type="none" w="med" len="med"/>
              <a:tailEnd type="none" w="med" len="med"/>
            </a:ln>
          </p:spPr>
        </p:sp>
        <p:sp>
          <p:nvSpPr>
            <p:cNvPr id="25786" name="直接连接符 25786"/>
            <p:cNvSpPr/>
            <p:nvPr/>
          </p:nvSpPr>
          <p:spPr>
            <a:xfrm>
              <a:off x="4809" y="544"/>
              <a:ext cx="317" cy="0"/>
            </a:xfrm>
            <a:prstGeom prst="line">
              <a:avLst/>
            </a:prstGeom>
            <a:ln w="19050" cap="flat" cmpd="sng">
              <a:solidFill>
                <a:schemeClr val="tx1"/>
              </a:solidFill>
              <a:prstDash val="solid"/>
              <a:round/>
              <a:headEnd type="none" w="med" len="med"/>
              <a:tailEnd type="triangle" w="med" len="med"/>
            </a:ln>
          </p:spPr>
        </p:sp>
        <p:sp>
          <p:nvSpPr>
            <p:cNvPr id="25787" name="直接连接符 25787"/>
            <p:cNvSpPr/>
            <p:nvPr/>
          </p:nvSpPr>
          <p:spPr>
            <a:xfrm>
              <a:off x="816" y="136"/>
              <a:ext cx="182" cy="0"/>
            </a:xfrm>
            <a:prstGeom prst="line">
              <a:avLst/>
            </a:prstGeom>
            <a:ln w="19050" cap="flat" cmpd="sng">
              <a:solidFill>
                <a:schemeClr val="tx1"/>
              </a:solidFill>
              <a:prstDash val="solid"/>
              <a:round/>
              <a:headEnd type="none" w="med" len="med"/>
              <a:tailEnd type="none" w="med" len="med"/>
            </a:ln>
          </p:spPr>
        </p:sp>
        <p:sp>
          <p:nvSpPr>
            <p:cNvPr id="25788" name="直接连接符 25788"/>
            <p:cNvSpPr/>
            <p:nvPr/>
          </p:nvSpPr>
          <p:spPr>
            <a:xfrm flipV="1">
              <a:off x="998" y="45"/>
              <a:ext cx="181" cy="91"/>
            </a:xfrm>
            <a:prstGeom prst="line">
              <a:avLst/>
            </a:prstGeom>
            <a:ln w="19050" cap="flat" cmpd="sng">
              <a:solidFill>
                <a:schemeClr val="tx1"/>
              </a:solidFill>
              <a:prstDash val="solid"/>
              <a:round/>
              <a:headEnd type="none" w="med" len="med"/>
              <a:tailEnd type="none" w="med" len="med"/>
            </a:ln>
          </p:spPr>
        </p:sp>
      </p:grpSp>
      <p:sp>
        <p:nvSpPr>
          <p:cNvPr id="25790" name="文本框 1"/>
          <p:cNvSpPr txBox="1"/>
          <p:nvPr/>
        </p:nvSpPr>
        <p:spPr>
          <a:xfrm>
            <a:off x="342265" y="5356860"/>
            <a:ext cx="3889375" cy="829945"/>
          </a:xfrm>
          <a:prstGeom prst="rect">
            <a:avLst/>
          </a:prstGeom>
          <a:noFill/>
          <a:ln w="9525">
            <a:noFill/>
          </a:ln>
        </p:spPr>
        <p:txBody>
          <a:bodyPr wrap="square" anchor="t">
            <a:spAutoFit/>
          </a:bodyPr>
          <a:p>
            <a:r>
              <a:rPr lang="zh-CN" altLang="en-US" sz="2400" b="1" dirty="0">
                <a:latin typeface="Times New Roman" panose="02020603050405020304" pitchFamily="18" charset="0"/>
                <a:sym typeface="宋体" panose="02010600030101010101" pitchFamily="2" charset="-122"/>
              </a:rPr>
              <a:t>压电陶瓷进气阀，排气阀状态。两个压电阀加的电平。 </a:t>
            </a:r>
            <a:endParaRPr lang="zh-CN" altLang="en-US" sz="2400" dirty="0">
              <a:latin typeface="Times New Roman" panose="02020603050405020304" pitchFamily="18" charset="0"/>
            </a:endParaRPr>
          </a:p>
        </p:txBody>
      </p:sp>
      <p:sp>
        <p:nvSpPr>
          <p:cNvPr id="11" name="文本框 10"/>
          <p:cNvSpPr txBox="1"/>
          <p:nvPr/>
        </p:nvSpPr>
        <p:spPr>
          <a:xfrm>
            <a:off x="4070350" y="114935"/>
            <a:ext cx="3626485"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5. 3 </a:t>
            </a:r>
            <a:r>
              <a:rPr lang="zh-CN" altLang="en-US" dirty="0">
                <a:solidFill>
                  <a:schemeClr val="bg1"/>
                </a:solidFill>
                <a:latin typeface="Times New Roman" panose="02020603050405020304" pitchFamily="18" charset="0"/>
                <a:sym typeface="+mn-ea"/>
              </a:rPr>
              <a:t>智能阀门定位器</a:t>
            </a:r>
            <a:endParaRPr lang="zh-CN" altLang="en-US"/>
          </a:p>
        </p:txBody>
      </p:sp>
    </p:spTree>
  </p:cSld>
  <p:clrMapOvr>
    <a:masterClrMapping/>
  </p:clrMapOvr>
  <p:transition spd="slow" advClick="0">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矩形 27649"/>
          <p:cNvSpPr/>
          <p:nvPr/>
        </p:nvSpPr>
        <p:spPr>
          <a:xfrm>
            <a:off x="1859915" y="833755"/>
            <a:ext cx="5844540" cy="460375"/>
          </a:xfrm>
          <a:prstGeom prst="rect">
            <a:avLst/>
          </a:prstGeom>
          <a:noFill/>
          <a:ln w="9525">
            <a:noFill/>
          </a:ln>
        </p:spPr>
        <p:txBody>
          <a:bodyPr wrap="none" anchor="t">
            <a:spAutoFit/>
          </a:bodyPr>
          <a:p>
            <a:r>
              <a:rPr lang="zh-CN" altLang="en-US" sz="2400" b="1" dirty="0">
                <a:solidFill>
                  <a:srgbClr val="0000FF"/>
                </a:solidFill>
                <a:latin typeface="Times New Roman" panose="02020603050405020304" pitchFamily="18" charset="0"/>
                <a:sym typeface="Arial" panose="020B0604020202020204" pitchFamily="34" charset="0"/>
              </a:rPr>
              <a:t>（</a:t>
            </a:r>
            <a:r>
              <a:rPr lang="en-US" altLang="zh-CN" sz="2400" b="1" dirty="0">
                <a:solidFill>
                  <a:srgbClr val="0000FF"/>
                </a:solidFill>
                <a:latin typeface="Times New Roman" panose="02020603050405020304" pitchFamily="18" charset="0"/>
                <a:sym typeface="Arial" panose="020B0604020202020204" pitchFamily="34" charset="0"/>
              </a:rPr>
              <a:t>6</a:t>
            </a:r>
            <a:r>
              <a:rPr lang="zh-CN" altLang="en-US" sz="2400" b="1" dirty="0">
                <a:solidFill>
                  <a:srgbClr val="0000FF"/>
                </a:solidFill>
                <a:latin typeface="Times New Roman" panose="02020603050405020304" pitchFamily="18" charset="0"/>
                <a:sym typeface="Arial" panose="020B0604020202020204" pitchFamily="34" charset="0"/>
              </a:rPr>
              <a:t>）放气，</a:t>
            </a:r>
            <a:r>
              <a:rPr lang="zh-CN" altLang="en-US" sz="2400" b="1" dirty="0">
                <a:latin typeface="Times New Roman" panose="02020603050405020304" pitchFamily="18" charset="0"/>
              </a:rPr>
              <a:t>偏差为负时。</a:t>
            </a:r>
            <a:r>
              <a:rPr lang="zh-CN" altLang="en-US" sz="2400" b="1" dirty="0">
                <a:latin typeface="Times New Roman" panose="02020603050405020304" pitchFamily="18" charset="0"/>
                <a:sym typeface="Arial" panose="020B0604020202020204" pitchFamily="34" charset="0"/>
              </a:rPr>
              <a:t>少进气多排气</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grpSp>
        <p:nvGrpSpPr>
          <p:cNvPr id="27650" name="组合 27650"/>
          <p:cNvGrpSpPr/>
          <p:nvPr/>
        </p:nvGrpSpPr>
        <p:grpSpPr>
          <a:xfrm>
            <a:off x="2179955" y="1512253"/>
            <a:ext cx="8777288" cy="4968875"/>
            <a:chOff x="0" y="0"/>
            <a:chExt cx="5529" cy="3130"/>
          </a:xfrm>
        </p:grpSpPr>
        <p:sp>
          <p:nvSpPr>
            <p:cNvPr id="27652" name="文本框 27652"/>
            <p:cNvSpPr txBox="1"/>
            <p:nvPr/>
          </p:nvSpPr>
          <p:spPr>
            <a:xfrm>
              <a:off x="1701" y="273"/>
              <a:ext cx="907"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rPr>
                <a:t>陶瓷片</a:t>
              </a:r>
              <a:endParaRPr lang="zh-CN" altLang="en-US" sz="2400" b="1" dirty="0">
                <a:latin typeface="Times New Roman" panose="02020603050405020304" pitchFamily="18" charset="0"/>
              </a:endParaRPr>
            </a:p>
          </p:txBody>
        </p:sp>
        <p:sp>
          <p:nvSpPr>
            <p:cNvPr id="27653" name="矩形 27653"/>
            <p:cNvSpPr/>
            <p:nvPr/>
          </p:nvSpPr>
          <p:spPr>
            <a:xfrm>
              <a:off x="567" y="681"/>
              <a:ext cx="1769" cy="725"/>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7654" name="直接连接符 27654"/>
            <p:cNvSpPr/>
            <p:nvPr/>
          </p:nvSpPr>
          <p:spPr>
            <a:xfrm>
              <a:off x="2063" y="681"/>
              <a:ext cx="0" cy="136"/>
            </a:xfrm>
            <a:prstGeom prst="line">
              <a:avLst/>
            </a:prstGeom>
            <a:ln w="9525" cap="flat" cmpd="sng">
              <a:solidFill>
                <a:schemeClr val="tx1"/>
              </a:solidFill>
              <a:prstDash val="solid"/>
              <a:round/>
              <a:headEnd type="none" w="med" len="med"/>
              <a:tailEnd type="none" w="med" len="med"/>
            </a:ln>
          </p:spPr>
        </p:sp>
        <p:sp>
          <p:nvSpPr>
            <p:cNvPr id="27655" name="直接连接符 27655"/>
            <p:cNvSpPr/>
            <p:nvPr/>
          </p:nvSpPr>
          <p:spPr>
            <a:xfrm>
              <a:off x="2154" y="681"/>
              <a:ext cx="0" cy="136"/>
            </a:xfrm>
            <a:prstGeom prst="line">
              <a:avLst/>
            </a:prstGeom>
            <a:ln w="9525" cap="flat" cmpd="sng">
              <a:solidFill>
                <a:schemeClr val="tx1"/>
              </a:solidFill>
              <a:prstDash val="solid"/>
              <a:round/>
              <a:headEnd type="none" w="med" len="med"/>
              <a:tailEnd type="none" w="med" len="med"/>
            </a:ln>
          </p:spPr>
        </p:sp>
        <p:sp>
          <p:nvSpPr>
            <p:cNvPr id="27656" name="直接连接符 27656"/>
            <p:cNvSpPr/>
            <p:nvPr/>
          </p:nvSpPr>
          <p:spPr>
            <a:xfrm>
              <a:off x="839" y="1270"/>
              <a:ext cx="0" cy="136"/>
            </a:xfrm>
            <a:prstGeom prst="line">
              <a:avLst/>
            </a:prstGeom>
            <a:ln w="9525" cap="flat" cmpd="sng">
              <a:solidFill>
                <a:schemeClr val="tx1"/>
              </a:solidFill>
              <a:prstDash val="solid"/>
              <a:round/>
              <a:headEnd type="none" w="med" len="med"/>
              <a:tailEnd type="none" w="med" len="med"/>
            </a:ln>
          </p:spPr>
        </p:sp>
        <p:sp>
          <p:nvSpPr>
            <p:cNvPr id="27657" name="直接连接符 27657"/>
            <p:cNvSpPr/>
            <p:nvPr/>
          </p:nvSpPr>
          <p:spPr>
            <a:xfrm>
              <a:off x="930" y="1270"/>
              <a:ext cx="0" cy="136"/>
            </a:xfrm>
            <a:prstGeom prst="line">
              <a:avLst/>
            </a:prstGeom>
            <a:ln w="9525" cap="flat" cmpd="sng">
              <a:solidFill>
                <a:schemeClr val="tx1"/>
              </a:solidFill>
              <a:prstDash val="solid"/>
              <a:round/>
              <a:headEnd type="none" w="med" len="med"/>
              <a:tailEnd type="none" w="med" len="med"/>
            </a:ln>
          </p:spPr>
        </p:sp>
        <p:sp>
          <p:nvSpPr>
            <p:cNvPr id="27658" name="直接连接符 27658"/>
            <p:cNvSpPr/>
            <p:nvPr/>
          </p:nvSpPr>
          <p:spPr>
            <a:xfrm>
              <a:off x="2063" y="1270"/>
              <a:ext cx="0" cy="136"/>
            </a:xfrm>
            <a:prstGeom prst="line">
              <a:avLst/>
            </a:prstGeom>
            <a:ln w="9525" cap="flat" cmpd="sng">
              <a:solidFill>
                <a:schemeClr val="tx1"/>
              </a:solidFill>
              <a:prstDash val="solid"/>
              <a:round/>
              <a:headEnd type="none" w="med" len="med"/>
              <a:tailEnd type="none" w="med" len="med"/>
            </a:ln>
          </p:spPr>
        </p:sp>
        <p:sp>
          <p:nvSpPr>
            <p:cNvPr id="27659" name="直接连接符 27659"/>
            <p:cNvSpPr/>
            <p:nvPr/>
          </p:nvSpPr>
          <p:spPr>
            <a:xfrm>
              <a:off x="2154" y="1270"/>
              <a:ext cx="0" cy="136"/>
            </a:xfrm>
            <a:prstGeom prst="line">
              <a:avLst/>
            </a:prstGeom>
            <a:ln w="9525" cap="flat" cmpd="sng">
              <a:solidFill>
                <a:schemeClr val="tx1"/>
              </a:solidFill>
              <a:prstDash val="solid"/>
              <a:round/>
              <a:headEnd type="none" w="med" len="med"/>
              <a:tailEnd type="none" w="med" len="med"/>
            </a:ln>
          </p:spPr>
        </p:sp>
        <p:sp>
          <p:nvSpPr>
            <p:cNvPr id="27660" name="直接连接符 27660"/>
            <p:cNvSpPr/>
            <p:nvPr/>
          </p:nvSpPr>
          <p:spPr>
            <a:xfrm>
              <a:off x="657" y="817"/>
              <a:ext cx="1407" cy="0"/>
            </a:xfrm>
            <a:prstGeom prst="line">
              <a:avLst/>
            </a:prstGeom>
            <a:ln w="9525" cap="flat" cmpd="sng">
              <a:solidFill>
                <a:schemeClr val="tx1"/>
              </a:solidFill>
              <a:prstDash val="solid"/>
              <a:round/>
              <a:headEnd type="none" w="med" len="med"/>
              <a:tailEnd type="none" w="med" len="med"/>
            </a:ln>
          </p:spPr>
        </p:sp>
        <p:sp>
          <p:nvSpPr>
            <p:cNvPr id="27661" name="直接连接符 27661"/>
            <p:cNvSpPr/>
            <p:nvPr/>
          </p:nvSpPr>
          <p:spPr>
            <a:xfrm>
              <a:off x="657" y="1270"/>
              <a:ext cx="1407" cy="0"/>
            </a:xfrm>
            <a:prstGeom prst="line">
              <a:avLst/>
            </a:prstGeom>
            <a:ln w="9525" cap="flat" cmpd="sng">
              <a:solidFill>
                <a:schemeClr val="tx1"/>
              </a:solidFill>
              <a:prstDash val="solid"/>
              <a:round/>
              <a:headEnd type="none" w="med" len="med"/>
              <a:tailEnd type="none" w="med" len="med"/>
            </a:ln>
          </p:spPr>
        </p:sp>
        <p:sp>
          <p:nvSpPr>
            <p:cNvPr id="27662" name="直接连接符 27662"/>
            <p:cNvSpPr/>
            <p:nvPr/>
          </p:nvSpPr>
          <p:spPr>
            <a:xfrm>
              <a:off x="657" y="817"/>
              <a:ext cx="0" cy="453"/>
            </a:xfrm>
            <a:prstGeom prst="line">
              <a:avLst/>
            </a:prstGeom>
            <a:ln w="9525" cap="flat" cmpd="sng">
              <a:solidFill>
                <a:schemeClr val="tx1"/>
              </a:solidFill>
              <a:prstDash val="solid"/>
              <a:round/>
              <a:headEnd type="none" w="med" len="med"/>
              <a:tailEnd type="none" w="med" len="med"/>
            </a:ln>
          </p:spPr>
        </p:sp>
        <p:sp>
          <p:nvSpPr>
            <p:cNvPr id="27663" name="直接连接符 27663"/>
            <p:cNvSpPr/>
            <p:nvPr/>
          </p:nvSpPr>
          <p:spPr>
            <a:xfrm>
              <a:off x="2064" y="817"/>
              <a:ext cx="45" cy="45"/>
            </a:xfrm>
            <a:prstGeom prst="line">
              <a:avLst/>
            </a:prstGeom>
            <a:ln w="9525" cap="flat" cmpd="sng">
              <a:solidFill>
                <a:schemeClr val="tx1"/>
              </a:solidFill>
              <a:prstDash val="solid"/>
              <a:round/>
              <a:headEnd type="none" w="med" len="med"/>
              <a:tailEnd type="none" w="med" len="med"/>
            </a:ln>
          </p:spPr>
        </p:sp>
        <p:sp>
          <p:nvSpPr>
            <p:cNvPr id="27664" name="直接连接符 27664"/>
            <p:cNvSpPr/>
            <p:nvPr/>
          </p:nvSpPr>
          <p:spPr>
            <a:xfrm flipH="1">
              <a:off x="2109" y="817"/>
              <a:ext cx="45" cy="45"/>
            </a:xfrm>
            <a:prstGeom prst="line">
              <a:avLst/>
            </a:prstGeom>
            <a:ln w="9525" cap="flat" cmpd="sng">
              <a:solidFill>
                <a:schemeClr val="tx1"/>
              </a:solidFill>
              <a:prstDash val="solid"/>
              <a:round/>
              <a:headEnd type="none" w="med" len="med"/>
              <a:tailEnd type="none" w="med" len="med"/>
            </a:ln>
          </p:spPr>
        </p:sp>
        <p:sp>
          <p:nvSpPr>
            <p:cNvPr id="27665" name="直接连接符 27665"/>
            <p:cNvSpPr/>
            <p:nvPr/>
          </p:nvSpPr>
          <p:spPr>
            <a:xfrm flipH="1" flipV="1">
              <a:off x="2109" y="1225"/>
              <a:ext cx="45" cy="45"/>
            </a:xfrm>
            <a:prstGeom prst="line">
              <a:avLst/>
            </a:prstGeom>
            <a:ln w="9525" cap="flat" cmpd="sng">
              <a:solidFill>
                <a:schemeClr val="tx1"/>
              </a:solidFill>
              <a:prstDash val="solid"/>
              <a:round/>
              <a:headEnd type="none" w="med" len="med"/>
              <a:tailEnd type="none" w="med" len="med"/>
            </a:ln>
          </p:spPr>
        </p:sp>
        <p:sp>
          <p:nvSpPr>
            <p:cNvPr id="27666" name="直接连接符 27666"/>
            <p:cNvSpPr/>
            <p:nvPr/>
          </p:nvSpPr>
          <p:spPr>
            <a:xfrm flipV="1">
              <a:off x="2064" y="1225"/>
              <a:ext cx="45" cy="45"/>
            </a:xfrm>
            <a:prstGeom prst="line">
              <a:avLst/>
            </a:prstGeom>
            <a:ln w="9525" cap="flat" cmpd="sng">
              <a:solidFill>
                <a:schemeClr val="tx1"/>
              </a:solidFill>
              <a:prstDash val="solid"/>
              <a:round/>
              <a:headEnd type="none" w="med" len="med"/>
              <a:tailEnd type="none" w="med" len="med"/>
            </a:ln>
          </p:spPr>
        </p:sp>
        <p:sp>
          <p:nvSpPr>
            <p:cNvPr id="27667" name="直接连接符 27667"/>
            <p:cNvSpPr/>
            <p:nvPr/>
          </p:nvSpPr>
          <p:spPr>
            <a:xfrm>
              <a:off x="2154" y="817"/>
              <a:ext cx="91" cy="0"/>
            </a:xfrm>
            <a:prstGeom prst="line">
              <a:avLst/>
            </a:prstGeom>
            <a:ln w="9525" cap="flat" cmpd="sng">
              <a:solidFill>
                <a:schemeClr val="tx1"/>
              </a:solidFill>
              <a:prstDash val="solid"/>
              <a:round/>
              <a:headEnd type="none" w="med" len="med"/>
              <a:tailEnd type="none" w="med" len="med"/>
            </a:ln>
          </p:spPr>
        </p:sp>
        <p:sp>
          <p:nvSpPr>
            <p:cNvPr id="27668" name="直接连接符 27668"/>
            <p:cNvSpPr/>
            <p:nvPr/>
          </p:nvSpPr>
          <p:spPr>
            <a:xfrm>
              <a:off x="2154" y="1270"/>
              <a:ext cx="91" cy="0"/>
            </a:xfrm>
            <a:prstGeom prst="line">
              <a:avLst/>
            </a:prstGeom>
            <a:ln w="9525" cap="flat" cmpd="sng">
              <a:solidFill>
                <a:schemeClr val="tx1"/>
              </a:solidFill>
              <a:prstDash val="solid"/>
              <a:round/>
              <a:headEnd type="none" w="med" len="med"/>
              <a:tailEnd type="none" w="med" len="med"/>
            </a:ln>
          </p:spPr>
        </p:sp>
        <p:sp>
          <p:nvSpPr>
            <p:cNvPr id="27669" name="直接连接符 27669"/>
            <p:cNvSpPr/>
            <p:nvPr/>
          </p:nvSpPr>
          <p:spPr>
            <a:xfrm>
              <a:off x="2245" y="817"/>
              <a:ext cx="0" cy="453"/>
            </a:xfrm>
            <a:prstGeom prst="line">
              <a:avLst/>
            </a:prstGeom>
            <a:ln w="9525" cap="flat" cmpd="sng">
              <a:solidFill>
                <a:schemeClr val="tx1"/>
              </a:solidFill>
              <a:prstDash val="solid"/>
              <a:round/>
              <a:headEnd type="none" w="med" len="med"/>
              <a:tailEnd type="none" w="med" len="med"/>
            </a:ln>
          </p:spPr>
        </p:sp>
        <p:sp>
          <p:nvSpPr>
            <p:cNvPr id="27670" name="直接连接符 27670"/>
            <p:cNvSpPr/>
            <p:nvPr/>
          </p:nvSpPr>
          <p:spPr>
            <a:xfrm>
              <a:off x="884" y="953"/>
              <a:ext cx="726" cy="0"/>
            </a:xfrm>
            <a:prstGeom prst="line">
              <a:avLst/>
            </a:prstGeom>
            <a:ln w="9525" cap="flat" cmpd="sng">
              <a:solidFill>
                <a:schemeClr val="tx1"/>
              </a:solidFill>
              <a:prstDash val="solid"/>
              <a:round/>
              <a:headEnd type="none" w="med" len="med"/>
              <a:tailEnd type="none" w="med" len="med"/>
            </a:ln>
          </p:spPr>
        </p:sp>
        <p:sp>
          <p:nvSpPr>
            <p:cNvPr id="27671" name="直接连接符 27671"/>
            <p:cNvSpPr/>
            <p:nvPr/>
          </p:nvSpPr>
          <p:spPr>
            <a:xfrm>
              <a:off x="748" y="998"/>
              <a:ext cx="862" cy="0"/>
            </a:xfrm>
            <a:prstGeom prst="line">
              <a:avLst/>
            </a:prstGeom>
            <a:ln w="9525" cap="flat" cmpd="sng">
              <a:solidFill>
                <a:schemeClr val="tx1"/>
              </a:solidFill>
              <a:prstDash val="solid"/>
              <a:round/>
              <a:headEnd type="none" w="med" len="med"/>
              <a:tailEnd type="none" w="med" len="med"/>
            </a:ln>
          </p:spPr>
        </p:sp>
        <p:sp>
          <p:nvSpPr>
            <p:cNvPr id="27672" name="直接连接符 27672"/>
            <p:cNvSpPr/>
            <p:nvPr/>
          </p:nvSpPr>
          <p:spPr>
            <a:xfrm>
              <a:off x="748" y="1044"/>
              <a:ext cx="862" cy="0"/>
            </a:xfrm>
            <a:prstGeom prst="line">
              <a:avLst/>
            </a:prstGeom>
            <a:ln w="9525" cap="flat" cmpd="sng">
              <a:solidFill>
                <a:schemeClr val="tx1"/>
              </a:solidFill>
              <a:prstDash val="solid"/>
              <a:round/>
              <a:headEnd type="none" w="med" len="med"/>
              <a:tailEnd type="none" w="med" len="med"/>
            </a:ln>
          </p:spPr>
        </p:sp>
        <p:sp>
          <p:nvSpPr>
            <p:cNvPr id="27673" name="直接连接符 27673"/>
            <p:cNvSpPr/>
            <p:nvPr/>
          </p:nvSpPr>
          <p:spPr>
            <a:xfrm>
              <a:off x="748" y="998"/>
              <a:ext cx="0" cy="46"/>
            </a:xfrm>
            <a:prstGeom prst="line">
              <a:avLst/>
            </a:prstGeom>
            <a:ln w="9525" cap="flat" cmpd="sng">
              <a:solidFill>
                <a:schemeClr val="tx1"/>
              </a:solidFill>
              <a:prstDash val="solid"/>
              <a:round/>
              <a:headEnd type="none" w="med" len="med"/>
              <a:tailEnd type="none" w="med" len="med"/>
            </a:ln>
          </p:spPr>
        </p:sp>
        <p:sp>
          <p:nvSpPr>
            <p:cNvPr id="27674" name="直接连接符 27674"/>
            <p:cNvSpPr/>
            <p:nvPr/>
          </p:nvSpPr>
          <p:spPr>
            <a:xfrm>
              <a:off x="884" y="953"/>
              <a:ext cx="0" cy="45"/>
            </a:xfrm>
            <a:prstGeom prst="line">
              <a:avLst/>
            </a:prstGeom>
            <a:ln w="9525" cap="flat" cmpd="sng">
              <a:solidFill>
                <a:schemeClr val="tx1"/>
              </a:solidFill>
              <a:prstDash val="solid"/>
              <a:round/>
              <a:headEnd type="none" w="med" len="med"/>
              <a:tailEnd type="none" w="med" len="med"/>
            </a:ln>
          </p:spPr>
        </p:sp>
        <p:sp>
          <p:nvSpPr>
            <p:cNvPr id="27675" name="直接连接符 27675"/>
            <p:cNvSpPr/>
            <p:nvPr/>
          </p:nvSpPr>
          <p:spPr>
            <a:xfrm>
              <a:off x="1610" y="998"/>
              <a:ext cx="499" cy="91"/>
            </a:xfrm>
            <a:prstGeom prst="line">
              <a:avLst/>
            </a:prstGeom>
            <a:ln w="9525" cap="flat" cmpd="sng">
              <a:solidFill>
                <a:schemeClr val="tx1"/>
              </a:solidFill>
              <a:prstDash val="solid"/>
              <a:round/>
              <a:headEnd type="none" w="med" len="med"/>
              <a:tailEnd type="none" w="med" len="med"/>
            </a:ln>
          </p:spPr>
        </p:sp>
        <p:sp>
          <p:nvSpPr>
            <p:cNvPr id="27676" name="直接连接符 27676"/>
            <p:cNvSpPr/>
            <p:nvPr/>
          </p:nvSpPr>
          <p:spPr>
            <a:xfrm>
              <a:off x="1610" y="1044"/>
              <a:ext cx="499" cy="90"/>
            </a:xfrm>
            <a:prstGeom prst="line">
              <a:avLst/>
            </a:prstGeom>
            <a:ln w="9525" cap="flat" cmpd="sng">
              <a:solidFill>
                <a:schemeClr val="tx1"/>
              </a:solidFill>
              <a:prstDash val="solid"/>
              <a:round/>
              <a:headEnd type="none" w="med" len="med"/>
              <a:tailEnd type="none" w="med" len="med"/>
            </a:ln>
          </p:spPr>
        </p:sp>
        <p:sp>
          <p:nvSpPr>
            <p:cNvPr id="27677" name="直接连接符 27677"/>
            <p:cNvSpPr/>
            <p:nvPr/>
          </p:nvSpPr>
          <p:spPr>
            <a:xfrm>
              <a:off x="1610" y="953"/>
              <a:ext cx="499" cy="90"/>
            </a:xfrm>
            <a:prstGeom prst="line">
              <a:avLst/>
            </a:prstGeom>
            <a:ln w="9525" cap="flat" cmpd="sng">
              <a:solidFill>
                <a:schemeClr val="tx1"/>
              </a:solidFill>
              <a:prstDash val="solid"/>
              <a:round/>
              <a:headEnd type="none" w="med" len="med"/>
              <a:tailEnd type="none" w="med" len="med"/>
            </a:ln>
          </p:spPr>
        </p:sp>
        <p:sp>
          <p:nvSpPr>
            <p:cNvPr id="27678" name="直接连接符 27678"/>
            <p:cNvSpPr/>
            <p:nvPr/>
          </p:nvSpPr>
          <p:spPr>
            <a:xfrm>
              <a:off x="2109" y="1089"/>
              <a:ext cx="0" cy="46"/>
            </a:xfrm>
            <a:prstGeom prst="line">
              <a:avLst/>
            </a:prstGeom>
            <a:ln w="9525" cap="flat" cmpd="sng">
              <a:solidFill>
                <a:schemeClr val="tx1"/>
              </a:solidFill>
              <a:prstDash val="solid"/>
              <a:round/>
              <a:headEnd type="none" w="med" len="med"/>
              <a:tailEnd type="none" w="med" len="med"/>
            </a:ln>
          </p:spPr>
        </p:sp>
        <p:sp>
          <p:nvSpPr>
            <p:cNvPr id="27679" name="直接连接符 27679"/>
            <p:cNvSpPr/>
            <p:nvPr/>
          </p:nvSpPr>
          <p:spPr>
            <a:xfrm>
              <a:off x="2109" y="1043"/>
              <a:ext cx="0" cy="45"/>
            </a:xfrm>
            <a:prstGeom prst="line">
              <a:avLst/>
            </a:prstGeom>
            <a:ln w="9525" cap="flat" cmpd="sng">
              <a:solidFill>
                <a:schemeClr val="tx1"/>
              </a:solidFill>
              <a:prstDash val="solid"/>
              <a:round/>
              <a:headEnd type="none" w="med" len="med"/>
              <a:tailEnd type="none" w="med" len="med"/>
            </a:ln>
          </p:spPr>
        </p:sp>
        <p:sp>
          <p:nvSpPr>
            <p:cNvPr id="27680" name="矩形 27680"/>
            <p:cNvSpPr/>
            <p:nvPr/>
          </p:nvSpPr>
          <p:spPr>
            <a:xfrm>
              <a:off x="1020" y="363"/>
              <a:ext cx="363" cy="91"/>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7681" name="直接连接符 27681"/>
            <p:cNvSpPr/>
            <p:nvPr/>
          </p:nvSpPr>
          <p:spPr>
            <a:xfrm flipH="1" flipV="1">
              <a:off x="793" y="227"/>
              <a:ext cx="1" cy="771"/>
            </a:xfrm>
            <a:prstGeom prst="line">
              <a:avLst/>
            </a:prstGeom>
            <a:ln w="9525" cap="flat" cmpd="sng">
              <a:solidFill>
                <a:schemeClr val="tx1"/>
              </a:solidFill>
              <a:prstDash val="solid"/>
              <a:round/>
              <a:headEnd type="none" w="med" len="med"/>
              <a:tailEnd type="none" w="med" len="med"/>
            </a:ln>
          </p:spPr>
        </p:sp>
        <p:sp>
          <p:nvSpPr>
            <p:cNvPr id="27682" name="直接连接符 27682"/>
            <p:cNvSpPr/>
            <p:nvPr/>
          </p:nvSpPr>
          <p:spPr>
            <a:xfrm flipH="1">
              <a:off x="794" y="409"/>
              <a:ext cx="226" cy="0"/>
            </a:xfrm>
            <a:prstGeom prst="line">
              <a:avLst/>
            </a:prstGeom>
            <a:ln w="9525" cap="flat" cmpd="sng">
              <a:solidFill>
                <a:schemeClr val="tx1"/>
              </a:solidFill>
              <a:prstDash val="solid"/>
              <a:round/>
              <a:headEnd type="none" w="med" len="med"/>
              <a:tailEnd type="none" w="med" len="med"/>
            </a:ln>
          </p:spPr>
        </p:sp>
        <p:sp>
          <p:nvSpPr>
            <p:cNvPr id="27683" name="直接连接符 27683"/>
            <p:cNvSpPr/>
            <p:nvPr/>
          </p:nvSpPr>
          <p:spPr>
            <a:xfrm flipH="1">
              <a:off x="1383" y="409"/>
              <a:ext cx="182" cy="0"/>
            </a:xfrm>
            <a:prstGeom prst="line">
              <a:avLst/>
            </a:prstGeom>
            <a:ln w="9525" cap="flat" cmpd="sng">
              <a:solidFill>
                <a:schemeClr val="tx1"/>
              </a:solidFill>
              <a:prstDash val="solid"/>
              <a:round/>
              <a:headEnd type="none" w="med" len="med"/>
              <a:tailEnd type="none" w="med" len="med"/>
            </a:ln>
          </p:spPr>
        </p:sp>
        <p:sp>
          <p:nvSpPr>
            <p:cNvPr id="27684" name="直接连接符 27684"/>
            <p:cNvSpPr/>
            <p:nvPr/>
          </p:nvSpPr>
          <p:spPr>
            <a:xfrm>
              <a:off x="1565" y="227"/>
              <a:ext cx="0" cy="726"/>
            </a:xfrm>
            <a:prstGeom prst="line">
              <a:avLst/>
            </a:prstGeom>
            <a:ln w="9525" cap="flat" cmpd="sng">
              <a:solidFill>
                <a:schemeClr val="tx1"/>
              </a:solidFill>
              <a:prstDash val="solid"/>
              <a:round/>
              <a:headEnd type="none" w="med" len="med"/>
              <a:tailEnd type="none" w="med" len="med"/>
            </a:ln>
          </p:spPr>
        </p:sp>
        <p:grpSp>
          <p:nvGrpSpPr>
            <p:cNvPr id="27685" name="组合 27685"/>
            <p:cNvGrpSpPr/>
            <p:nvPr/>
          </p:nvGrpSpPr>
          <p:grpSpPr>
            <a:xfrm>
              <a:off x="567" y="681"/>
              <a:ext cx="407" cy="136"/>
              <a:chOff x="0" y="0"/>
              <a:chExt cx="407" cy="136"/>
            </a:xfrm>
          </p:grpSpPr>
          <p:sp>
            <p:nvSpPr>
              <p:cNvPr id="27686" name="直接连接符 27686"/>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687" name="直接连接符 27687"/>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688" name="直接连接符 27688"/>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7689" name="组合 27689"/>
            <p:cNvGrpSpPr/>
            <p:nvPr/>
          </p:nvGrpSpPr>
          <p:grpSpPr>
            <a:xfrm>
              <a:off x="1020" y="681"/>
              <a:ext cx="407" cy="136"/>
              <a:chOff x="0" y="0"/>
              <a:chExt cx="407" cy="136"/>
            </a:xfrm>
          </p:grpSpPr>
          <p:sp>
            <p:nvSpPr>
              <p:cNvPr id="27690" name="直接连接符 27690"/>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691" name="直接连接符 27691"/>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692" name="直接连接符 27692"/>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7693" name="组合 27693"/>
            <p:cNvGrpSpPr/>
            <p:nvPr/>
          </p:nvGrpSpPr>
          <p:grpSpPr>
            <a:xfrm>
              <a:off x="1519" y="681"/>
              <a:ext cx="407" cy="136"/>
              <a:chOff x="0" y="0"/>
              <a:chExt cx="407" cy="136"/>
            </a:xfrm>
          </p:grpSpPr>
          <p:sp>
            <p:nvSpPr>
              <p:cNvPr id="27694" name="直接连接符 27694"/>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695" name="直接连接符 27695"/>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696" name="直接连接符 27696"/>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7697" name="组合 27697"/>
            <p:cNvGrpSpPr/>
            <p:nvPr/>
          </p:nvGrpSpPr>
          <p:grpSpPr>
            <a:xfrm>
              <a:off x="1066" y="1270"/>
              <a:ext cx="407" cy="136"/>
              <a:chOff x="0" y="0"/>
              <a:chExt cx="407" cy="136"/>
            </a:xfrm>
          </p:grpSpPr>
          <p:sp>
            <p:nvSpPr>
              <p:cNvPr id="27698" name="直接连接符 27698"/>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699" name="直接连接符 27699"/>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700" name="直接连接符 27700"/>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7701" name="组合 27701"/>
            <p:cNvGrpSpPr/>
            <p:nvPr/>
          </p:nvGrpSpPr>
          <p:grpSpPr>
            <a:xfrm>
              <a:off x="1565" y="1270"/>
              <a:ext cx="407" cy="136"/>
              <a:chOff x="0" y="0"/>
              <a:chExt cx="407" cy="136"/>
            </a:xfrm>
          </p:grpSpPr>
          <p:sp>
            <p:nvSpPr>
              <p:cNvPr id="27702" name="直接连接符 27702"/>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703" name="直接连接符 27703"/>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704" name="直接连接符 27704"/>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sp>
          <p:nvSpPr>
            <p:cNvPr id="27705" name="直接连接符 27705"/>
            <p:cNvSpPr/>
            <p:nvPr/>
          </p:nvSpPr>
          <p:spPr>
            <a:xfrm flipH="1">
              <a:off x="2245" y="681"/>
              <a:ext cx="90" cy="136"/>
            </a:xfrm>
            <a:prstGeom prst="line">
              <a:avLst/>
            </a:prstGeom>
            <a:ln w="9525" cap="flat" cmpd="sng">
              <a:solidFill>
                <a:schemeClr val="tx1"/>
              </a:solidFill>
              <a:prstDash val="solid"/>
              <a:round/>
              <a:headEnd type="none" w="med" len="med"/>
              <a:tailEnd type="none" w="med" len="med"/>
            </a:ln>
          </p:spPr>
        </p:sp>
        <p:sp>
          <p:nvSpPr>
            <p:cNvPr id="27706" name="直接连接符 27706"/>
            <p:cNvSpPr/>
            <p:nvPr/>
          </p:nvSpPr>
          <p:spPr>
            <a:xfrm flipH="1">
              <a:off x="2245" y="908"/>
              <a:ext cx="90" cy="136"/>
            </a:xfrm>
            <a:prstGeom prst="line">
              <a:avLst/>
            </a:prstGeom>
            <a:ln w="9525" cap="flat" cmpd="sng">
              <a:solidFill>
                <a:schemeClr val="tx1"/>
              </a:solidFill>
              <a:prstDash val="solid"/>
              <a:round/>
              <a:headEnd type="none" w="med" len="med"/>
              <a:tailEnd type="none" w="med" len="med"/>
            </a:ln>
          </p:spPr>
        </p:sp>
        <p:sp>
          <p:nvSpPr>
            <p:cNvPr id="27707" name="直接连接符 27707"/>
            <p:cNvSpPr/>
            <p:nvPr/>
          </p:nvSpPr>
          <p:spPr>
            <a:xfrm flipH="1">
              <a:off x="2245" y="1089"/>
              <a:ext cx="90" cy="136"/>
            </a:xfrm>
            <a:prstGeom prst="line">
              <a:avLst/>
            </a:prstGeom>
            <a:ln w="9525" cap="flat" cmpd="sng">
              <a:solidFill>
                <a:schemeClr val="tx1"/>
              </a:solidFill>
              <a:prstDash val="solid"/>
              <a:round/>
              <a:headEnd type="none" w="med" len="med"/>
              <a:tailEnd type="none" w="med" len="med"/>
            </a:ln>
          </p:spPr>
        </p:sp>
        <p:sp>
          <p:nvSpPr>
            <p:cNvPr id="27708" name="直接连接符 27708"/>
            <p:cNvSpPr/>
            <p:nvPr/>
          </p:nvSpPr>
          <p:spPr>
            <a:xfrm flipH="1">
              <a:off x="567" y="908"/>
              <a:ext cx="90" cy="136"/>
            </a:xfrm>
            <a:prstGeom prst="line">
              <a:avLst/>
            </a:prstGeom>
            <a:ln w="9525" cap="flat" cmpd="sng">
              <a:solidFill>
                <a:schemeClr val="tx1"/>
              </a:solidFill>
              <a:prstDash val="solid"/>
              <a:round/>
              <a:headEnd type="none" w="med" len="med"/>
              <a:tailEnd type="none" w="med" len="med"/>
            </a:ln>
          </p:spPr>
        </p:sp>
        <p:sp>
          <p:nvSpPr>
            <p:cNvPr id="27709" name="直接连接符 27709"/>
            <p:cNvSpPr/>
            <p:nvPr/>
          </p:nvSpPr>
          <p:spPr>
            <a:xfrm flipH="1">
              <a:off x="567" y="1134"/>
              <a:ext cx="90" cy="136"/>
            </a:xfrm>
            <a:prstGeom prst="line">
              <a:avLst/>
            </a:prstGeom>
            <a:ln w="9525" cap="flat" cmpd="sng">
              <a:solidFill>
                <a:schemeClr val="tx1"/>
              </a:solidFill>
              <a:prstDash val="solid"/>
              <a:round/>
              <a:headEnd type="none" w="med" len="med"/>
              <a:tailEnd type="none" w="med" len="med"/>
            </a:ln>
          </p:spPr>
        </p:sp>
        <p:sp>
          <p:nvSpPr>
            <p:cNvPr id="27710" name="直接连接符 27710"/>
            <p:cNvSpPr/>
            <p:nvPr/>
          </p:nvSpPr>
          <p:spPr>
            <a:xfrm flipH="1">
              <a:off x="657" y="1270"/>
              <a:ext cx="90" cy="136"/>
            </a:xfrm>
            <a:prstGeom prst="line">
              <a:avLst/>
            </a:prstGeom>
            <a:ln w="9525" cap="flat" cmpd="sng">
              <a:solidFill>
                <a:schemeClr val="tx1"/>
              </a:solidFill>
              <a:prstDash val="solid"/>
              <a:round/>
              <a:headEnd type="none" w="med" len="med"/>
              <a:tailEnd type="none" w="med" len="med"/>
            </a:ln>
          </p:spPr>
        </p:sp>
        <p:sp>
          <p:nvSpPr>
            <p:cNvPr id="27711" name="直接连接符 27711"/>
            <p:cNvSpPr/>
            <p:nvPr/>
          </p:nvSpPr>
          <p:spPr>
            <a:xfrm flipH="1">
              <a:off x="2245" y="1270"/>
              <a:ext cx="90" cy="136"/>
            </a:xfrm>
            <a:prstGeom prst="line">
              <a:avLst/>
            </a:prstGeom>
            <a:ln w="9525" cap="flat" cmpd="sng">
              <a:solidFill>
                <a:schemeClr val="tx1"/>
              </a:solidFill>
              <a:prstDash val="solid"/>
              <a:round/>
              <a:headEnd type="none" w="med" len="med"/>
              <a:tailEnd type="none" w="med" len="med"/>
            </a:ln>
          </p:spPr>
        </p:sp>
        <p:sp>
          <p:nvSpPr>
            <p:cNvPr id="27712" name="直接连接符 27712"/>
            <p:cNvSpPr/>
            <p:nvPr/>
          </p:nvSpPr>
          <p:spPr>
            <a:xfrm flipV="1">
              <a:off x="1701" y="499"/>
              <a:ext cx="181" cy="499"/>
            </a:xfrm>
            <a:prstGeom prst="line">
              <a:avLst/>
            </a:prstGeom>
            <a:ln w="9525" cap="flat" cmpd="sng">
              <a:solidFill>
                <a:schemeClr val="tx1"/>
              </a:solidFill>
              <a:prstDash val="solid"/>
              <a:round/>
              <a:headEnd type="none" w="med" len="med"/>
              <a:tailEnd type="none" w="med" len="med"/>
            </a:ln>
          </p:spPr>
        </p:sp>
        <p:sp>
          <p:nvSpPr>
            <p:cNvPr id="27713" name="直接连接符 27713"/>
            <p:cNvSpPr/>
            <p:nvPr/>
          </p:nvSpPr>
          <p:spPr>
            <a:xfrm flipH="1">
              <a:off x="249" y="1815"/>
              <a:ext cx="282" cy="0"/>
            </a:xfrm>
            <a:prstGeom prst="line">
              <a:avLst/>
            </a:prstGeom>
            <a:ln w="19050" cap="flat" cmpd="sng">
              <a:solidFill>
                <a:schemeClr val="tx1"/>
              </a:solidFill>
              <a:prstDash val="solid"/>
              <a:round/>
              <a:headEnd type="triangle" w="med" len="med"/>
              <a:tailEnd type="none" w="med" len="med"/>
            </a:ln>
          </p:spPr>
        </p:sp>
        <p:sp>
          <p:nvSpPr>
            <p:cNvPr id="27714" name="矩形 27714"/>
            <p:cNvSpPr/>
            <p:nvPr/>
          </p:nvSpPr>
          <p:spPr>
            <a:xfrm>
              <a:off x="5058" y="635"/>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排气</a:t>
              </a:r>
              <a:endParaRPr lang="zh-CN" altLang="en-US" sz="2400" b="1" dirty="0">
                <a:latin typeface="Arial" panose="020B0604020202020204" pitchFamily="34" charset="0"/>
              </a:endParaRPr>
            </a:p>
          </p:txBody>
        </p:sp>
        <p:sp>
          <p:nvSpPr>
            <p:cNvPr id="27715" name="直接连接符 27715"/>
            <p:cNvSpPr/>
            <p:nvPr/>
          </p:nvSpPr>
          <p:spPr>
            <a:xfrm flipV="1">
              <a:off x="2317" y="2268"/>
              <a:ext cx="94" cy="136"/>
            </a:xfrm>
            <a:prstGeom prst="line">
              <a:avLst/>
            </a:prstGeom>
            <a:ln w="19050" cap="flat" cmpd="sng">
              <a:solidFill>
                <a:schemeClr val="tx1"/>
              </a:solidFill>
              <a:prstDash val="solid"/>
              <a:round/>
              <a:headEnd type="none" w="med" len="med"/>
              <a:tailEnd type="none" w="med" len="med"/>
            </a:ln>
          </p:spPr>
        </p:sp>
        <p:sp>
          <p:nvSpPr>
            <p:cNvPr id="27716" name="直接连接符 27716"/>
            <p:cNvSpPr/>
            <p:nvPr/>
          </p:nvSpPr>
          <p:spPr>
            <a:xfrm>
              <a:off x="2411" y="2268"/>
              <a:ext cx="611" cy="0"/>
            </a:xfrm>
            <a:prstGeom prst="line">
              <a:avLst/>
            </a:prstGeom>
            <a:ln w="19050" cap="flat" cmpd="sng">
              <a:solidFill>
                <a:schemeClr val="tx1"/>
              </a:solidFill>
              <a:prstDash val="solid"/>
              <a:round/>
              <a:headEnd type="none" w="med" len="med"/>
              <a:tailEnd type="none" w="med" len="med"/>
            </a:ln>
          </p:spPr>
        </p:sp>
        <p:sp>
          <p:nvSpPr>
            <p:cNvPr id="27717" name="直接连接符 27717"/>
            <p:cNvSpPr/>
            <p:nvPr/>
          </p:nvSpPr>
          <p:spPr>
            <a:xfrm>
              <a:off x="3022" y="2268"/>
              <a:ext cx="94" cy="136"/>
            </a:xfrm>
            <a:prstGeom prst="line">
              <a:avLst/>
            </a:prstGeom>
            <a:ln w="19050" cap="flat" cmpd="sng">
              <a:solidFill>
                <a:schemeClr val="tx1"/>
              </a:solidFill>
              <a:prstDash val="solid"/>
              <a:round/>
              <a:headEnd type="none" w="med" len="med"/>
              <a:tailEnd type="none" w="med" len="med"/>
            </a:ln>
          </p:spPr>
        </p:sp>
        <p:sp>
          <p:nvSpPr>
            <p:cNvPr id="27718" name="直接连接符 27718"/>
            <p:cNvSpPr/>
            <p:nvPr/>
          </p:nvSpPr>
          <p:spPr>
            <a:xfrm>
              <a:off x="2411" y="2359"/>
              <a:ext cx="611" cy="0"/>
            </a:xfrm>
            <a:prstGeom prst="line">
              <a:avLst/>
            </a:prstGeom>
            <a:ln w="19050" cap="flat" cmpd="sng">
              <a:solidFill>
                <a:schemeClr val="tx1"/>
              </a:solidFill>
              <a:prstDash val="solid"/>
              <a:round/>
              <a:headEnd type="none" w="med" len="med"/>
              <a:tailEnd type="none" w="med" len="med"/>
            </a:ln>
          </p:spPr>
        </p:sp>
        <p:sp>
          <p:nvSpPr>
            <p:cNvPr id="27719" name="直接连接符 27719"/>
            <p:cNvSpPr/>
            <p:nvPr/>
          </p:nvSpPr>
          <p:spPr>
            <a:xfrm>
              <a:off x="2223" y="2404"/>
              <a:ext cx="141" cy="0"/>
            </a:xfrm>
            <a:prstGeom prst="line">
              <a:avLst/>
            </a:prstGeom>
            <a:ln w="19050" cap="flat" cmpd="sng">
              <a:solidFill>
                <a:schemeClr val="tx1"/>
              </a:solidFill>
              <a:prstDash val="solid"/>
              <a:round/>
              <a:headEnd type="none" w="med" len="med"/>
              <a:tailEnd type="none" w="med" len="med"/>
            </a:ln>
          </p:spPr>
        </p:sp>
        <p:sp>
          <p:nvSpPr>
            <p:cNvPr id="27720" name="任意多边形 27720"/>
            <p:cNvSpPr/>
            <p:nvPr/>
          </p:nvSpPr>
          <p:spPr>
            <a:xfrm>
              <a:off x="2364" y="2359"/>
              <a:ext cx="54" cy="97"/>
            </a:xfrm>
            <a:custGeom>
              <a:avLst/>
              <a:gdLst/>
              <a:ahLst/>
              <a:cxnLst>
                <a:cxn ang="0">
                  <a:pos x="0" y="45"/>
                </a:cxn>
                <a:cxn ang="0">
                  <a:pos x="47" y="90"/>
                </a:cxn>
                <a:cxn ang="0">
                  <a:pos x="47"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7721" name="直接连接符 27721"/>
            <p:cNvSpPr/>
            <p:nvPr/>
          </p:nvSpPr>
          <p:spPr>
            <a:xfrm>
              <a:off x="3069" y="2404"/>
              <a:ext cx="141" cy="0"/>
            </a:xfrm>
            <a:prstGeom prst="line">
              <a:avLst/>
            </a:prstGeom>
            <a:ln w="19050" cap="flat" cmpd="sng">
              <a:solidFill>
                <a:schemeClr val="tx1"/>
              </a:solidFill>
              <a:prstDash val="solid"/>
              <a:round/>
              <a:headEnd type="none" w="med" len="med"/>
              <a:tailEnd type="none" w="med" len="med"/>
            </a:ln>
          </p:spPr>
        </p:sp>
        <p:sp>
          <p:nvSpPr>
            <p:cNvPr id="27722" name="任意多边形 27722"/>
            <p:cNvSpPr/>
            <p:nvPr/>
          </p:nvSpPr>
          <p:spPr>
            <a:xfrm flipH="1">
              <a:off x="3022" y="2359"/>
              <a:ext cx="47" cy="97"/>
            </a:xfrm>
            <a:custGeom>
              <a:avLst/>
              <a:gdLst/>
              <a:ahLst/>
              <a:cxnLst>
                <a:cxn ang="0">
                  <a:pos x="0" y="45"/>
                </a:cxn>
                <a:cxn ang="0">
                  <a:pos x="41" y="90"/>
                </a:cxn>
                <a:cxn ang="0">
                  <a:pos x="41" y="0"/>
                </a:cxn>
              </a:cxnLst>
              <a:pathLst>
                <a:path w="52" h="97">
                  <a:moveTo>
                    <a:pt x="0" y="45"/>
                  </a:moveTo>
                  <a:cubicBezTo>
                    <a:pt x="19" y="71"/>
                    <a:pt x="38" y="97"/>
                    <a:pt x="45" y="90"/>
                  </a:cubicBezTo>
                  <a:cubicBezTo>
                    <a:pt x="52" y="83"/>
                    <a:pt x="48" y="41"/>
                    <a:pt x="45"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7723" name="直接连接符 27723"/>
            <p:cNvSpPr/>
            <p:nvPr/>
          </p:nvSpPr>
          <p:spPr>
            <a:xfrm>
              <a:off x="2317" y="2404"/>
              <a:ext cx="94" cy="137"/>
            </a:xfrm>
            <a:prstGeom prst="line">
              <a:avLst/>
            </a:prstGeom>
            <a:ln w="19050" cap="flat" cmpd="sng">
              <a:solidFill>
                <a:schemeClr val="tx1"/>
              </a:solidFill>
              <a:prstDash val="solid"/>
              <a:round/>
              <a:headEnd type="none" w="med" len="med"/>
              <a:tailEnd type="none" w="med" len="med"/>
            </a:ln>
          </p:spPr>
        </p:sp>
        <p:sp>
          <p:nvSpPr>
            <p:cNvPr id="27724" name="直接连接符 27724"/>
            <p:cNvSpPr/>
            <p:nvPr/>
          </p:nvSpPr>
          <p:spPr>
            <a:xfrm flipH="1">
              <a:off x="3022" y="2404"/>
              <a:ext cx="95" cy="136"/>
            </a:xfrm>
            <a:prstGeom prst="line">
              <a:avLst/>
            </a:prstGeom>
            <a:ln w="19050" cap="flat" cmpd="sng">
              <a:solidFill>
                <a:schemeClr val="tx1"/>
              </a:solidFill>
              <a:prstDash val="solid"/>
              <a:round/>
              <a:headEnd type="none" w="med" len="med"/>
              <a:tailEnd type="none" w="med" len="med"/>
            </a:ln>
          </p:spPr>
        </p:sp>
        <p:sp>
          <p:nvSpPr>
            <p:cNvPr id="27725" name="直接连接符 27725"/>
            <p:cNvSpPr/>
            <p:nvPr/>
          </p:nvSpPr>
          <p:spPr>
            <a:xfrm>
              <a:off x="2411" y="2540"/>
              <a:ext cx="141" cy="0"/>
            </a:xfrm>
            <a:prstGeom prst="line">
              <a:avLst/>
            </a:prstGeom>
            <a:ln w="19050" cap="flat" cmpd="sng">
              <a:solidFill>
                <a:schemeClr val="tx1"/>
              </a:solidFill>
              <a:prstDash val="solid"/>
              <a:round/>
              <a:headEnd type="none" w="med" len="med"/>
              <a:tailEnd type="none" w="med" len="med"/>
            </a:ln>
          </p:spPr>
        </p:sp>
        <p:sp>
          <p:nvSpPr>
            <p:cNvPr id="27726" name="直接连接符 27726"/>
            <p:cNvSpPr/>
            <p:nvPr/>
          </p:nvSpPr>
          <p:spPr>
            <a:xfrm>
              <a:off x="2881" y="2540"/>
              <a:ext cx="141" cy="0"/>
            </a:xfrm>
            <a:prstGeom prst="line">
              <a:avLst/>
            </a:prstGeom>
            <a:ln w="19050" cap="flat" cmpd="sng">
              <a:solidFill>
                <a:schemeClr val="tx1"/>
              </a:solidFill>
              <a:prstDash val="solid"/>
              <a:round/>
              <a:headEnd type="none" w="med" len="med"/>
              <a:tailEnd type="none" w="med" len="med"/>
            </a:ln>
          </p:spPr>
        </p:sp>
        <p:sp>
          <p:nvSpPr>
            <p:cNvPr id="27727" name="直接连接符 27727"/>
            <p:cNvSpPr/>
            <p:nvPr/>
          </p:nvSpPr>
          <p:spPr>
            <a:xfrm>
              <a:off x="2552" y="2540"/>
              <a:ext cx="0" cy="227"/>
            </a:xfrm>
            <a:prstGeom prst="line">
              <a:avLst/>
            </a:prstGeom>
            <a:ln w="19050" cap="flat" cmpd="sng">
              <a:solidFill>
                <a:schemeClr val="tx1"/>
              </a:solidFill>
              <a:prstDash val="solid"/>
              <a:round/>
              <a:headEnd type="none" w="med" len="med"/>
              <a:tailEnd type="none" w="med" len="med"/>
            </a:ln>
          </p:spPr>
        </p:sp>
        <p:sp>
          <p:nvSpPr>
            <p:cNvPr id="27728" name="直接连接符 27728"/>
            <p:cNvSpPr/>
            <p:nvPr/>
          </p:nvSpPr>
          <p:spPr>
            <a:xfrm>
              <a:off x="2881" y="2540"/>
              <a:ext cx="0" cy="227"/>
            </a:xfrm>
            <a:prstGeom prst="line">
              <a:avLst/>
            </a:prstGeom>
            <a:ln w="19050" cap="flat" cmpd="sng">
              <a:solidFill>
                <a:schemeClr val="tx1"/>
              </a:solidFill>
              <a:prstDash val="solid"/>
              <a:round/>
              <a:headEnd type="none" w="med" len="med"/>
              <a:tailEnd type="none" w="med" len="med"/>
            </a:ln>
          </p:spPr>
        </p:sp>
        <p:sp>
          <p:nvSpPr>
            <p:cNvPr id="27729" name="直接连接符 27729"/>
            <p:cNvSpPr/>
            <p:nvPr/>
          </p:nvSpPr>
          <p:spPr>
            <a:xfrm>
              <a:off x="2552" y="2767"/>
              <a:ext cx="329" cy="0"/>
            </a:xfrm>
            <a:prstGeom prst="line">
              <a:avLst/>
            </a:prstGeom>
            <a:ln w="19050" cap="flat" cmpd="sng">
              <a:solidFill>
                <a:schemeClr val="tx1"/>
              </a:solidFill>
              <a:prstDash val="solid"/>
              <a:round/>
              <a:headEnd type="none" w="med" len="med"/>
              <a:tailEnd type="none" w="med" len="med"/>
            </a:ln>
          </p:spPr>
        </p:sp>
        <p:sp>
          <p:nvSpPr>
            <p:cNvPr id="27730" name="矩形 27730"/>
            <p:cNvSpPr/>
            <p:nvPr/>
          </p:nvSpPr>
          <p:spPr>
            <a:xfrm flipH="1">
              <a:off x="2693" y="2359"/>
              <a:ext cx="46" cy="72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7731" name="直接连接符 27731"/>
            <p:cNvSpPr/>
            <p:nvPr/>
          </p:nvSpPr>
          <p:spPr>
            <a:xfrm flipH="1">
              <a:off x="2599" y="2359"/>
              <a:ext cx="188" cy="90"/>
            </a:xfrm>
            <a:prstGeom prst="line">
              <a:avLst/>
            </a:prstGeom>
            <a:ln w="19050" cap="flat" cmpd="sng">
              <a:solidFill>
                <a:schemeClr val="tx1"/>
              </a:solidFill>
              <a:prstDash val="solid"/>
              <a:round/>
              <a:headEnd type="none" w="med" len="med"/>
              <a:tailEnd type="none" w="med" len="med"/>
            </a:ln>
          </p:spPr>
        </p:sp>
        <p:sp>
          <p:nvSpPr>
            <p:cNvPr id="27732" name="直接连接符 27732"/>
            <p:cNvSpPr/>
            <p:nvPr/>
          </p:nvSpPr>
          <p:spPr>
            <a:xfrm flipH="1">
              <a:off x="2599" y="2495"/>
              <a:ext cx="236" cy="91"/>
            </a:xfrm>
            <a:prstGeom prst="line">
              <a:avLst/>
            </a:prstGeom>
            <a:ln w="19050" cap="flat" cmpd="sng">
              <a:solidFill>
                <a:schemeClr val="tx1"/>
              </a:solidFill>
              <a:prstDash val="solid"/>
              <a:round/>
              <a:headEnd type="none" w="med" len="med"/>
              <a:tailEnd type="none" w="med" len="med"/>
            </a:ln>
          </p:spPr>
        </p:sp>
        <p:sp>
          <p:nvSpPr>
            <p:cNvPr id="27733" name="直接连接符 27733"/>
            <p:cNvSpPr/>
            <p:nvPr/>
          </p:nvSpPr>
          <p:spPr>
            <a:xfrm>
              <a:off x="2599" y="2449"/>
              <a:ext cx="236" cy="46"/>
            </a:xfrm>
            <a:prstGeom prst="line">
              <a:avLst/>
            </a:prstGeom>
            <a:ln w="19050" cap="flat" cmpd="sng">
              <a:solidFill>
                <a:schemeClr val="tx1"/>
              </a:solidFill>
              <a:prstDash val="solid"/>
              <a:round/>
              <a:headEnd type="none" w="med" len="med"/>
              <a:tailEnd type="none" w="med" len="med"/>
            </a:ln>
          </p:spPr>
        </p:sp>
        <p:sp>
          <p:nvSpPr>
            <p:cNvPr id="27734" name="直接连接符 27734"/>
            <p:cNvSpPr/>
            <p:nvPr/>
          </p:nvSpPr>
          <p:spPr>
            <a:xfrm>
              <a:off x="2599" y="2586"/>
              <a:ext cx="236" cy="45"/>
            </a:xfrm>
            <a:prstGeom prst="line">
              <a:avLst/>
            </a:prstGeom>
            <a:ln w="19050" cap="flat" cmpd="sng">
              <a:solidFill>
                <a:schemeClr val="tx1"/>
              </a:solidFill>
              <a:prstDash val="solid"/>
              <a:round/>
              <a:headEnd type="none" w="med" len="med"/>
              <a:tailEnd type="none" w="med" len="med"/>
            </a:ln>
          </p:spPr>
        </p:sp>
        <p:sp>
          <p:nvSpPr>
            <p:cNvPr id="27735" name="直接连接符 27735"/>
            <p:cNvSpPr/>
            <p:nvPr/>
          </p:nvSpPr>
          <p:spPr>
            <a:xfrm flipH="1">
              <a:off x="2599" y="2631"/>
              <a:ext cx="236" cy="91"/>
            </a:xfrm>
            <a:prstGeom prst="line">
              <a:avLst/>
            </a:prstGeom>
            <a:ln w="19050" cap="flat" cmpd="sng">
              <a:solidFill>
                <a:schemeClr val="tx1"/>
              </a:solidFill>
              <a:prstDash val="solid"/>
              <a:round/>
              <a:headEnd type="none" w="med" len="med"/>
              <a:tailEnd type="none" w="med" len="med"/>
            </a:ln>
          </p:spPr>
        </p:sp>
        <p:sp>
          <p:nvSpPr>
            <p:cNvPr id="27736" name="直接连接符 27736"/>
            <p:cNvSpPr/>
            <p:nvPr/>
          </p:nvSpPr>
          <p:spPr>
            <a:xfrm>
              <a:off x="2599" y="2722"/>
              <a:ext cx="188" cy="45"/>
            </a:xfrm>
            <a:prstGeom prst="line">
              <a:avLst/>
            </a:prstGeom>
            <a:ln w="19050" cap="flat" cmpd="sng">
              <a:solidFill>
                <a:schemeClr val="tx1"/>
              </a:solidFill>
              <a:prstDash val="solid"/>
              <a:round/>
              <a:headEnd type="none" w="med" len="med"/>
              <a:tailEnd type="none" w="med" len="med"/>
            </a:ln>
          </p:spPr>
        </p:sp>
        <p:sp>
          <p:nvSpPr>
            <p:cNvPr id="27737" name="直接连接符 27737"/>
            <p:cNvSpPr/>
            <p:nvPr/>
          </p:nvSpPr>
          <p:spPr>
            <a:xfrm>
              <a:off x="2552" y="2994"/>
              <a:ext cx="282" cy="136"/>
            </a:xfrm>
            <a:prstGeom prst="line">
              <a:avLst/>
            </a:prstGeom>
            <a:ln w="19050" cap="flat" cmpd="sng">
              <a:solidFill>
                <a:schemeClr val="tx1"/>
              </a:solidFill>
              <a:prstDash val="solid"/>
              <a:round/>
              <a:headEnd type="none" w="med" len="med"/>
              <a:tailEnd type="none" w="med" len="med"/>
            </a:ln>
          </p:spPr>
        </p:sp>
        <p:sp>
          <p:nvSpPr>
            <p:cNvPr id="27738" name="直接连接符 27738"/>
            <p:cNvSpPr/>
            <p:nvPr/>
          </p:nvSpPr>
          <p:spPr>
            <a:xfrm flipH="1">
              <a:off x="2552" y="2994"/>
              <a:ext cx="283" cy="136"/>
            </a:xfrm>
            <a:prstGeom prst="line">
              <a:avLst/>
            </a:prstGeom>
            <a:ln w="19050" cap="flat" cmpd="sng">
              <a:solidFill>
                <a:schemeClr val="tx1"/>
              </a:solidFill>
              <a:prstDash val="solid"/>
              <a:round/>
              <a:headEnd type="none" w="med" len="med"/>
              <a:tailEnd type="none" w="med" len="med"/>
            </a:ln>
          </p:spPr>
        </p:sp>
        <p:sp>
          <p:nvSpPr>
            <p:cNvPr id="27739" name="直接连接符 27739"/>
            <p:cNvSpPr/>
            <p:nvPr/>
          </p:nvSpPr>
          <p:spPr>
            <a:xfrm>
              <a:off x="2552" y="2994"/>
              <a:ext cx="0" cy="136"/>
            </a:xfrm>
            <a:prstGeom prst="line">
              <a:avLst/>
            </a:prstGeom>
            <a:ln w="19050" cap="flat" cmpd="sng">
              <a:solidFill>
                <a:schemeClr val="tx1"/>
              </a:solidFill>
              <a:prstDash val="solid"/>
              <a:round/>
              <a:headEnd type="none" w="med" len="med"/>
              <a:tailEnd type="none" w="med" len="med"/>
            </a:ln>
          </p:spPr>
        </p:sp>
        <p:sp>
          <p:nvSpPr>
            <p:cNvPr id="27740" name="直接连接符 27740"/>
            <p:cNvSpPr/>
            <p:nvPr/>
          </p:nvSpPr>
          <p:spPr>
            <a:xfrm>
              <a:off x="2835" y="2994"/>
              <a:ext cx="0" cy="136"/>
            </a:xfrm>
            <a:prstGeom prst="line">
              <a:avLst/>
            </a:prstGeom>
            <a:ln w="19050" cap="flat" cmpd="sng">
              <a:solidFill>
                <a:schemeClr val="tx1"/>
              </a:solidFill>
              <a:prstDash val="solid"/>
              <a:round/>
              <a:headEnd type="none" w="med" len="med"/>
              <a:tailEnd type="none" w="med" len="med"/>
            </a:ln>
          </p:spPr>
        </p:sp>
        <p:sp>
          <p:nvSpPr>
            <p:cNvPr id="27741" name="矩形 27741"/>
            <p:cNvSpPr/>
            <p:nvPr/>
          </p:nvSpPr>
          <p:spPr>
            <a:xfrm>
              <a:off x="1752" y="3039"/>
              <a:ext cx="800"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7742" name="矩形 27742"/>
            <p:cNvSpPr/>
            <p:nvPr/>
          </p:nvSpPr>
          <p:spPr>
            <a:xfrm>
              <a:off x="2835" y="3039"/>
              <a:ext cx="799" cy="45"/>
            </a:xfrm>
            <a:prstGeom prst="rect">
              <a:avLst/>
            </a:prstGeom>
            <a:noFill/>
            <a:ln w="19050"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7743" name="直接连接符 27743"/>
            <p:cNvSpPr/>
            <p:nvPr/>
          </p:nvSpPr>
          <p:spPr>
            <a:xfrm flipV="1">
              <a:off x="2364" y="1950"/>
              <a:ext cx="189" cy="227"/>
            </a:xfrm>
            <a:prstGeom prst="line">
              <a:avLst/>
            </a:prstGeom>
            <a:ln w="19050" cap="flat" cmpd="sng">
              <a:solidFill>
                <a:schemeClr val="tx1"/>
              </a:solidFill>
              <a:prstDash val="solid"/>
              <a:round/>
              <a:headEnd type="none" w="med" len="med"/>
              <a:tailEnd type="triangle" w="med" len="med"/>
            </a:ln>
          </p:spPr>
        </p:sp>
        <p:sp>
          <p:nvSpPr>
            <p:cNvPr id="27744" name="直接连接符 27744"/>
            <p:cNvSpPr/>
            <p:nvPr/>
          </p:nvSpPr>
          <p:spPr>
            <a:xfrm flipV="1">
              <a:off x="3022" y="1950"/>
              <a:ext cx="189" cy="227"/>
            </a:xfrm>
            <a:prstGeom prst="line">
              <a:avLst/>
            </a:prstGeom>
            <a:ln w="19050" cap="flat" cmpd="sng">
              <a:solidFill>
                <a:schemeClr val="tx1"/>
              </a:solidFill>
              <a:prstDash val="solid"/>
              <a:round/>
              <a:headEnd type="none" w="med" len="med"/>
              <a:tailEnd type="triangle" w="med" len="med"/>
            </a:ln>
          </p:spPr>
        </p:sp>
        <p:sp>
          <p:nvSpPr>
            <p:cNvPr id="27745" name="直接连接符 27745"/>
            <p:cNvSpPr/>
            <p:nvPr/>
          </p:nvSpPr>
          <p:spPr>
            <a:xfrm flipV="1">
              <a:off x="2788" y="2812"/>
              <a:ext cx="0" cy="91"/>
            </a:xfrm>
            <a:prstGeom prst="line">
              <a:avLst/>
            </a:prstGeom>
            <a:ln w="19050" cap="flat" cmpd="sng">
              <a:solidFill>
                <a:schemeClr val="tx1"/>
              </a:solidFill>
              <a:prstDash val="solid"/>
              <a:round/>
              <a:headEnd type="none" w="med" len="med"/>
              <a:tailEnd type="triangle" w="med" len="med"/>
            </a:ln>
          </p:spPr>
        </p:sp>
        <p:sp>
          <p:nvSpPr>
            <p:cNvPr id="27746" name="直接连接符 27746"/>
            <p:cNvSpPr/>
            <p:nvPr/>
          </p:nvSpPr>
          <p:spPr>
            <a:xfrm>
              <a:off x="2788" y="2858"/>
              <a:ext cx="0" cy="90"/>
            </a:xfrm>
            <a:prstGeom prst="line">
              <a:avLst/>
            </a:prstGeom>
            <a:ln w="19050" cap="flat" cmpd="sng">
              <a:solidFill>
                <a:schemeClr val="tx1"/>
              </a:solidFill>
              <a:prstDash val="solid"/>
              <a:round/>
              <a:headEnd type="none" w="med" len="med"/>
              <a:tailEnd type="triangle" w="med" len="med"/>
            </a:ln>
          </p:spPr>
        </p:sp>
        <p:sp>
          <p:nvSpPr>
            <p:cNvPr id="27747" name="矩形 27747"/>
            <p:cNvSpPr/>
            <p:nvPr/>
          </p:nvSpPr>
          <p:spPr>
            <a:xfrm>
              <a:off x="295" y="1951"/>
              <a:ext cx="471"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供气</a:t>
              </a:r>
              <a:endParaRPr lang="zh-CN" altLang="en-US" sz="2400" b="1" dirty="0">
                <a:latin typeface="Arial" panose="020B0604020202020204" pitchFamily="34" charset="0"/>
              </a:endParaRPr>
            </a:p>
          </p:txBody>
        </p:sp>
        <p:sp>
          <p:nvSpPr>
            <p:cNvPr id="27748" name="矩形 27748"/>
            <p:cNvSpPr/>
            <p:nvPr/>
          </p:nvSpPr>
          <p:spPr>
            <a:xfrm>
              <a:off x="2976" y="2631"/>
              <a:ext cx="1222" cy="227"/>
            </a:xfrm>
            <a:prstGeom prst="rect">
              <a:avLst/>
            </a:prstGeom>
            <a:noFill/>
            <a:ln w="9525">
              <a:noFill/>
            </a:ln>
          </p:spPr>
          <p:txBody>
            <a:bodyPr wrap="none" lIns="0" tIns="0" rIns="0" bIns="0" anchor="ctr"/>
            <a:p>
              <a:pPr algn="ctr"/>
              <a:r>
                <a:rPr lang="zh-CN" altLang="en-US" sz="2400" b="1" dirty="0">
                  <a:latin typeface="Arial" panose="020B0604020202020204" pitchFamily="34" charset="0"/>
                </a:rPr>
                <a:t>气动执行器</a:t>
              </a:r>
              <a:endParaRPr lang="zh-CN" altLang="en-US" sz="2400" b="1" dirty="0">
                <a:latin typeface="Arial" panose="020B0604020202020204" pitchFamily="34" charset="0"/>
              </a:endParaRPr>
            </a:p>
          </p:txBody>
        </p:sp>
        <p:sp>
          <p:nvSpPr>
            <p:cNvPr id="27749" name="矩形 27749"/>
            <p:cNvSpPr/>
            <p:nvPr/>
          </p:nvSpPr>
          <p:spPr>
            <a:xfrm>
              <a:off x="3198" y="681"/>
              <a:ext cx="1769" cy="725"/>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7750" name="直接连接符 27750"/>
            <p:cNvSpPr/>
            <p:nvPr/>
          </p:nvSpPr>
          <p:spPr>
            <a:xfrm>
              <a:off x="4694" y="681"/>
              <a:ext cx="0" cy="136"/>
            </a:xfrm>
            <a:prstGeom prst="line">
              <a:avLst/>
            </a:prstGeom>
            <a:ln w="9525" cap="flat" cmpd="sng">
              <a:solidFill>
                <a:schemeClr val="tx1"/>
              </a:solidFill>
              <a:prstDash val="solid"/>
              <a:round/>
              <a:headEnd type="none" w="med" len="med"/>
              <a:tailEnd type="none" w="med" len="med"/>
            </a:ln>
          </p:spPr>
        </p:sp>
        <p:sp>
          <p:nvSpPr>
            <p:cNvPr id="27751" name="直接连接符 27751"/>
            <p:cNvSpPr/>
            <p:nvPr/>
          </p:nvSpPr>
          <p:spPr>
            <a:xfrm>
              <a:off x="4785" y="681"/>
              <a:ext cx="0" cy="136"/>
            </a:xfrm>
            <a:prstGeom prst="line">
              <a:avLst/>
            </a:prstGeom>
            <a:ln w="9525" cap="flat" cmpd="sng">
              <a:solidFill>
                <a:schemeClr val="tx1"/>
              </a:solidFill>
              <a:prstDash val="solid"/>
              <a:round/>
              <a:headEnd type="none" w="med" len="med"/>
              <a:tailEnd type="none" w="med" len="med"/>
            </a:ln>
          </p:spPr>
        </p:sp>
        <p:sp>
          <p:nvSpPr>
            <p:cNvPr id="27752" name="直接连接符 27752"/>
            <p:cNvSpPr/>
            <p:nvPr/>
          </p:nvSpPr>
          <p:spPr>
            <a:xfrm>
              <a:off x="3470" y="1270"/>
              <a:ext cx="0" cy="136"/>
            </a:xfrm>
            <a:prstGeom prst="line">
              <a:avLst/>
            </a:prstGeom>
            <a:ln w="9525" cap="flat" cmpd="sng">
              <a:solidFill>
                <a:schemeClr val="tx1"/>
              </a:solidFill>
              <a:prstDash val="solid"/>
              <a:round/>
              <a:headEnd type="none" w="med" len="med"/>
              <a:tailEnd type="none" w="med" len="med"/>
            </a:ln>
          </p:spPr>
        </p:sp>
        <p:sp>
          <p:nvSpPr>
            <p:cNvPr id="27753" name="直接连接符 27753"/>
            <p:cNvSpPr/>
            <p:nvPr/>
          </p:nvSpPr>
          <p:spPr>
            <a:xfrm>
              <a:off x="3561" y="1270"/>
              <a:ext cx="0" cy="136"/>
            </a:xfrm>
            <a:prstGeom prst="line">
              <a:avLst/>
            </a:prstGeom>
            <a:ln w="9525" cap="flat" cmpd="sng">
              <a:solidFill>
                <a:schemeClr val="tx1"/>
              </a:solidFill>
              <a:prstDash val="solid"/>
              <a:round/>
              <a:headEnd type="none" w="med" len="med"/>
              <a:tailEnd type="none" w="med" len="med"/>
            </a:ln>
          </p:spPr>
        </p:sp>
        <p:sp>
          <p:nvSpPr>
            <p:cNvPr id="27754" name="直接连接符 27754"/>
            <p:cNvSpPr/>
            <p:nvPr/>
          </p:nvSpPr>
          <p:spPr>
            <a:xfrm>
              <a:off x="4694" y="1270"/>
              <a:ext cx="0" cy="136"/>
            </a:xfrm>
            <a:prstGeom prst="line">
              <a:avLst/>
            </a:prstGeom>
            <a:ln w="9525" cap="flat" cmpd="sng">
              <a:solidFill>
                <a:schemeClr val="tx1"/>
              </a:solidFill>
              <a:prstDash val="solid"/>
              <a:round/>
              <a:headEnd type="none" w="med" len="med"/>
              <a:tailEnd type="none" w="med" len="med"/>
            </a:ln>
          </p:spPr>
        </p:sp>
        <p:sp>
          <p:nvSpPr>
            <p:cNvPr id="27755" name="直接连接符 27755"/>
            <p:cNvSpPr/>
            <p:nvPr/>
          </p:nvSpPr>
          <p:spPr>
            <a:xfrm>
              <a:off x="4785" y="1270"/>
              <a:ext cx="0" cy="136"/>
            </a:xfrm>
            <a:prstGeom prst="line">
              <a:avLst/>
            </a:prstGeom>
            <a:ln w="9525" cap="flat" cmpd="sng">
              <a:solidFill>
                <a:schemeClr val="tx1"/>
              </a:solidFill>
              <a:prstDash val="solid"/>
              <a:round/>
              <a:headEnd type="none" w="med" len="med"/>
              <a:tailEnd type="none" w="med" len="med"/>
            </a:ln>
          </p:spPr>
        </p:sp>
        <p:sp>
          <p:nvSpPr>
            <p:cNvPr id="27756" name="直接连接符 27756"/>
            <p:cNvSpPr/>
            <p:nvPr/>
          </p:nvSpPr>
          <p:spPr>
            <a:xfrm>
              <a:off x="3288" y="817"/>
              <a:ext cx="1407" cy="0"/>
            </a:xfrm>
            <a:prstGeom prst="line">
              <a:avLst/>
            </a:prstGeom>
            <a:ln w="9525" cap="flat" cmpd="sng">
              <a:solidFill>
                <a:schemeClr val="tx1"/>
              </a:solidFill>
              <a:prstDash val="solid"/>
              <a:round/>
              <a:headEnd type="none" w="med" len="med"/>
              <a:tailEnd type="none" w="med" len="med"/>
            </a:ln>
          </p:spPr>
        </p:sp>
        <p:sp>
          <p:nvSpPr>
            <p:cNvPr id="27757" name="直接连接符 27757"/>
            <p:cNvSpPr/>
            <p:nvPr/>
          </p:nvSpPr>
          <p:spPr>
            <a:xfrm>
              <a:off x="3288" y="1270"/>
              <a:ext cx="1407" cy="0"/>
            </a:xfrm>
            <a:prstGeom prst="line">
              <a:avLst/>
            </a:prstGeom>
            <a:ln w="9525" cap="flat" cmpd="sng">
              <a:solidFill>
                <a:schemeClr val="tx1"/>
              </a:solidFill>
              <a:prstDash val="solid"/>
              <a:round/>
              <a:headEnd type="none" w="med" len="med"/>
              <a:tailEnd type="none" w="med" len="med"/>
            </a:ln>
          </p:spPr>
        </p:sp>
        <p:sp>
          <p:nvSpPr>
            <p:cNvPr id="27758" name="直接连接符 27758"/>
            <p:cNvSpPr/>
            <p:nvPr/>
          </p:nvSpPr>
          <p:spPr>
            <a:xfrm>
              <a:off x="3288" y="817"/>
              <a:ext cx="0" cy="453"/>
            </a:xfrm>
            <a:prstGeom prst="line">
              <a:avLst/>
            </a:prstGeom>
            <a:ln w="9525" cap="flat" cmpd="sng">
              <a:solidFill>
                <a:schemeClr val="tx1"/>
              </a:solidFill>
              <a:prstDash val="solid"/>
              <a:round/>
              <a:headEnd type="none" w="med" len="med"/>
              <a:tailEnd type="none" w="med" len="med"/>
            </a:ln>
          </p:spPr>
        </p:sp>
        <p:sp>
          <p:nvSpPr>
            <p:cNvPr id="27759" name="直接连接符 27759"/>
            <p:cNvSpPr/>
            <p:nvPr/>
          </p:nvSpPr>
          <p:spPr>
            <a:xfrm>
              <a:off x="4695" y="817"/>
              <a:ext cx="45" cy="45"/>
            </a:xfrm>
            <a:prstGeom prst="line">
              <a:avLst/>
            </a:prstGeom>
            <a:ln w="9525" cap="flat" cmpd="sng">
              <a:solidFill>
                <a:schemeClr val="tx1"/>
              </a:solidFill>
              <a:prstDash val="solid"/>
              <a:round/>
              <a:headEnd type="none" w="med" len="med"/>
              <a:tailEnd type="none" w="med" len="med"/>
            </a:ln>
          </p:spPr>
        </p:sp>
        <p:sp>
          <p:nvSpPr>
            <p:cNvPr id="27760" name="直接连接符 27760"/>
            <p:cNvSpPr/>
            <p:nvPr/>
          </p:nvSpPr>
          <p:spPr>
            <a:xfrm flipH="1">
              <a:off x="4740" y="817"/>
              <a:ext cx="45" cy="45"/>
            </a:xfrm>
            <a:prstGeom prst="line">
              <a:avLst/>
            </a:prstGeom>
            <a:ln w="9525" cap="flat" cmpd="sng">
              <a:solidFill>
                <a:schemeClr val="tx1"/>
              </a:solidFill>
              <a:prstDash val="solid"/>
              <a:round/>
              <a:headEnd type="none" w="med" len="med"/>
              <a:tailEnd type="none" w="med" len="med"/>
            </a:ln>
          </p:spPr>
        </p:sp>
        <p:sp>
          <p:nvSpPr>
            <p:cNvPr id="27761" name="直接连接符 27761"/>
            <p:cNvSpPr/>
            <p:nvPr/>
          </p:nvSpPr>
          <p:spPr>
            <a:xfrm flipH="1" flipV="1">
              <a:off x="4740" y="1225"/>
              <a:ext cx="45" cy="45"/>
            </a:xfrm>
            <a:prstGeom prst="line">
              <a:avLst/>
            </a:prstGeom>
            <a:ln w="9525" cap="flat" cmpd="sng">
              <a:solidFill>
                <a:schemeClr val="tx1"/>
              </a:solidFill>
              <a:prstDash val="solid"/>
              <a:round/>
              <a:headEnd type="none" w="med" len="med"/>
              <a:tailEnd type="none" w="med" len="med"/>
            </a:ln>
          </p:spPr>
        </p:sp>
        <p:sp>
          <p:nvSpPr>
            <p:cNvPr id="27762" name="直接连接符 27762"/>
            <p:cNvSpPr/>
            <p:nvPr/>
          </p:nvSpPr>
          <p:spPr>
            <a:xfrm flipV="1">
              <a:off x="4695" y="1225"/>
              <a:ext cx="45" cy="45"/>
            </a:xfrm>
            <a:prstGeom prst="line">
              <a:avLst/>
            </a:prstGeom>
            <a:ln w="9525" cap="flat" cmpd="sng">
              <a:solidFill>
                <a:schemeClr val="tx1"/>
              </a:solidFill>
              <a:prstDash val="solid"/>
              <a:round/>
              <a:headEnd type="none" w="med" len="med"/>
              <a:tailEnd type="none" w="med" len="med"/>
            </a:ln>
          </p:spPr>
        </p:sp>
        <p:sp>
          <p:nvSpPr>
            <p:cNvPr id="27763" name="直接连接符 27763"/>
            <p:cNvSpPr/>
            <p:nvPr/>
          </p:nvSpPr>
          <p:spPr>
            <a:xfrm>
              <a:off x="4785" y="817"/>
              <a:ext cx="91" cy="0"/>
            </a:xfrm>
            <a:prstGeom prst="line">
              <a:avLst/>
            </a:prstGeom>
            <a:ln w="9525" cap="flat" cmpd="sng">
              <a:solidFill>
                <a:schemeClr val="tx1"/>
              </a:solidFill>
              <a:prstDash val="solid"/>
              <a:round/>
              <a:headEnd type="none" w="med" len="med"/>
              <a:tailEnd type="none" w="med" len="med"/>
            </a:ln>
          </p:spPr>
        </p:sp>
        <p:sp>
          <p:nvSpPr>
            <p:cNvPr id="27764" name="直接连接符 27764"/>
            <p:cNvSpPr/>
            <p:nvPr/>
          </p:nvSpPr>
          <p:spPr>
            <a:xfrm>
              <a:off x="4785" y="1270"/>
              <a:ext cx="91" cy="0"/>
            </a:xfrm>
            <a:prstGeom prst="line">
              <a:avLst/>
            </a:prstGeom>
            <a:ln w="9525" cap="flat" cmpd="sng">
              <a:solidFill>
                <a:schemeClr val="tx1"/>
              </a:solidFill>
              <a:prstDash val="solid"/>
              <a:round/>
              <a:headEnd type="none" w="med" len="med"/>
              <a:tailEnd type="none" w="med" len="med"/>
            </a:ln>
          </p:spPr>
        </p:sp>
        <p:sp>
          <p:nvSpPr>
            <p:cNvPr id="27765" name="直接连接符 27765"/>
            <p:cNvSpPr/>
            <p:nvPr/>
          </p:nvSpPr>
          <p:spPr>
            <a:xfrm>
              <a:off x="4876" y="817"/>
              <a:ext cx="0" cy="453"/>
            </a:xfrm>
            <a:prstGeom prst="line">
              <a:avLst/>
            </a:prstGeom>
            <a:ln w="9525" cap="flat" cmpd="sng">
              <a:solidFill>
                <a:schemeClr val="tx1"/>
              </a:solidFill>
              <a:prstDash val="solid"/>
              <a:round/>
              <a:headEnd type="none" w="med" len="med"/>
              <a:tailEnd type="none" w="med" len="med"/>
            </a:ln>
          </p:spPr>
        </p:sp>
        <p:sp>
          <p:nvSpPr>
            <p:cNvPr id="27766" name="直接连接符 27766"/>
            <p:cNvSpPr/>
            <p:nvPr/>
          </p:nvSpPr>
          <p:spPr>
            <a:xfrm>
              <a:off x="3515" y="953"/>
              <a:ext cx="726" cy="0"/>
            </a:xfrm>
            <a:prstGeom prst="line">
              <a:avLst/>
            </a:prstGeom>
            <a:ln w="9525" cap="flat" cmpd="sng">
              <a:solidFill>
                <a:schemeClr val="tx1"/>
              </a:solidFill>
              <a:prstDash val="solid"/>
              <a:round/>
              <a:headEnd type="none" w="med" len="med"/>
              <a:tailEnd type="none" w="med" len="med"/>
            </a:ln>
          </p:spPr>
        </p:sp>
        <p:sp>
          <p:nvSpPr>
            <p:cNvPr id="27767" name="直接连接符 27767"/>
            <p:cNvSpPr/>
            <p:nvPr/>
          </p:nvSpPr>
          <p:spPr>
            <a:xfrm>
              <a:off x="3379" y="998"/>
              <a:ext cx="862" cy="0"/>
            </a:xfrm>
            <a:prstGeom prst="line">
              <a:avLst/>
            </a:prstGeom>
            <a:ln w="9525" cap="flat" cmpd="sng">
              <a:solidFill>
                <a:schemeClr val="tx1"/>
              </a:solidFill>
              <a:prstDash val="solid"/>
              <a:round/>
              <a:headEnd type="none" w="med" len="med"/>
              <a:tailEnd type="none" w="med" len="med"/>
            </a:ln>
          </p:spPr>
        </p:sp>
        <p:sp>
          <p:nvSpPr>
            <p:cNvPr id="27768" name="直接连接符 27768"/>
            <p:cNvSpPr/>
            <p:nvPr/>
          </p:nvSpPr>
          <p:spPr>
            <a:xfrm>
              <a:off x="3379" y="1044"/>
              <a:ext cx="862" cy="0"/>
            </a:xfrm>
            <a:prstGeom prst="line">
              <a:avLst/>
            </a:prstGeom>
            <a:ln w="9525" cap="flat" cmpd="sng">
              <a:solidFill>
                <a:schemeClr val="tx1"/>
              </a:solidFill>
              <a:prstDash val="solid"/>
              <a:round/>
              <a:headEnd type="none" w="med" len="med"/>
              <a:tailEnd type="none" w="med" len="med"/>
            </a:ln>
          </p:spPr>
        </p:sp>
        <p:sp>
          <p:nvSpPr>
            <p:cNvPr id="27769" name="直接连接符 27769"/>
            <p:cNvSpPr/>
            <p:nvPr/>
          </p:nvSpPr>
          <p:spPr>
            <a:xfrm>
              <a:off x="3379" y="998"/>
              <a:ext cx="0" cy="46"/>
            </a:xfrm>
            <a:prstGeom prst="line">
              <a:avLst/>
            </a:prstGeom>
            <a:ln w="9525" cap="flat" cmpd="sng">
              <a:solidFill>
                <a:schemeClr val="tx1"/>
              </a:solidFill>
              <a:prstDash val="solid"/>
              <a:round/>
              <a:headEnd type="none" w="med" len="med"/>
              <a:tailEnd type="none" w="med" len="med"/>
            </a:ln>
          </p:spPr>
        </p:sp>
        <p:sp>
          <p:nvSpPr>
            <p:cNvPr id="27770" name="直接连接符 27770"/>
            <p:cNvSpPr/>
            <p:nvPr/>
          </p:nvSpPr>
          <p:spPr>
            <a:xfrm>
              <a:off x="3515" y="953"/>
              <a:ext cx="0" cy="45"/>
            </a:xfrm>
            <a:prstGeom prst="line">
              <a:avLst/>
            </a:prstGeom>
            <a:ln w="9525" cap="flat" cmpd="sng">
              <a:solidFill>
                <a:schemeClr val="tx1"/>
              </a:solidFill>
              <a:prstDash val="solid"/>
              <a:round/>
              <a:headEnd type="none" w="med" len="med"/>
              <a:tailEnd type="none" w="med" len="med"/>
            </a:ln>
          </p:spPr>
        </p:sp>
        <p:sp>
          <p:nvSpPr>
            <p:cNvPr id="27771" name="直接连接符 27771"/>
            <p:cNvSpPr/>
            <p:nvPr/>
          </p:nvSpPr>
          <p:spPr>
            <a:xfrm flipV="1">
              <a:off x="4241" y="953"/>
              <a:ext cx="499" cy="45"/>
            </a:xfrm>
            <a:prstGeom prst="line">
              <a:avLst/>
            </a:prstGeom>
            <a:ln w="9525" cap="flat" cmpd="sng">
              <a:solidFill>
                <a:schemeClr val="tx1"/>
              </a:solidFill>
              <a:prstDash val="solid"/>
              <a:round/>
              <a:headEnd type="none" w="med" len="med"/>
              <a:tailEnd type="none" w="med" len="med"/>
            </a:ln>
          </p:spPr>
        </p:sp>
        <p:sp>
          <p:nvSpPr>
            <p:cNvPr id="27772" name="直接连接符 27772"/>
            <p:cNvSpPr/>
            <p:nvPr/>
          </p:nvSpPr>
          <p:spPr>
            <a:xfrm flipV="1">
              <a:off x="4241" y="998"/>
              <a:ext cx="499" cy="46"/>
            </a:xfrm>
            <a:prstGeom prst="line">
              <a:avLst/>
            </a:prstGeom>
            <a:ln w="9525" cap="flat" cmpd="sng">
              <a:solidFill>
                <a:schemeClr val="tx1"/>
              </a:solidFill>
              <a:prstDash val="solid"/>
              <a:round/>
              <a:headEnd type="none" w="med" len="med"/>
              <a:tailEnd type="none" w="med" len="med"/>
            </a:ln>
          </p:spPr>
        </p:sp>
        <p:sp>
          <p:nvSpPr>
            <p:cNvPr id="27773" name="直接连接符 27773"/>
            <p:cNvSpPr/>
            <p:nvPr/>
          </p:nvSpPr>
          <p:spPr>
            <a:xfrm flipV="1">
              <a:off x="4241" y="907"/>
              <a:ext cx="499" cy="46"/>
            </a:xfrm>
            <a:prstGeom prst="line">
              <a:avLst/>
            </a:prstGeom>
            <a:ln w="9525" cap="flat" cmpd="sng">
              <a:solidFill>
                <a:schemeClr val="tx1"/>
              </a:solidFill>
              <a:prstDash val="solid"/>
              <a:round/>
              <a:headEnd type="none" w="med" len="med"/>
              <a:tailEnd type="none" w="med" len="med"/>
            </a:ln>
          </p:spPr>
        </p:sp>
        <p:sp>
          <p:nvSpPr>
            <p:cNvPr id="27774" name="直接连接符 27774"/>
            <p:cNvSpPr/>
            <p:nvPr/>
          </p:nvSpPr>
          <p:spPr>
            <a:xfrm>
              <a:off x="4740" y="907"/>
              <a:ext cx="0" cy="46"/>
            </a:xfrm>
            <a:prstGeom prst="line">
              <a:avLst/>
            </a:prstGeom>
            <a:ln w="9525" cap="flat" cmpd="sng">
              <a:solidFill>
                <a:schemeClr val="tx1"/>
              </a:solidFill>
              <a:prstDash val="solid"/>
              <a:round/>
              <a:headEnd type="none" w="med" len="med"/>
              <a:tailEnd type="none" w="med" len="med"/>
            </a:ln>
          </p:spPr>
        </p:sp>
        <p:sp>
          <p:nvSpPr>
            <p:cNvPr id="27775" name="直接连接符 27775"/>
            <p:cNvSpPr/>
            <p:nvPr/>
          </p:nvSpPr>
          <p:spPr>
            <a:xfrm>
              <a:off x="4740" y="953"/>
              <a:ext cx="0" cy="45"/>
            </a:xfrm>
            <a:prstGeom prst="line">
              <a:avLst/>
            </a:prstGeom>
            <a:ln w="9525" cap="flat" cmpd="sng">
              <a:solidFill>
                <a:schemeClr val="tx1"/>
              </a:solidFill>
              <a:prstDash val="solid"/>
              <a:round/>
              <a:headEnd type="none" w="med" len="med"/>
              <a:tailEnd type="none" w="med" len="med"/>
            </a:ln>
          </p:spPr>
        </p:sp>
        <p:sp>
          <p:nvSpPr>
            <p:cNvPr id="27776" name="矩形 27776"/>
            <p:cNvSpPr/>
            <p:nvPr/>
          </p:nvSpPr>
          <p:spPr>
            <a:xfrm>
              <a:off x="3651" y="363"/>
              <a:ext cx="363" cy="91"/>
            </a:xfrm>
            <a:prstGeom prst="rect">
              <a:avLst/>
            </a:prstGeom>
            <a:noFill/>
            <a:ln w="9525" cap="flat" cmpd="sng">
              <a:solidFill>
                <a:schemeClr val="tx1"/>
              </a:solidFill>
              <a:prstDash val="solid"/>
              <a:miter/>
              <a:headEnd type="none" w="med" len="med"/>
              <a:tailEnd type="none" w="med" len="med"/>
            </a:ln>
          </p:spPr>
          <p:txBody>
            <a:bodyPr anchor="t"/>
            <a:p>
              <a:endParaRPr lang="zh-CN" altLang="en-US" dirty="0">
                <a:latin typeface="Times New Roman" panose="02020603050405020304" pitchFamily="18" charset="0"/>
              </a:endParaRPr>
            </a:p>
          </p:txBody>
        </p:sp>
        <p:sp>
          <p:nvSpPr>
            <p:cNvPr id="27777" name="直接连接符 27777"/>
            <p:cNvSpPr/>
            <p:nvPr/>
          </p:nvSpPr>
          <p:spPr>
            <a:xfrm flipH="1" flipV="1">
              <a:off x="3424" y="227"/>
              <a:ext cx="1" cy="771"/>
            </a:xfrm>
            <a:prstGeom prst="line">
              <a:avLst/>
            </a:prstGeom>
            <a:ln w="9525" cap="flat" cmpd="sng">
              <a:solidFill>
                <a:schemeClr val="tx1"/>
              </a:solidFill>
              <a:prstDash val="solid"/>
              <a:round/>
              <a:headEnd type="none" w="med" len="med"/>
              <a:tailEnd type="none" w="med" len="med"/>
            </a:ln>
          </p:spPr>
        </p:sp>
        <p:sp>
          <p:nvSpPr>
            <p:cNvPr id="27778" name="直接连接符 27778"/>
            <p:cNvSpPr/>
            <p:nvPr/>
          </p:nvSpPr>
          <p:spPr>
            <a:xfrm flipH="1">
              <a:off x="3425" y="409"/>
              <a:ext cx="226" cy="0"/>
            </a:xfrm>
            <a:prstGeom prst="line">
              <a:avLst/>
            </a:prstGeom>
            <a:ln w="9525" cap="flat" cmpd="sng">
              <a:solidFill>
                <a:schemeClr val="tx1"/>
              </a:solidFill>
              <a:prstDash val="solid"/>
              <a:round/>
              <a:headEnd type="none" w="med" len="med"/>
              <a:tailEnd type="none" w="med" len="med"/>
            </a:ln>
          </p:spPr>
        </p:sp>
        <p:sp>
          <p:nvSpPr>
            <p:cNvPr id="27779" name="直接连接符 27779"/>
            <p:cNvSpPr/>
            <p:nvPr/>
          </p:nvSpPr>
          <p:spPr>
            <a:xfrm flipH="1">
              <a:off x="4014" y="409"/>
              <a:ext cx="182" cy="0"/>
            </a:xfrm>
            <a:prstGeom prst="line">
              <a:avLst/>
            </a:prstGeom>
            <a:ln w="9525" cap="flat" cmpd="sng">
              <a:solidFill>
                <a:schemeClr val="tx1"/>
              </a:solidFill>
              <a:prstDash val="solid"/>
              <a:round/>
              <a:headEnd type="none" w="med" len="med"/>
              <a:tailEnd type="none" w="med" len="med"/>
            </a:ln>
          </p:spPr>
        </p:sp>
        <p:sp>
          <p:nvSpPr>
            <p:cNvPr id="27780" name="直接连接符 27780"/>
            <p:cNvSpPr/>
            <p:nvPr/>
          </p:nvSpPr>
          <p:spPr>
            <a:xfrm>
              <a:off x="4195" y="227"/>
              <a:ext cx="1" cy="726"/>
            </a:xfrm>
            <a:prstGeom prst="line">
              <a:avLst/>
            </a:prstGeom>
            <a:ln w="9525" cap="flat" cmpd="sng">
              <a:solidFill>
                <a:schemeClr val="tx1"/>
              </a:solidFill>
              <a:prstDash val="solid"/>
              <a:round/>
              <a:headEnd type="none" w="med" len="med"/>
              <a:tailEnd type="none" w="med" len="med"/>
            </a:ln>
          </p:spPr>
        </p:sp>
        <p:grpSp>
          <p:nvGrpSpPr>
            <p:cNvPr id="27781" name="组合 27781"/>
            <p:cNvGrpSpPr/>
            <p:nvPr/>
          </p:nvGrpSpPr>
          <p:grpSpPr>
            <a:xfrm>
              <a:off x="3198" y="681"/>
              <a:ext cx="407" cy="136"/>
              <a:chOff x="0" y="0"/>
              <a:chExt cx="407" cy="136"/>
            </a:xfrm>
          </p:grpSpPr>
          <p:sp>
            <p:nvSpPr>
              <p:cNvPr id="27782" name="直接连接符 27782"/>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783" name="直接连接符 27783"/>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784" name="直接连接符 27784"/>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7785" name="组合 27785"/>
            <p:cNvGrpSpPr/>
            <p:nvPr/>
          </p:nvGrpSpPr>
          <p:grpSpPr>
            <a:xfrm>
              <a:off x="3651" y="681"/>
              <a:ext cx="407" cy="136"/>
              <a:chOff x="0" y="0"/>
              <a:chExt cx="407" cy="136"/>
            </a:xfrm>
          </p:grpSpPr>
          <p:sp>
            <p:nvSpPr>
              <p:cNvPr id="27786" name="直接连接符 27786"/>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787" name="直接连接符 27787"/>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788" name="直接连接符 27788"/>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7789" name="组合 27789"/>
            <p:cNvGrpSpPr/>
            <p:nvPr/>
          </p:nvGrpSpPr>
          <p:grpSpPr>
            <a:xfrm>
              <a:off x="4150" y="681"/>
              <a:ext cx="407" cy="136"/>
              <a:chOff x="0" y="0"/>
              <a:chExt cx="407" cy="136"/>
            </a:xfrm>
          </p:grpSpPr>
          <p:sp>
            <p:nvSpPr>
              <p:cNvPr id="27790" name="直接连接符 27790"/>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791" name="直接连接符 27791"/>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792" name="直接连接符 27792"/>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7793" name="组合 27793"/>
            <p:cNvGrpSpPr/>
            <p:nvPr/>
          </p:nvGrpSpPr>
          <p:grpSpPr>
            <a:xfrm>
              <a:off x="3697" y="1270"/>
              <a:ext cx="407" cy="136"/>
              <a:chOff x="0" y="0"/>
              <a:chExt cx="407" cy="136"/>
            </a:xfrm>
          </p:grpSpPr>
          <p:sp>
            <p:nvSpPr>
              <p:cNvPr id="27794" name="直接连接符 27794"/>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795" name="直接连接符 27795"/>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796" name="直接连接符 27796"/>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grpSp>
          <p:nvGrpSpPr>
            <p:cNvPr id="27797" name="组合 27797"/>
            <p:cNvGrpSpPr/>
            <p:nvPr/>
          </p:nvGrpSpPr>
          <p:grpSpPr>
            <a:xfrm>
              <a:off x="4196" y="1270"/>
              <a:ext cx="407" cy="136"/>
              <a:chOff x="0" y="0"/>
              <a:chExt cx="407" cy="136"/>
            </a:xfrm>
          </p:grpSpPr>
          <p:sp>
            <p:nvSpPr>
              <p:cNvPr id="27798" name="直接连接符 27798"/>
              <p:cNvSpPr/>
              <p:nvPr/>
            </p:nvSpPr>
            <p:spPr>
              <a:xfrm flipH="1">
                <a:off x="0" y="0"/>
                <a:ext cx="90" cy="136"/>
              </a:xfrm>
              <a:prstGeom prst="line">
                <a:avLst/>
              </a:prstGeom>
              <a:ln w="9525" cap="flat" cmpd="sng">
                <a:solidFill>
                  <a:schemeClr val="tx1"/>
                </a:solidFill>
                <a:prstDash val="solid"/>
                <a:round/>
                <a:headEnd type="none" w="med" len="med"/>
                <a:tailEnd type="none" w="med" len="med"/>
              </a:ln>
            </p:spPr>
          </p:sp>
          <p:sp>
            <p:nvSpPr>
              <p:cNvPr id="27799" name="直接连接符 27799"/>
              <p:cNvSpPr/>
              <p:nvPr/>
            </p:nvSpPr>
            <p:spPr>
              <a:xfrm flipH="1">
                <a:off x="181" y="0"/>
                <a:ext cx="90" cy="136"/>
              </a:xfrm>
              <a:prstGeom prst="line">
                <a:avLst/>
              </a:prstGeom>
              <a:ln w="9525" cap="flat" cmpd="sng">
                <a:solidFill>
                  <a:schemeClr val="tx1"/>
                </a:solidFill>
                <a:prstDash val="solid"/>
                <a:round/>
                <a:headEnd type="none" w="med" len="med"/>
                <a:tailEnd type="none" w="med" len="med"/>
              </a:ln>
            </p:spPr>
          </p:sp>
          <p:sp>
            <p:nvSpPr>
              <p:cNvPr id="27800" name="直接连接符 27800"/>
              <p:cNvSpPr/>
              <p:nvPr/>
            </p:nvSpPr>
            <p:spPr>
              <a:xfrm flipH="1">
                <a:off x="317" y="0"/>
                <a:ext cx="90" cy="136"/>
              </a:xfrm>
              <a:prstGeom prst="line">
                <a:avLst/>
              </a:prstGeom>
              <a:ln w="9525" cap="flat" cmpd="sng">
                <a:solidFill>
                  <a:schemeClr val="tx1"/>
                </a:solidFill>
                <a:prstDash val="solid"/>
                <a:round/>
                <a:headEnd type="none" w="med" len="med"/>
                <a:tailEnd type="none" w="med" len="med"/>
              </a:ln>
            </p:spPr>
          </p:sp>
        </p:grpSp>
        <p:sp>
          <p:nvSpPr>
            <p:cNvPr id="27801" name="直接连接符 27801"/>
            <p:cNvSpPr/>
            <p:nvPr/>
          </p:nvSpPr>
          <p:spPr>
            <a:xfrm flipH="1">
              <a:off x="4876" y="681"/>
              <a:ext cx="90" cy="136"/>
            </a:xfrm>
            <a:prstGeom prst="line">
              <a:avLst/>
            </a:prstGeom>
            <a:ln w="9525" cap="flat" cmpd="sng">
              <a:solidFill>
                <a:schemeClr val="tx1"/>
              </a:solidFill>
              <a:prstDash val="solid"/>
              <a:round/>
              <a:headEnd type="none" w="med" len="med"/>
              <a:tailEnd type="none" w="med" len="med"/>
            </a:ln>
          </p:spPr>
        </p:sp>
        <p:sp>
          <p:nvSpPr>
            <p:cNvPr id="27802" name="直接连接符 27802"/>
            <p:cNvSpPr/>
            <p:nvPr/>
          </p:nvSpPr>
          <p:spPr>
            <a:xfrm flipH="1">
              <a:off x="4876" y="908"/>
              <a:ext cx="90" cy="136"/>
            </a:xfrm>
            <a:prstGeom prst="line">
              <a:avLst/>
            </a:prstGeom>
            <a:ln w="9525" cap="flat" cmpd="sng">
              <a:solidFill>
                <a:schemeClr val="tx1"/>
              </a:solidFill>
              <a:prstDash val="solid"/>
              <a:round/>
              <a:headEnd type="none" w="med" len="med"/>
              <a:tailEnd type="none" w="med" len="med"/>
            </a:ln>
          </p:spPr>
        </p:sp>
        <p:sp>
          <p:nvSpPr>
            <p:cNvPr id="27803" name="直接连接符 27803"/>
            <p:cNvSpPr/>
            <p:nvPr/>
          </p:nvSpPr>
          <p:spPr>
            <a:xfrm flipH="1">
              <a:off x="4876" y="1089"/>
              <a:ext cx="90" cy="136"/>
            </a:xfrm>
            <a:prstGeom prst="line">
              <a:avLst/>
            </a:prstGeom>
            <a:ln w="9525" cap="flat" cmpd="sng">
              <a:solidFill>
                <a:schemeClr val="tx1"/>
              </a:solidFill>
              <a:prstDash val="solid"/>
              <a:round/>
              <a:headEnd type="none" w="med" len="med"/>
              <a:tailEnd type="none" w="med" len="med"/>
            </a:ln>
          </p:spPr>
        </p:sp>
        <p:sp>
          <p:nvSpPr>
            <p:cNvPr id="27804" name="直接连接符 27804"/>
            <p:cNvSpPr/>
            <p:nvPr/>
          </p:nvSpPr>
          <p:spPr>
            <a:xfrm flipH="1">
              <a:off x="3198" y="908"/>
              <a:ext cx="90" cy="136"/>
            </a:xfrm>
            <a:prstGeom prst="line">
              <a:avLst/>
            </a:prstGeom>
            <a:ln w="9525" cap="flat" cmpd="sng">
              <a:solidFill>
                <a:schemeClr val="tx1"/>
              </a:solidFill>
              <a:prstDash val="solid"/>
              <a:round/>
              <a:headEnd type="none" w="med" len="med"/>
              <a:tailEnd type="none" w="med" len="med"/>
            </a:ln>
          </p:spPr>
        </p:sp>
        <p:sp>
          <p:nvSpPr>
            <p:cNvPr id="27805" name="直接连接符 27805"/>
            <p:cNvSpPr/>
            <p:nvPr/>
          </p:nvSpPr>
          <p:spPr>
            <a:xfrm flipH="1">
              <a:off x="3198" y="1134"/>
              <a:ext cx="90" cy="136"/>
            </a:xfrm>
            <a:prstGeom prst="line">
              <a:avLst/>
            </a:prstGeom>
            <a:ln w="9525" cap="flat" cmpd="sng">
              <a:solidFill>
                <a:schemeClr val="tx1"/>
              </a:solidFill>
              <a:prstDash val="solid"/>
              <a:round/>
              <a:headEnd type="none" w="med" len="med"/>
              <a:tailEnd type="none" w="med" len="med"/>
            </a:ln>
          </p:spPr>
        </p:sp>
        <p:sp>
          <p:nvSpPr>
            <p:cNvPr id="27806" name="直接连接符 27806"/>
            <p:cNvSpPr/>
            <p:nvPr/>
          </p:nvSpPr>
          <p:spPr>
            <a:xfrm flipH="1">
              <a:off x="3288" y="1270"/>
              <a:ext cx="90" cy="136"/>
            </a:xfrm>
            <a:prstGeom prst="line">
              <a:avLst/>
            </a:prstGeom>
            <a:ln w="9525" cap="flat" cmpd="sng">
              <a:solidFill>
                <a:schemeClr val="tx1"/>
              </a:solidFill>
              <a:prstDash val="solid"/>
              <a:round/>
              <a:headEnd type="none" w="med" len="med"/>
              <a:tailEnd type="none" w="med" len="med"/>
            </a:ln>
          </p:spPr>
        </p:sp>
        <p:sp>
          <p:nvSpPr>
            <p:cNvPr id="27807" name="直接连接符 27807"/>
            <p:cNvSpPr/>
            <p:nvPr/>
          </p:nvSpPr>
          <p:spPr>
            <a:xfrm flipH="1">
              <a:off x="4876" y="1270"/>
              <a:ext cx="90" cy="136"/>
            </a:xfrm>
            <a:prstGeom prst="line">
              <a:avLst/>
            </a:prstGeom>
            <a:ln w="9525" cap="flat" cmpd="sng">
              <a:solidFill>
                <a:schemeClr val="tx1"/>
              </a:solidFill>
              <a:prstDash val="solid"/>
              <a:round/>
              <a:headEnd type="none" w="med" len="med"/>
              <a:tailEnd type="none" w="med" len="med"/>
            </a:ln>
          </p:spPr>
        </p:sp>
        <p:sp>
          <p:nvSpPr>
            <p:cNvPr id="27808" name="直接连接符 27808"/>
            <p:cNvSpPr/>
            <p:nvPr/>
          </p:nvSpPr>
          <p:spPr>
            <a:xfrm flipV="1">
              <a:off x="4332" y="499"/>
              <a:ext cx="181" cy="499"/>
            </a:xfrm>
            <a:prstGeom prst="line">
              <a:avLst/>
            </a:prstGeom>
            <a:ln w="9525" cap="flat" cmpd="sng">
              <a:solidFill>
                <a:schemeClr val="tx1"/>
              </a:solidFill>
              <a:prstDash val="solid"/>
              <a:round/>
              <a:headEnd type="none" w="med" len="med"/>
              <a:tailEnd type="none" w="med" len="med"/>
            </a:ln>
          </p:spPr>
        </p:sp>
        <p:sp>
          <p:nvSpPr>
            <p:cNvPr id="27809" name="直接连接符 27809"/>
            <p:cNvSpPr/>
            <p:nvPr/>
          </p:nvSpPr>
          <p:spPr>
            <a:xfrm>
              <a:off x="839" y="1406"/>
              <a:ext cx="0" cy="227"/>
            </a:xfrm>
            <a:prstGeom prst="line">
              <a:avLst/>
            </a:prstGeom>
            <a:ln w="9525" cap="flat" cmpd="sng">
              <a:solidFill>
                <a:schemeClr val="tx1"/>
              </a:solidFill>
              <a:prstDash val="solid"/>
              <a:round/>
              <a:headEnd type="none" w="med" len="med"/>
              <a:tailEnd type="none" w="med" len="med"/>
            </a:ln>
          </p:spPr>
        </p:sp>
        <p:sp>
          <p:nvSpPr>
            <p:cNvPr id="27810" name="直接连接符 27810"/>
            <p:cNvSpPr/>
            <p:nvPr/>
          </p:nvSpPr>
          <p:spPr>
            <a:xfrm flipH="1">
              <a:off x="204" y="1633"/>
              <a:ext cx="635" cy="0"/>
            </a:xfrm>
            <a:prstGeom prst="line">
              <a:avLst/>
            </a:prstGeom>
            <a:ln w="9525" cap="flat" cmpd="sng">
              <a:solidFill>
                <a:schemeClr val="tx1"/>
              </a:solidFill>
              <a:prstDash val="solid"/>
              <a:round/>
              <a:headEnd type="none" w="med" len="med"/>
              <a:tailEnd type="none" w="med" len="med"/>
            </a:ln>
          </p:spPr>
        </p:sp>
        <p:sp>
          <p:nvSpPr>
            <p:cNvPr id="27811" name="直接连接符 27811"/>
            <p:cNvSpPr/>
            <p:nvPr/>
          </p:nvSpPr>
          <p:spPr>
            <a:xfrm flipH="1">
              <a:off x="204" y="1724"/>
              <a:ext cx="726" cy="0"/>
            </a:xfrm>
            <a:prstGeom prst="line">
              <a:avLst/>
            </a:prstGeom>
            <a:ln w="9525" cap="flat" cmpd="sng">
              <a:solidFill>
                <a:schemeClr val="tx1"/>
              </a:solidFill>
              <a:prstDash val="solid"/>
              <a:round/>
              <a:headEnd type="none" w="med" len="med"/>
              <a:tailEnd type="none" w="med" len="med"/>
            </a:ln>
          </p:spPr>
        </p:sp>
        <p:sp>
          <p:nvSpPr>
            <p:cNvPr id="27812" name="直接连接符 27812"/>
            <p:cNvSpPr/>
            <p:nvPr/>
          </p:nvSpPr>
          <p:spPr>
            <a:xfrm>
              <a:off x="930" y="1406"/>
              <a:ext cx="0" cy="318"/>
            </a:xfrm>
            <a:prstGeom prst="line">
              <a:avLst/>
            </a:prstGeom>
            <a:ln w="9525" cap="flat" cmpd="sng">
              <a:solidFill>
                <a:schemeClr val="tx1"/>
              </a:solidFill>
              <a:prstDash val="solid"/>
              <a:round/>
              <a:headEnd type="none" w="med" len="med"/>
              <a:tailEnd type="none" w="med" len="med"/>
            </a:ln>
          </p:spPr>
        </p:sp>
        <p:sp>
          <p:nvSpPr>
            <p:cNvPr id="27813" name="直接连接符 27813"/>
            <p:cNvSpPr/>
            <p:nvPr/>
          </p:nvSpPr>
          <p:spPr>
            <a:xfrm>
              <a:off x="2064" y="1406"/>
              <a:ext cx="0" cy="681"/>
            </a:xfrm>
            <a:prstGeom prst="line">
              <a:avLst/>
            </a:prstGeom>
            <a:ln w="9525" cap="flat" cmpd="sng">
              <a:solidFill>
                <a:schemeClr val="tx1"/>
              </a:solidFill>
              <a:prstDash val="solid"/>
              <a:round/>
              <a:headEnd type="none" w="med" len="med"/>
              <a:tailEnd type="none" w="med" len="med"/>
            </a:ln>
          </p:spPr>
        </p:sp>
        <p:sp>
          <p:nvSpPr>
            <p:cNvPr id="27814" name="直接连接符 27814"/>
            <p:cNvSpPr/>
            <p:nvPr/>
          </p:nvSpPr>
          <p:spPr>
            <a:xfrm>
              <a:off x="2155" y="1406"/>
              <a:ext cx="0" cy="590"/>
            </a:xfrm>
            <a:prstGeom prst="line">
              <a:avLst/>
            </a:prstGeom>
            <a:ln w="9525" cap="flat" cmpd="sng">
              <a:solidFill>
                <a:schemeClr val="tx1"/>
              </a:solidFill>
              <a:prstDash val="solid"/>
              <a:round/>
              <a:headEnd type="none" w="med" len="med"/>
              <a:tailEnd type="none" w="med" len="med"/>
            </a:ln>
          </p:spPr>
        </p:sp>
        <p:sp>
          <p:nvSpPr>
            <p:cNvPr id="27815" name="直接连接符 27815"/>
            <p:cNvSpPr/>
            <p:nvPr/>
          </p:nvSpPr>
          <p:spPr>
            <a:xfrm flipH="1">
              <a:off x="2064" y="2087"/>
              <a:ext cx="590" cy="0"/>
            </a:xfrm>
            <a:prstGeom prst="line">
              <a:avLst/>
            </a:prstGeom>
            <a:ln w="9525" cap="flat" cmpd="sng">
              <a:solidFill>
                <a:schemeClr val="tx1"/>
              </a:solidFill>
              <a:prstDash val="solid"/>
              <a:round/>
              <a:headEnd type="none" w="med" len="med"/>
              <a:tailEnd type="none" w="med" len="med"/>
            </a:ln>
          </p:spPr>
        </p:sp>
        <p:sp>
          <p:nvSpPr>
            <p:cNvPr id="27816" name="直接连接符 27816"/>
            <p:cNvSpPr/>
            <p:nvPr/>
          </p:nvSpPr>
          <p:spPr>
            <a:xfrm>
              <a:off x="2155" y="1996"/>
              <a:ext cx="1315" cy="0"/>
            </a:xfrm>
            <a:prstGeom prst="line">
              <a:avLst/>
            </a:prstGeom>
            <a:ln w="9525" cap="flat" cmpd="sng">
              <a:solidFill>
                <a:schemeClr val="tx1"/>
              </a:solidFill>
              <a:prstDash val="solid"/>
              <a:round/>
              <a:headEnd type="none" w="med" len="med"/>
              <a:tailEnd type="none" w="med" len="med"/>
            </a:ln>
          </p:spPr>
        </p:sp>
        <p:sp>
          <p:nvSpPr>
            <p:cNvPr id="27817" name="直接连接符 27817"/>
            <p:cNvSpPr/>
            <p:nvPr/>
          </p:nvSpPr>
          <p:spPr>
            <a:xfrm>
              <a:off x="2745" y="2087"/>
              <a:ext cx="816" cy="0"/>
            </a:xfrm>
            <a:prstGeom prst="line">
              <a:avLst/>
            </a:prstGeom>
            <a:ln w="9525" cap="flat" cmpd="sng">
              <a:solidFill>
                <a:schemeClr val="tx1"/>
              </a:solidFill>
              <a:prstDash val="solid"/>
              <a:round/>
              <a:headEnd type="none" w="med" len="med"/>
              <a:tailEnd type="none" w="med" len="med"/>
            </a:ln>
          </p:spPr>
        </p:sp>
        <p:sp>
          <p:nvSpPr>
            <p:cNvPr id="27818" name="直接连接符 27818"/>
            <p:cNvSpPr/>
            <p:nvPr/>
          </p:nvSpPr>
          <p:spPr>
            <a:xfrm>
              <a:off x="2654" y="2087"/>
              <a:ext cx="0" cy="181"/>
            </a:xfrm>
            <a:prstGeom prst="line">
              <a:avLst/>
            </a:prstGeom>
            <a:ln w="9525" cap="flat" cmpd="sng">
              <a:solidFill>
                <a:schemeClr val="tx1"/>
              </a:solidFill>
              <a:prstDash val="solid"/>
              <a:round/>
              <a:headEnd type="none" w="med" len="med"/>
              <a:tailEnd type="none" w="med" len="med"/>
            </a:ln>
          </p:spPr>
        </p:sp>
        <p:sp>
          <p:nvSpPr>
            <p:cNvPr id="27819" name="直接连接符 27819"/>
            <p:cNvSpPr/>
            <p:nvPr/>
          </p:nvSpPr>
          <p:spPr>
            <a:xfrm>
              <a:off x="2745" y="2087"/>
              <a:ext cx="0" cy="181"/>
            </a:xfrm>
            <a:prstGeom prst="line">
              <a:avLst/>
            </a:prstGeom>
            <a:ln w="9525" cap="flat" cmpd="sng">
              <a:solidFill>
                <a:schemeClr val="tx1"/>
              </a:solidFill>
              <a:prstDash val="solid"/>
              <a:round/>
              <a:headEnd type="none" w="med" len="med"/>
              <a:tailEnd type="none" w="med" len="med"/>
            </a:ln>
          </p:spPr>
        </p:sp>
        <p:sp>
          <p:nvSpPr>
            <p:cNvPr id="27820" name="直接连接符 27820"/>
            <p:cNvSpPr/>
            <p:nvPr/>
          </p:nvSpPr>
          <p:spPr>
            <a:xfrm>
              <a:off x="3470" y="1406"/>
              <a:ext cx="0" cy="590"/>
            </a:xfrm>
            <a:prstGeom prst="line">
              <a:avLst/>
            </a:prstGeom>
            <a:ln w="9525" cap="flat" cmpd="sng">
              <a:solidFill>
                <a:schemeClr val="tx1"/>
              </a:solidFill>
              <a:prstDash val="solid"/>
              <a:round/>
              <a:headEnd type="none" w="med" len="med"/>
              <a:tailEnd type="none" w="med" len="med"/>
            </a:ln>
          </p:spPr>
        </p:sp>
        <p:sp>
          <p:nvSpPr>
            <p:cNvPr id="27821" name="直接连接符 27821"/>
            <p:cNvSpPr/>
            <p:nvPr/>
          </p:nvSpPr>
          <p:spPr>
            <a:xfrm>
              <a:off x="3561" y="1406"/>
              <a:ext cx="0" cy="681"/>
            </a:xfrm>
            <a:prstGeom prst="line">
              <a:avLst/>
            </a:prstGeom>
            <a:ln w="9525" cap="flat" cmpd="sng">
              <a:solidFill>
                <a:schemeClr val="tx1"/>
              </a:solidFill>
              <a:prstDash val="solid"/>
              <a:round/>
              <a:headEnd type="none" w="med" len="med"/>
              <a:tailEnd type="none" w="med" len="med"/>
            </a:ln>
          </p:spPr>
        </p:sp>
        <p:sp>
          <p:nvSpPr>
            <p:cNvPr id="27822" name="直接连接符 27822"/>
            <p:cNvSpPr/>
            <p:nvPr/>
          </p:nvSpPr>
          <p:spPr>
            <a:xfrm flipV="1">
              <a:off x="4695" y="273"/>
              <a:ext cx="0" cy="408"/>
            </a:xfrm>
            <a:prstGeom prst="line">
              <a:avLst/>
            </a:prstGeom>
            <a:ln w="9525" cap="flat" cmpd="sng">
              <a:solidFill>
                <a:schemeClr val="tx1"/>
              </a:solidFill>
              <a:prstDash val="solid"/>
              <a:round/>
              <a:headEnd type="none" w="med" len="med"/>
              <a:tailEnd type="none" w="med" len="med"/>
            </a:ln>
          </p:spPr>
        </p:sp>
        <p:sp>
          <p:nvSpPr>
            <p:cNvPr id="27823" name="直接连接符 27823"/>
            <p:cNvSpPr/>
            <p:nvPr/>
          </p:nvSpPr>
          <p:spPr>
            <a:xfrm flipV="1">
              <a:off x="4786" y="363"/>
              <a:ext cx="0" cy="318"/>
            </a:xfrm>
            <a:prstGeom prst="line">
              <a:avLst/>
            </a:prstGeom>
            <a:ln w="9525" cap="flat" cmpd="sng">
              <a:solidFill>
                <a:schemeClr val="tx1"/>
              </a:solidFill>
              <a:prstDash val="solid"/>
              <a:round/>
              <a:headEnd type="none" w="med" len="med"/>
              <a:tailEnd type="none" w="med" len="med"/>
            </a:ln>
          </p:spPr>
        </p:sp>
        <p:sp>
          <p:nvSpPr>
            <p:cNvPr id="27824" name="直接连接符 27824"/>
            <p:cNvSpPr/>
            <p:nvPr/>
          </p:nvSpPr>
          <p:spPr>
            <a:xfrm>
              <a:off x="4695" y="273"/>
              <a:ext cx="590" cy="0"/>
            </a:xfrm>
            <a:prstGeom prst="line">
              <a:avLst/>
            </a:prstGeom>
            <a:ln w="9525" cap="flat" cmpd="sng">
              <a:solidFill>
                <a:schemeClr val="tx1"/>
              </a:solidFill>
              <a:prstDash val="solid"/>
              <a:round/>
              <a:headEnd type="none" w="med" len="med"/>
              <a:tailEnd type="none" w="med" len="med"/>
            </a:ln>
          </p:spPr>
        </p:sp>
        <p:sp>
          <p:nvSpPr>
            <p:cNvPr id="27825" name="直接连接符 27825"/>
            <p:cNvSpPr/>
            <p:nvPr/>
          </p:nvSpPr>
          <p:spPr>
            <a:xfrm>
              <a:off x="4786" y="363"/>
              <a:ext cx="499" cy="0"/>
            </a:xfrm>
            <a:prstGeom prst="line">
              <a:avLst/>
            </a:prstGeom>
            <a:ln w="9525" cap="flat" cmpd="sng">
              <a:solidFill>
                <a:schemeClr val="tx1"/>
              </a:solidFill>
              <a:prstDash val="solid"/>
              <a:round/>
              <a:headEnd type="none" w="med" len="med"/>
              <a:tailEnd type="none" w="med" len="med"/>
            </a:ln>
          </p:spPr>
        </p:sp>
        <p:sp>
          <p:nvSpPr>
            <p:cNvPr id="27826" name="直接连接符 27826"/>
            <p:cNvSpPr/>
            <p:nvPr/>
          </p:nvSpPr>
          <p:spPr>
            <a:xfrm>
              <a:off x="5013" y="499"/>
              <a:ext cx="317" cy="0"/>
            </a:xfrm>
            <a:prstGeom prst="line">
              <a:avLst/>
            </a:prstGeom>
            <a:ln w="9525" cap="flat" cmpd="sng">
              <a:solidFill>
                <a:schemeClr val="tx1"/>
              </a:solidFill>
              <a:prstDash val="solid"/>
              <a:round/>
              <a:headEnd type="none" w="med" len="med"/>
              <a:tailEnd type="triangle" w="med" len="med"/>
            </a:ln>
          </p:spPr>
        </p:sp>
        <p:sp>
          <p:nvSpPr>
            <p:cNvPr id="27827" name="文本框 27827"/>
            <p:cNvSpPr txBox="1"/>
            <p:nvPr/>
          </p:nvSpPr>
          <p:spPr>
            <a:xfrm>
              <a:off x="0" y="272"/>
              <a:ext cx="793" cy="250"/>
            </a:xfrm>
            <a:prstGeom prst="rect">
              <a:avLst/>
            </a:prstGeom>
            <a:noFill/>
            <a:ln w="9525">
              <a:noFill/>
            </a:ln>
          </p:spPr>
          <p:txBody>
            <a:bodyPr anchor="t">
              <a:spAutoFit/>
            </a:bodyPr>
            <a:p>
              <a:pPr>
                <a:spcBef>
                  <a:spcPct val="50000"/>
                </a:spcBef>
              </a:pPr>
              <a:r>
                <a:rPr lang="zh-CN" altLang="en-US" sz="2000" b="1" dirty="0">
                  <a:latin typeface="Times New Roman" panose="02020603050405020304" pitchFamily="18" charset="0"/>
                </a:rPr>
                <a:t>窄</a:t>
              </a:r>
              <a:r>
                <a:rPr lang="en-US" altLang="zh-CN" sz="2000" b="1" dirty="0">
                  <a:latin typeface="Times New Roman" panose="02020603050405020304" pitchFamily="18" charset="0"/>
                </a:rPr>
                <a:t>PWM</a:t>
              </a:r>
              <a:endParaRPr lang="en-US" altLang="zh-CN" sz="2000" b="1" dirty="0">
                <a:latin typeface="Times New Roman" panose="02020603050405020304" pitchFamily="18" charset="0"/>
              </a:endParaRPr>
            </a:p>
          </p:txBody>
        </p:sp>
        <p:sp>
          <p:nvSpPr>
            <p:cNvPr id="27828" name="矩形 27828"/>
            <p:cNvSpPr/>
            <p:nvPr/>
          </p:nvSpPr>
          <p:spPr>
            <a:xfrm>
              <a:off x="748" y="0"/>
              <a:ext cx="907"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18" charset="0"/>
                </a:rPr>
                <a:t>脉冲源</a:t>
              </a:r>
              <a:endParaRPr lang="zh-CN" altLang="en-US" sz="2000" b="1" dirty="0">
                <a:latin typeface="Times New Roman" panose="02020603050405020304" pitchFamily="18" charset="0"/>
              </a:endParaRPr>
            </a:p>
          </p:txBody>
        </p:sp>
        <p:sp>
          <p:nvSpPr>
            <p:cNvPr id="27829" name="矩形 27829"/>
            <p:cNvSpPr/>
            <p:nvPr/>
          </p:nvSpPr>
          <p:spPr>
            <a:xfrm>
              <a:off x="3334"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18" charset="0"/>
                </a:rPr>
                <a:t>脉冲源</a:t>
              </a:r>
              <a:endParaRPr lang="zh-CN" altLang="en-US" sz="2000" b="1" dirty="0">
                <a:latin typeface="Times New Roman" panose="02020603050405020304" pitchFamily="18" charset="0"/>
              </a:endParaRPr>
            </a:p>
          </p:txBody>
        </p:sp>
        <p:sp>
          <p:nvSpPr>
            <p:cNvPr id="27830" name="文本框 27830"/>
            <p:cNvSpPr txBox="1"/>
            <p:nvPr/>
          </p:nvSpPr>
          <p:spPr>
            <a:xfrm>
              <a:off x="2562" y="272"/>
              <a:ext cx="793" cy="250"/>
            </a:xfrm>
            <a:prstGeom prst="rect">
              <a:avLst/>
            </a:prstGeom>
            <a:noFill/>
            <a:ln w="9525">
              <a:noFill/>
            </a:ln>
          </p:spPr>
          <p:txBody>
            <a:bodyPr anchor="t">
              <a:spAutoFit/>
            </a:bodyPr>
            <a:p>
              <a:pPr>
                <a:spcBef>
                  <a:spcPct val="50000"/>
                </a:spcBef>
              </a:pPr>
              <a:r>
                <a:rPr lang="zh-CN" altLang="en-US" sz="2000" b="1" dirty="0">
                  <a:latin typeface="Times New Roman" panose="02020603050405020304" pitchFamily="18" charset="0"/>
                </a:rPr>
                <a:t>窄</a:t>
              </a:r>
              <a:r>
                <a:rPr lang="en-US" altLang="zh-CN" sz="2000" b="1" dirty="0">
                  <a:latin typeface="Times New Roman" panose="02020603050405020304" pitchFamily="18" charset="0"/>
                </a:rPr>
                <a:t>PWM</a:t>
              </a:r>
              <a:endParaRPr lang="en-US" altLang="zh-CN" sz="2000" b="1" dirty="0">
                <a:latin typeface="Times New Roman" panose="02020603050405020304" pitchFamily="18" charset="0"/>
              </a:endParaRPr>
            </a:p>
          </p:txBody>
        </p:sp>
      </p:grpSp>
      <p:sp>
        <p:nvSpPr>
          <p:cNvPr id="11" name="文本框 10"/>
          <p:cNvSpPr txBox="1"/>
          <p:nvPr/>
        </p:nvSpPr>
        <p:spPr>
          <a:xfrm>
            <a:off x="4070350" y="114935"/>
            <a:ext cx="3626485"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5. 3 </a:t>
            </a:r>
            <a:r>
              <a:rPr lang="zh-CN" altLang="en-US" dirty="0">
                <a:solidFill>
                  <a:schemeClr val="bg1"/>
                </a:solidFill>
                <a:latin typeface="Times New Roman" panose="02020603050405020304" pitchFamily="18" charset="0"/>
                <a:sym typeface="+mn-ea"/>
              </a:rPr>
              <a:t>智能阀门定位器</a:t>
            </a:r>
            <a:endParaRPr lang="zh-CN" altLang="en-US"/>
          </a:p>
        </p:txBody>
      </p:sp>
    </p:spTree>
  </p:cSld>
  <p:clrMapOvr>
    <a:masterClrMapping/>
  </p:clrMapOvr>
  <p:transition spd="slow" advClick="0">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矩形 5121"/>
          <p:cNvSpPr/>
          <p:nvPr/>
        </p:nvSpPr>
        <p:spPr>
          <a:xfrm>
            <a:off x="7320598" y="5805488"/>
            <a:ext cx="1224280" cy="368935"/>
          </a:xfrm>
          <a:prstGeom prst="rect">
            <a:avLst/>
          </a:prstGeom>
          <a:noFill/>
          <a:ln w="9525">
            <a:noFill/>
          </a:ln>
        </p:spPr>
        <p:txBody>
          <a:bodyPr wrap="none" lIns="0" tIns="0" rIns="0" bIns="0" anchor="t">
            <a:spAutoFit/>
          </a:bodyPr>
          <a:p>
            <a:pPr algn="ctr" eaLnBrk="0" hangingPunct="0"/>
            <a:r>
              <a:rPr lang="zh-CN" altLang="en-US" sz="2400" b="1" dirty="0">
                <a:latin typeface="Arial" panose="020B0604020202020204" pitchFamily="34" charset="0"/>
              </a:rPr>
              <a:t>电子组件</a:t>
            </a:r>
            <a:endParaRPr lang="zh-CN" altLang="en-US" sz="2400" b="1" dirty="0">
              <a:latin typeface="Arial" panose="020B0604020202020204" pitchFamily="34" charset="0"/>
            </a:endParaRPr>
          </a:p>
        </p:txBody>
      </p:sp>
      <p:sp>
        <p:nvSpPr>
          <p:cNvPr id="4098" name="矩形 5122"/>
          <p:cNvSpPr/>
          <p:nvPr/>
        </p:nvSpPr>
        <p:spPr>
          <a:xfrm>
            <a:off x="2856706" y="5805488"/>
            <a:ext cx="1530350" cy="368935"/>
          </a:xfrm>
          <a:prstGeom prst="rect">
            <a:avLst/>
          </a:prstGeom>
          <a:noFill/>
          <a:ln w="9525">
            <a:noFill/>
          </a:ln>
        </p:spPr>
        <p:txBody>
          <a:bodyPr wrap="none" lIns="0" tIns="0" rIns="0" bIns="0" anchor="t">
            <a:spAutoFit/>
          </a:bodyPr>
          <a:p>
            <a:pPr algn="ctr" eaLnBrk="0" hangingPunct="0"/>
            <a:r>
              <a:rPr lang="zh-CN" altLang="en-US" sz="2400" b="1" dirty="0">
                <a:latin typeface="Arial" panose="020B0604020202020204" pitchFamily="34" charset="0"/>
              </a:rPr>
              <a:t>传感器组件</a:t>
            </a:r>
            <a:endParaRPr lang="zh-CN" altLang="en-US" sz="2400" b="1" dirty="0">
              <a:latin typeface="Arial" panose="020B0604020202020204" pitchFamily="34" charset="0"/>
            </a:endParaRPr>
          </a:p>
        </p:txBody>
      </p:sp>
      <p:grpSp>
        <p:nvGrpSpPr>
          <p:cNvPr id="4099" name="组合 5123"/>
          <p:cNvGrpSpPr/>
          <p:nvPr/>
        </p:nvGrpSpPr>
        <p:grpSpPr>
          <a:xfrm>
            <a:off x="2135188" y="1484313"/>
            <a:ext cx="7893050" cy="4318000"/>
            <a:chOff x="0" y="0"/>
            <a:chExt cx="4972" cy="2720"/>
          </a:xfrm>
        </p:grpSpPr>
        <p:sp>
          <p:nvSpPr>
            <p:cNvPr id="4100" name="矩形 5124"/>
            <p:cNvSpPr/>
            <p:nvPr/>
          </p:nvSpPr>
          <p:spPr>
            <a:xfrm>
              <a:off x="457" y="144"/>
              <a:ext cx="907" cy="408"/>
            </a:xfrm>
            <a:prstGeom prst="rect">
              <a:avLst/>
            </a:prstGeom>
            <a:noFill/>
            <a:ln w="9525" cap="flat" cmpd="sng">
              <a:solidFill>
                <a:schemeClr val="tx1"/>
              </a:solidFill>
              <a:prstDash val="solid"/>
              <a:miter/>
              <a:headEnd type="none" w="med" len="med"/>
              <a:tailEnd type="none" w="med" len="med"/>
            </a:ln>
          </p:spPr>
          <p:txBody>
            <a:bodyPr wrap="none" lIns="90488" tIns="44450" rIns="90488" bIns="44450" anchor="ctr"/>
            <a:p>
              <a:pPr algn="ctr"/>
              <a:r>
                <a:rPr lang="en-US" altLang="zh-CN" sz="1800" b="1" dirty="0">
                  <a:latin typeface="Arial" panose="020B0604020202020204" pitchFamily="34" charset="0"/>
                </a:rPr>
                <a:t>A/D</a:t>
              </a:r>
              <a:r>
                <a:rPr lang="zh-CN" altLang="en-US" sz="1800" b="1" dirty="0">
                  <a:latin typeface="Arial" panose="020B0604020202020204" pitchFamily="34" charset="0"/>
                </a:rPr>
                <a:t>转换器</a:t>
              </a:r>
              <a:endParaRPr lang="zh-CN" altLang="en-US" sz="1800" b="1" dirty="0">
                <a:latin typeface="Arial" panose="020B0604020202020204" pitchFamily="34" charset="0"/>
              </a:endParaRPr>
            </a:p>
          </p:txBody>
        </p:sp>
        <p:sp>
          <p:nvSpPr>
            <p:cNvPr id="4101" name="矩形 5125"/>
            <p:cNvSpPr/>
            <p:nvPr/>
          </p:nvSpPr>
          <p:spPr>
            <a:xfrm>
              <a:off x="172" y="936"/>
              <a:ext cx="861" cy="312"/>
            </a:xfrm>
            <a:prstGeom prst="rect">
              <a:avLst/>
            </a:prstGeom>
            <a:noFill/>
            <a:ln w="9525" cap="flat" cmpd="sng">
              <a:solidFill>
                <a:schemeClr val="tx1"/>
              </a:solidFill>
              <a:prstDash val="solid"/>
              <a:miter/>
              <a:headEnd type="none" w="med" len="med"/>
              <a:tailEnd type="none" w="med" len="med"/>
            </a:ln>
          </p:spPr>
          <p:txBody>
            <a:bodyPr wrap="none" lIns="90488" tIns="44450" rIns="90488" bIns="44450" anchor="ctr"/>
            <a:p>
              <a:pPr algn="ctr"/>
              <a:r>
                <a:rPr lang="zh-CN" altLang="en-US" sz="1800" b="1" dirty="0">
                  <a:latin typeface="Arial" panose="020B0604020202020204" pitchFamily="34" charset="0"/>
                </a:rPr>
                <a:t>温度传感器</a:t>
              </a:r>
              <a:endParaRPr lang="zh-CN" altLang="en-US" sz="1800" b="1" dirty="0">
                <a:latin typeface="Arial" panose="020B0604020202020204" pitchFamily="34" charset="0"/>
              </a:endParaRPr>
            </a:p>
          </p:txBody>
        </p:sp>
        <p:sp>
          <p:nvSpPr>
            <p:cNvPr id="4102" name="直接连接符 5126"/>
            <p:cNvSpPr/>
            <p:nvPr/>
          </p:nvSpPr>
          <p:spPr>
            <a:xfrm>
              <a:off x="649" y="576"/>
              <a:ext cx="0" cy="336"/>
            </a:xfrm>
            <a:prstGeom prst="line">
              <a:avLst/>
            </a:prstGeom>
            <a:ln w="9525" cap="flat" cmpd="sng">
              <a:solidFill>
                <a:schemeClr val="tx1"/>
              </a:solidFill>
              <a:prstDash val="solid"/>
              <a:round/>
              <a:headEnd type="triangle" w="med" len="med"/>
              <a:tailEnd type="none" w="med" len="med"/>
            </a:ln>
          </p:spPr>
        </p:sp>
        <p:sp>
          <p:nvSpPr>
            <p:cNvPr id="4103" name="矩形 5127"/>
            <p:cNvSpPr/>
            <p:nvPr/>
          </p:nvSpPr>
          <p:spPr>
            <a:xfrm>
              <a:off x="700" y="1728"/>
              <a:ext cx="861" cy="456"/>
            </a:xfrm>
            <a:prstGeom prst="rect">
              <a:avLst/>
            </a:prstGeom>
            <a:noFill/>
            <a:ln w="9525" cap="flat" cmpd="sng">
              <a:solidFill>
                <a:schemeClr val="tx1"/>
              </a:solidFill>
              <a:prstDash val="solid"/>
              <a:miter/>
              <a:headEnd type="none" w="med" len="med"/>
              <a:tailEnd type="none" w="med" len="med"/>
            </a:ln>
          </p:spPr>
          <p:txBody>
            <a:bodyPr wrap="none" lIns="90488" tIns="44450" rIns="90488" bIns="44450" anchor="ctr"/>
            <a:p>
              <a:pPr algn="ctr"/>
              <a:r>
                <a:rPr lang="zh-CN" altLang="en-US" sz="1800" b="1" dirty="0">
                  <a:latin typeface="Arial" panose="020B0604020202020204" pitchFamily="34" charset="0"/>
                </a:rPr>
                <a:t>电容传感器</a:t>
              </a:r>
              <a:endParaRPr lang="zh-CN" altLang="en-US" sz="1800" b="1" dirty="0">
                <a:latin typeface="Arial" panose="020B0604020202020204" pitchFamily="34" charset="0"/>
              </a:endParaRPr>
            </a:p>
          </p:txBody>
        </p:sp>
        <p:sp>
          <p:nvSpPr>
            <p:cNvPr id="4104" name="直接连接符 5128"/>
            <p:cNvSpPr/>
            <p:nvPr/>
          </p:nvSpPr>
          <p:spPr>
            <a:xfrm>
              <a:off x="1177" y="543"/>
              <a:ext cx="0" cy="1179"/>
            </a:xfrm>
            <a:prstGeom prst="line">
              <a:avLst/>
            </a:prstGeom>
            <a:ln w="9525" cap="flat" cmpd="sng">
              <a:solidFill>
                <a:schemeClr val="tx1"/>
              </a:solidFill>
              <a:prstDash val="solid"/>
              <a:round/>
              <a:headEnd type="triangle" w="med" len="med"/>
              <a:tailEnd type="none" w="med" len="med"/>
            </a:ln>
          </p:spPr>
        </p:sp>
        <p:sp>
          <p:nvSpPr>
            <p:cNvPr id="4105" name="直接连接符 5129"/>
            <p:cNvSpPr/>
            <p:nvPr/>
          </p:nvSpPr>
          <p:spPr>
            <a:xfrm>
              <a:off x="520" y="1944"/>
              <a:ext cx="181" cy="0"/>
            </a:xfrm>
            <a:prstGeom prst="line">
              <a:avLst/>
            </a:prstGeom>
            <a:ln w="9525" cap="flat" cmpd="sng">
              <a:solidFill>
                <a:schemeClr val="tx1"/>
              </a:solidFill>
              <a:prstDash val="solid"/>
              <a:round/>
              <a:headEnd type="none" w="med" len="med"/>
              <a:tailEnd type="triangle" w="med" len="med"/>
            </a:ln>
          </p:spPr>
        </p:sp>
        <p:sp>
          <p:nvSpPr>
            <p:cNvPr id="4106" name="直接连接符 5130"/>
            <p:cNvSpPr/>
            <p:nvPr/>
          </p:nvSpPr>
          <p:spPr>
            <a:xfrm>
              <a:off x="1561" y="1944"/>
              <a:ext cx="181" cy="0"/>
            </a:xfrm>
            <a:prstGeom prst="line">
              <a:avLst/>
            </a:prstGeom>
            <a:ln w="9525" cap="flat" cmpd="sng">
              <a:solidFill>
                <a:schemeClr val="tx1"/>
              </a:solidFill>
              <a:prstDash val="solid"/>
              <a:round/>
              <a:headEnd type="triangle" w="med" len="med"/>
              <a:tailEnd type="none" w="med" len="med"/>
            </a:ln>
          </p:spPr>
        </p:sp>
        <p:sp>
          <p:nvSpPr>
            <p:cNvPr id="4107" name="直接连接符 5131"/>
            <p:cNvSpPr/>
            <p:nvPr/>
          </p:nvSpPr>
          <p:spPr>
            <a:xfrm>
              <a:off x="516" y="1944"/>
              <a:ext cx="0" cy="363"/>
            </a:xfrm>
            <a:prstGeom prst="line">
              <a:avLst/>
            </a:prstGeom>
            <a:ln w="9525" cap="flat" cmpd="sng">
              <a:solidFill>
                <a:schemeClr val="tx1"/>
              </a:solidFill>
              <a:prstDash val="solid"/>
              <a:round/>
              <a:headEnd type="none" w="med" len="med"/>
              <a:tailEnd type="none" w="med" len="med"/>
            </a:ln>
          </p:spPr>
        </p:sp>
        <p:sp>
          <p:nvSpPr>
            <p:cNvPr id="4108" name="直接连接符 5132"/>
            <p:cNvSpPr/>
            <p:nvPr/>
          </p:nvSpPr>
          <p:spPr>
            <a:xfrm>
              <a:off x="1753" y="1944"/>
              <a:ext cx="0" cy="363"/>
            </a:xfrm>
            <a:prstGeom prst="line">
              <a:avLst/>
            </a:prstGeom>
            <a:ln w="9525" cap="flat" cmpd="sng">
              <a:solidFill>
                <a:schemeClr val="tx1"/>
              </a:solidFill>
              <a:prstDash val="solid"/>
              <a:round/>
              <a:headEnd type="none" w="med" len="med"/>
              <a:tailEnd type="none" w="med" len="med"/>
            </a:ln>
          </p:spPr>
        </p:sp>
        <p:sp>
          <p:nvSpPr>
            <p:cNvPr id="4109" name="直接连接符 5133"/>
            <p:cNvSpPr/>
            <p:nvPr/>
          </p:nvSpPr>
          <p:spPr>
            <a:xfrm>
              <a:off x="1369" y="336"/>
              <a:ext cx="2766" cy="0"/>
            </a:xfrm>
            <a:prstGeom prst="line">
              <a:avLst/>
            </a:prstGeom>
            <a:ln w="38100" cap="flat" cmpd="sng">
              <a:solidFill>
                <a:schemeClr val="tx1"/>
              </a:solidFill>
              <a:prstDash val="solid"/>
              <a:round/>
              <a:headEnd type="none" w="med" len="med"/>
              <a:tailEnd type="none" w="med" len="med"/>
            </a:ln>
          </p:spPr>
        </p:sp>
        <p:sp>
          <p:nvSpPr>
            <p:cNvPr id="4110" name="矩形 5134"/>
            <p:cNvSpPr/>
            <p:nvPr/>
          </p:nvSpPr>
          <p:spPr>
            <a:xfrm>
              <a:off x="1320" y="864"/>
              <a:ext cx="861" cy="453"/>
            </a:xfrm>
            <a:prstGeom prst="rect">
              <a:avLst/>
            </a:prstGeom>
            <a:noFill/>
            <a:ln w="9525" cap="flat" cmpd="sng">
              <a:solidFill>
                <a:schemeClr val="tx1"/>
              </a:solidFill>
              <a:prstDash val="solid"/>
              <a:miter/>
              <a:headEnd type="none" w="med" len="med"/>
              <a:tailEnd type="none" w="med" len="med"/>
            </a:ln>
          </p:spPr>
          <p:txBody>
            <a:bodyPr wrap="none" lIns="90488" tIns="44450" rIns="90488" bIns="44450" anchor="ctr"/>
            <a:p>
              <a:pPr algn="ctr"/>
              <a:r>
                <a:rPr lang="zh-CN" altLang="en-US" sz="1800" b="1" dirty="0">
                  <a:latin typeface="Arial" panose="020B0604020202020204" pitchFamily="34" charset="0"/>
                </a:rPr>
                <a:t>传感器组件</a:t>
              </a:r>
              <a:endParaRPr lang="zh-CN" altLang="en-US" sz="1800" b="1" dirty="0">
                <a:latin typeface="Arial" panose="020B0604020202020204" pitchFamily="34" charset="0"/>
              </a:endParaRPr>
            </a:p>
            <a:p>
              <a:pPr algn="ctr"/>
              <a:r>
                <a:rPr lang="zh-CN" altLang="en-US" sz="1800" b="1" dirty="0">
                  <a:latin typeface="Arial" panose="020B0604020202020204" pitchFamily="34" charset="0"/>
                </a:rPr>
                <a:t>存储器</a:t>
              </a:r>
              <a:endParaRPr lang="zh-CN" altLang="en-US" sz="1800" b="1" dirty="0">
                <a:latin typeface="Arial" panose="020B0604020202020204" pitchFamily="34" charset="0"/>
              </a:endParaRPr>
            </a:p>
          </p:txBody>
        </p:sp>
        <p:sp>
          <p:nvSpPr>
            <p:cNvPr id="4111" name="直接连接符 5135"/>
            <p:cNvSpPr/>
            <p:nvPr/>
          </p:nvSpPr>
          <p:spPr>
            <a:xfrm>
              <a:off x="1753" y="325"/>
              <a:ext cx="0" cy="535"/>
            </a:xfrm>
            <a:prstGeom prst="line">
              <a:avLst/>
            </a:prstGeom>
            <a:ln w="9525" cap="flat" cmpd="sng">
              <a:solidFill>
                <a:schemeClr val="tx1"/>
              </a:solidFill>
              <a:prstDash val="solid"/>
              <a:round/>
              <a:headEnd type="triangle" w="med" len="med"/>
              <a:tailEnd type="none" w="med" len="med"/>
            </a:ln>
          </p:spPr>
        </p:sp>
        <p:sp>
          <p:nvSpPr>
            <p:cNvPr id="4112" name="直接连接符 5136"/>
            <p:cNvSpPr/>
            <p:nvPr/>
          </p:nvSpPr>
          <p:spPr>
            <a:xfrm>
              <a:off x="2886" y="347"/>
              <a:ext cx="0" cy="521"/>
            </a:xfrm>
            <a:prstGeom prst="line">
              <a:avLst/>
            </a:prstGeom>
            <a:ln w="12700" cap="flat" cmpd="sng">
              <a:solidFill>
                <a:schemeClr val="tx1"/>
              </a:solidFill>
              <a:prstDash val="solid"/>
              <a:round/>
              <a:headEnd type="none" w="med" len="med"/>
              <a:tailEnd type="triangle" w="med" len="med"/>
            </a:ln>
          </p:spPr>
        </p:sp>
        <p:sp>
          <p:nvSpPr>
            <p:cNvPr id="4113" name="矩形 5137"/>
            <p:cNvSpPr/>
            <p:nvPr/>
          </p:nvSpPr>
          <p:spPr>
            <a:xfrm>
              <a:off x="2454" y="864"/>
              <a:ext cx="861" cy="453"/>
            </a:xfrm>
            <a:prstGeom prst="rect">
              <a:avLst/>
            </a:prstGeom>
            <a:noFill/>
            <a:ln w="9525" cap="flat" cmpd="sng">
              <a:solidFill>
                <a:schemeClr val="tx1"/>
              </a:solidFill>
              <a:prstDash val="solid"/>
              <a:miter/>
              <a:headEnd type="none" w="med" len="med"/>
              <a:tailEnd type="none" w="med" len="med"/>
            </a:ln>
          </p:spPr>
          <p:txBody>
            <a:bodyPr lIns="90488" tIns="44450" rIns="90488" bIns="44450" anchor="ctr"/>
            <a:p>
              <a:pPr algn="ctr"/>
              <a:r>
                <a:rPr lang="zh-CN" altLang="en-US" sz="1800" b="1" dirty="0">
                  <a:latin typeface="Arial" panose="020B0604020202020204" pitchFamily="34" charset="0"/>
                </a:rPr>
                <a:t>微处理器</a:t>
              </a:r>
              <a:endParaRPr lang="zh-CN" altLang="en-US" sz="1800" b="1" dirty="0">
                <a:latin typeface="Arial" panose="020B0604020202020204" pitchFamily="34" charset="0"/>
              </a:endParaRPr>
            </a:p>
          </p:txBody>
        </p:sp>
        <p:sp>
          <p:nvSpPr>
            <p:cNvPr id="4114" name="矩形 5138"/>
            <p:cNvSpPr/>
            <p:nvPr/>
          </p:nvSpPr>
          <p:spPr>
            <a:xfrm>
              <a:off x="2454" y="1659"/>
              <a:ext cx="861" cy="453"/>
            </a:xfrm>
            <a:prstGeom prst="rect">
              <a:avLst/>
            </a:prstGeom>
            <a:noFill/>
            <a:ln w="9525" cap="flat" cmpd="sng">
              <a:solidFill>
                <a:schemeClr val="tx1"/>
              </a:solidFill>
              <a:prstDash val="solid"/>
              <a:miter/>
              <a:headEnd type="none" w="med" len="med"/>
              <a:tailEnd type="none" w="med" len="med"/>
            </a:ln>
          </p:spPr>
          <p:txBody>
            <a:bodyPr lIns="90488" tIns="44450" rIns="90488" bIns="44450" anchor="ctr"/>
            <a:p>
              <a:pPr algn="ctr"/>
              <a:r>
                <a:rPr lang="zh-CN" altLang="en-US" sz="1800" b="1" dirty="0">
                  <a:latin typeface="Arial" panose="020B0604020202020204" pitchFamily="34" charset="0"/>
                </a:rPr>
                <a:t>电子组件</a:t>
              </a:r>
              <a:endParaRPr lang="zh-CN" altLang="en-US" sz="1800" b="1" dirty="0">
                <a:latin typeface="Arial" panose="020B0604020202020204" pitchFamily="34" charset="0"/>
              </a:endParaRPr>
            </a:p>
            <a:p>
              <a:pPr algn="ctr"/>
              <a:r>
                <a:rPr lang="zh-CN" altLang="en-US" sz="1800" b="1" dirty="0">
                  <a:latin typeface="Arial" panose="020B0604020202020204" pitchFamily="34" charset="0"/>
                </a:rPr>
                <a:t>存储器</a:t>
              </a:r>
              <a:endParaRPr lang="zh-CN" altLang="en-US" sz="1800" b="1" dirty="0">
                <a:latin typeface="Arial" panose="020B0604020202020204" pitchFamily="34" charset="0"/>
              </a:endParaRPr>
            </a:p>
          </p:txBody>
        </p:sp>
        <p:sp>
          <p:nvSpPr>
            <p:cNvPr id="4115" name="直接连接符 5139"/>
            <p:cNvSpPr/>
            <p:nvPr/>
          </p:nvSpPr>
          <p:spPr>
            <a:xfrm>
              <a:off x="4119" y="336"/>
              <a:ext cx="0" cy="295"/>
            </a:xfrm>
            <a:prstGeom prst="line">
              <a:avLst/>
            </a:prstGeom>
            <a:ln w="12700" cap="flat" cmpd="sng">
              <a:solidFill>
                <a:schemeClr val="tx1"/>
              </a:solidFill>
              <a:prstDash val="solid"/>
              <a:round/>
              <a:headEnd type="none" w="med" len="med"/>
              <a:tailEnd type="triangle" w="med" len="med"/>
            </a:ln>
          </p:spPr>
        </p:sp>
        <p:sp>
          <p:nvSpPr>
            <p:cNvPr id="4116" name="矩形 5140"/>
            <p:cNvSpPr/>
            <p:nvPr/>
          </p:nvSpPr>
          <p:spPr>
            <a:xfrm>
              <a:off x="3705" y="624"/>
              <a:ext cx="861" cy="453"/>
            </a:xfrm>
            <a:prstGeom prst="rect">
              <a:avLst/>
            </a:prstGeom>
            <a:noFill/>
            <a:ln w="9525" cap="flat" cmpd="sng">
              <a:solidFill>
                <a:schemeClr val="tx1"/>
              </a:solidFill>
              <a:prstDash val="solid"/>
              <a:miter/>
              <a:headEnd type="none" w="med" len="med"/>
              <a:tailEnd type="none" w="med" len="med"/>
            </a:ln>
          </p:spPr>
          <p:txBody>
            <a:bodyPr lIns="90488" tIns="44450" rIns="90488" bIns="44450" anchor="ctr"/>
            <a:p>
              <a:pPr algn="ctr"/>
              <a:r>
                <a:rPr lang="en-US" altLang="zh-CN" sz="1800" b="1" dirty="0">
                  <a:latin typeface="Arial" panose="020B0604020202020204" pitchFamily="34" charset="0"/>
                </a:rPr>
                <a:t>D/A</a:t>
              </a:r>
              <a:r>
                <a:rPr lang="zh-CN" altLang="en-US" sz="1800" b="1" dirty="0">
                  <a:latin typeface="Arial" panose="020B0604020202020204" pitchFamily="34" charset="0"/>
                </a:rPr>
                <a:t>转换器</a:t>
              </a:r>
              <a:endParaRPr lang="zh-CN" altLang="en-US" sz="1800" b="1" dirty="0">
                <a:latin typeface="Arial" panose="020B0604020202020204" pitchFamily="34" charset="0"/>
              </a:endParaRPr>
            </a:p>
          </p:txBody>
        </p:sp>
        <p:sp>
          <p:nvSpPr>
            <p:cNvPr id="4117" name="矩形 5141"/>
            <p:cNvSpPr/>
            <p:nvPr/>
          </p:nvSpPr>
          <p:spPr>
            <a:xfrm>
              <a:off x="3702" y="1248"/>
              <a:ext cx="748" cy="363"/>
            </a:xfrm>
            <a:prstGeom prst="rect">
              <a:avLst/>
            </a:prstGeom>
            <a:noFill/>
            <a:ln w="9525" cap="flat" cmpd="sng">
              <a:solidFill>
                <a:schemeClr val="tx1"/>
              </a:solidFill>
              <a:prstDash val="solid"/>
              <a:miter/>
              <a:headEnd type="none" w="med" len="med"/>
              <a:tailEnd type="none" w="med" len="med"/>
            </a:ln>
          </p:spPr>
          <p:txBody>
            <a:bodyPr lIns="90488" tIns="44450" rIns="90488" bIns="44450" anchor="ctr"/>
            <a:p>
              <a:pPr algn="ctr"/>
              <a:r>
                <a:rPr lang="zh-CN" altLang="en-US" sz="1800" b="1" dirty="0">
                  <a:latin typeface="Arial" panose="020B0604020202020204" pitchFamily="34" charset="0"/>
                </a:rPr>
                <a:t>数字通信</a:t>
              </a:r>
              <a:endParaRPr lang="zh-CN" altLang="en-US" sz="1800" b="1" dirty="0">
                <a:latin typeface="Arial" panose="020B0604020202020204" pitchFamily="34" charset="0"/>
              </a:endParaRPr>
            </a:p>
          </p:txBody>
        </p:sp>
        <p:sp>
          <p:nvSpPr>
            <p:cNvPr id="4118" name="矩形 5142"/>
            <p:cNvSpPr/>
            <p:nvPr/>
          </p:nvSpPr>
          <p:spPr>
            <a:xfrm>
              <a:off x="3705" y="1776"/>
              <a:ext cx="861" cy="453"/>
            </a:xfrm>
            <a:prstGeom prst="rect">
              <a:avLst/>
            </a:prstGeom>
            <a:noFill/>
            <a:ln w="9525" cap="flat" cmpd="sng">
              <a:solidFill>
                <a:schemeClr val="tx1"/>
              </a:solidFill>
              <a:prstDash val="solid"/>
              <a:miter/>
              <a:headEnd type="none" w="med" len="med"/>
              <a:tailEnd type="none" w="med" len="med"/>
            </a:ln>
          </p:spPr>
          <p:txBody>
            <a:bodyPr lIns="90488" tIns="44450" rIns="90488" bIns="44450" anchor="ctr"/>
            <a:p>
              <a:pPr algn="ctr"/>
              <a:r>
                <a:rPr lang="zh-CN" altLang="en-US" sz="1800" b="1" dirty="0">
                  <a:latin typeface="Arial" panose="020B0604020202020204" pitchFamily="34" charset="0"/>
                </a:rPr>
                <a:t>本地量程</a:t>
              </a:r>
              <a:endParaRPr lang="zh-CN" altLang="en-US" sz="1800" b="1" dirty="0">
                <a:latin typeface="Arial" panose="020B0604020202020204" pitchFamily="34" charset="0"/>
              </a:endParaRPr>
            </a:p>
            <a:p>
              <a:pPr algn="ctr"/>
              <a:r>
                <a:rPr lang="zh-CN" altLang="en-US" sz="1800" b="1" dirty="0">
                  <a:latin typeface="Arial" panose="020B0604020202020204" pitchFamily="34" charset="0"/>
                </a:rPr>
                <a:t>和零位调整</a:t>
              </a:r>
              <a:endParaRPr lang="zh-CN" altLang="en-US" sz="1800" b="1" dirty="0">
                <a:latin typeface="Arial" panose="020B0604020202020204" pitchFamily="34" charset="0"/>
              </a:endParaRPr>
            </a:p>
          </p:txBody>
        </p:sp>
        <p:sp>
          <p:nvSpPr>
            <p:cNvPr id="4119" name="直接连接符 5143"/>
            <p:cNvSpPr/>
            <p:nvPr/>
          </p:nvSpPr>
          <p:spPr>
            <a:xfrm>
              <a:off x="3465" y="1994"/>
              <a:ext cx="249" cy="0"/>
            </a:xfrm>
            <a:prstGeom prst="line">
              <a:avLst/>
            </a:prstGeom>
            <a:ln w="9525" cap="flat" cmpd="sng">
              <a:solidFill>
                <a:schemeClr val="tx1"/>
              </a:solidFill>
              <a:prstDash val="solid"/>
              <a:round/>
              <a:headEnd type="none" w="med" len="med"/>
              <a:tailEnd type="none" w="med" len="med"/>
            </a:ln>
          </p:spPr>
        </p:sp>
        <p:sp>
          <p:nvSpPr>
            <p:cNvPr id="4120" name="直接连接符 5144"/>
            <p:cNvSpPr/>
            <p:nvPr/>
          </p:nvSpPr>
          <p:spPr>
            <a:xfrm>
              <a:off x="3465" y="336"/>
              <a:ext cx="0" cy="1655"/>
            </a:xfrm>
            <a:prstGeom prst="line">
              <a:avLst/>
            </a:prstGeom>
            <a:ln w="9525" cap="flat" cmpd="sng">
              <a:solidFill>
                <a:schemeClr val="tx1"/>
              </a:solidFill>
              <a:prstDash val="solid"/>
              <a:round/>
              <a:headEnd type="triangle" w="med" len="med"/>
              <a:tailEnd type="none" w="med" len="med"/>
            </a:ln>
          </p:spPr>
        </p:sp>
        <p:sp>
          <p:nvSpPr>
            <p:cNvPr id="4121" name="直接连接符 5145"/>
            <p:cNvSpPr/>
            <p:nvPr/>
          </p:nvSpPr>
          <p:spPr>
            <a:xfrm>
              <a:off x="3576" y="333"/>
              <a:ext cx="0" cy="1088"/>
            </a:xfrm>
            <a:prstGeom prst="line">
              <a:avLst/>
            </a:prstGeom>
            <a:ln w="9525" cap="flat" cmpd="sng">
              <a:solidFill>
                <a:schemeClr val="tx1"/>
              </a:solidFill>
              <a:prstDash val="solid"/>
              <a:round/>
              <a:headEnd type="none" w="med" len="med"/>
              <a:tailEnd type="none" w="med" len="med"/>
            </a:ln>
          </p:spPr>
        </p:sp>
        <p:sp>
          <p:nvSpPr>
            <p:cNvPr id="4122" name="直接连接符 5146"/>
            <p:cNvSpPr/>
            <p:nvPr/>
          </p:nvSpPr>
          <p:spPr>
            <a:xfrm>
              <a:off x="3583" y="1429"/>
              <a:ext cx="113" cy="0"/>
            </a:xfrm>
            <a:prstGeom prst="line">
              <a:avLst/>
            </a:prstGeom>
            <a:ln w="9525" cap="flat" cmpd="sng">
              <a:solidFill>
                <a:schemeClr val="tx1"/>
              </a:solidFill>
              <a:prstDash val="solid"/>
              <a:round/>
              <a:headEnd type="none" w="med" len="med"/>
              <a:tailEnd type="triangle" w="med" len="med"/>
            </a:ln>
          </p:spPr>
        </p:sp>
        <p:sp>
          <p:nvSpPr>
            <p:cNvPr id="4123" name="直接连接符 5147"/>
            <p:cNvSpPr/>
            <p:nvPr/>
          </p:nvSpPr>
          <p:spPr>
            <a:xfrm>
              <a:off x="4569" y="768"/>
              <a:ext cx="340" cy="0"/>
            </a:xfrm>
            <a:prstGeom prst="line">
              <a:avLst/>
            </a:prstGeom>
            <a:ln w="9525" cap="flat" cmpd="sng">
              <a:solidFill>
                <a:schemeClr val="tx1"/>
              </a:solidFill>
              <a:prstDash val="solid"/>
              <a:round/>
              <a:headEnd type="none" w="med" len="med"/>
              <a:tailEnd type="triangle" w="med" len="med"/>
            </a:ln>
          </p:spPr>
        </p:sp>
        <p:sp>
          <p:nvSpPr>
            <p:cNvPr id="4124" name="直接连接符 5148"/>
            <p:cNvSpPr/>
            <p:nvPr/>
          </p:nvSpPr>
          <p:spPr>
            <a:xfrm>
              <a:off x="4569" y="938"/>
              <a:ext cx="340" cy="0"/>
            </a:xfrm>
            <a:prstGeom prst="line">
              <a:avLst/>
            </a:prstGeom>
            <a:ln w="9525" cap="flat" cmpd="sng">
              <a:solidFill>
                <a:schemeClr val="tx1"/>
              </a:solidFill>
              <a:prstDash val="solid"/>
              <a:round/>
              <a:headEnd type="none" w="med" len="med"/>
              <a:tailEnd type="triangle" w="med" len="med"/>
            </a:ln>
          </p:spPr>
        </p:sp>
        <p:sp>
          <p:nvSpPr>
            <p:cNvPr id="4125" name="直接连接符 5149"/>
            <p:cNvSpPr/>
            <p:nvPr/>
          </p:nvSpPr>
          <p:spPr>
            <a:xfrm>
              <a:off x="4451" y="1429"/>
              <a:ext cx="204" cy="0"/>
            </a:xfrm>
            <a:prstGeom prst="line">
              <a:avLst/>
            </a:prstGeom>
            <a:ln w="9525" cap="flat" cmpd="sng">
              <a:solidFill>
                <a:schemeClr val="tx1"/>
              </a:solidFill>
              <a:prstDash val="solid"/>
              <a:round/>
              <a:headEnd type="none" w="med" len="med"/>
              <a:tailEnd type="none" w="med" len="med"/>
            </a:ln>
          </p:spPr>
        </p:sp>
        <p:sp>
          <p:nvSpPr>
            <p:cNvPr id="4126" name="直接连接符 5150"/>
            <p:cNvSpPr/>
            <p:nvPr/>
          </p:nvSpPr>
          <p:spPr>
            <a:xfrm>
              <a:off x="4665" y="934"/>
              <a:ext cx="0" cy="499"/>
            </a:xfrm>
            <a:prstGeom prst="line">
              <a:avLst/>
            </a:prstGeom>
            <a:ln w="9525" cap="flat" cmpd="sng">
              <a:solidFill>
                <a:schemeClr val="tx1"/>
              </a:solidFill>
              <a:prstDash val="solid"/>
              <a:round/>
              <a:headEnd type="triangle" w="med" len="med"/>
              <a:tailEnd type="none" w="med" len="med"/>
            </a:ln>
          </p:spPr>
        </p:sp>
        <p:sp>
          <p:nvSpPr>
            <p:cNvPr id="4127" name="矩形 5151"/>
            <p:cNvSpPr/>
            <p:nvPr/>
          </p:nvSpPr>
          <p:spPr>
            <a:xfrm>
              <a:off x="2365" y="0"/>
              <a:ext cx="2607" cy="2720"/>
            </a:xfrm>
            <a:prstGeom prst="rect">
              <a:avLst/>
            </a:prstGeom>
            <a:noFill/>
            <a:ln w="9525" cap="flat" cmpd="sng">
              <a:solidFill>
                <a:schemeClr val="tx1"/>
              </a:solidFill>
              <a:prstDash val="dash"/>
              <a:miter/>
              <a:headEnd type="none" w="med" len="med"/>
              <a:tailEnd type="none" w="med" len="med"/>
            </a:ln>
          </p:spPr>
          <p:txBody>
            <a:bodyPr anchor="t"/>
            <a:p>
              <a:endParaRPr lang="zh-CN" altLang="en-US" dirty="0">
                <a:latin typeface="Times New Roman" panose="02020603050405020304" pitchFamily="18" charset="0"/>
              </a:endParaRPr>
            </a:p>
          </p:txBody>
        </p:sp>
        <p:sp>
          <p:nvSpPr>
            <p:cNvPr id="4128" name="矩形 5152"/>
            <p:cNvSpPr/>
            <p:nvPr/>
          </p:nvSpPr>
          <p:spPr>
            <a:xfrm>
              <a:off x="0" y="0"/>
              <a:ext cx="2290" cy="2720"/>
            </a:xfrm>
            <a:prstGeom prst="rect">
              <a:avLst/>
            </a:prstGeom>
            <a:noFill/>
            <a:ln w="9525" cap="flat" cmpd="sng">
              <a:solidFill>
                <a:schemeClr val="tx1"/>
              </a:solidFill>
              <a:prstDash val="dash"/>
              <a:miter/>
              <a:headEnd type="none" w="med" len="med"/>
              <a:tailEnd type="none" w="med" len="med"/>
            </a:ln>
          </p:spPr>
          <p:txBody>
            <a:bodyPr anchor="t"/>
            <a:p>
              <a:endParaRPr lang="zh-CN" altLang="en-US" dirty="0">
                <a:latin typeface="Times New Roman" panose="02020603050405020304" pitchFamily="18" charset="0"/>
              </a:endParaRPr>
            </a:p>
          </p:txBody>
        </p:sp>
        <p:sp>
          <p:nvSpPr>
            <p:cNvPr id="4129" name="矩形 5153"/>
            <p:cNvSpPr/>
            <p:nvPr/>
          </p:nvSpPr>
          <p:spPr>
            <a:xfrm>
              <a:off x="306" y="2317"/>
              <a:ext cx="363" cy="227"/>
            </a:xfrm>
            <a:prstGeom prst="rect">
              <a:avLst/>
            </a:prstGeom>
            <a:noFill/>
            <a:ln w="9525">
              <a:noFill/>
            </a:ln>
          </p:spPr>
          <p:txBody>
            <a:bodyPr wrap="none" lIns="90488" tIns="44450" rIns="90488" bIns="44450" anchor="ctr"/>
            <a:p>
              <a:pPr algn="ctr"/>
              <a:r>
                <a:rPr lang="zh-CN" altLang="en-US" sz="1800" b="1" dirty="0">
                  <a:latin typeface="Arial" panose="020B0604020202020204" pitchFamily="34" charset="0"/>
                </a:rPr>
                <a:t>压力</a:t>
              </a:r>
              <a:endParaRPr lang="zh-CN" altLang="en-US" sz="1800" b="1" dirty="0">
                <a:latin typeface="Arial" panose="020B0604020202020204" pitchFamily="34" charset="0"/>
              </a:endParaRPr>
            </a:p>
          </p:txBody>
        </p:sp>
        <p:sp>
          <p:nvSpPr>
            <p:cNvPr id="4130" name="矩形 5154"/>
            <p:cNvSpPr/>
            <p:nvPr/>
          </p:nvSpPr>
          <p:spPr>
            <a:xfrm>
              <a:off x="1559" y="2317"/>
              <a:ext cx="363" cy="227"/>
            </a:xfrm>
            <a:prstGeom prst="rect">
              <a:avLst/>
            </a:prstGeom>
            <a:noFill/>
            <a:ln w="9525">
              <a:noFill/>
            </a:ln>
          </p:spPr>
          <p:txBody>
            <a:bodyPr wrap="none" lIns="90488" tIns="44450" rIns="90488" bIns="44450" anchor="ctr"/>
            <a:p>
              <a:pPr algn="ctr"/>
              <a:r>
                <a:rPr lang="zh-CN" altLang="en-US" sz="1800" b="1" dirty="0">
                  <a:latin typeface="Arial" panose="020B0604020202020204" pitchFamily="34" charset="0"/>
                </a:rPr>
                <a:t>压力</a:t>
              </a:r>
              <a:endParaRPr lang="zh-CN" altLang="en-US" sz="1800" b="1" dirty="0">
                <a:latin typeface="Arial" panose="020B0604020202020204" pitchFamily="34" charset="0"/>
              </a:endParaRPr>
            </a:p>
          </p:txBody>
        </p:sp>
        <p:sp>
          <p:nvSpPr>
            <p:cNvPr id="4131" name="直接连接符 5155"/>
            <p:cNvSpPr/>
            <p:nvPr/>
          </p:nvSpPr>
          <p:spPr>
            <a:xfrm>
              <a:off x="2886" y="1311"/>
              <a:ext cx="0" cy="336"/>
            </a:xfrm>
            <a:prstGeom prst="line">
              <a:avLst/>
            </a:prstGeom>
            <a:ln w="9525" cap="flat" cmpd="sng">
              <a:solidFill>
                <a:schemeClr val="tx1"/>
              </a:solidFill>
              <a:prstDash val="solid"/>
              <a:round/>
              <a:headEnd type="triangle" w="med" len="med"/>
              <a:tailEnd type="none" w="med" len="med"/>
            </a:ln>
          </p:spPr>
        </p:sp>
        <p:sp>
          <p:nvSpPr>
            <p:cNvPr id="4132" name="矩形 5156"/>
            <p:cNvSpPr/>
            <p:nvPr/>
          </p:nvSpPr>
          <p:spPr>
            <a:xfrm>
              <a:off x="4609" y="480"/>
              <a:ext cx="363" cy="227"/>
            </a:xfrm>
            <a:prstGeom prst="rect">
              <a:avLst/>
            </a:prstGeom>
            <a:noFill/>
            <a:ln w="9525">
              <a:noFill/>
            </a:ln>
          </p:spPr>
          <p:txBody>
            <a:bodyPr wrap="none" lIns="0" tIns="0" rIns="0" bIns="0" anchor="ctr"/>
            <a:p>
              <a:pPr algn="ctr"/>
              <a:r>
                <a:rPr lang="zh-CN" altLang="en-US" sz="1800" b="1" dirty="0">
                  <a:latin typeface="Arial" panose="020B0604020202020204" pitchFamily="34" charset="0"/>
                </a:rPr>
                <a:t>输出</a:t>
              </a:r>
              <a:endParaRPr lang="zh-CN" altLang="en-US" sz="1800" b="1" dirty="0">
                <a:latin typeface="Arial" panose="020B0604020202020204" pitchFamily="34" charset="0"/>
              </a:endParaRPr>
            </a:p>
          </p:txBody>
        </p:sp>
      </p:grpSp>
      <p:sp>
        <p:nvSpPr>
          <p:cNvPr id="4133" name="矩形 5157"/>
          <p:cNvSpPr/>
          <p:nvPr/>
        </p:nvSpPr>
        <p:spPr>
          <a:xfrm>
            <a:off x="2135505" y="703580"/>
            <a:ext cx="5047615" cy="609600"/>
          </a:xfrm>
          <a:prstGeom prst="rect">
            <a:avLst/>
          </a:prstGeom>
          <a:noFill/>
          <a:ln w="9525">
            <a:noFill/>
          </a:ln>
        </p:spPr>
        <p:txBody>
          <a:bodyPr lIns="92075" tIns="46038" rIns="92075" bIns="46038" anchor="b"/>
          <a:p>
            <a:r>
              <a:rPr lang="en-US" sz="2400" b="1" dirty="0">
                <a:solidFill>
                  <a:schemeClr val="accent2"/>
                </a:solidFill>
                <a:latin typeface="Arial" panose="020B0604020202020204" pitchFamily="34" charset="0"/>
              </a:rPr>
              <a:t>2</a:t>
            </a:r>
            <a:r>
              <a:rPr lang="zh-CN" altLang="en-US" sz="2400" b="1" dirty="0">
                <a:solidFill>
                  <a:schemeClr val="accent2"/>
                </a:solidFill>
                <a:latin typeface="Arial" panose="020B0604020202020204" pitchFamily="34" charset="0"/>
              </a:rPr>
              <a:t>、</a:t>
            </a:r>
            <a:r>
              <a:rPr lang="zh-CN" altLang="en-US" sz="2400" b="1" dirty="0">
                <a:solidFill>
                  <a:schemeClr val="accent2"/>
                </a:solidFill>
                <a:latin typeface="Arial" panose="020B0604020202020204" pitchFamily="34" charset="0"/>
              </a:rPr>
              <a:t>智能差压变送器组成</a:t>
            </a:r>
            <a:endParaRPr lang="zh-CN" altLang="en-US" sz="2400" b="1" dirty="0">
              <a:solidFill>
                <a:schemeClr val="accent2"/>
              </a:solidFill>
              <a:latin typeface="Arial" panose="020B0604020202020204" pitchFamily="34" charset="0"/>
            </a:endParaRPr>
          </a:p>
        </p:txBody>
      </p:sp>
      <p:sp>
        <p:nvSpPr>
          <p:cNvPr id="4134" name="矩形 5158"/>
          <p:cNvSpPr/>
          <p:nvPr/>
        </p:nvSpPr>
        <p:spPr>
          <a:xfrm>
            <a:off x="2909888" y="6170613"/>
            <a:ext cx="5838825" cy="460375"/>
          </a:xfrm>
          <a:prstGeom prst="rect">
            <a:avLst/>
          </a:prstGeom>
          <a:noFill/>
          <a:ln w="9525">
            <a:noFill/>
          </a:ln>
        </p:spPr>
        <p:txBody>
          <a:bodyPr anchor="t">
            <a:spAutoFit/>
          </a:bodyPr>
          <a:p>
            <a:r>
              <a:rPr lang="zh-CN" altLang="en-US" sz="2400" b="1" dirty="0">
                <a:latin typeface="Times New Roman" panose="02020603050405020304" pitchFamily="18" charset="0"/>
              </a:rPr>
              <a:t>图</a:t>
            </a:r>
            <a:r>
              <a:rPr lang="en-US" altLang="zh-CN" sz="2400" b="1" dirty="0">
                <a:latin typeface="Times New Roman" panose="02020603050405020304" pitchFamily="18" charset="0"/>
              </a:rPr>
              <a:t>5</a:t>
            </a:r>
            <a:r>
              <a:rPr lang="en-US" altLang="zh-CN" sz="2400" b="1" dirty="0">
                <a:latin typeface="Times New Roman" panose="02020603050405020304" pitchFamily="18" charset="0"/>
              </a:rPr>
              <a:t>-1    3051C HART</a:t>
            </a:r>
            <a:r>
              <a:rPr lang="zh-CN" altLang="en-US" sz="2400" b="1" dirty="0">
                <a:latin typeface="Times New Roman" panose="02020603050405020304" pitchFamily="18" charset="0"/>
              </a:rPr>
              <a:t>差压变送器组成</a:t>
            </a:r>
            <a:endParaRPr lang="zh-CN" altLang="en-US" sz="2400" b="1" dirty="0">
              <a:latin typeface="Times New Roman" panose="02020603050405020304" pitchFamily="18" charset="0"/>
            </a:endParaRPr>
          </a:p>
        </p:txBody>
      </p:sp>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90925" y="99060"/>
            <a:ext cx="5610860" cy="521970"/>
          </a:xfrm>
          <a:prstGeom prst="rect">
            <a:avLst/>
          </a:prstGeom>
          <a:noFill/>
        </p:spPr>
        <p:txBody>
          <a:bodyPr wrap="square" rtlCol="0" anchor="t">
            <a:spAutoFit/>
          </a:bodyPr>
          <a:p>
            <a:pPr algn="ctr">
              <a:spcBef>
                <a:spcPct val="50000"/>
              </a:spcBef>
            </a:pPr>
            <a:r>
              <a:rPr lang="en-US" altLang="zh-CN" dirty="0">
                <a:solidFill>
                  <a:schemeClr val="bg1"/>
                </a:solidFill>
                <a:latin typeface="Times New Roman" panose="02020603050405020304" pitchFamily="18" charset="0"/>
                <a:sym typeface="+mn-ea"/>
              </a:rPr>
              <a:t>5. </a:t>
            </a:r>
            <a:r>
              <a:rPr lang="zh-CN" altLang="en-US" dirty="0">
                <a:solidFill>
                  <a:schemeClr val="bg1"/>
                </a:solidFill>
                <a:latin typeface="Times New Roman" panose="02020603050405020304" pitchFamily="18" charset="0"/>
                <a:sym typeface="+mn-ea"/>
              </a:rPr>
              <a:t>智能变送器和阀门定位器思考题</a:t>
            </a:r>
            <a:endParaRPr lang="zh-CN" altLang="en-US"/>
          </a:p>
        </p:txBody>
      </p:sp>
      <p:sp>
        <p:nvSpPr>
          <p:cNvPr id="25601" name="矩形 25601"/>
          <p:cNvSpPr/>
          <p:nvPr/>
        </p:nvSpPr>
        <p:spPr>
          <a:xfrm>
            <a:off x="1272540" y="951865"/>
            <a:ext cx="7071360" cy="460375"/>
          </a:xfrm>
          <a:prstGeom prst="rect">
            <a:avLst/>
          </a:prstGeom>
          <a:noFill/>
          <a:ln w="9525">
            <a:noFill/>
          </a:ln>
        </p:spPr>
        <p:txBody>
          <a:bodyPr wrap="square" anchor="t">
            <a:spAutoFit/>
          </a:bodyPr>
          <a:p>
            <a:r>
              <a:rPr lang="en-US" sz="2400" b="1" dirty="0">
                <a:latin typeface="Times New Roman" panose="02020603050405020304" pitchFamily="18" charset="0"/>
                <a:sym typeface="Arial" panose="020B0604020202020204" pitchFamily="34" charset="0"/>
              </a:rPr>
              <a:t>1</a:t>
            </a:r>
            <a:r>
              <a:rPr lang="zh-CN" altLang="en-US" sz="2400" b="1" dirty="0">
                <a:latin typeface="Times New Roman" panose="02020603050405020304" pitchFamily="18" charset="0"/>
                <a:sym typeface="Arial" panose="020B0604020202020204" pitchFamily="34" charset="0"/>
              </a:rPr>
              <a:t>、智能压力变送器功能</a:t>
            </a:r>
            <a:endParaRPr lang="zh-CN" altLang="en-US" sz="2400" b="1" dirty="0">
              <a:latin typeface="Times New Roman" panose="02020603050405020304" pitchFamily="18" charset="0"/>
              <a:sym typeface="Arial" panose="020B0604020202020204" pitchFamily="34" charset="0"/>
            </a:endParaRPr>
          </a:p>
        </p:txBody>
      </p:sp>
      <p:sp>
        <p:nvSpPr>
          <p:cNvPr id="3" name="矩形 25601"/>
          <p:cNvSpPr/>
          <p:nvPr/>
        </p:nvSpPr>
        <p:spPr>
          <a:xfrm>
            <a:off x="1272540" y="1616710"/>
            <a:ext cx="10158730" cy="460375"/>
          </a:xfrm>
          <a:prstGeom prst="rect">
            <a:avLst/>
          </a:prstGeom>
          <a:noFill/>
          <a:ln w="9525">
            <a:noFill/>
          </a:ln>
        </p:spPr>
        <p:txBody>
          <a:bodyPr wrap="square" anchor="t">
            <a:spAutoFit/>
          </a:bodyPr>
          <a:p>
            <a:r>
              <a:rPr lang="en-US" sz="2400" b="1" dirty="0">
                <a:latin typeface="Times New Roman" panose="02020603050405020304" pitchFamily="18" charset="0"/>
                <a:sym typeface="Arial" panose="020B0604020202020204" pitchFamily="34" charset="0"/>
              </a:rPr>
              <a:t>2</a:t>
            </a:r>
            <a:r>
              <a:rPr lang="zh-CN" altLang="en-US" sz="2400" b="1" dirty="0">
                <a:latin typeface="Times New Roman" panose="02020603050405020304" pitchFamily="18" charset="0"/>
                <a:sym typeface="Arial" panose="020B0604020202020204" pitchFamily="34" charset="0"/>
              </a:rPr>
              <a:t>、</a:t>
            </a:r>
            <a:r>
              <a:rPr lang="en-US" altLang="zh-CN" sz="2400" b="1" dirty="0">
                <a:latin typeface="Times New Roman" panose="02020603050405020304" pitchFamily="18" charset="0"/>
                <a:sym typeface="Arial" panose="020B0604020202020204" pitchFamily="34" charset="0"/>
              </a:rPr>
              <a:t>HART</a:t>
            </a:r>
            <a:r>
              <a:rPr lang="zh-CN" altLang="en-US" sz="2400" b="1" dirty="0">
                <a:latin typeface="Times New Roman" panose="02020603050405020304" pitchFamily="18" charset="0"/>
                <a:sym typeface="Arial" panose="020B0604020202020204" pitchFamily="34" charset="0"/>
              </a:rPr>
              <a:t>信号协议特点，变送器与调节器之间</a:t>
            </a:r>
            <a:r>
              <a:rPr lang="en-US" altLang="zh-CN" sz="2400" b="1" dirty="0">
                <a:latin typeface="Times New Roman" panose="02020603050405020304" pitchFamily="18" charset="0"/>
                <a:sym typeface="Arial" panose="020B0604020202020204" pitchFamily="34" charset="0"/>
              </a:rPr>
              <a:t>HART</a:t>
            </a:r>
            <a:r>
              <a:rPr lang="zh-CN" altLang="en-US" sz="2400" b="1" dirty="0">
                <a:latin typeface="Times New Roman" panose="02020603050405020304" pitchFamily="18" charset="0"/>
                <a:sym typeface="Arial" panose="020B0604020202020204" pitchFamily="34" charset="0"/>
              </a:rPr>
              <a:t>协议</a:t>
            </a:r>
            <a:r>
              <a:rPr lang="zh-CN" altLang="en-US" sz="2400" b="1" dirty="0">
                <a:latin typeface="Times New Roman" panose="02020603050405020304" pitchFamily="18" charset="0"/>
                <a:sym typeface="Arial" panose="020B0604020202020204" pitchFamily="34" charset="0"/>
              </a:rPr>
              <a:t>信号传输过程</a:t>
            </a:r>
            <a:endParaRPr lang="zh-CN" altLang="en-US" sz="2400" b="1" dirty="0">
              <a:latin typeface="Times New Roman" panose="02020603050405020304" pitchFamily="18" charset="0"/>
              <a:sym typeface="Arial" panose="020B0604020202020204" pitchFamily="34" charset="0"/>
            </a:endParaRPr>
          </a:p>
        </p:txBody>
      </p:sp>
      <p:sp>
        <p:nvSpPr>
          <p:cNvPr id="4" name="矩形 25601"/>
          <p:cNvSpPr/>
          <p:nvPr/>
        </p:nvSpPr>
        <p:spPr>
          <a:xfrm>
            <a:off x="1272540" y="2219325"/>
            <a:ext cx="5440045" cy="460375"/>
          </a:xfrm>
          <a:prstGeom prst="rect">
            <a:avLst/>
          </a:prstGeom>
          <a:noFill/>
          <a:ln w="9525">
            <a:noFill/>
          </a:ln>
        </p:spPr>
        <p:txBody>
          <a:bodyPr wrap="square" anchor="t">
            <a:spAutoFit/>
          </a:bodyPr>
          <a:p>
            <a:r>
              <a:rPr lang="en-US" altLang="zh-CN" sz="2400" b="1" dirty="0">
                <a:latin typeface="Times New Roman" panose="02020603050405020304" pitchFamily="18" charset="0"/>
                <a:sym typeface="Arial" panose="020B0604020202020204" pitchFamily="34" charset="0"/>
              </a:rPr>
              <a:t>3</a:t>
            </a:r>
            <a:r>
              <a:rPr lang="zh-CN" altLang="en-US" sz="2400" b="1" dirty="0">
                <a:latin typeface="Times New Roman" panose="02020603050405020304" pitchFamily="18" charset="0"/>
                <a:sym typeface="Arial" panose="020B0604020202020204" pitchFamily="34" charset="0"/>
              </a:rPr>
              <a:t>、智能温度变送器功能</a:t>
            </a:r>
            <a:endParaRPr lang="zh-CN" altLang="en-US" sz="2400" b="1" dirty="0">
              <a:latin typeface="Times New Roman" panose="02020603050405020304" pitchFamily="18" charset="0"/>
              <a:sym typeface="Arial" panose="020B0604020202020204" pitchFamily="34" charset="0"/>
            </a:endParaRPr>
          </a:p>
        </p:txBody>
      </p:sp>
      <p:sp>
        <p:nvSpPr>
          <p:cNvPr id="5" name="矩形 25601"/>
          <p:cNvSpPr/>
          <p:nvPr/>
        </p:nvSpPr>
        <p:spPr>
          <a:xfrm>
            <a:off x="1272540" y="2916555"/>
            <a:ext cx="6500495" cy="460375"/>
          </a:xfrm>
          <a:prstGeom prst="rect">
            <a:avLst/>
          </a:prstGeom>
          <a:noFill/>
          <a:ln w="9525">
            <a:noFill/>
          </a:ln>
        </p:spPr>
        <p:txBody>
          <a:bodyPr wrap="square" anchor="t">
            <a:spAutoFit/>
          </a:bodyPr>
          <a:p>
            <a:r>
              <a:rPr lang="en-US" altLang="zh-CN" sz="2400" b="1" dirty="0">
                <a:latin typeface="Times New Roman" panose="02020603050405020304" pitchFamily="18" charset="0"/>
                <a:sym typeface="Arial" panose="020B0604020202020204" pitchFamily="34" charset="0"/>
              </a:rPr>
              <a:t>4</a:t>
            </a:r>
            <a:r>
              <a:rPr lang="zh-CN" altLang="en-US" sz="2400" b="1" dirty="0">
                <a:latin typeface="Times New Roman" panose="02020603050405020304" pitchFamily="18" charset="0"/>
                <a:sym typeface="Arial" panose="020B0604020202020204" pitchFamily="34" charset="0"/>
              </a:rPr>
              <a:t>、智能温度变送器组态与读表内容</a:t>
            </a:r>
            <a:endParaRPr lang="zh-CN" altLang="en-US" sz="2400" b="1" dirty="0">
              <a:latin typeface="Times New Roman" panose="02020603050405020304" pitchFamily="18" charset="0"/>
              <a:sym typeface="Arial" panose="020B0604020202020204" pitchFamily="34" charset="0"/>
            </a:endParaRPr>
          </a:p>
        </p:txBody>
      </p:sp>
      <p:sp>
        <p:nvSpPr>
          <p:cNvPr id="6" name="矩形 25601"/>
          <p:cNvSpPr/>
          <p:nvPr/>
        </p:nvSpPr>
        <p:spPr>
          <a:xfrm>
            <a:off x="1272540" y="3709035"/>
            <a:ext cx="6500495" cy="460375"/>
          </a:xfrm>
          <a:prstGeom prst="rect">
            <a:avLst/>
          </a:prstGeom>
          <a:noFill/>
          <a:ln w="9525">
            <a:noFill/>
          </a:ln>
        </p:spPr>
        <p:txBody>
          <a:bodyPr wrap="square" anchor="t">
            <a:spAutoFit/>
          </a:bodyPr>
          <a:p>
            <a:r>
              <a:rPr lang="en-US" altLang="zh-CN" sz="2400" b="1" dirty="0">
                <a:latin typeface="Times New Roman" panose="02020603050405020304" pitchFamily="18" charset="0"/>
                <a:sym typeface="Arial" panose="020B0604020202020204" pitchFamily="34" charset="0"/>
              </a:rPr>
              <a:t>5</a:t>
            </a:r>
            <a:r>
              <a:rPr lang="zh-CN" altLang="en-US" sz="2400" b="1" dirty="0">
                <a:latin typeface="Times New Roman" panose="02020603050405020304" pitchFamily="18" charset="0"/>
                <a:sym typeface="Arial" panose="020B0604020202020204" pitchFamily="34" charset="0"/>
              </a:rPr>
              <a:t>、智能阀门定位器工作原理及控制方式</a:t>
            </a:r>
            <a:endParaRPr lang="zh-CN" altLang="en-US" sz="2400" b="1" dirty="0">
              <a:latin typeface="Times New Roman" panose="02020603050405020304" pitchFamily="18" charset="0"/>
              <a:sym typeface="Arial" panose="020B0604020202020204" pitchFamily="34" charset="0"/>
            </a:endParaRPr>
          </a:p>
        </p:txBody>
      </p:sp>
      <p:sp>
        <p:nvSpPr>
          <p:cNvPr id="7" name="矩形 25601"/>
          <p:cNvSpPr/>
          <p:nvPr/>
        </p:nvSpPr>
        <p:spPr>
          <a:xfrm>
            <a:off x="1272540" y="4453255"/>
            <a:ext cx="6500495" cy="460375"/>
          </a:xfrm>
          <a:prstGeom prst="rect">
            <a:avLst/>
          </a:prstGeom>
          <a:noFill/>
          <a:ln w="9525">
            <a:noFill/>
          </a:ln>
        </p:spPr>
        <p:txBody>
          <a:bodyPr wrap="square" anchor="t">
            <a:spAutoFit/>
          </a:bodyPr>
          <a:p>
            <a:r>
              <a:rPr lang="en-US" altLang="zh-CN" sz="2400" b="1" dirty="0">
                <a:latin typeface="Times New Roman" panose="02020603050405020304" pitchFamily="18" charset="0"/>
                <a:sym typeface="Arial" panose="020B0604020202020204" pitchFamily="34" charset="0"/>
              </a:rPr>
              <a:t>6</a:t>
            </a:r>
            <a:r>
              <a:rPr lang="zh-CN" altLang="en-US" sz="2400" b="1" dirty="0">
                <a:latin typeface="Times New Roman" panose="02020603050405020304" pitchFamily="18" charset="0"/>
                <a:sym typeface="Arial" panose="020B0604020202020204" pitchFamily="34" charset="0"/>
              </a:rPr>
              <a:t>、智能阀门定位器工作过程</a:t>
            </a:r>
            <a:endParaRPr lang="zh-CN" altLang="en-US" sz="2400" b="1" dirty="0">
              <a:latin typeface="Times New Roman" panose="02020603050405020304" pitchFamily="18" charset="0"/>
              <a:sym typeface="Arial" panose="020B0604020202020204" pitchFamily="34" charset="0"/>
            </a:endParaRPr>
          </a:p>
        </p:txBody>
      </p:sp>
    </p:spTree>
  </p:cSld>
  <p:clrMapOvr>
    <a:masterClrMapping/>
  </p:clrMapOvr>
  <p:transition spd="slow" advClick="0">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矩形 6145"/>
          <p:cNvSpPr/>
          <p:nvPr/>
        </p:nvSpPr>
        <p:spPr>
          <a:xfrm>
            <a:off x="2114550" y="4867910"/>
            <a:ext cx="7962900" cy="1322070"/>
          </a:xfrm>
          <a:prstGeom prst="rect">
            <a:avLst/>
          </a:prstGeom>
          <a:noFill/>
          <a:ln w="9525">
            <a:noFill/>
          </a:ln>
        </p:spPr>
        <p:txBody>
          <a:bodyPr wrap="square" anchor="t">
            <a:spAutoFit/>
          </a:bodyPr>
          <a:p>
            <a:pPr>
              <a:spcBef>
                <a:spcPct val="5000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、管道的压差、温度、压力采集、转换与处理。</a:t>
            </a:r>
            <a:endParaRPr lang="zh-CN" altLang="en-US" sz="2000" b="1" dirty="0">
              <a:latin typeface="Times New Roman" panose="02020603050405020304" pitchFamily="18" charset="0"/>
            </a:endParaRPr>
          </a:p>
          <a:p>
            <a:pPr>
              <a:spcBef>
                <a:spcPct val="50000"/>
              </a:spcBef>
            </a:pPr>
            <a:r>
              <a:rPr lang="en-US" altLang="zh-CN" sz="2000" b="1" dirty="0">
                <a:latin typeface="Times New Roman" panose="02020603050405020304" pitchFamily="18" charset="0"/>
              </a:rPr>
              <a:t>B</a:t>
            </a:r>
            <a:r>
              <a:rPr lang="zh-CN" altLang="en-US" sz="2000" b="1" dirty="0">
                <a:latin typeface="Times New Roman" panose="02020603050405020304" pitchFamily="18" charset="0"/>
              </a:rPr>
              <a:t>、温度、压力补偿信息存储。（补偿公式温度、压力设定值等）</a:t>
            </a:r>
            <a:endParaRPr lang="en-US" altLang="zh-CN" sz="2000" b="1" dirty="0">
              <a:latin typeface="Times New Roman" panose="02020603050405020304" pitchFamily="18" charset="0"/>
            </a:endParaRPr>
          </a:p>
          <a:p>
            <a:pPr>
              <a:spcBef>
                <a:spcPct val="50000"/>
              </a:spcBef>
            </a:pPr>
            <a:r>
              <a:rPr lang="en-US" altLang="zh-CN" sz="2000" b="1" dirty="0">
                <a:latin typeface="Times New Roman" panose="02020603050405020304" pitchFamily="18" charset="0"/>
              </a:rPr>
              <a:t>C</a:t>
            </a:r>
            <a:r>
              <a:rPr lang="zh-CN" altLang="en-US" sz="2000" b="1" dirty="0">
                <a:latin typeface="Times New Roman" panose="02020603050405020304" pitchFamily="18" charset="0"/>
              </a:rPr>
              <a:t>、变送器组件物理信息（变送器标签</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规格型号、材质、日期等）</a:t>
            </a:r>
            <a:endParaRPr lang="en-US" altLang="zh-CN" sz="2000" b="1" dirty="0">
              <a:latin typeface="Times New Roman" panose="02020603050405020304" pitchFamily="18" charset="0"/>
            </a:endParaRPr>
          </a:p>
        </p:txBody>
      </p:sp>
      <p:sp>
        <p:nvSpPr>
          <p:cNvPr id="5124" name="矩形 6146"/>
          <p:cNvSpPr/>
          <p:nvPr/>
        </p:nvSpPr>
        <p:spPr>
          <a:xfrm>
            <a:off x="2366645" y="906145"/>
            <a:ext cx="2526665" cy="368935"/>
          </a:xfrm>
          <a:prstGeom prst="rect">
            <a:avLst/>
          </a:prstGeom>
          <a:noFill/>
          <a:ln w="9525">
            <a:noFill/>
          </a:ln>
        </p:spPr>
        <p:txBody>
          <a:bodyPr wrap="square" lIns="0" tIns="0" rIns="0" bIns="0" anchor="t">
            <a:spAutoFit/>
          </a:bodyPr>
          <a:p>
            <a:pPr eaLnBrk="0" hangingPunct="0"/>
            <a:r>
              <a:rPr lang="zh-CN" altLang="en-US" sz="2400" b="1" dirty="0">
                <a:solidFill>
                  <a:schemeClr val="accent2"/>
                </a:solidFill>
                <a:latin typeface="Arial" panose="020B0604020202020204" pitchFamily="34" charset="0"/>
              </a:rPr>
              <a:t>（</a:t>
            </a:r>
            <a:r>
              <a:rPr lang="en-US" altLang="zh-CN" sz="2400" b="1" dirty="0">
                <a:solidFill>
                  <a:schemeClr val="accent2"/>
                </a:solidFill>
                <a:latin typeface="Arial" panose="020B0604020202020204" pitchFamily="34" charset="0"/>
              </a:rPr>
              <a:t>1</a:t>
            </a:r>
            <a:r>
              <a:rPr lang="zh-CN" altLang="en-US" sz="2400" b="1" dirty="0">
                <a:solidFill>
                  <a:schemeClr val="accent2"/>
                </a:solidFill>
                <a:latin typeface="Arial" panose="020B0604020202020204" pitchFamily="34" charset="0"/>
              </a:rPr>
              <a:t>）传感器组件</a:t>
            </a:r>
            <a:endParaRPr lang="zh-CN" altLang="en-US" sz="2400" b="1" dirty="0">
              <a:solidFill>
                <a:schemeClr val="accent2"/>
              </a:solidFill>
              <a:latin typeface="Arial" panose="020B0604020202020204" pitchFamily="34" charset="0"/>
            </a:endParaRPr>
          </a:p>
        </p:txBody>
      </p:sp>
      <p:graphicFrame>
        <p:nvGraphicFramePr>
          <p:cNvPr id="4" name="对象 3"/>
          <p:cNvGraphicFramePr/>
          <p:nvPr/>
        </p:nvGraphicFramePr>
        <p:xfrm>
          <a:off x="2366645" y="1331595"/>
          <a:ext cx="6386830" cy="3536315"/>
        </p:xfrm>
        <a:graphic>
          <a:graphicData uri="http://schemas.openxmlformats.org/presentationml/2006/ole">
            <mc:AlternateContent xmlns:mc="http://schemas.openxmlformats.org/markup-compatibility/2006">
              <mc:Choice xmlns:v="urn:schemas-microsoft-com:vml" Requires="v">
                <p:oleObj spid="_x0000_s5" name="" r:id="rId1" imgW="6381750" imgH="3533775" progId="Paint.Picture">
                  <p:embed/>
                </p:oleObj>
              </mc:Choice>
              <mc:Fallback>
                <p:oleObj name="" r:id="rId1" imgW="6381750" imgH="3533775" progId="Paint.Picture">
                  <p:embed/>
                  <p:pic>
                    <p:nvPicPr>
                      <p:cNvPr id="0" name="图片 4"/>
                      <p:cNvPicPr/>
                      <p:nvPr/>
                    </p:nvPicPr>
                    <p:blipFill>
                      <a:blip r:embed="rId2"/>
                      <a:stretch>
                        <a:fillRect/>
                      </a:stretch>
                    </p:blipFill>
                    <p:spPr>
                      <a:xfrm>
                        <a:off x="2366645" y="1331595"/>
                        <a:ext cx="6386830" cy="3536315"/>
                      </a:xfrm>
                      <a:prstGeom prst="rect">
                        <a:avLst/>
                      </a:prstGeom>
                    </p:spPr>
                  </p:pic>
                </p:oleObj>
              </mc:Fallback>
            </mc:AlternateContent>
          </a:graphicData>
        </a:graphic>
      </p:graphicFrame>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矩形 6146"/>
          <p:cNvSpPr/>
          <p:nvPr/>
        </p:nvSpPr>
        <p:spPr>
          <a:xfrm>
            <a:off x="2482215" y="949960"/>
            <a:ext cx="2808605" cy="368935"/>
          </a:xfrm>
          <a:prstGeom prst="rect">
            <a:avLst/>
          </a:prstGeom>
          <a:noFill/>
          <a:ln w="9525">
            <a:noFill/>
          </a:ln>
        </p:spPr>
        <p:txBody>
          <a:bodyPr wrap="square" lIns="0" tIns="0" rIns="0" bIns="0" anchor="t">
            <a:spAutoFit/>
          </a:bodyPr>
          <a:p>
            <a:pPr eaLnBrk="0" hangingPunct="0"/>
            <a:r>
              <a:rPr lang="zh-CN" altLang="en-US" sz="2400" b="1" dirty="0">
                <a:solidFill>
                  <a:schemeClr val="accent2"/>
                </a:solidFill>
                <a:latin typeface="Arial" panose="020B0604020202020204" pitchFamily="34" charset="0"/>
              </a:rPr>
              <a:t>压差测量流量原理</a:t>
            </a:r>
            <a:endParaRPr lang="zh-CN" altLang="en-US" sz="2400" b="1" dirty="0">
              <a:solidFill>
                <a:schemeClr val="accent2"/>
              </a:solidFill>
              <a:latin typeface="Arial" panose="020B0604020202020204" pitchFamily="34" charset="0"/>
            </a:endParaRPr>
          </a:p>
        </p:txBody>
      </p:sp>
      <p:grpSp>
        <p:nvGrpSpPr>
          <p:cNvPr id="3080" name="组合 4105"/>
          <p:cNvGrpSpPr/>
          <p:nvPr/>
        </p:nvGrpSpPr>
        <p:grpSpPr>
          <a:xfrm>
            <a:off x="2366328" y="1679258"/>
            <a:ext cx="7561262" cy="2574925"/>
            <a:chOff x="0" y="0"/>
            <a:chExt cx="4548" cy="1622"/>
          </a:xfrm>
        </p:grpSpPr>
        <p:sp>
          <p:nvSpPr>
            <p:cNvPr id="3081" name="文本框 4106"/>
            <p:cNvSpPr txBox="1"/>
            <p:nvPr/>
          </p:nvSpPr>
          <p:spPr>
            <a:xfrm>
              <a:off x="1224" y="625"/>
              <a:ext cx="635" cy="385"/>
            </a:xfrm>
            <a:prstGeom prst="rect">
              <a:avLst/>
            </a:prstGeom>
            <a:noFill/>
            <a:ln w="9525" cap="rnd" cmpd="sng">
              <a:solidFill>
                <a:schemeClr val="tx1"/>
              </a:solidFill>
              <a:prstDash val="solid"/>
              <a:miter/>
              <a:headEnd type="none" w="med" len="med"/>
              <a:tailEnd type="none" w="med" len="med"/>
            </a:ln>
          </p:spPr>
          <p:txBody>
            <a:bodyPr lIns="0" tIns="0" rIns="0" bIns="0" anchor="ctr"/>
            <a:p>
              <a:pPr algn="ctr">
                <a:lnSpc>
                  <a:spcPct val="90000"/>
                </a:lnSpc>
                <a:spcBef>
                  <a:spcPct val="50000"/>
                </a:spcBef>
              </a:pPr>
              <a:r>
                <a:rPr lang="zh-CN" altLang="en-US" sz="2000" dirty="0">
                  <a:solidFill>
                    <a:schemeClr val="tx2"/>
                  </a:solidFill>
                  <a:latin typeface="Arial" panose="020B0604020202020204" pitchFamily="34" charset="0"/>
                  <a:ea typeface="宋体" panose="02010600030101010101" pitchFamily="2" charset="-122"/>
                </a:rPr>
                <a:t>差压变送器</a:t>
              </a:r>
              <a:endParaRPr lang="zh-CN" altLang="en-US" sz="2000" dirty="0">
                <a:solidFill>
                  <a:schemeClr val="tx2"/>
                </a:solidFill>
                <a:latin typeface="Arial" panose="020B0604020202020204" pitchFamily="34" charset="0"/>
                <a:ea typeface="宋体" panose="02010600030101010101" pitchFamily="2" charset="-122"/>
              </a:endParaRPr>
            </a:p>
          </p:txBody>
        </p:sp>
        <p:sp>
          <p:nvSpPr>
            <p:cNvPr id="3082" name="文本框 4107"/>
            <p:cNvSpPr txBox="1"/>
            <p:nvPr/>
          </p:nvSpPr>
          <p:spPr>
            <a:xfrm>
              <a:off x="300" y="625"/>
              <a:ext cx="635" cy="385"/>
            </a:xfrm>
            <a:prstGeom prst="rect">
              <a:avLst/>
            </a:prstGeom>
            <a:noFill/>
            <a:ln w="9525" cap="rnd" cmpd="sng">
              <a:solidFill>
                <a:schemeClr val="tx1"/>
              </a:solidFill>
              <a:prstDash val="solid"/>
              <a:miter/>
              <a:headEnd type="none" w="med" len="med"/>
              <a:tailEnd type="none" w="med" len="med"/>
            </a:ln>
          </p:spPr>
          <p:txBody>
            <a:bodyPr lIns="0" tIns="0" rIns="0" bIns="0" anchor="ctr"/>
            <a:p>
              <a:pPr algn="ctr">
                <a:lnSpc>
                  <a:spcPct val="90000"/>
                </a:lnSpc>
                <a:spcBef>
                  <a:spcPct val="50000"/>
                </a:spcBef>
              </a:pPr>
              <a:r>
                <a:rPr lang="zh-CN" altLang="en-US" sz="2000" dirty="0">
                  <a:solidFill>
                    <a:schemeClr val="tx2"/>
                  </a:solidFill>
                  <a:latin typeface="Arial" panose="020B0604020202020204" pitchFamily="34" charset="0"/>
                  <a:ea typeface="宋体" panose="02010600030101010101" pitchFamily="2" charset="-122"/>
                </a:rPr>
                <a:t>节流     装置</a:t>
              </a:r>
              <a:endParaRPr lang="zh-CN" altLang="en-US" sz="2000" dirty="0">
                <a:solidFill>
                  <a:schemeClr val="tx2"/>
                </a:solidFill>
                <a:latin typeface="Arial" panose="020B0604020202020204" pitchFamily="34" charset="0"/>
                <a:ea typeface="宋体" panose="02010600030101010101" pitchFamily="2" charset="-122"/>
              </a:endParaRPr>
            </a:p>
          </p:txBody>
        </p:sp>
        <p:sp>
          <p:nvSpPr>
            <p:cNvPr id="3083" name="文本框 4108"/>
            <p:cNvSpPr txBox="1"/>
            <p:nvPr/>
          </p:nvSpPr>
          <p:spPr>
            <a:xfrm>
              <a:off x="2163" y="625"/>
              <a:ext cx="635" cy="385"/>
            </a:xfrm>
            <a:prstGeom prst="rect">
              <a:avLst/>
            </a:prstGeom>
            <a:noFill/>
            <a:ln w="9525" cap="rnd" cmpd="sng">
              <a:solidFill>
                <a:schemeClr val="tx1"/>
              </a:solidFill>
              <a:prstDash val="solid"/>
              <a:miter/>
              <a:headEnd type="none" w="med" len="med"/>
              <a:tailEnd type="none" w="med" len="med"/>
            </a:ln>
          </p:spPr>
          <p:txBody>
            <a:bodyPr lIns="0" tIns="0" rIns="0" bIns="0" anchor="ctr"/>
            <a:p>
              <a:pPr algn="ctr">
                <a:lnSpc>
                  <a:spcPct val="90000"/>
                </a:lnSpc>
                <a:spcBef>
                  <a:spcPct val="50000"/>
                </a:spcBef>
              </a:pPr>
              <a:r>
                <a:rPr lang="zh-CN" altLang="en-US" sz="2000" dirty="0">
                  <a:solidFill>
                    <a:schemeClr val="tx2"/>
                  </a:solidFill>
                  <a:latin typeface="Arial" panose="020B0604020202020204" pitchFamily="34" charset="0"/>
                  <a:ea typeface="宋体" panose="02010600030101010101" pitchFamily="2" charset="-122"/>
                </a:rPr>
                <a:t>开方器</a:t>
              </a:r>
              <a:endParaRPr lang="zh-CN" altLang="en-US" sz="2000" dirty="0">
                <a:solidFill>
                  <a:schemeClr val="tx2"/>
                </a:solidFill>
                <a:latin typeface="Arial" panose="020B0604020202020204" pitchFamily="34" charset="0"/>
                <a:ea typeface="宋体" panose="02010600030101010101" pitchFamily="2" charset="-122"/>
              </a:endParaRPr>
            </a:p>
          </p:txBody>
        </p:sp>
        <p:sp>
          <p:nvSpPr>
            <p:cNvPr id="3084" name="文本框 4109"/>
            <p:cNvSpPr txBox="1"/>
            <p:nvPr/>
          </p:nvSpPr>
          <p:spPr>
            <a:xfrm>
              <a:off x="3207" y="0"/>
              <a:ext cx="635" cy="385"/>
            </a:xfrm>
            <a:prstGeom prst="rect">
              <a:avLst/>
            </a:prstGeom>
            <a:noFill/>
            <a:ln w="9525" cap="rnd" cmpd="sng">
              <a:solidFill>
                <a:schemeClr val="tx1"/>
              </a:solidFill>
              <a:prstDash val="solid"/>
              <a:miter/>
              <a:headEnd type="none" w="med" len="med"/>
              <a:tailEnd type="none" w="med" len="med"/>
            </a:ln>
          </p:spPr>
          <p:txBody>
            <a:bodyPr lIns="0" tIns="0" rIns="0" bIns="0" anchor="ctr"/>
            <a:p>
              <a:pPr algn="ctr">
                <a:lnSpc>
                  <a:spcPct val="90000"/>
                </a:lnSpc>
                <a:spcBef>
                  <a:spcPct val="50000"/>
                </a:spcBef>
              </a:pPr>
              <a:r>
                <a:rPr lang="zh-CN" altLang="en-US" sz="2000" dirty="0">
                  <a:solidFill>
                    <a:schemeClr val="tx2"/>
                  </a:solidFill>
                  <a:latin typeface="Arial" panose="020B0604020202020204" pitchFamily="34" charset="0"/>
                  <a:ea typeface="宋体" panose="02010600030101010101" pitchFamily="2" charset="-122"/>
                </a:rPr>
                <a:t>指示     记录仪</a:t>
              </a:r>
              <a:endParaRPr lang="zh-CN" altLang="en-US" sz="2000" dirty="0">
                <a:solidFill>
                  <a:schemeClr val="tx2"/>
                </a:solidFill>
                <a:latin typeface="Arial" panose="020B0604020202020204" pitchFamily="34" charset="0"/>
                <a:ea typeface="宋体" panose="02010600030101010101" pitchFamily="2" charset="-122"/>
              </a:endParaRPr>
            </a:p>
          </p:txBody>
        </p:sp>
        <p:sp>
          <p:nvSpPr>
            <p:cNvPr id="3085" name="文本框 4110"/>
            <p:cNvSpPr txBox="1"/>
            <p:nvPr/>
          </p:nvSpPr>
          <p:spPr>
            <a:xfrm>
              <a:off x="3207" y="625"/>
              <a:ext cx="635" cy="385"/>
            </a:xfrm>
            <a:prstGeom prst="rect">
              <a:avLst/>
            </a:prstGeom>
            <a:noFill/>
            <a:ln w="9525" cap="rnd" cmpd="sng">
              <a:solidFill>
                <a:schemeClr val="tx1"/>
              </a:solidFill>
              <a:prstDash val="solid"/>
              <a:miter/>
              <a:headEnd type="none" w="med" len="med"/>
              <a:tailEnd type="none" w="med" len="med"/>
            </a:ln>
          </p:spPr>
          <p:txBody>
            <a:bodyPr lIns="0" tIns="0" rIns="0" bIns="0" anchor="ctr"/>
            <a:p>
              <a:pPr algn="ctr">
                <a:lnSpc>
                  <a:spcPct val="90000"/>
                </a:lnSpc>
                <a:spcBef>
                  <a:spcPct val="50000"/>
                </a:spcBef>
              </a:pPr>
              <a:r>
                <a:rPr lang="zh-CN" altLang="en-US" sz="2000" dirty="0">
                  <a:solidFill>
                    <a:schemeClr val="tx2"/>
                  </a:solidFill>
                  <a:latin typeface="Arial" panose="020B0604020202020204" pitchFamily="34" charset="0"/>
                  <a:ea typeface="宋体" panose="02010600030101010101" pitchFamily="2" charset="-122"/>
                </a:rPr>
                <a:t>比例      积算器</a:t>
              </a:r>
              <a:endParaRPr lang="zh-CN" altLang="en-US" sz="2000" dirty="0">
                <a:solidFill>
                  <a:schemeClr val="tx2"/>
                </a:solidFill>
                <a:latin typeface="Arial" panose="020B0604020202020204" pitchFamily="34" charset="0"/>
                <a:ea typeface="宋体" panose="02010600030101010101" pitchFamily="2" charset="-122"/>
              </a:endParaRPr>
            </a:p>
          </p:txBody>
        </p:sp>
        <p:sp>
          <p:nvSpPr>
            <p:cNvPr id="3086" name="文本框 4111"/>
            <p:cNvSpPr txBox="1"/>
            <p:nvPr/>
          </p:nvSpPr>
          <p:spPr>
            <a:xfrm>
              <a:off x="3204" y="1237"/>
              <a:ext cx="635" cy="385"/>
            </a:xfrm>
            <a:prstGeom prst="rect">
              <a:avLst/>
            </a:prstGeom>
            <a:noFill/>
            <a:ln w="9525" cap="flat" cmpd="sng">
              <a:solidFill>
                <a:schemeClr val="tx1"/>
              </a:solidFill>
              <a:prstDash val="lgDash"/>
              <a:miter/>
              <a:headEnd type="none" w="med" len="med"/>
              <a:tailEnd type="none" w="med" len="med"/>
            </a:ln>
          </p:spPr>
          <p:txBody>
            <a:bodyPr lIns="0" tIns="0" rIns="0" bIns="0" anchor="ctr"/>
            <a:p>
              <a:pPr algn="ctr">
                <a:lnSpc>
                  <a:spcPct val="90000"/>
                </a:lnSpc>
                <a:spcBef>
                  <a:spcPct val="50000"/>
                </a:spcBef>
              </a:pPr>
              <a:r>
                <a:rPr lang="zh-CN" altLang="en-US" sz="2000" dirty="0">
                  <a:solidFill>
                    <a:schemeClr val="tx2"/>
                  </a:solidFill>
                  <a:latin typeface="Arial" panose="020B0604020202020204" pitchFamily="34" charset="0"/>
                  <a:ea typeface="宋体" panose="02010600030101010101" pitchFamily="2" charset="-122"/>
                </a:rPr>
                <a:t>控制器</a:t>
              </a:r>
              <a:endParaRPr lang="zh-CN" altLang="en-US" sz="2000" dirty="0">
                <a:solidFill>
                  <a:schemeClr val="tx2"/>
                </a:solidFill>
                <a:latin typeface="Arial" panose="020B0604020202020204" pitchFamily="34" charset="0"/>
                <a:ea typeface="宋体" panose="02010600030101010101" pitchFamily="2" charset="-122"/>
              </a:endParaRPr>
            </a:p>
          </p:txBody>
        </p:sp>
        <p:sp>
          <p:nvSpPr>
            <p:cNvPr id="3087" name="直接连接符 4112"/>
            <p:cNvSpPr/>
            <p:nvPr/>
          </p:nvSpPr>
          <p:spPr>
            <a:xfrm>
              <a:off x="12" y="817"/>
              <a:ext cx="288" cy="0"/>
            </a:xfrm>
            <a:prstGeom prst="line">
              <a:avLst/>
            </a:prstGeom>
            <a:ln w="9525" cap="rnd" cmpd="sng">
              <a:solidFill>
                <a:schemeClr val="tx1"/>
              </a:solidFill>
              <a:prstDash val="solid"/>
              <a:round/>
              <a:headEnd type="none" w="med" len="med"/>
              <a:tailEnd type="triangle" w="med" len="med"/>
            </a:ln>
          </p:spPr>
        </p:sp>
        <p:sp>
          <p:nvSpPr>
            <p:cNvPr id="3088" name="直接连接符 4113"/>
            <p:cNvSpPr/>
            <p:nvPr/>
          </p:nvSpPr>
          <p:spPr>
            <a:xfrm>
              <a:off x="936" y="817"/>
              <a:ext cx="288" cy="0"/>
            </a:xfrm>
            <a:prstGeom prst="line">
              <a:avLst/>
            </a:prstGeom>
            <a:ln w="9525" cap="rnd" cmpd="sng">
              <a:solidFill>
                <a:schemeClr val="tx1"/>
              </a:solidFill>
              <a:prstDash val="solid"/>
              <a:round/>
              <a:headEnd type="none" w="med" len="med"/>
              <a:tailEnd type="triangle" w="med" len="med"/>
            </a:ln>
          </p:spPr>
        </p:sp>
        <p:sp>
          <p:nvSpPr>
            <p:cNvPr id="3089" name="直接连接符 4114"/>
            <p:cNvSpPr/>
            <p:nvPr/>
          </p:nvSpPr>
          <p:spPr>
            <a:xfrm>
              <a:off x="1872" y="817"/>
              <a:ext cx="288" cy="0"/>
            </a:xfrm>
            <a:prstGeom prst="line">
              <a:avLst/>
            </a:prstGeom>
            <a:ln w="9525" cap="rnd" cmpd="sng">
              <a:solidFill>
                <a:schemeClr val="tx1"/>
              </a:solidFill>
              <a:prstDash val="solid"/>
              <a:round/>
              <a:headEnd type="none" w="med" len="med"/>
              <a:tailEnd type="triangle" w="med" len="med"/>
            </a:ln>
          </p:spPr>
        </p:sp>
        <p:sp>
          <p:nvSpPr>
            <p:cNvPr id="3090" name="直接连接符 4115"/>
            <p:cNvSpPr/>
            <p:nvPr/>
          </p:nvSpPr>
          <p:spPr>
            <a:xfrm>
              <a:off x="2796" y="817"/>
              <a:ext cx="408" cy="0"/>
            </a:xfrm>
            <a:prstGeom prst="line">
              <a:avLst/>
            </a:prstGeom>
            <a:ln w="9525" cap="rnd" cmpd="sng">
              <a:solidFill>
                <a:schemeClr val="tx1"/>
              </a:solidFill>
              <a:prstDash val="solid"/>
              <a:round/>
              <a:headEnd type="none" w="med" len="med"/>
              <a:tailEnd type="triangle" w="med" len="med"/>
            </a:ln>
          </p:spPr>
        </p:sp>
        <p:sp>
          <p:nvSpPr>
            <p:cNvPr id="3091" name="直接连接符 4116"/>
            <p:cNvSpPr/>
            <p:nvPr/>
          </p:nvSpPr>
          <p:spPr>
            <a:xfrm>
              <a:off x="2988" y="193"/>
              <a:ext cx="0" cy="1224"/>
            </a:xfrm>
            <a:prstGeom prst="line">
              <a:avLst/>
            </a:prstGeom>
            <a:ln w="9525" cap="rnd" cmpd="sng">
              <a:solidFill>
                <a:schemeClr val="tx1"/>
              </a:solidFill>
              <a:prstDash val="solid"/>
              <a:round/>
              <a:headEnd type="none" w="med" len="med"/>
              <a:tailEnd type="none" w="med" len="med"/>
            </a:ln>
          </p:spPr>
        </p:sp>
        <p:sp>
          <p:nvSpPr>
            <p:cNvPr id="3092" name="直接连接符 4117"/>
            <p:cNvSpPr/>
            <p:nvPr/>
          </p:nvSpPr>
          <p:spPr>
            <a:xfrm>
              <a:off x="2988" y="193"/>
              <a:ext cx="215" cy="0"/>
            </a:xfrm>
            <a:prstGeom prst="line">
              <a:avLst/>
            </a:prstGeom>
            <a:ln w="9525" cap="rnd" cmpd="sng">
              <a:solidFill>
                <a:schemeClr val="tx1"/>
              </a:solidFill>
              <a:prstDash val="solid"/>
              <a:round/>
              <a:headEnd type="none" w="med" len="med"/>
              <a:tailEnd type="triangle" w="med" len="med"/>
            </a:ln>
          </p:spPr>
        </p:sp>
        <p:sp>
          <p:nvSpPr>
            <p:cNvPr id="3093" name="直接连接符 4118"/>
            <p:cNvSpPr/>
            <p:nvPr/>
          </p:nvSpPr>
          <p:spPr>
            <a:xfrm>
              <a:off x="2988" y="1392"/>
              <a:ext cx="215" cy="0"/>
            </a:xfrm>
            <a:prstGeom prst="line">
              <a:avLst/>
            </a:prstGeom>
            <a:ln w="9525" cap="rnd" cmpd="sng">
              <a:solidFill>
                <a:schemeClr val="tx1"/>
              </a:solidFill>
              <a:prstDash val="solid"/>
              <a:round/>
              <a:headEnd type="none" w="med" len="med"/>
              <a:tailEnd type="triangle" w="med" len="med"/>
            </a:ln>
          </p:spPr>
        </p:sp>
        <p:sp>
          <p:nvSpPr>
            <p:cNvPr id="3094" name="文本框 4119"/>
            <p:cNvSpPr txBox="1"/>
            <p:nvPr/>
          </p:nvSpPr>
          <p:spPr>
            <a:xfrm>
              <a:off x="3913" y="85"/>
              <a:ext cx="635" cy="240"/>
            </a:xfrm>
            <a:prstGeom prst="rect">
              <a:avLst/>
            </a:prstGeom>
            <a:noFill/>
            <a:ln w="9525">
              <a:noFill/>
            </a:ln>
          </p:spPr>
          <p:txBody>
            <a:bodyPr wrap="none" lIns="0" tIns="0" rIns="0" bIns="0" anchor="ctr"/>
            <a:p>
              <a:pPr algn="ctr">
                <a:lnSpc>
                  <a:spcPct val="90000"/>
                </a:lnSpc>
                <a:spcBef>
                  <a:spcPct val="50000"/>
                </a:spcBef>
              </a:pPr>
              <a:r>
                <a:rPr lang="zh-CN" altLang="en-US" sz="2000" dirty="0">
                  <a:latin typeface="Arial" panose="020B0604020202020204" pitchFamily="34" charset="0"/>
                  <a:ea typeface="宋体" panose="02010600030101010101" pitchFamily="2" charset="-122"/>
                </a:rPr>
                <a:t>瞬时流量</a:t>
              </a:r>
              <a:endParaRPr lang="zh-CN" altLang="en-US" sz="2000" dirty="0">
                <a:latin typeface="Arial" panose="020B0604020202020204" pitchFamily="34" charset="0"/>
                <a:ea typeface="宋体" panose="02010600030101010101" pitchFamily="2" charset="-122"/>
              </a:endParaRPr>
            </a:p>
          </p:txBody>
        </p:sp>
        <p:sp>
          <p:nvSpPr>
            <p:cNvPr id="3095" name="文本框 4120"/>
            <p:cNvSpPr txBox="1"/>
            <p:nvPr/>
          </p:nvSpPr>
          <p:spPr>
            <a:xfrm>
              <a:off x="3900" y="709"/>
              <a:ext cx="635" cy="240"/>
            </a:xfrm>
            <a:prstGeom prst="rect">
              <a:avLst/>
            </a:prstGeom>
            <a:noFill/>
            <a:ln w="9525">
              <a:noFill/>
            </a:ln>
          </p:spPr>
          <p:txBody>
            <a:bodyPr wrap="none" lIns="0" tIns="0" rIns="0" bIns="0" anchor="ctr"/>
            <a:p>
              <a:pPr algn="ctr">
                <a:lnSpc>
                  <a:spcPct val="90000"/>
                </a:lnSpc>
                <a:spcBef>
                  <a:spcPct val="50000"/>
                </a:spcBef>
              </a:pPr>
              <a:r>
                <a:rPr lang="zh-CN" altLang="en-US" sz="2000" dirty="0">
                  <a:latin typeface="Arial" panose="020B0604020202020204" pitchFamily="34" charset="0"/>
                  <a:ea typeface="宋体" panose="02010600030101010101" pitchFamily="2" charset="-122"/>
                </a:rPr>
                <a:t>累计流量</a:t>
              </a:r>
              <a:endParaRPr lang="zh-CN" altLang="en-US" sz="2000" dirty="0">
                <a:latin typeface="Arial" panose="020B0604020202020204" pitchFamily="34" charset="0"/>
                <a:ea typeface="宋体" panose="02010600030101010101" pitchFamily="2" charset="-122"/>
              </a:endParaRPr>
            </a:p>
          </p:txBody>
        </p:sp>
        <p:sp>
          <p:nvSpPr>
            <p:cNvPr id="3096" name="文本框 4121"/>
            <p:cNvSpPr txBox="1"/>
            <p:nvPr/>
          </p:nvSpPr>
          <p:spPr>
            <a:xfrm>
              <a:off x="0" y="577"/>
              <a:ext cx="192" cy="240"/>
            </a:xfrm>
            <a:prstGeom prst="rect">
              <a:avLst/>
            </a:prstGeom>
            <a:noFill/>
            <a:ln w="9525">
              <a:noFill/>
            </a:ln>
          </p:spPr>
          <p:txBody>
            <a:bodyPr wrap="none" lIns="0" tIns="0" rIns="0" bIns="0" anchor="ctr"/>
            <a:p>
              <a:pPr algn="ctr">
                <a:lnSpc>
                  <a:spcPct val="90000"/>
                </a:lnSpc>
                <a:spcBef>
                  <a:spcPct val="50000"/>
                </a:spcBef>
              </a:pPr>
              <a:r>
                <a:rPr lang="en-US" altLang="zh-CN" sz="2000" b="0" i="1" dirty="0">
                  <a:latin typeface="Times New Roman" panose="02020603050405020304" pitchFamily="18" charset="0"/>
                  <a:ea typeface="宋体" panose="02010600030101010101" pitchFamily="2" charset="-122"/>
                </a:rPr>
                <a:t>q</a:t>
              </a:r>
              <a:endParaRPr lang="zh-CN" altLang="en-US" sz="2000" b="0" i="1" dirty="0">
                <a:latin typeface="Times New Roman" panose="02020603050405020304" pitchFamily="18" charset="0"/>
                <a:ea typeface="宋体" panose="02010600030101010101" pitchFamily="2" charset="-122"/>
              </a:endParaRPr>
            </a:p>
          </p:txBody>
        </p:sp>
        <p:sp>
          <p:nvSpPr>
            <p:cNvPr id="3097" name="文本框 4122"/>
            <p:cNvSpPr txBox="1"/>
            <p:nvPr/>
          </p:nvSpPr>
          <p:spPr>
            <a:xfrm>
              <a:off x="1008" y="625"/>
              <a:ext cx="192" cy="240"/>
            </a:xfrm>
            <a:prstGeom prst="rect">
              <a:avLst/>
            </a:prstGeom>
            <a:noFill/>
            <a:ln w="9525">
              <a:noFill/>
            </a:ln>
          </p:spPr>
          <p:txBody>
            <a:bodyPr wrap="none" lIns="0" tIns="0" rIns="0" bIns="0" anchor="ctr"/>
            <a:p>
              <a:pPr algn="ctr">
                <a:lnSpc>
                  <a:spcPct val="90000"/>
                </a:lnSpc>
                <a:spcBef>
                  <a:spcPct val="50000"/>
                </a:spcBef>
              </a:pPr>
              <a:r>
                <a:rPr lang="zh-CN" altLang="en-US" sz="1800" b="0" dirty="0">
                  <a:latin typeface="Times New Roman" panose="02020603050405020304" pitchFamily="18" charset="0"/>
                  <a:ea typeface="宋体" panose="02010600030101010101" pitchFamily="2" charset="-122"/>
                  <a:sym typeface="Symbol" panose="05050102010706020507" pitchFamily="18" charset="2"/>
                </a:rPr>
                <a:t></a:t>
              </a:r>
              <a:r>
                <a:rPr lang="en-US" altLang="zh-CN" sz="2000" b="0" i="1" dirty="0">
                  <a:latin typeface="Times New Roman" panose="02020603050405020304" pitchFamily="18" charset="0"/>
                  <a:ea typeface="宋体" panose="02010600030101010101" pitchFamily="2" charset="-122"/>
                </a:rPr>
                <a:t>P</a:t>
              </a:r>
              <a:endParaRPr lang="zh-CN" altLang="en-US" sz="2000" b="0" i="1" dirty="0">
                <a:latin typeface="Times New Roman" panose="02020603050405020304" pitchFamily="18" charset="0"/>
                <a:ea typeface="宋体" panose="02010600030101010101" pitchFamily="2" charset="-122"/>
              </a:endParaRPr>
            </a:p>
          </p:txBody>
        </p:sp>
        <p:sp>
          <p:nvSpPr>
            <p:cNvPr id="3098" name="文本框 4123"/>
            <p:cNvSpPr txBox="1"/>
            <p:nvPr/>
          </p:nvSpPr>
          <p:spPr>
            <a:xfrm>
              <a:off x="1968" y="625"/>
              <a:ext cx="144" cy="192"/>
            </a:xfrm>
            <a:prstGeom prst="rect">
              <a:avLst/>
            </a:prstGeom>
            <a:noFill/>
            <a:ln w="9525">
              <a:noFill/>
            </a:ln>
          </p:spPr>
          <p:txBody>
            <a:bodyPr wrap="none" lIns="0" tIns="0" rIns="0" bIns="0" anchor="ctr"/>
            <a:p>
              <a:pPr algn="ctr">
                <a:lnSpc>
                  <a:spcPct val="90000"/>
                </a:lnSpc>
                <a:spcBef>
                  <a:spcPct val="50000"/>
                </a:spcBef>
              </a:pPr>
              <a:r>
                <a:rPr lang="en-US" altLang="zh-CN" sz="2000" b="0" i="1" dirty="0">
                  <a:latin typeface="Times New Roman" panose="02020603050405020304" pitchFamily="18" charset="0"/>
                  <a:ea typeface="宋体" panose="02010600030101010101" pitchFamily="2" charset="-122"/>
                </a:rPr>
                <a:t>x</a:t>
              </a:r>
              <a:endParaRPr lang="zh-CN" altLang="en-US" sz="2000" b="0" i="1" dirty="0">
                <a:latin typeface="Times New Roman" panose="02020603050405020304" pitchFamily="18" charset="0"/>
                <a:ea typeface="宋体" panose="02010600030101010101" pitchFamily="2" charset="-122"/>
              </a:endParaRPr>
            </a:p>
          </p:txBody>
        </p:sp>
        <p:sp>
          <p:nvSpPr>
            <p:cNvPr id="3099" name="文本框 4124"/>
            <p:cNvSpPr txBox="1"/>
            <p:nvPr/>
          </p:nvSpPr>
          <p:spPr>
            <a:xfrm>
              <a:off x="2844" y="601"/>
              <a:ext cx="144" cy="192"/>
            </a:xfrm>
            <a:prstGeom prst="rect">
              <a:avLst/>
            </a:prstGeom>
            <a:noFill/>
            <a:ln w="9525">
              <a:noFill/>
            </a:ln>
          </p:spPr>
          <p:txBody>
            <a:bodyPr wrap="none" lIns="0" tIns="0" rIns="0" bIns="0" anchor="ctr"/>
            <a:p>
              <a:pPr algn="ctr">
                <a:lnSpc>
                  <a:spcPct val="90000"/>
                </a:lnSpc>
                <a:spcBef>
                  <a:spcPct val="50000"/>
                </a:spcBef>
              </a:pPr>
              <a:r>
                <a:rPr lang="en-US" altLang="zh-CN" sz="2000" b="0" i="1" dirty="0">
                  <a:latin typeface="Times New Roman" panose="02020603050405020304" pitchFamily="18" charset="0"/>
                  <a:ea typeface="宋体" panose="02010600030101010101" pitchFamily="2" charset="-122"/>
                </a:rPr>
                <a:t>y</a:t>
              </a:r>
              <a:endParaRPr lang="zh-CN" altLang="en-US" sz="2000" b="0" i="1" dirty="0">
                <a:latin typeface="Times New Roman" panose="02020603050405020304" pitchFamily="18" charset="0"/>
                <a:ea typeface="宋体" panose="02010600030101010101" pitchFamily="2" charset="-122"/>
              </a:endParaRPr>
            </a:p>
          </p:txBody>
        </p:sp>
        <p:sp>
          <p:nvSpPr>
            <p:cNvPr id="3100" name="椭圆 4125"/>
            <p:cNvSpPr/>
            <p:nvPr/>
          </p:nvSpPr>
          <p:spPr>
            <a:xfrm>
              <a:off x="2962" y="793"/>
              <a:ext cx="50" cy="50"/>
            </a:xfrm>
            <a:prstGeom prst="ellipse">
              <a:avLst/>
            </a:prstGeom>
            <a:solidFill>
              <a:schemeClr val="tx1"/>
            </a:solidFill>
            <a:ln w="9525" cap="rnd" cmpd="sng">
              <a:solidFill>
                <a:schemeClr val="tx1"/>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grpSp>
      <p:graphicFrame>
        <p:nvGraphicFramePr>
          <p:cNvPr id="4" name="内容占位符 5121"/>
          <p:cNvGraphicFramePr>
            <a:graphicFrameLocks noGrp="1" noChangeAspect="1"/>
          </p:cNvGraphicFramePr>
          <p:nvPr/>
        </p:nvGraphicFramePr>
        <p:xfrm>
          <a:off x="2482215" y="4368800"/>
          <a:ext cx="7104063" cy="1943100"/>
        </p:xfrm>
        <a:graphic>
          <a:graphicData uri="http://schemas.openxmlformats.org/presentationml/2006/ole">
            <mc:AlternateContent xmlns:mc="http://schemas.openxmlformats.org/markup-compatibility/2006">
              <mc:Choice xmlns:v="urn:schemas-microsoft-com:vml" Requires="v">
                <p:oleObj spid="_x0000_s5" name="" r:id="rId1" imgW="3404235" imgH="905510" progId="">
                  <p:embed/>
                </p:oleObj>
              </mc:Choice>
              <mc:Fallback>
                <p:oleObj name="" r:id="rId1" imgW="3404235" imgH="905510" progId="">
                  <p:embed/>
                  <p:pic>
                    <p:nvPicPr>
                      <p:cNvPr id="0" name="图片 3080"/>
                      <p:cNvPicPr/>
                      <p:nvPr/>
                    </p:nvPicPr>
                    <p:blipFill>
                      <a:blip r:embed="rId2">
                        <a:clrChange>
                          <a:clrFrom>
                            <a:srgbClr val="FFFFFF"/>
                          </a:clrFrom>
                          <a:clrTo>
                            <a:srgbClr val="000000"/>
                          </a:clrTo>
                        </a:clrChange>
                      </a:blip>
                      <a:stretch>
                        <a:fillRect/>
                      </a:stretch>
                    </p:blipFill>
                    <p:spPr>
                      <a:xfrm>
                        <a:off x="2482215" y="4368800"/>
                        <a:ext cx="7104063" cy="1943100"/>
                      </a:xfrm>
                      <a:prstGeom prst="rect">
                        <a:avLst/>
                      </a:prstGeom>
                      <a:noFill/>
                      <a:ln w="38100">
                        <a:miter/>
                      </a:ln>
                    </p:spPr>
                  </p:pic>
                </p:oleObj>
              </mc:Fallback>
            </mc:AlternateContent>
          </a:graphicData>
        </a:graphic>
      </p:graphicFrame>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2702560" y="1430655"/>
            <a:ext cx="5566410" cy="2706370"/>
            <a:chOff x="2235" y="2253"/>
            <a:chExt cx="8766" cy="4262"/>
          </a:xfrm>
        </p:grpSpPr>
        <p:graphicFrame>
          <p:nvGraphicFramePr>
            <p:cNvPr id="4" name="对象 3"/>
            <p:cNvGraphicFramePr/>
            <p:nvPr/>
          </p:nvGraphicFramePr>
          <p:xfrm>
            <a:off x="2235" y="2253"/>
            <a:ext cx="8767" cy="4263"/>
          </p:xfrm>
          <a:graphic>
            <a:graphicData uri="http://schemas.openxmlformats.org/presentationml/2006/ole">
              <mc:AlternateContent xmlns:mc="http://schemas.openxmlformats.org/markup-compatibility/2006">
                <mc:Choice xmlns:v="urn:schemas-microsoft-com:vml" Requires="v">
                  <p:oleObj spid="_x0000_s5" name="" r:id="rId1" imgW="5562600" imgH="2705100" progId="Paint.Picture">
                    <p:embed/>
                  </p:oleObj>
                </mc:Choice>
                <mc:Fallback>
                  <p:oleObj name="" r:id="rId1" imgW="5562600" imgH="2705100" progId="Paint.Picture">
                    <p:embed/>
                    <p:pic>
                      <p:nvPicPr>
                        <p:cNvPr id="0" name="图片 4"/>
                        <p:cNvPicPr/>
                        <p:nvPr/>
                      </p:nvPicPr>
                      <p:blipFill>
                        <a:blip r:embed="rId2"/>
                        <a:stretch>
                          <a:fillRect/>
                        </a:stretch>
                      </p:blipFill>
                      <p:spPr>
                        <a:xfrm>
                          <a:off x="2235" y="2253"/>
                          <a:ext cx="8767" cy="4263"/>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6199" y="4871"/>
            <a:ext cx="841" cy="498"/>
          </p:xfrm>
          <a:graphic>
            <a:graphicData uri="http://schemas.openxmlformats.org/presentationml/2006/ole">
              <mc:AlternateContent xmlns:mc="http://schemas.openxmlformats.org/markup-compatibility/2006">
                <mc:Choice xmlns:v="urn:schemas-microsoft-com:vml" Requires="v">
                  <p:oleObj spid="_x0000_s1025" name="" r:id="rId3" imgW="279400" imgH="165100" progId="Equation.KSEE3">
                    <p:embed/>
                  </p:oleObj>
                </mc:Choice>
                <mc:Fallback>
                  <p:oleObj name="" r:id="rId3" imgW="279400" imgH="165100" progId="Equation.KSEE3">
                    <p:embed/>
                    <p:pic>
                      <p:nvPicPr>
                        <p:cNvPr id="0" name="图片 1024"/>
                        <p:cNvPicPr/>
                        <p:nvPr/>
                      </p:nvPicPr>
                      <p:blipFill>
                        <a:blip r:embed="rId4"/>
                        <a:stretch>
                          <a:fillRect/>
                        </a:stretch>
                      </p:blipFill>
                      <p:spPr>
                        <a:xfrm>
                          <a:off x="6199" y="4871"/>
                          <a:ext cx="841" cy="498"/>
                        </a:xfrm>
                        <a:prstGeom prst="rect">
                          <a:avLst/>
                        </a:prstGeom>
                      </p:spPr>
                    </p:pic>
                  </p:oleObj>
                </mc:Fallback>
              </mc:AlternateContent>
            </a:graphicData>
          </a:graphic>
        </p:graphicFrame>
      </p:grpSp>
      <p:sp>
        <p:nvSpPr>
          <p:cNvPr id="8" name="文本框 7"/>
          <p:cNvSpPr txBox="1"/>
          <p:nvPr/>
        </p:nvSpPr>
        <p:spPr>
          <a:xfrm>
            <a:off x="2943225" y="908685"/>
            <a:ext cx="2999740" cy="521970"/>
          </a:xfrm>
          <a:prstGeom prst="rect">
            <a:avLst/>
          </a:prstGeom>
          <a:noFill/>
        </p:spPr>
        <p:txBody>
          <a:bodyPr wrap="square" rtlCol="0" anchor="t">
            <a:spAutoFit/>
          </a:bodyPr>
          <a:p>
            <a:r>
              <a:rPr lang="zh-CN" altLang="en-US" noProof="0" dirty="0">
                <a:solidFill>
                  <a:schemeClr val="accent6"/>
                </a:solidFill>
                <a:latin typeface="Times New Roman" panose="02020603050405020304" pitchFamily="18" charset="0"/>
                <a:sym typeface="+mn-ea"/>
              </a:rPr>
              <a:t>温度、压力补偿</a:t>
            </a:r>
            <a:endParaRPr lang="zh-CN" altLang="en-US"/>
          </a:p>
        </p:txBody>
      </p:sp>
      <p:sp>
        <p:nvSpPr>
          <p:cNvPr id="30723" name="Text Box 7"/>
          <p:cNvSpPr txBox="1"/>
          <p:nvPr/>
        </p:nvSpPr>
        <p:spPr>
          <a:xfrm>
            <a:off x="2271395" y="4328160"/>
            <a:ext cx="3671888" cy="521970"/>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rPr>
              <a:t>设计条件下质量流量</a:t>
            </a:r>
            <a:endParaRPr lang="zh-CN" altLang="en-US" sz="2800" b="1" dirty="0">
              <a:latin typeface="Times New Roman" panose="02020603050405020304" pitchFamily="18" charset="0"/>
            </a:endParaRPr>
          </a:p>
        </p:txBody>
      </p:sp>
      <p:sp>
        <p:nvSpPr>
          <p:cNvPr id="30724" name="Text Box 8"/>
          <p:cNvSpPr txBox="1"/>
          <p:nvPr/>
        </p:nvSpPr>
        <p:spPr>
          <a:xfrm>
            <a:off x="2271078" y="4970463"/>
            <a:ext cx="3671887" cy="521970"/>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rPr>
              <a:t>使用条件下质量流量</a:t>
            </a:r>
            <a:endParaRPr lang="zh-CN" altLang="en-US" sz="2800" b="1" dirty="0">
              <a:latin typeface="Times New Roman" panose="02020603050405020304" pitchFamily="18" charset="0"/>
            </a:endParaRPr>
          </a:p>
        </p:txBody>
      </p:sp>
      <p:graphicFrame>
        <p:nvGraphicFramePr>
          <p:cNvPr id="30759" name="对象 1"/>
          <p:cNvGraphicFramePr>
            <a:graphicFrameLocks noChangeAspect="1"/>
          </p:cNvGraphicFramePr>
          <p:nvPr/>
        </p:nvGraphicFramePr>
        <p:xfrm>
          <a:off x="6093143" y="4231323"/>
          <a:ext cx="3554412" cy="615950"/>
        </p:xfrm>
        <a:graphic>
          <a:graphicData uri="http://schemas.openxmlformats.org/presentationml/2006/ole">
            <mc:AlternateContent xmlns:mc="http://schemas.openxmlformats.org/markup-compatibility/2006">
              <mc:Choice xmlns:v="urn:schemas-microsoft-com:vml" Requires="v">
                <p:oleObj spid="_x0000_s3125" name="" r:id="rId5" imgW="1536065" imgH="266700" progId="Equation.3">
                  <p:embed/>
                </p:oleObj>
              </mc:Choice>
              <mc:Fallback>
                <p:oleObj name="" r:id="rId5" imgW="1536065" imgH="266700" progId="Equation.3">
                  <p:embed/>
                  <p:pic>
                    <p:nvPicPr>
                      <p:cNvPr id="0" name="图片 3124"/>
                      <p:cNvPicPr/>
                      <p:nvPr/>
                    </p:nvPicPr>
                    <p:blipFill>
                      <a:blip r:embed="rId6"/>
                      <a:stretch>
                        <a:fillRect/>
                      </a:stretch>
                    </p:blipFill>
                    <p:spPr>
                      <a:xfrm>
                        <a:off x="6093143" y="4231323"/>
                        <a:ext cx="3554412" cy="615950"/>
                      </a:xfrm>
                      <a:prstGeom prst="rect">
                        <a:avLst/>
                      </a:prstGeom>
                      <a:noFill/>
                      <a:ln w="38100">
                        <a:noFill/>
                        <a:miter/>
                      </a:ln>
                    </p:spPr>
                  </p:pic>
                </p:oleObj>
              </mc:Fallback>
            </mc:AlternateContent>
          </a:graphicData>
        </a:graphic>
      </p:graphicFrame>
      <p:graphicFrame>
        <p:nvGraphicFramePr>
          <p:cNvPr id="30760" name="对象 42"/>
          <p:cNvGraphicFramePr>
            <a:graphicFrameLocks noChangeAspect="1"/>
          </p:cNvGraphicFramePr>
          <p:nvPr/>
        </p:nvGraphicFramePr>
        <p:xfrm>
          <a:off x="6093143" y="4930775"/>
          <a:ext cx="3171825" cy="558800"/>
        </p:xfrm>
        <a:graphic>
          <a:graphicData uri="http://schemas.openxmlformats.org/presentationml/2006/ole">
            <mc:AlternateContent xmlns:mc="http://schemas.openxmlformats.org/markup-compatibility/2006">
              <mc:Choice xmlns:v="urn:schemas-microsoft-com:vml" Requires="v">
                <p:oleObj spid="_x0000_s3126" name="" r:id="rId7" imgW="1374775" imgH="241935" progId="Equation.3">
                  <p:embed/>
                </p:oleObj>
              </mc:Choice>
              <mc:Fallback>
                <p:oleObj name="" r:id="rId7" imgW="1374775" imgH="241935" progId="Equation.3">
                  <p:embed/>
                  <p:pic>
                    <p:nvPicPr>
                      <p:cNvPr id="0" name="图片 3125"/>
                      <p:cNvPicPr/>
                      <p:nvPr/>
                    </p:nvPicPr>
                    <p:blipFill>
                      <a:blip r:embed="rId8"/>
                      <a:stretch>
                        <a:fillRect/>
                      </a:stretch>
                    </p:blipFill>
                    <p:spPr>
                      <a:xfrm>
                        <a:off x="6093143" y="4930775"/>
                        <a:ext cx="3171825" cy="558800"/>
                      </a:xfrm>
                      <a:prstGeom prst="rect">
                        <a:avLst/>
                      </a:prstGeom>
                      <a:noFill/>
                      <a:ln w="38100">
                        <a:noFill/>
                        <a:miter/>
                      </a:ln>
                    </p:spPr>
                  </p:pic>
                </p:oleObj>
              </mc:Fallback>
            </mc:AlternateContent>
          </a:graphicData>
        </a:graphic>
      </p:graphicFrame>
      <p:graphicFrame>
        <p:nvGraphicFramePr>
          <p:cNvPr id="30722" name="Object 3"/>
          <p:cNvGraphicFramePr>
            <a:graphicFrameLocks noChangeAspect="1"/>
          </p:cNvGraphicFramePr>
          <p:nvPr/>
        </p:nvGraphicFramePr>
        <p:xfrm>
          <a:off x="4478973" y="5606415"/>
          <a:ext cx="3013075" cy="992188"/>
        </p:xfrm>
        <a:graphic>
          <a:graphicData uri="http://schemas.openxmlformats.org/presentationml/2006/ole">
            <mc:AlternateContent xmlns:mc="http://schemas.openxmlformats.org/markup-compatibility/2006">
              <mc:Choice xmlns:v="urn:schemas-microsoft-com:vml" Requires="v">
                <p:oleObj spid="_x0000_s3120" name="" r:id="rId9" imgW="1164590" imgH="384175" progId="">
                  <p:embed/>
                </p:oleObj>
              </mc:Choice>
              <mc:Fallback>
                <p:oleObj name="" r:id="rId9" imgW="1164590" imgH="384175" progId="">
                  <p:embed/>
                  <p:pic>
                    <p:nvPicPr>
                      <p:cNvPr id="0" name="图片 3119"/>
                      <p:cNvPicPr/>
                      <p:nvPr/>
                    </p:nvPicPr>
                    <p:blipFill>
                      <a:blip r:embed="rId10"/>
                      <a:stretch>
                        <a:fillRect/>
                      </a:stretch>
                    </p:blipFill>
                    <p:spPr>
                      <a:xfrm>
                        <a:off x="4478973" y="5606415"/>
                        <a:ext cx="3013075" cy="992188"/>
                      </a:xfrm>
                      <a:prstGeom prst="rect">
                        <a:avLst/>
                      </a:prstGeom>
                      <a:noFill/>
                      <a:ln w="38100">
                        <a:noFill/>
                        <a:miter/>
                      </a:ln>
                    </p:spPr>
                  </p:pic>
                </p:oleObj>
              </mc:Fallback>
            </mc:AlternateContent>
          </a:graphicData>
        </a:graphic>
      </p:graphicFrame>
      <p:graphicFrame>
        <p:nvGraphicFramePr>
          <p:cNvPr id="30725" name="Object 8"/>
          <p:cNvGraphicFramePr>
            <a:graphicFrameLocks noChangeAspect="1"/>
          </p:cNvGraphicFramePr>
          <p:nvPr/>
        </p:nvGraphicFramePr>
        <p:xfrm>
          <a:off x="2605723" y="5822315"/>
          <a:ext cx="1431925" cy="566738"/>
        </p:xfrm>
        <a:graphic>
          <a:graphicData uri="http://schemas.openxmlformats.org/presentationml/2006/ole">
            <mc:AlternateContent xmlns:mc="http://schemas.openxmlformats.org/markup-compatibility/2006">
              <mc:Choice xmlns:v="urn:schemas-microsoft-com:vml" Requires="v">
                <p:oleObj spid="_x0000_s3121" name="" r:id="rId11" imgW="488315" imgH="192405" progId="">
                  <p:embed/>
                </p:oleObj>
              </mc:Choice>
              <mc:Fallback>
                <p:oleObj name="" r:id="rId11" imgW="488315" imgH="192405" progId="">
                  <p:embed/>
                  <p:pic>
                    <p:nvPicPr>
                      <p:cNvPr id="0" name="图片 3120"/>
                      <p:cNvPicPr/>
                      <p:nvPr/>
                    </p:nvPicPr>
                    <p:blipFill>
                      <a:blip r:embed="rId12"/>
                      <a:stretch>
                        <a:fillRect/>
                      </a:stretch>
                    </p:blipFill>
                    <p:spPr>
                      <a:xfrm>
                        <a:off x="2605723" y="5822315"/>
                        <a:ext cx="1431925" cy="566738"/>
                      </a:xfrm>
                      <a:prstGeom prst="rect">
                        <a:avLst/>
                      </a:prstGeom>
                      <a:noFill/>
                      <a:ln w="38100">
                        <a:noFill/>
                        <a:miter/>
                      </a:ln>
                    </p:spPr>
                  </p:pic>
                </p:oleObj>
              </mc:Fallback>
            </mc:AlternateContent>
          </a:graphicData>
        </a:graphic>
      </p:graphicFrame>
      <p:graphicFrame>
        <p:nvGraphicFramePr>
          <p:cNvPr id="30761" name="对象 43"/>
          <p:cNvGraphicFramePr>
            <a:graphicFrameLocks noChangeAspect="1"/>
          </p:cNvGraphicFramePr>
          <p:nvPr/>
        </p:nvGraphicFramePr>
        <p:xfrm>
          <a:off x="7561898" y="5817553"/>
          <a:ext cx="1703387" cy="528637"/>
        </p:xfrm>
        <a:graphic>
          <a:graphicData uri="http://schemas.openxmlformats.org/presentationml/2006/ole">
            <mc:AlternateContent xmlns:mc="http://schemas.openxmlformats.org/markup-compatibility/2006">
              <mc:Choice xmlns:v="urn:schemas-microsoft-com:vml" Requires="v">
                <p:oleObj spid="_x0000_s3127" name="" r:id="rId13" imgW="739140" imgH="229235" progId="Equation.3">
                  <p:embed/>
                </p:oleObj>
              </mc:Choice>
              <mc:Fallback>
                <p:oleObj name="" r:id="rId13" imgW="739140" imgH="229235" progId="Equation.3">
                  <p:embed/>
                  <p:pic>
                    <p:nvPicPr>
                      <p:cNvPr id="0" name="图片 3126"/>
                      <p:cNvPicPr/>
                      <p:nvPr/>
                    </p:nvPicPr>
                    <p:blipFill>
                      <a:blip r:embed="rId14"/>
                      <a:stretch>
                        <a:fillRect/>
                      </a:stretch>
                    </p:blipFill>
                    <p:spPr>
                      <a:xfrm>
                        <a:off x="7561898" y="5817553"/>
                        <a:ext cx="1703387" cy="528637"/>
                      </a:xfrm>
                      <a:prstGeom prst="rect">
                        <a:avLst/>
                      </a:prstGeom>
                      <a:noFill/>
                      <a:ln w="38100">
                        <a:noFill/>
                        <a:miter/>
                      </a:ln>
                    </p:spPr>
                  </p:pic>
                </p:oleObj>
              </mc:Fallback>
            </mc:AlternateContent>
          </a:graphicData>
        </a:graphic>
      </p:graphicFrame>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8"/>
          <p:cNvSpPr/>
          <p:nvPr/>
        </p:nvSpPr>
        <p:spPr>
          <a:xfrm>
            <a:off x="2135188" y="836613"/>
            <a:ext cx="5110162" cy="430530"/>
          </a:xfrm>
          <a:prstGeom prst="rect">
            <a:avLst/>
          </a:prstGeom>
          <a:noFill/>
          <a:ln w="9525">
            <a:noFill/>
          </a:ln>
        </p:spPr>
        <p:txBody>
          <a:bodyPr lIns="0" tIns="0" rIns="0" bIns="0" anchor="t">
            <a:spAutoFit/>
          </a:bodyPr>
          <a:p>
            <a:pPr eaLnBrk="0" hangingPunct="0"/>
            <a:r>
              <a:rPr lang="zh-CN" altLang="en-US" b="1" dirty="0">
                <a:solidFill>
                  <a:schemeClr val="accent2"/>
                </a:solidFill>
                <a:latin typeface="Calibri" panose="020F0502020204030204" charset="0"/>
              </a:rPr>
              <a:t>（</a:t>
            </a:r>
            <a:r>
              <a:rPr lang="en-US" altLang="zh-CN" b="1" dirty="0">
                <a:solidFill>
                  <a:schemeClr val="accent2"/>
                </a:solidFill>
                <a:latin typeface="Calibri" panose="020F0502020204030204" charset="0"/>
              </a:rPr>
              <a:t>2</a:t>
            </a:r>
            <a:r>
              <a:rPr lang="zh-CN" altLang="en-US" b="1" dirty="0">
                <a:solidFill>
                  <a:schemeClr val="accent2"/>
                </a:solidFill>
                <a:latin typeface="Calibri" panose="020F0502020204030204" charset="0"/>
              </a:rPr>
              <a:t>） </a:t>
            </a:r>
            <a:r>
              <a:rPr lang="zh-CN" altLang="en-US" b="1" dirty="0">
                <a:solidFill>
                  <a:schemeClr val="accent2"/>
                </a:solidFill>
                <a:latin typeface="Arial" panose="020B0604020202020204" pitchFamily="34" charset="0"/>
              </a:rPr>
              <a:t>电子组件</a:t>
            </a:r>
            <a:endParaRPr lang="zh-CN" altLang="en-US" b="1" dirty="0">
              <a:solidFill>
                <a:schemeClr val="accent2"/>
              </a:solidFill>
              <a:latin typeface="Arial" panose="020B0604020202020204" pitchFamily="34" charset="0"/>
            </a:endParaRPr>
          </a:p>
        </p:txBody>
      </p:sp>
      <p:sp>
        <p:nvSpPr>
          <p:cNvPr id="6147" name="矩形 6149"/>
          <p:cNvSpPr/>
          <p:nvPr/>
        </p:nvSpPr>
        <p:spPr>
          <a:xfrm>
            <a:off x="1899285" y="4308475"/>
            <a:ext cx="8916035" cy="1168400"/>
          </a:xfrm>
          <a:prstGeom prst="rect">
            <a:avLst/>
          </a:prstGeom>
          <a:noFill/>
          <a:ln w="9525">
            <a:noFill/>
          </a:ln>
        </p:spPr>
        <p:txBody>
          <a:bodyPr wrap="square" anchor="t">
            <a:spAutoFit/>
          </a:bodyPr>
          <a:p>
            <a:pPr>
              <a:spcBef>
                <a:spcPct val="5000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、信号的处理（温度压力补偿、非线性校正、标度变换。零点、量程调整） 、工程量显示。</a:t>
            </a:r>
            <a:endParaRPr lang="en-US" altLang="zh-CN" sz="2000" b="1" dirty="0">
              <a:latin typeface="Times New Roman" panose="02020603050405020304" pitchFamily="18" charset="0"/>
            </a:endParaRPr>
          </a:p>
          <a:p>
            <a:pPr>
              <a:spcBef>
                <a:spcPct val="50000"/>
              </a:spcBef>
            </a:pPr>
            <a:r>
              <a:rPr lang="en-US" altLang="zh-CN" sz="2000" b="1" dirty="0">
                <a:latin typeface="Times New Roman" panose="02020603050405020304" pitchFamily="18" charset="0"/>
              </a:rPr>
              <a:t>B</a:t>
            </a:r>
            <a:r>
              <a:rPr lang="zh-CN" altLang="en-US" sz="2000" b="1" dirty="0">
                <a:latin typeface="Times New Roman" panose="02020603050405020304" pitchFamily="18" charset="0"/>
              </a:rPr>
              <a:t>、将对应差压数字信号变为</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20 mADC</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6148" name="矩形 6150"/>
          <p:cNvSpPr/>
          <p:nvPr/>
        </p:nvSpPr>
        <p:spPr>
          <a:xfrm>
            <a:off x="1899285" y="5875655"/>
            <a:ext cx="9695180" cy="398780"/>
          </a:xfrm>
          <a:prstGeom prst="rect">
            <a:avLst/>
          </a:prstGeom>
          <a:noFill/>
          <a:ln w="9525">
            <a:noFill/>
          </a:ln>
        </p:spPr>
        <p:txBody>
          <a:bodyPr wrap="square" anchor="t">
            <a:spAutoFit/>
          </a:bodyPr>
          <a:p>
            <a:r>
              <a:rPr lang="en-US" altLang="zh-CN" sz="2000" b="1" dirty="0">
                <a:latin typeface="Times New Roman" panose="02020603050405020304" pitchFamily="18" charset="0"/>
              </a:rPr>
              <a:t>D</a:t>
            </a:r>
            <a:r>
              <a:rPr lang="zh-CN" altLang="en-US" sz="2000" b="1" dirty="0">
                <a:latin typeface="Times New Roman" panose="02020603050405020304" pitchFamily="18" charset="0"/>
              </a:rPr>
              <a:t>、电子组件变送器操作信息存储。（测量范围、阻尼时间、工程单位、零点量程等）            </a:t>
            </a:r>
            <a:endParaRPr lang="zh-CN" altLang="en-US" sz="2000" b="1" dirty="0">
              <a:latin typeface="Times New Roman" panose="02020603050405020304" pitchFamily="18" charset="0"/>
            </a:endParaRPr>
          </a:p>
        </p:txBody>
      </p:sp>
      <p:sp>
        <p:nvSpPr>
          <p:cNvPr id="6150" name="矩形 1"/>
          <p:cNvSpPr/>
          <p:nvPr/>
        </p:nvSpPr>
        <p:spPr>
          <a:xfrm>
            <a:off x="1899285" y="5476875"/>
            <a:ext cx="7712710" cy="398780"/>
          </a:xfrm>
          <a:prstGeom prst="rect">
            <a:avLst/>
          </a:prstGeom>
          <a:noFill/>
          <a:ln w="9525">
            <a:noFill/>
          </a:ln>
        </p:spPr>
        <p:txBody>
          <a:bodyPr wrap="square" anchor="t">
            <a:spAutoFit/>
          </a:bodyPr>
          <a:p>
            <a:pPr>
              <a:spcBef>
                <a:spcPct val="50000"/>
              </a:spcBef>
            </a:pPr>
            <a:r>
              <a:rPr lang="en-US" altLang="zh-CN" sz="2000" b="1" dirty="0">
                <a:latin typeface="Times New Roman" panose="02020603050405020304" pitchFamily="18" charset="0"/>
              </a:rPr>
              <a:t>C</a:t>
            </a:r>
            <a:r>
              <a:rPr lang="zh-CN" altLang="en-US" sz="2000" b="1" dirty="0">
                <a:latin typeface="Times New Roman" panose="02020603050405020304" pitchFamily="18" charset="0"/>
              </a:rPr>
              <a:t>、通过数字通信模块 与</a:t>
            </a:r>
            <a:r>
              <a:rPr lang="en-US" altLang="zh-CN" sz="2000" b="1" dirty="0">
                <a:latin typeface="Times New Roman" panose="02020603050405020304" pitchFamily="18" charset="0"/>
              </a:rPr>
              <a:t>PC</a:t>
            </a:r>
            <a:r>
              <a:rPr lang="zh-CN" altLang="en-US" sz="2000" b="1" dirty="0">
                <a:latin typeface="Times New Roman" panose="02020603050405020304" pitchFamily="18" charset="0"/>
              </a:rPr>
              <a:t>或手操器远程组态及读表。</a:t>
            </a:r>
            <a:endParaRPr lang="zh-CN" altLang="en-US" sz="2000" b="1" dirty="0">
              <a:latin typeface="Times New Roman" panose="02020603050405020304" pitchFamily="18" charset="0"/>
            </a:endParaRPr>
          </a:p>
        </p:txBody>
      </p:sp>
      <p:graphicFrame>
        <p:nvGraphicFramePr>
          <p:cNvPr id="4" name="对象 3"/>
          <p:cNvGraphicFramePr/>
          <p:nvPr/>
        </p:nvGraphicFramePr>
        <p:xfrm>
          <a:off x="2135505" y="1267460"/>
          <a:ext cx="5567045" cy="3041015"/>
        </p:xfrm>
        <a:graphic>
          <a:graphicData uri="http://schemas.openxmlformats.org/presentationml/2006/ole">
            <mc:AlternateContent xmlns:mc="http://schemas.openxmlformats.org/markup-compatibility/2006">
              <mc:Choice xmlns:v="urn:schemas-microsoft-com:vml" Requires="v">
                <p:oleObj spid="_x0000_s5" name="" r:id="rId1" imgW="5562600" imgH="3038475" progId="Paint.Picture">
                  <p:embed/>
                </p:oleObj>
              </mc:Choice>
              <mc:Fallback>
                <p:oleObj name="" r:id="rId1" imgW="5562600" imgH="3038475" progId="Paint.Picture">
                  <p:embed/>
                  <p:pic>
                    <p:nvPicPr>
                      <p:cNvPr id="0" name="图片 4"/>
                      <p:cNvPicPr/>
                      <p:nvPr/>
                    </p:nvPicPr>
                    <p:blipFill>
                      <a:blip r:embed="rId2"/>
                      <a:stretch>
                        <a:fillRect/>
                      </a:stretch>
                    </p:blipFill>
                    <p:spPr>
                      <a:xfrm>
                        <a:off x="2135505" y="1267460"/>
                        <a:ext cx="5567045" cy="3041015"/>
                      </a:xfrm>
                      <a:prstGeom prst="rect">
                        <a:avLst/>
                      </a:prstGeom>
                    </p:spPr>
                  </p:pic>
                </p:oleObj>
              </mc:Fallback>
            </mc:AlternateContent>
          </a:graphicData>
        </a:graphic>
      </p:graphicFrame>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7170"/>
          <p:cNvSpPr/>
          <p:nvPr/>
        </p:nvSpPr>
        <p:spPr>
          <a:xfrm>
            <a:off x="2142490" y="845185"/>
            <a:ext cx="6546850" cy="368935"/>
          </a:xfrm>
          <a:prstGeom prst="rect">
            <a:avLst/>
          </a:prstGeom>
          <a:noFill/>
          <a:ln w="9525">
            <a:noFill/>
          </a:ln>
        </p:spPr>
        <p:txBody>
          <a:bodyPr wrap="square" lIns="0" tIns="0" rIns="0" bIns="0" anchor="t">
            <a:spAutoFit/>
          </a:bodyPr>
          <a:p>
            <a:pPr eaLnBrk="0" hangingPunct="0"/>
            <a:r>
              <a:rPr lang="en-US" sz="2400" b="1" dirty="0">
                <a:solidFill>
                  <a:schemeClr val="accent2"/>
                </a:solidFill>
                <a:latin typeface="Arial" panose="020B0604020202020204" pitchFamily="34" charset="0"/>
              </a:rPr>
              <a:t>3</a:t>
            </a:r>
            <a:r>
              <a:rPr lang="zh-CN" altLang="en-US" sz="2400" b="1" dirty="0">
                <a:solidFill>
                  <a:schemeClr val="accent2"/>
                </a:solidFill>
                <a:latin typeface="Arial" panose="020B0604020202020204" pitchFamily="34" charset="0"/>
              </a:rPr>
              <a:t>、</a:t>
            </a:r>
            <a:r>
              <a:rPr lang="zh-CN" altLang="en-US" sz="2400" b="1" dirty="0">
                <a:solidFill>
                  <a:schemeClr val="accent2"/>
                </a:solidFill>
                <a:latin typeface="Arial" panose="020B0604020202020204" pitchFamily="34" charset="0"/>
              </a:rPr>
              <a:t>智能变送器与</a:t>
            </a:r>
            <a:r>
              <a:rPr lang="en-US" altLang="zh-CN" sz="2400" b="1" dirty="0">
                <a:solidFill>
                  <a:schemeClr val="accent2"/>
                </a:solidFill>
                <a:latin typeface="Arial" panose="020B0604020202020204" pitchFamily="34" charset="0"/>
              </a:rPr>
              <a:t>PC</a:t>
            </a:r>
            <a:r>
              <a:rPr lang="zh-CN" altLang="en-US" sz="2400" b="1" dirty="0">
                <a:solidFill>
                  <a:schemeClr val="accent2"/>
                </a:solidFill>
                <a:latin typeface="Arial" panose="020B0604020202020204" pitchFamily="34" charset="0"/>
              </a:rPr>
              <a:t>机远程通信举例</a:t>
            </a:r>
            <a:endParaRPr lang="zh-CN" altLang="en-US" sz="2400" b="1" dirty="0">
              <a:solidFill>
                <a:schemeClr val="accent2"/>
              </a:solidFill>
              <a:latin typeface="Arial" panose="020B0604020202020204" pitchFamily="34" charset="0"/>
            </a:endParaRPr>
          </a:p>
        </p:txBody>
      </p:sp>
      <p:sp>
        <p:nvSpPr>
          <p:cNvPr id="7171" name="矩形 7171"/>
          <p:cNvSpPr/>
          <p:nvPr/>
        </p:nvSpPr>
        <p:spPr>
          <a:xfrm>
            <a:off x="1992313" y="1341438"/>
            <a:ext cx="7993062" cy="829945"/>
          </a:xfrm>
          <a:prstGeom prst="rect">
            <a:avLst/>
          </a:prstGeom>
          <a:noFill/>
          <a:ln w="9525">
            <a:noFill/>
          </a:ln>
        </p:spPr>
        <p:txBody>
          <a:bodyPr anchor="t">
            <a:spAutoFit/>
          </a:bodyPr>
          <a:p>
            <a:r>
              <a:rPr lang="zh-CN" altLang="en-US" sz="2400" b="1" dirty="0">
                <a:latin typeface="Times New Roman" panose="02020603050405020304" pitchFamily="18" charset="0"/>
              </a:rPr>
              <a:t>通过</a:t>
            </a:r>
            <a:r>
              <a:rPr lang="en-US" altLang="zh-CN" sz="2400" b="1" dirty="0">
                <a:latin typeface="Times New Roman" panose="02020603050405020304" pitchFamily="18" charset="0"/>
              </a:rPr>
              <a:t>HART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Highway Addressable Remote Transducer </a:t>
            </a:r>
            <a:r>
              <a:rPr lang="zh-CN" altLang="en-US" sz="2400" b="1" dirty="0">
                <a:latin typeface="Times New Roman" panose="02020603050405020304" pitchFamily="18" charset="0"/>
              </a:rPr>
              <a:t>）协议实现变送器与</a:t>
            </a:r>
            <a:r>
              <a:rPr lang="en-US" altLang="zh-CN" sz="2400" b="1" dirty="0">
                <a:latin typeface="Times New Roman" panose="02020603050405020304" pitchFamily="18" charset="0"/>
              </a:rPr>
              <a:t>PC</a:t>
            </a:r>
            <a:r>
              <a:rPr lang="zh-CN" altLang="en-US" sz="2400" b="1" dirty="0">
                <a:latin typeface="Times New Roman" panose="02020603050405020304" pitchFamily="18" charset="0"/>
              </a:rPr>
              <a:t>机</a:t>
            </a:r>
            <a:r>
              <a:rPr lang="zh-CN" altLang="en-US" sz="2400" b="1" dirty="0">
                <a:latin typeface="Times New Roman" panose="02020603050405020304" pitchFamily="18" charset="0"/>
              </a:rPr>
              <a:t>进行远程组态和读表。</a:t>
            </a:r>
            <a:endParaRPr lang="en-US" altLang="zh-CN" sz="2400" b="1" dirty="0">
              <a:latin typeface="Times New Roman" panose="02020603050405020304" pitchFamily="18" charset="0"/>
            </a:endParaRPr>
          </a:p>
        </p:txBody>
      </p:sp>
      <p:sp>
        <p:nvSpPr>
          <p:cNvPr id="7237" name="日期占位符 1"/>
          <p:cNvSpPr>
            <a:spLocks noGrp="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en-US" sz="1400" dirty="0">
              <a:latin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575560" y="2012950"/>
            <a:ext cx="6826885" cy="3781425"/>
          </a:xfrm>
          <a:prstGeom prst="rect">
            <a:avLst/>
          </a:prstGeom>
        </p:spPr>
      </p:pic>
      <p:sp>
        <p:nvSpPr>
          <p:cNvPr id="4" name="矩形 7170"/>
          <p:cNvSpPr/>
          <p:nvPr/>
        </p:nvSpPr>
        <p:spPr>
          <a:xfrm>
            <a:off x="3543300" y="5939790"/>
            <a:ext cx="4596130" cy="307340"/>
          </a:xfrm>
          <a:prstGeom prst="rect">
            <a:avLst/>
          </a:prstGeom>
          <a:noFill/>
          <a:ln w="9525">
            <a:noFill/>
          </a:ln>
        </p:spPr>
        <p:txBody>
          <a:bodyPr wrap="square" lIns="0" tIns="0" rIns="0" bIns="0" anchor="t">
            <a:spAutoFit/>
          </a:bodyPr>
          <a:p>
            <a:pPr eaLnBrk="0" hangingPunct="0"/>
            <a:r>
              <a:rPr lang="zh-CN" sz="2000" b="1" dirty="0">
                <a:solidFill>
                  <a:schemeClr val="tx1"/>
                </a:solidFill>
                <a:latin typeface="Arial" panose="020B0604020202020204" pitchFamily="34" charset="0"/>
              </a:rPr>
              <a:t>图</a:t>
            </a:r>
            <a:r>
              <a:rPr lang="en-US" altLang="zh-CN" sz="2000" b="1" dirty="0">
                <a:solidFill>
                  <a:schemeClr val="tx1"/>
                </a:solidFill>
                <a:latin typeface="Arial" panose="020B0604020202020204" pitchFamily="34" charset="0"/>
              </a:rPr>
              <a:t>5-2 </a:t>
            </a:r>
            <a:r>
              <a:rPr lang="zh-CN" altLang="en-US" sz="2000" b="1" dirty="0">
                <a:solidFill>
                  <a:schemeClr val="tx1"/>
                </a:solidFill>
                <a:latin typeface="Arial" panose="020B0604020202020204" pitchFamily="34" charset="0"/>
              </a:rPr>
              <a:t>智能变送器与</a:t>
            </a:r>
            <a:r>
              <a:rPr lang="en-US" altLang="zh-CN" sz="2000" b="1" dirty="0">
                <a:solidFill>
                  <a:schemeClr val="tx1"/>
                </a:solidFill>
                <a:latin typeface="Arial" panose="020B0604020202020204" pitchFamily="34" charset="0"/>
              </a:rPr>
              <a:t>PC</a:t>
            </a:r>
            <a:r>
              <a:rPr lang="zh-CN" altLang="en-US" sz="2000" b="1" dirty="0">
                <a:solidFill>
                  <a:schemeClr val="tx1"/>
                </a:solidFill>
                <a:latin typeface="Arial" panose="020B0604020202020204" pitchFamily="34" charset="0"/>
              </a:rPr>
              <a:t>机远程通信</a:t>
            </a:r>
            <a:endParaRPr lang="zh-CN" altLang="en-US" sz="2000" b="1" dirty="0">
              <a:solidFill>
                <a:schemeClr val="tx1"/>
              </a:solidFill>
              <a:latin typeface="Arial" panose="020B0604020202020204" pitchFamily="34" charset="0"/>
            </a:endParaRPr>
          </a:p>
        </p:txBody>
      </p:sp>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51" name="矩形 9251"/>
          <p:cNvSpPr/>
          <p:nvPr/>
        </p:nvSpPr>
        <p:spPr>
          <a:xfrm>
            <a:off x="1829435" y="886143"/>
            <a:ext cx="5400675" cy="460375"/>
          </a:xfrm>
          <a:prstGeom prst="rect">
            <a:avLst/>
          </a:prstGeom>
          <a:noFill/>
          <a:ln w="9525">
            <a:noFill/>
          </a:ln>
        </p:spPr>
        <p:txBody>
          <a:bodyPr anchor="t">
            <a:spAutoFit/>
          </a:bodyPr>
          <a:p>
            <a:r>
              <a:rPr lang="zh-CN" altLang="en-US" sz="2400" b="1" dirty="0">
                <a:solidFill>
                  <a:schemeClr val="accent2"/>
                </a:solidFill>
                <a:latin typeface="Times New Roman" panose="02020603050405020304" pitchFamily="18" charset="0"/>
              </a:rPr>
              <a:t>（</a:t>
            </a:r>
            <a:r>
              <a:rPr lang="en-US" altLang="zh-CN" sz="2400" b="1" dirty="0">
                <a:solidFill>
                  <a:schemeClr val="accent2"/>
                </a:solidFill>
                <a:latin typeface="Times New Roman" panose="02020603050405020304" pitchFamily="18" charset="0"/>
              </a:rPr>
              <a:t>1</a:t>
            </a:r>
            <a:r>
              <a:rPr lang="zh-CN" altLang="en-US" sz="2400" b="1" dirty="0">
                <a:solidFill>
                  <a:schemeClr val="accent2"/>
                </a:solidFill>
                <a:latin typeface="Times New Roman" panose="02020603050405020304" pitchFamily="18" charset="0"/>
              </a:rPr>
              <a:t>）</a:t>
            </a:r>
            <a:r>
              <a:rPr lang="en-US" altLang="zh-CN" sz="2400" b="1" dirty="0">
                <a:solidFill>
                  <a:schemeClr val="accent2"/>
                </a:solidFill>
                <a:latin typeface="Times New Roman" panose="02020603050405020304" pitchFamily="18" charset="0"/>
              </a:rPr>
              <a:t>HART</a:t>
            </a:r>
            <a:r>
              <a:rPr lang="zh-CN" altLang="en-US" sz="2400" b="1" dirty="0">
                <a:solidFill>
                  <a:schemeClr val="accent2"/>
                </a:solidFill>
                <a:latin typeface="Times New Roman" panose="02020603050405020304" pitchFamily="18" charset="0"/>
              </a:rPr>
              <a:t>协议信号的特点</a:t>
            </a:r>
            <a:endParaRPr lang="zh-CN" altLang="en-US" sz="2400" b="1" dirty="0">
              <a:solidFill>
                <a:schemeClr val="accent2"/>
              </a:solidFill>
              <a:latin typeface="Times New Roman" panose="02020603050405020304" pitchFamily="18" charset="0"/>
            </a:endParaRPr>
          </a:p>
        </p:txBody>
      </p:sp>
      <p:sp>
        <p:nvSpPr>
          <p:cNvPr id="9253" name="矩形 9253"/>
          <p:cNvSpPr/>
          <p:nvPr/>
        </p:nvSpPr>
        <p:spPr>
          <a:xfrm>
            <a:off x="1829435" y="1445260"/>
            <a:ext cx="8787130" cy="829945"/>
          </a:xfrm>
          <a:prstGeom prst="rect">
            <a:avLst/>
          </a:prstGeom>
          <a:noFill/>
          <a:ln w="9525">
            <a:noFill/>
          </a:ln>
        </p:spPr>
        <p:txBody>
          <a:bodyPr wrap="square" anchor="t">
            <a:spAutoFit/>
          </a:bodyPr>
          <a:p>
            <a:r>
              <a:rPr lang="zh-CN" altLang="en-US" sz="2400" b="1" dirty="0">
                <a:latin typeface="Times New Roman" panose="02020603050405020304" pitchFamily="18" charset="0"/>
              </a:rPr>
              <a:t>在</a:t>
            </a:r>
            <a:r>
              <a:rPr lang="en-US" altLang="zh-CN" sz="2400" b="1" dirty="0">
                <a:latin typeface="Times New Roman" panose="02020603050405020304" pitchFamily="18" charset="0"/>
              </a:rPr>
              <a:t>4-20mA</a:t>
            </a:r>
            <a:r>
              <a:rPr lang="zh-CN" altLang="en-US" sz="2400" b="1" dirty="0">
                <a:latin typeface="Times New Roman" panose="02020603050405020304" pitchFamily="18" charset="0"/>
              </a:rPr>
              <a:t>模拟信号上叠加幅度为</a:t>
            </a:r>
            <a:r>
              <a:rPr lang="en-US" altLang="zh-CN" sz="2400" b="1" dirty="0">
                <a:latin typeface="Times New Roman" panose="02020603050405020304" pitchFamily="18" charset="0"/>
              </a:rPr>
              <a:t>±0.5mA</a:t>
            </a:r>
            <a:r>
              <a:rPr lang="zh-CN" altLang="en-US" sz="2400" b="1" dirty="0">
                <a:latin typeface="Times New Roman" panose="02020603050405020304" pitchFamily="18" charset="0"/>
              </a:rPr>
              <a:t>的音频数字信号进行双向数字通讯。</a:t>
            </a:r>
            <a:endParaRPr lang="zh-CN" altLang="en-US" sz="2400" b="1" dirty="0">
              <a:latin typeface="Times New Roman" panose="02020603050405020304" pitchFamily="18" charset="0"/>
            </a:endParaRPr>
          </a:p>
        </p:txBody>
      </p:sp>
      <p:sp>
        <p:nvSpPr>
          <p:cNvPr id="9254" name="日期占位符 1"/>
          <p:cNvSpPr>
            <a:spLocks noGrp="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en-US" sz="1400"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415415" y="2275205"/>
            <a:ext cx="4850130" cy="3401695"/>
          </a:xfrm>
          <a:prstGeom prst="rect">
            <a:avLst/>
          </a:prstGeom>
        </p:spPr>
      </p:pic>
      <p:sp>
        <p:nvSpPr>
          <p:cNvPr id="5" name="矩形 9251"/>
          <p:cNvSpPr/>
          <p:nvPr/>
        </p:nvSpPr>
        <p:spPr>
          <a:xfrm>
            <a:off x="1687195" y="5838190"/>
            <a:ext cx="3862070" cy="398780"/>
          </a:xfrm>
          <a:prstGeom prst="rect">
            <a:avLst/>
          </a:prstGeom>
          <a:noFill/>
          <a:ln w="9525">
            <a:noFill/>
          </a:ln>
        </p:spPr>
        <p:txBody>
          <a:bodyPr wrap="square" anchor="t">
            <a:spAutoFit/>
          </a:bodyPr>
          <a:p>
            <a:r>
              <a:rPr lang="zh-CN" altLang="en-US" sz="2000" b="1" dirty="0">
                <a:solidFill>
                  <a:schemeClr val="tx1"/>
                </a:solidFill>
                <a:latin typeface="Times New Roman" panose="02020603050405020304" pitchFamily="18" charset="0"/>
              </a:rPr>
              <a:t>图</a:t>
            </a:r>
            <a:r>
              <a:rPr lang="en-US" altLang="zh-CN" sz="2000" b="1" dirty="0">
                <a:solidFill>
                  <a:schemeClr val="tx1"/>
                </a:solidFill>
                <a:latin typeface="Times New Roman" panose="02020603050405020304" pitchFamily="18" charset="0"/>
              </a:rPr>
              <a:t>5-3 HART</a:t>
            </a:r>
            <a:r>
              <a:rPr lang="zh-CN" altLang="en-US" sz="2000" b="1" dirty="0">
                <a:solidFill>
                  <a:schemeClr val="tx1"/>
                </a:solidFill>
                <a:latin typeface="Times New Roman" panose="02020603050405020304" pitchFamily="18" charset="0"/>
              </a:rPr>
              <a:t>协议信号的特点</a:t>
            </a:r>
            <a:endParaRPr lang="zh-CN" altLang="en-US" sz="2000" b="1" dirty="0">
              <a:solidFill>
                <a:schemeClr val="tx1"/>
              </a:solidFill>
              <a:latin typeface="Times New Roman" panose="02020603050405020304" pitchFamily="18" charset="0"/>
            </a:endParaRPr>
          </a:p>
        </p:txBody>
      </p:sp>
      <p:sp>
        <p:nvSpPr>
          <p:cNvPr id="6" name="文本框 5"/>
          <p:cNvSpPr txBox="1"/>
          <p:nvPr/>
        </p:nvSpPr>
        <p:spPr>
          <a:xfrm>
            <a:off x="6966585" y="2193290"/>
            <a:ext cx="4674235" cy="829945"/>
          </a:xfrm>
          <a:prstGeom prst="rect">
            <a:avLst/>
          </a:prstGeom>
          <a:noFill/>
        </p:spPr>
        <p:txBody>
          <a:bodyPr wrap="square" rtlCol="0">
            <a:spAutoFit/>
          </a:bodyPr>
          <a:p>
            <a:r>
              <a:rPr lang="zh-CN" altLang="en-US" sz="2400"/>
              <a:t>将变送器</a:t>
            </a:r>
            <a:r>
              <a:rPr lang="en-US" altLang="zh-CN" sz="2400"/>
              <a:t>10101010</a:t>
            </a:r>
            <a:r>
              <a:rPr lang="zh-CN" altLang="en-US" sz="2400"/>
              <a:t>数字信号传送到调节器，其传输过程是</a:t>
            </a:r>
            <a:endParaRPr lang="zh-CN" altLang="en-US" sz="2400"/>
          </a:p>
        </p:txBody>
      </p:sp>
      <p:sp>
        <p:nvSpPr>
          <p:cNvPr id="7" name="文本框 6"/>
          <p:cNvSpPr txBox="1"/>
          <p:nvPr/>
        </p:nvSpPr>
        <p:spPr>
          <a:xfrm>
            <a:off x="6966585" y="3333750"/>
            <a:ext cx="2901315" cy="460375"/>
          </a:xfrm>
          <a:prstGeom prst="rect">
            <a:avLst/>
          </a:prstGeom>
          <a:noFill/>
        </p:spPr>
        <p:txBody>
          <a:bodyPr wrap="square" rtlCol="0">
            <a:spAutoFit/>
          </a:bodyPr>
          <a:p>
            <a:r>
              <a:rPr lang="en-US" sz="2400"/>
              <a:t>A</a:t>
            </a:r>
            <a:r>
              <a:rPr lang="zh-CN" altLang="en-US" sz="2400"/>
              <a:t>、调制、解调</a:t>
            </a:r>
            <a:endParaRPr lang="zh-CN" altLang="en-US" sz="2400"/>
          </a:p>
        </p:txBody>
      </p:sp>
      <p:sp>
        <p:nvSpPr>
          <p:cNvPr id="8" name="文本框 7"/>
          <p:cNvSpPr txBox="1"/>
          <p:nvPr/>
        </p:nvSpPr>
        <p:spPr>
          <a:xfrm>
            <a:off x="6966585" y="4030345"/>
            <a:ext cx="2901315" cy="460375"/>
          </a:xfrm>
          <a:prstGeom prst="rect">
            <a:avLst/>
          </a:prstGeom>
          <a:noFill/>
        </p:spPr>
        <p:txBody>
          <a:bodyPr wrap="square" rtlCol="0">
            <a:spAutoFit/>
          </a:bodyPr>
          <a:p>
            <a:r>
              <a:rPr lang="en-US" sz="2400"/>
              <a:t>B</a:t>
            </a:r>
            <a:r>
              <a:rPr lang="zh-CN" altLang="en-US" sz="2400"/>
              <a:t>、解调、调制</a:t>
            </a:r>
            <a:endParaRPr lang="zh-CN" altLang="en-US" sz="2400"/>
          </a:p>
        </p:txBody>
      </p:sp>
      <p:sp>
        <p:nvSpPr>
          <p:cNvPr id="3075" name="矩形 4099"/>
          <p:cNvSpPr/>
          <p:nvPr/>
        </p:nvSpPr>
        <p:spPr>
          <a:xfrm>
            <a:off x="4264660" y="114935"/>
            <a:ext cx="4164965" cy="521970"/>
          </a:xfrm>
          <a:prstGeom prst="rect">
            <a:avLst/>
          </a:prstGeom>
          <a:noFill/>
          <a:ln w="9525">
            <a:noFill/>
          </a:ln>
        </p:spPr>
        <p:txBody>
          <a:bodyPr wrap="square" anchor="t">
            <a:spAutoFit/>
          </a:bodyPr>
          <a:p>
            <a:pPr eaLnBrk="0" hangingPunct="0">
              <a:spcBef>
                <a:spcPct val="50000"/>
              </a:spcBef>
              <a:buClr>
                <a:schemeClr val="bg2"/>
              </a:buClr>
              <a:buFont typeface="Monotype Sorts" pitchFamily="2" charset="2"/>
            </a:pPr>
            <a:r>
              <a:rPr lang="en-US" altLang="zh-CN" b="1" dirty="0">
                <a:solidFill>
                  <a:schemeClr val="bg1"/>
                </a:solidFill>
                <a:uFillTx/>
                <a:latin typeface="Times New Roman" panose="02020603050405020304" pitchFamily="18" charset="0"/>
              </a:rPr>
              <a:t>5.1</a:t>
            </a:r>
            <a:r>
              <a:rPr lang="zh-CN" altLang="en-US" b="1" dirty="0">
                <a:solidFill>
                  <a:schemeClr val="bg1"/>
                </a:solidFill>
                <a:uFillTx/>
                <a:latin typeface="Times New Roman" panose="02020603050405020304" pitchFamily="18" charset="0"/>
              </a:rPr>
              <a:t>智能差压变送器</a:t>
            </a:r>
            <a:endParaRPr lang="zh-CN" altLang="en-US" b="1" dirty="0">
              <a:solidFill>
                <a:schemeClr val="bg1"/>
              </a:solidFill>
              <a:uFillTx/>
              <a:latin typeface="Times New Roman" panose="02020603050405020304" pitchFamily="18" charset="0"/>
            </a:endParaRPr>
          </a:p>
        </p:txBody>
      </p:sp>
    </p:spTree>
  </p:cSld>
  <p:clrMapOvr>
    <a:masterClrMapping/>
  </p:clrMapOvr>
  <p:transition spd="slow" advClick="0">
    <p:wedge/>
  </p:transition>
</p:sld>
</file>

<file path=ppt/tags/tag1.xml><?xml version="1.0" encoding="utf-8"?>
<p:tagLst xmlns:p="http://schemas.openxmlformats.org/presentationml/2006/main">
  <p:tag name="KSO_WM_UNIT_PLACING_PICTURE_USER_VIEWPORT" val="{&quot;height&quot;:4135,&quot;width&quot;:6237.5007874015746}"/>
</p:tagLst>
</file>

<file path=ppt/tags/tag2.xml><?xml version="1.0" encoding="utf-8"?>
<p:tagLst xmlns:p="http://schemas.openxmlformats.org/presentationml/2006/main">
  <p:tag name="KSO_WM_UNIT_PLACING_PICTURE_USER_VIEWPORT" val="{&quot;height&quot;:3712.5007874015746,&quot;width&quot;:5215}"/>
</p:tagLst>
</file>

<file path=ppt/tags/tag3.xml><?xml version="1.0" encoding="utf-8"?>
<p:tagLst xmlns:p="http://schemas.openxmlformats.org/presentationml/2006/main">
  <p:tag name="KSO_WM_DOC_GUID" val="{6d064467-668b-4fc7-8e17-883a815c7ddd}"/>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FF3300"/>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3075</Words>
  <Application>WPS 演示</Application>
  <PresentationFormat>全屏显示(4:3)</PresentationFormat>
  <Paragraphs>539</Paragraphs>
  <Slides>30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34</vt:i4>
      </vt:variant>
      <vt:variant>
        <vt:lpstr>幻灯片标题</vt:lpstr>
      </vt:variant>
      <vt:variant>
        <vt:i4>30</vt:i4>
      </vt:variant>
    </vt:vector>
  </HeadingPairs>
  <TitlesOfParts>
    <vt:vector size="75" baseType="lpstr">
      <vt:lpstr>Arial</vt:lpstr>
      <vt:lpstr>宋体</vt:lpstr>
      <vt:lpstr>Wingdings</vt:lpstr>
      <vt:lpstr>Times New Roman</vt:lpstr>
      <vt:lpstr>Monotype Sorts</vt:lpstr>
      <vt:lpstr>Wingdings</vt:lpstr>
      <vt:lpstr>Symbol</vt:lpstr>
      <vt:lpstr>Calibri</vt:lpstr>
      <vt:lpstr>微软雅黑</vt:lpstr>
      <vt:lpstr>Arial Unicode MS</vt:lpstr>
      <vt:lpstr>默认设计模板</vt:lpstr>
      <vt:lpstr>Paint.Picture</vt:lpstr>
      <vt:lpstr>Paint.Picture</vt:lpstr>
      <vt:lpstr>Equation.KSEE3</vt:lpstr>
      <vt:lpstr>Equation.KSEE3</vt:lpstr>
      <vt:lpstr>Equation.KSEE3</vt:lpstr>
      <vt:lpstr>Equation.KSEE3</vt:lpstr>
      <vt:lpstr>Equation.KSEE3</vt:lpstr>
      <vt:lpstr>Paint.Picture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Paint.Picture</vt:lpstr>
      <vt:lpstr>Equation.KSEE3</vt:lpstr>
      <vt:lpstr>Equation.KSEE3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齐皓</cp:lastModifiedBy>
  <cp:revision>474</cp:revision>
  <dcterms:created xsi:type="dcterms:W3CDTF">2007-11-13T03:35:00Z</dcterms:created>
  <dcterms:modified xsi:type="dcterms:W3CDTF">2020-05-05T03:39:53Z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