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Ecommerce SQL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Joins, Aggregations, Indexes, Views, and Subqueries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 + WHERE + ORDER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0">
                <a:latin typeface="Courier New"/>
              </a:rPr>
              <a:t>SELECT customer_id, first_name, country, signup_date, loyalty_points
</a:t>
            </a:r>
            <a:r>
              <a:rPr sz="1400" b="0">
                <a:latin typeface="Courier New"/>
              </a:rPr>
              <a:t>FROM customers
</a:t>
            </a:r>
            <a:r>
              <a:rPr sz="1400" b="0">
                <a:latin typeface="Courier New"/>
              </a:rPr>
              <a:t>WHERE country = 'India' AND signup_date &gt; '2022-01-01'
</a:t>
            </a:r>
            <a:r>
              <a:rPr sz="1400" b="0">
                <a:latin typeface="Courier New"/>
              </a:rPr>
              <a:t>ORDER BY loyalty_points DESC
</a:t>
            </a:r>
            <a:r>
              <a:rPr sz="1400" b="0">
                <a:latin typeface="Courier New"/>
              </a:rPr>
              <a:t>LIMIT 5;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 BY +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0">
                <a:latin typeface="Courier New"/>
              </a:rPr>
              <a:t>SELECT o.customer_id, COUNT(o.order_id) AS total_orders,
</a:t>
            </a:r>
            <a:r>
              <a:rPr sz="1400" b="0">
                <a:latin typeface="Courier New"/>
              </a:rPr>
              <a:t>       SUM(p.amount) AS total_spent, AVG(p.amount) AS avg_spent
</a:t>
            </a:r>
            <a:r>
              <a:rPr sz="1400" b="0">
                <a:latin typeface="Courier New"/>
              </a:rPr>
              <a:t>FROM orders o
</a:t>
            </a:r>
            <a:r>
              <a:rPr sz="1400" b="0">
                <a:latin typeface="Courier New"/>
              </a:rPr>
              <a:t>JOIN payments p ON o.order_id = p.order_id
</a:t>
            </a:r>
            <a:r>
              <a:rPr sz="1400" b="0">
                <a:latin typeface="Courier New"/>
              </a:rPr>
              <a:t>WHERE p.status = 'Success'
</a:t>
            </a:r>
            <a:r>
              <a:rPr sz="1400" b="0">
                <a:latin typeface="Courier New"/>
              </a:rPr>
              <a:t>GROUP BY o.customer_id
</a:t>
            </a:r>
            <a:r>
              <a:rPr sz="1400" b="0">
                <a:latin typeface="Courier New"/>
              </a:rPr>
              <a:t>ORDER BY total_spent DESC;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0">
                <a:latin typeface="Courier New"/>
              </a:rPr>
              <a:t>SELECT o.order_id, o.order_date,
</a:t>
            </a:r>
            <a:r>
              <a:rPr sz="1400" b="0">
                <a:latin typeface="Courier New"/>
              </a:rPr>
              <a:t>       c.first_name || ' ' || c.last_name AS customer_name,
</a:t>
            </a:r>
            <a:r>
              <a:rPr sz="1400" b="0">
                <a:latin typeface="Courier New"/>
              </a:rPr>
              <a:t>       o.status, o.total_amount
</a:t>
            </a:r>
            <a:r>
              <a:rPr sz="1400" b="0">
                <a:latin typeface="Courier New"/>
              </a:rPr>
              <a:t>FROM orders o
</a:t>
            </a:r>
            <a:r>
              <a:rPr sz="1400" b="0">
                <a:latin typeface="Courier New"/>
              </a:rPr>
              <a:t>INNER JOIN customers c ON o.customer_id = c.customer_id
</a:t>
            </a:r>
            <a:r>
              <a:rPr sz="1400" b="0">
                <a:latin typeface="Courier New"/>
              </a:rPr>
              <a:t>ORDER BY o.order_date DESC;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LEFT JOIN +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0">
                <a:latin typeface="Courier New"/>
              </a:rPr>
              <a:t>SELECT c.customer_id, c.first_name, c.email,
</a:t>
            </a:r>
            <a:r>
              <a:rPr sz="1400" b="0">
                <a:latin typeface="Courier New"/>
              </a:rPr>
              <a:t>       MAX(o.order_date) AS last_order_date
</a:t>
            </a:r>
            <a:r>
              <a:rPr sz="1400" b="0">
                <a:latin typeface="Courier New"/>
              </a:rPr>
              <a:t>FROM customers c
</a:t>
            </a:r>
            <a:r>
              <a:rPr sz="1400" b="0">
                <a:latin typeface="Courier New"/>
              </a:rPr>
              <a:t>LEFT JOIN orders o ON c.customer_id = o.customer_id
</a:t>
            </a:r>
            <a:r>
              <a:rPr sz="1400" b="0">
                <a:latin typeface="Courier New"/>
              </a:rPr>
              <a:t>GROUP BY c.customer_id, c.first_name, c.email
</a:t>
            </a:r>
            <a:r>
              <a:rPr sz="1400" b="0">
                <a:latin typeface="Courier New"/>
              </a:rPr>
              <a:t>ORDER BY last_order_date DESC;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SUBQUERY +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0">
                <a:latin typeface="Courier New"/>
              </a:rPr>
              <a:t>SELECT o.customer_id, SUM(p.amount) AS total_spent
</a:t>
            </a:r>
            <a:r>
              <a:rPr sz="1400" b="0">
                <a:latin typeface="Courier New"/>
              </a:rPr>
              <a:t>FROM orders o
</a:t>
            </a:r>
            <a:r>
              <a:rPr sz="1400" b="0">
                <a:latin typeface="Courier New"/>
              </a:rPr>
              <a:t>JOIN payments p ON o.order_id = p.order_id
</a:t>
            </a:r>
            <a:r>
              <a:rPr sz="1400" b="0">
                <a:latin typeface="Courier New"/>
              </a:rPr>
              <a:t>WHERE p.status = 'Success'
</a:t>
            </a:r>
            <a:r>
              <a:rPr sz="1400" b="0">
                <a:latin typeface="Courier New"/>
              </a:rPr>
              <a:t>GROUP BY o.customer_id
</a:t>
            </a:r>
            <a:r>
              <a:rPr sz="1400" b="0">
                <a:latin typeface="Courier New"/>
              </a:rPr>
              <a:t>HAVING total_spent &gt; (
</a:t>
            </a:r>
            <a:r>
              <a:rPr sz="1400" b="0">
                <a:latin typeface="Courier New"/>
              </a:rPr>
              <a:t>    SELECT AVG(amount)
</a:t>
            </a:r>
            <a:r>
              <a:rPr sz="1400" b="0">
                <a:latin typeface="Courier New"/>
              </a:rPr>
              <a:t>    FROM payments
</a:t>
            </a:r>
            <a:r>
              <a:rPr sz="1400" b="0">
                <a:latin typeface="Courier New"/>
              </a:rPr>
              <a:t>    WHERE status = 'Success'
</a:t>
            </a:r>
            <a:r>
              <a:rPr sz="1400" b="0">
                <a:latin typeface="Courier New"/>
              </a:rPr>
              <a:t>);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0">
                <a:latin typeface="Courier New"/>
              </a:rPr>
              <a:t>CREATE VIEW customer_order_summary AS
</a:t>
            </a:r>
            <a:r>
              <a:rPr sz="1400" b="0">
                <a:latin typeface="Courier New"/>
              </a:rPr>
              <a:t>SELECT c.customer_id, c.first_name, o.order_id, o.order_date,
</a:t>
            </a:r>
            <a:r>
              <a:rPr sz="1400" b="0">
                <a:latin typeface="Courier New"/>
              </a:rPr>
              <a:t>       o.total_amount, p.amount AS paid_amount,
</a:t>
            </a:r>
            <a:r>
              <a:rPr sz="1400" b="0">
                <a:latin typeface="Courier New"/>
              </a:rPr>
              <a:t>       p.payment_method, p.status
</a:t>
            </a:r>
            <a:r>
              <a:rPr sz="1400" b="0">
                <a:latin typeface="Courier New"/>
              </a:rPr>
              <a:t>FROM customers c
</a:t>
            </a:r>
            <a:r>
              <a:rPr sz="1400" b="0">
                <a:latin typeface="Courier New"/>
              </a:rPr>
              <a:t>JOIN orders o ON c.customer_id = o.customer_id
</a:t>
            </a:r>
            <a:r>
              <a:rPr sz="1400" b="0">
                <a:latin typeface="Courier New"/>
              </a:rPr>
              <a:t>JOIN payments p ON o.order_id = p.order_id;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INDEXES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0">
                <a:latin typeface="Courier New"/>
              </a:rPr>
              <a:t>CREATE INDEX idx_customers_country ON customers(country(50));
</a:t>
            </a:r>
            <a:r>
              <a:rPr sz="1400" b="0">
                <a:latin typeface="Courier New"/>
              </a:rPr>
              <a:t>CREATE INDEX idx_orders_customer_id ON orders(customer_id);
</a:t>
            </a:r>
            <a:r>
              <a:rPr sz="1400" b="0">
                <a:latin typeface="Courier New"/>
              </a:rPr>
              <a:t>CREATE INDEX idx_payments_status ON payments(status);
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