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and Finance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471" y="3886200"/>
            <a:ext cx="8878529" cy="1752600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2"/>
                </a:solidFill>
              </a:rPr>
              <a:t>Amilineni Rupasri | 7/08/2025</a:t>
            </a:r>
          </a:p>
          <a:p>
            <a:r>
              <a:rPr dirty="0">
                <a:solidFill>
                  <a:schemeClr val="accent2"/>
                </a:solidFill>
              </a:rPr>
              <a:t>LinkedIn: https://www.linkedin.com/in/rupasri-amilineni-b7246b277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14652"/>
          </a:xfrm>
        </p:spPr>
        <p:txBody>
          <a:bodyPr/>
          <a:lstStyle/>
          <a:p>
            <a:r>
              <a:rPr dirty="0">
                <a:solidFill>
                  <a:schemeClr val="tx2"/>
                </a:solidFill>
                <a:latin typeface="Bodoni MT" panose="02070603080606020203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Analyze 5+ years of sales and financial data across categories.</a:t>
            </a:r>
          </a:p>
          <a:p>
            <a:r>
              <a:t>Key Questions:</a:t>
            </a:r>
          </a:p>
          <a:p>
            <a:r>
              <a:t>- Which products are top performers?</a:t>
            </a:r>
          </a:p>
          <a:p>
            <a:r>
              <a:t>- What are the sales trends?</a:t>
            </a:r>
          </a:p>
          <a:p>
            <a:r>
              <a:t>- How do financials align with growth?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Duration: 5+ Years | Categories: 5</a:t>
            </a:r>
          </a:p>
          <a:p>
            <a:r>
              <a:t>Data Fields:</a:t>
            </a:r>
          </a:p>
          <a:p>
            <a:r>
              <a:t>- Sales Revenue, Orders, Gross Profit</a:t>
            </a:r>
          </a:p>
          <a:p>
            <a:r>
              <a:t>- Manufacturing &amp; Freight Cost</a:t>
            </a:r>
          </a:p>
          <a:p>
            <a:r>
              <a:t>- Pre &amp; Post Invoice Deductions</a:t>
            </a:r>
          </a:p>
          <a:p>
            <a:r>
              <a:t>- Forecasted Sales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Sections:</a:t>
            </a:r>
          </a:p>
          <a:p>
            <a:r>
              <a:t>- KPIs: Revenue, Profit, Orders, Deductions</a:t>
            </a:r>
          </a:p>
          <a:p>
            <a:r>
              <a:t>- Time Series: Sales Trends</a:t>
            </a:r>
          </a:p>
          <a:p>
            <a:r>
              <a:t>- Top Categories: Revenue Leaders</a:t>
            </a:r>
          </a:p>
          <a:p>
            <a:r>
              <a:t>- Forecast Chart: Future Sales</a:t>
            </a:r>
          </a:p>
          <a:p>
            <a:r>
              <a:t>- Filters: Year, Category, Region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Effective Visuals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Charts: Top 10 Products by Revenue</a:t>
            </a:r>
          </a:p>
          <a:p>
            <a:r>
              <a:t>Line Charts: Sales Trend, Forecast</a:t>
            </a:r>
          </a:p>
          <a:p>
            <a:r>
              <a:t>Pie/Donut Charts: Category-wise Sales</a:t>
            </a:r>
          </a:p>
          <a:p>
            <a:r>
              <a:t>Cards: KPIs for Revenue, Profit, etc.</a:t>
            </a:r>
          </a:p>
          <a:p>
            <a:r>
              <a:t>Slicers: Time, Category, Region Filters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Derived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Sales Trend: Yearly growth observed</a:t>
            </a:r>
          </a:p>
          <a:p>
            <a:r>
              <a:t>🏆 Top Category: [Insert Category]</a:t>
            </a:r>
          </a:p>
          <a:p>
            <a:r>
              <a:t>💸 Cost Spikes: Freight cost increased in some years</a:t>
            </a:r>
          </a:p>
          <a:p>
            <a:r>
              <a:t>🔮 Forecast: 8% revenue increase projected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Decisions Enabled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marketing on top categories</a:t>
            </a:r>
          </a:p>
          <a:p>
            <a:r>
              <a:t>Optimize logistics for cost control</a:t>
            </a:r>
          </a:p>
          <a:p>
            <a:r>
              <a:t>Plan inventory using forecast data</a:t>
            </a:r>
          </a:p>
          <a:p>
            <a:r>
              <a:t>Improve deduction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Large dataset processing</a:t>
            </a:r>
          </a:p>
          <a:p>
            <a:r>
              <a:t>- Clean, interactive visual design</a:t>
            </a:r>
          </a:p>
          <a:p>
            <a:r>
              <a:t>Learnings:</a:t>
            </a:r>
          </a:p>
          <a:p>
            <a:r>
              <a:t>- Advanced Power BI DAX usage</a:t>
            </a:r>
          </a:p>
          <a:p>
            <a:r>
              <a:t>- Visual design aligned with business goals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empowers stakeholders with data-driven insights</a:t>
            </a:r>
          </a:p>
          <a:p>
            <a:r>
              <a:t>Monitors sales &amp; finance performance effectively across key metrics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289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Bodoni MT</vt:lpstr>
      <vt:lpstr>Calibri</vt:lpstr>
      <vt:lpstr>Office Theme</vt:lpstr>
      <vt:lpstr>Sales and Finance Dashboard Overview</vt:lpstr>
      <vt:lpstr>Project Objective</vt:lpstr>
      <vt:lpstr>Dataset Overview</vt:lpstr>
      <vt:lpstr>Dashboard Layout</vt:lpstr>
      <vt:lpstr>Effective Visuals Used</vt:lpstr>
      <vt:lpstr>Key Insights Derived</vt:lpstr>
      <vt:lpstr>Business Decisions Enabled</vt:lpstr>
      <vt:lpstr>Challenges &amp; Learnings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Amilineni Rupasri</cp:lastModifiedBy>
  <cp:revision>2</cp:revision>
  <dcterms:created xsi:type="dcterms:W3CDTF">2013-01-27T09:14:16Z</dcterms:created>
  <dcterms:modified xsi:type="dcterms:W3CDTF">2025-08-07T13:18:29Z</dcterms:modified>
  <cp:category/>
</cp:coreProperties>
</file>