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Storyboard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Insights Summary - Power BI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₹711.87K</a:t>
            </a:r>
          </a:p>
          <a:p>
            <a:r>
              <a:t>Total Profit: ₹142.99K</a:t>
            </a:r>
          </a:p>
          <a:p>
            <a:r>
              <a:t>Total Orders: 550</a:t>
            </a:r>
          </a:p>
          <a:p>
            <a:r>
              <a:t>Top Category (by Sort Order): Beauty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🌍 Regional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East: ₹185.17K (26.01%) - Highest</a:t>
            </a:r>
          </a:p>
          <a:p>
            <a:r>
              <a:t>North: ₹182.11K (25.58%)</a:t>
            </a:r>
          </a:p>
          <a:p>
            <a:r>
              <a:t>South: ₹176.51K (24.8%)</a:t>
            </a:r>
          </a:p>
          <a:p>
            <a:r>
              <a:t>West: ₹168.08K (23.61%) - Lowest</a:t>
            </a:r>
          </a:p>
          <a:p>
            <a:r>
              <a:t>Insight: Balanced regional sales. Focus on boosting West region.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📆 Sales Trend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2020–2021: Steady Sales (~220K)</a:t>
            </a:r>
          </a:p>
          <a:p>
            <a:r>
              <a:t>2022: Moderate Drop (~190K)</a:t>
            </a:r>
          </a:p>
          <a:p>
            <a:r>
              <a:t>2023: Sharp Decline (~85K)</a:t>
            </a:r>
          </a:p>
          <a:p>
            <a:r>
              <a:t>Action: Investigate 2023 decline – possible causes include market changes or reduced demand.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🛍️ Best-Selling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Perfume</a:t>
            </a:r>
          </a:p>
          <a:p>
            <a:r>
              <a:t>2. Lipstick</a:t>
            </a:r>
          </a:p>
          <a:p>
            <a:r>
              <a:t>3. Smartphone</a:t>
            </a:r>
          </a:p>
          <a:p>
            <a:r>
              <a:t>4. Biography (Book)</a:t>
            </a:r>
          </a:p>
          <a:p>
            <a:r>
              <a:t>5. Table Lamp, Laptop, Mixer Grinder, Jeans</a:t>
            </a:r>
          </a:p>
          <a:p>
            <a:r>
              <a:t>Insight: Focus on high-selling Beauty and Electronics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Recent Orders Overview – June 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Frequent categories: Books, Beauty</a:t>
            </a:r>
          </a:p>
          <a:p>
            <a:r>
              <a:t>Discounts varied across orders and regions</a:t>
            </a:r>
          </a:p>
          <a:p>
            <a:r>
              <a:t>Insight: Review discount strategy – currently inconsistent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Business Strategy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Investigate 2023 Sales Decline</a:t>
            </a:r>
          </a:p>
          <a:p>
            <a:r>
              <a:t>📢 Promote High-Selling Products (Beauty &amp; Electronics)</a:t>
            </a:r>
          </a:p>
          <a:p>
            <a:r>
              <a:t>🌐 Boost Sales in West Region with tailored campaigns</a:t>
            </a:r>
          </a:p>
          <a:p>
            <a:r>
              <a:t>💸 Optimize Discount Strategy for impact</a:t>
            </a:r>
          </a:p>
          <a:p>
            <a:r>
              <a:t>📦 Explore Underperforming Categories for improvement or replacement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