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7793A9-6DE1-4399-9D41-8661E1CD878F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157F50-1583-4D9B-A65C-016E34B48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2667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ENVIORNMENTAL POLLUTION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smtClean="0"/>
              <a:t>Introduction to Environmental Pollution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dirty="0" smtClean="0"/>
              <a:t>: Pollution refers to the contamination of the Earth's natural resources—air, water, and soil—due to harmful human activities.</a:t>
            </a:r>
          </a:p>
          <a:p>
            <a:r>
              <a:rPr lang="en-US" b="1" dirty="0" smtClean="0"/>
              <a:t>Types of Pollution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Air Pollution</a:t>
            </a:r>
          </a:p>
          <a:p>
            <a:pPr lvl="1"/>
            <a:r>
              <a:rPr lang="en-US" dirty="0" smtClean="0"/>
              <a:t>Water Pollution</a:t>
            </a:r>
          </a:p>
          <a:p>
            <a:pPr lvl="1"/>
            <a:r>
              <a:rPr lang="en-US" dirty="0" smtClean="0"/>
              <a:t>Soil Pollution</a:t>
            </a:r>
          </a:p>
          <a:p>
            <a:pPr lvl="1"/>
            <a:r>
              <a:rPr lang="en-US" dirty="0" smtClean="0"/>
              <a:t>Noise Pollution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Water Pollution</a:t>
            </a:r>
            <a:r>
              <a:rPr lang="en-US" dirty="0" smtClean="0"/>
              <a:t>: Contamination of rivers, lakes, and oceans from chemicals, plastics, and sewage.</a:t>
            </a:r>
          </a:p>
          <a:p>
            <a:r>
              <a:rPr lang="en-US" b="1" dirty="0" smtClean="0"/>
              <a:t>Soil Pollution</a:t>
            </a:r>
            <a:r>
              <a:rPr lang="en-US" dirty="0" smtClean="0"/>
              <a:t>: Use of pesticides, industrial waste, and improper disposal of chemicals.</a:t>
            </a:r>
          </a:p>
          <a:p>
            <a:r>
              <a:rPr lang="en-US" b="1" dirty="0" smtClean="0"/>
              <a:t>Noise Pollution</a:t>
            </a:r>
            <a:r>
              <a:rPr lang="en-US" dirty="0" smtClean="0"/>
              <a:t>: Excessive noise from vehicles, industrial activities, and urbanization.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Causes and Effects of Pollution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Content:</a:t>
            </a:r>
            <a:endParaRPr lang="en-US" dirty="0" smtClean="0"/>
          </a:p>
          <a:p>
            <a:pPr lvl="1"/>
            <a:r>
              <a:rPr lang="en-US" b="1" dirty="0" smtClean="0"/>
              <a:t>Causes:</a:t>
            </a:r>
            <a:r>
              <a:rPr lang="en-US" dirty="0" smtClean="0"/>
              <a:t> Industrial activities, deforestation, urbanization, overpopulation, and lack of waste management.</a:t>
            </a:r>
          </a:p>
          <a:p>
            <a:pPr lvl="1"/>
            <a:r>
              <a:rPr lang="en-US" b="1" dirty="0" smtClean="0"/>
              <a:t>Effects:</a:t>
            </a:r>
            <a:r>
              <a:rPr lang="en-US" dirty="0" smtClean="0"/>
              <a:t> Health risks (respiratory diseases, waterborne diseases), ecosystem damage, climate change, and loss of biodiversity.</a:t>
            </a:r>
          </a:p>
          <a:p>
            <a:r>
              <a:rPr lang="en-US" b="1" dirty="0" smtClean="0"/>
              <a:t>Visuals:</a:t>
            </a:r>
            <a:endParaRPr lang="en-US" dirty="0" smtClean="0"/>
          </a:p>
          <a:p>
            <a:pPr lvl="1"/>
            <a:r>
              <a:rPr lang="en-US" dirty="0" smtClean="0"/>
              <a:t>Diagram showing cause and effect (e.g., factories cause air pollution, which leads to health problems).</a:t>
            </a:r>
          </a:p>
          <a:p>
            <a:pPr lvl="1"/>
            <a:r>
              <a:rPr lang="en-US" dirty="0" smtClean="0"/>
              <a:t>Image of affected wildlife or polluted areas.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1981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Consequences of Pollution</a:t>
            </a:r>
            <a:br>
              <a:rPr lang="en-US" sz="3600" b="1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Health Impacts</a:t>
            </a:r>
            <a:r>
              <a:rPr lang="en-US" dirty="0" smtClean="0"/>
              <a:t>: Respiratory diseases, cancer, and other health problems.</a:t>
            </a:r>
          </a:p>
          <a:p>
            <a:r>
              <a:rPr lang="en-US" b="1" dirty="0" smtClean="0"/>
              <a:t>Climate Change</a:t>
            </a:r>
            <a:r>
              <a:rPr lang="en-US" dirty="0" smtClean="0"/>
              <a:t>: Greenhouse gases and global warming.</a:t>
            </a:r>
          </a:p>
          <a:p>
            <a:r>
              <a:rPr lang="en-US" b="1" dirty="0" smtClean="0"/>
              <a:t>Loss of Biodiversity</a:t>
            </a:r>
            <a:r>
              <a:rPr lang="en-US" dirty="0" smtClean="0"/>
              <a:t>: Disruption of ecosystems and species extinction.</a:t>
            </a:r>
          </a:p>
          <a:p>
            <a:r>
              <a:rPr lang="en-US" b="1" dirty="0" smtClean="0"/>
              <a:t>Contaminated Resources</a:t>
            </a:r>
            <a:r>
              <a:rPr lang="en-US" dirty="0" smtClean="0"/>
              <a:t>: Polluted water, soil degradation, and the loss of arable land.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Solutions and Actions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Renewable Energy</a:t>
            </a:r>
            <a:r>
              <a:rPr lang="en-US" dirty="0" smtClean="0"/>
              <a:t>: Promoting clean energy sources like solar and wind power.</a:t>
            </a:r>
          </a:p>
          <a:p>
            <a:r>
              <a:rPr lang="en-US" b="1" dirty="0" smtClean="0"/>
              <a:t>Recycling &amp; Waste Management</a:t>
            </a:r>
            <a:r>
              <a:rPr lang="en-US" dirty="0" smtClean="0"/>
              <a:t>: Reducing waste and promoting sustainable practices.</a:t>
            </a:r>
          </a:p>
          <a:p>
            <a:r>
              <a:rPr lang="en-US" b="1" dirty="0" smtClean="0"/>
              <a:t>Government Policies</a:t>
            </a:r>
            <a:r>
              <a:rPr lang="en-US" dirty="0" smtClean="0"/>
              <a:t>: Enforcing environmental regulations and reducing emissions.</a:t>
            </a:r>
          </a:p>
          <a:p>
            <a:r>
              <a:rPr lang="en-US" b="1" dirty="0" smtClean="0"/>
              <a:t>Public Awareness</a:t>
            </a:r>
            <a:r>
              <a:rPr lang="en-US" dirty="0" smtClean="0"/>
              <a:t>: Educating communities on pollution prevention and sustainable living.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0"/>
            <a:ext cx="8153400" cy="28956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</TotalTime>
  <Words>272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ENVIORNMENTAL POLLUTION</vt:lpstr>
      <vt:lpstr>Introduction to Environmental Pollution </vt:lpstr>
      <vt:lpstr>Types of Pollution</vt:lpstr>
      <vt:lpstr>Causes and Effects of Pollution </vt:lpstr>
      <vt:lpstr>Consequences of Pollution  </vt:lpstr>
      <vt:lpstr>Solutions and Actions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ENVIORNMENTAL POLLUTION</dc:title>
  <dc:creator>DOLPHIN</dc:creator>
  <cp:lastModifiedBy>DOLPHIN</cp:lastModifiedBy>
  <cp:revision>7</cp:revision>
  <dcterms:created xsi:type="dcterms:W3CDTF">2024-12-06T18:12:22Z</dcterms:created>
  <dcterms:modified xsi:type="dcterms:W3CDTF">2024-12-08T05:27:51Z</dcterms:modified>
</cp:coreProperties>
</file>