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5268" autoAdjust="0"/>
  </p:normalViewPr>
  <p:slideViewPr>
    <p:cSldViewPr snapToGrid="0">
      <p:cViewPr varScale="1">
        <p:scale>
          <a:sx n="82" d="100"/>
          <a:sy n="82" d="100"/>
        </p:scale>
        <p:origin x="581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nita Bardiya" userId="a5248f129122a50e" providerId="LiveId" clId="{FB12B39C-BE1F-4B11-826F-0006412E7826}"/>
    <pc:docChg chg="undo redo custSel modSld">
      <pc:chgData name="Banita Bardiya" userId="a5248f129122a50e" providerId="LiveId" clId="{FB12B39C-BE1F-4B11-826F-0006412E7826}" dt="2022-07-15T02:45:27.410" v="45" actId="20577"/>
      <pc:docMkLst>
        <pc:docMk/>
      </pc:docMkLst>
      <pc:sldChg chg="modSp mod">
        <pc:chgData name="Banita Bardiya" userId="a5248f129122a50e" providerId="LiveId" clId="{FB12B39C-BE1F-4B11-826F-0006412E7826}" dt="2022-07-15T02:45:27.410" v="45" actId="20577"/>
        <pc:sldMkLst>
          <pc:docMk/>
          <pc:sldMk cId="215241231" sldId="257"/>
        </pc:sldMkLst>
        <pc:spChg chg="mod">
          <ac:chgData name="Banita Bardiya" userId="a5248f129122a50e" providerId="LiveId" clId="{FB12B39C-BE1F-4B11-826F-0006412E7826}" dt="2022-07-15T02:45:27.410" v="45" actId="20577"/>
          <ac:spMkLst>
            <pc:docMk/>
            <pc:sldMk cId="215241231" sldId="257"/>
            <ac:spMk id="4" creationId="{765044EB-8CB4-41F9-9EA3-AAB77C711AB6}"/>
          </ac:spMkLst>
        </pc:spChg>
      </pc:sldChg>
      <pc:sldChg chg="modSp mod">
        <pc:chgData name="Banita Bardiya" userId="a5248f129122a50e" providerId="LiveId" clId="{FB12B39C-BE1F-4B11-826F-0006412E7826}" dt="2022-07-14T14:34:58.698" v="42" actId="404"/>
        <pc:sldMkLst>
          <pc:docMk/>
          <pc:sldMk cId="1228644485" sldId="258"/>
        </pc:sldMkLst>
        <pc:spChg chg="mod">
          <ac:chgData name="Banita Bardiya" userId="a5248f129122a50e" providerId="LiveId" clId="{FB12B39C-BE1F-4B11-826F-0006412E7826}" dt="2022-07-14T14:34:58.698" v="42" actId="404"/>
          <ac:spMkLst>
            <pc:docMk/>
            <pc:sldMk cId="1228644485" sldId="258"/>
            <ac:spMk id="10" creationId="{1C2D6BC0-0665-D1AE-7A29-338C0087FCCA}"/>
          </ac:spMkLst>
        </pc:spChg>
      </pc:sldChg>
      <pc:sldChg chg="modSp mod">
        <pc:chgData name="Banita Bardiya" userId="a5248f129122a50e" providerId="LiveId" clId="{FB12B39C-BE1F-4B11-826F-0006412E7826}" dt="2022-07-14T14:33:46.405" v="14" actId="20577"/>
        <pc:sldMkLst>
          <pc:docMk/>
          <pc:sldMk cId="2709067200" sldId="259"/>
        </pc:sldMkLst>
        <pc:spChg chg="mod">
          <ac:chgData name="Banita Bardiya" userId="a5248f129122a50e" providerId="LiveId" clId="{FB12B39C-BE1F-4B11-826F-0006412E7826}" dt="2022-07-14T14:33:46.405" v="14" actId="20577"/>
          <ac:spMkLst>
            <pc:docMk/>
            <pc:sldMk cId="2709067200" sldId="259"/>
            <ac:spMk id="15" creationId="{54D3FBE6-1BA2-2CB7-2171-E72489EC846E}"/>
          </ac:spMkLst>
        </pc:spChg>
      </pc:sldChg>
      <pc:sldChg chg="modSp mod">
        <pc:chgData name="Banita Bardiya" userId="a5248f129122a50e" providerId="LiveId" clId="{FB12B39C-BE1F-4B11-826F-0006412E7826}" dt="2022-07-14T14:37:13.419" v="44" actId="255"/>
        <pc:sldMkLst>
          <pc:docMk/>
          <pc:sldMk cId="3283806513" sldId="260"/>
        </pc:sldMkLst>
        <pc:spChg chg="mod">
          <ac:chgData name="Banita Bardiya" userId="a5248f129122a50e" providerId="LiveId" clId="{FB12B39C-BE1F-4B11-826F-0006412E7826}" dt="2022-07-14T14:37:13.419" v="44" actId="255"/>
          <ac:spMkLst>
            <pc:docMk/>
            <pc:sldMk cId="3283806513" sldId="260"/>
            <ac:spMk id="10" creationId="{AC5132D5-4710-E9EC-E249-33B27E66CB27}"/>
          </ac:spMkLst>
        </pc:spChg>
      </pc:sldChg>
      <pc:sldChg chg="modSp mod">
        <pc:chgData name="Banita Bardiya" userId="a5248f129122a50e" providerId="LiveId" clId="{FB12B39C-BE1F-4B11-826F-0006412E7826}" dt="2022-07-14T11:49:31.148" v="0"/>
        <pc:sldMkLst>
          <pc:docMk/>
          <pc:sldMk cId="4200343070" sldId="262"/>
        </pc:sldMkLst>
        <pc:spChg chg="mod">
          <ac:chgData name="Banita Bardiya" userId="a5248f129122a50e" providerId="LiveId" clId="{FB12B39C-BE1F-4B11-826F-0006412E7826}" dt="2022-07-14T11:49:31.148" v="0"/>
          <ac:spMkLst>
            <pc:docMk/>
            <pc:sldMk cId="4200343070" sldId="262"/>
            <ac:spMk id="15" creationId="{A23649E5-FEB1-C3AE-FAC6-0CAA5B85DD5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60D86F1-FACA-7F9A-A2F0-33D2BD195E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3BEA0-C905-6412-1026-89515FDD7F9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1C2EA-0EDE-46DD-9DBE-D352622FBD28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21653-1F69-CB0D-3633-0EC93A1A34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297CBE-4BC8-2883-EB53-16445648104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A7AA2-1919-426E-83D9-DC59BB75D7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5349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A8BC8-1E47-451F-BB17-DBA545B18845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DD2FF-B5CB-4E41-8DA0-18E2391B560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06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290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15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943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4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65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77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860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776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428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2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08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10-04-2022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C117-A8B7-44AD-9C02-F3C433722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419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E1D1D7-7703-432A-A582-DC3916701C72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FBB5EEB-A2F7-43A0-BF3B-908BFB8BCDB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136525"/>
            <a:ext cx="720725" cy="720725"/>
          </a:xfr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B39D78-962A-40BD-A140-45AC22225A7F}"/>
              </a:ext>
            </a:extLst>
          </p:cNvPr>
          <p:cNvSpPr txBox="1"/>
          <p:nvPr/>
        </p:nvSpPr>
        <p:spPr>
          <a:xfrm>
            <a:off x="2755206" y="815134"/>
            <a:ext cx="6681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Major Project Mid Term Evaluation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4E9B825-9D5B-42B0-91D4-4CD2F94B3E9F}"/>
              </a:ext>
            </a:extLst>
          </p:cNvPr>
          <p:cNvSpPr txBox="1"/>
          <p:nvPr/>
        </p:nvSpPr>
        <p:spPr>
          <a:xfrm>
            <a:off x="1800808" y="1774875"/>
            <a:ext cx="8584163" cy="825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Task Management Tool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0DF445-1012-42A1-8AF0-1E35E1ADD624}"/>
              </a:ext>
            </a:extLst>
          </p:cNvPr>
          <p:cNvSpPr txBox="1"/>
          <p:nvPr/>
        </p:nvSpPr>
        <p:spPr>
          <a:xfrm>
            <a:off x="4991366" y="4915078"/>
            <a:ext cx="2209259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Rupa Kumari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23FS20MCA00062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2023-25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99D1AB1-7FAA-41CD-B3E8-21A94B6D0BD4}"/>
              </a:ext>
            </a:extLst>
          </p:cNvPr>
          <p:cNvSpPr txBox="1"/>
          <p:nvPr/>
        </p:nvSpPr>
        <p:spPr>
          <a:xfrm>
            <a:off x="3996957" y="2870714"/>
            <a:ext cx="4198072" cy="19357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</a:p>
          <a:p>
            <a:pPr algn="ctr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Arpana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Sinhal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Applications</a:t>
            </a:r>
          </a:p>
          <a:p>
            <a:pPr marL="0" marR="0"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Science, Technology and Architecture</a:t>
            </a:r>
          </a:p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Manipal University Jaipur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B97D63E-0F26-AF3E-6FB9-3DC894943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30-03-2025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D2766E-55D4-4FC1-4E97-5EB3D7D0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B0876C1-0F4A-D7F7-895B-85FA0F1F0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>
                <a:solidFill>
                  <a:schemeClr val="bg1"/>
                </a:solidFill>
              </a:rPr>
              <a:t>1</a:t>
            </a:fld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681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CF9B0-0C95-4119-D76A-6B05DE313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B76FE86-3248-C425-D70D-C6DB56B5E0DB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BC1E91B1-42BA-2E2A-A76D-EC7DC9221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209E645-513D-D888-25DB-C01E68A11D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30-03-2025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B830F07-AA15-53A4-56D5-3D1FA056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0989F68-CDFC-6793-0B83-9AA74A736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253089-DCF5-E7D3-6D4C-FB417E210C91}"/>
              </a:ext>
            </a:extLst>
          </p:cNvPr>
          <p:cNvSpPr txBox="1"/>
          <p:nvPr/>
        </p:nvSpPr>
        <p:spPr>
          <a:xfrm>
            <a:off x="5040223" y="594915"/>
            <a:ext cx="2223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3E40F670-048C-A6CA-5BAF-49E053128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77" y="1254586"/>
            <a:ext cx="1065711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 the system globally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establish it as a widely adopted project management solution.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will be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offered to other organizations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allowing them to manage their projects efficiently, just as we do.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will focus on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seamless integration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industry-leading tools like Slack, Jira, and Trello.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Plans include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cloud-based deployment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accessibility across different teams and organizations.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Advanced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automation 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will be introduced to optimize task tracking and reporting.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mobile-friendly platform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will be developed to enable on-the-go task management.</a:t>
            </a:r>
          </a:p>
        </p:txBody>
      </p:sp>
    </p:spTree>
    <p:extLst>
      <p:ext uri="{BB962C8B-B14F-4D97-AF65-F5344CB8AC3E}">
        <p14:creationId xmlns:p14="http://schemas.microsoft.com/office/powerpoint/2010/main" val="4106000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F896F-79C7-DE5F-870A-D57D14C5D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9AE47F3-8CED-FFA7-E744-528E38D6E605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EAEEB93-70A9-394F-E8E5-524EBF44D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29DC09-F485-684B-7D99-9539F5400F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30-03-2025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FB03274-967C-5CB4-EB5E-1F229A72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1988A5D-98DF-4DAB-0929-94E4D139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11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9BC16E-7594-8994-2766-6785D88A24E7}"/>
              </a:ext>
            </a:extLst>
          </p:cNvPr>
          <p:cNvSpPr txBox="1"/>
          <p:nvPr/>
        </p:nvSpPr>
        <p:spPr>
          <a:xfrm>
            <a:off x="3754235" y="2413337"/>
            <a:ext cx="50417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You🙏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21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BE1D1D7-7703-432A-A582-DC3916701C72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FBB5EEB-A2F7-43A0-BF3B-908BFB8BC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9EC60C9-4505-498D-9386-E79AFB708A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30-03-2025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1D7CA49-F267-4258-9A04-FF03AA60D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E91E9F-D04B-4015-B474-692D077F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02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5ABD82-3DB9-4BA9-9051-717D1910BD0D}"/>
              </a:ext>
            </a:extLst>
          </p:cNvPr>
          <p:cNvSpPr txBox="1"/>
          <p:nvPr/>
        </p:nvSpPr>
        <p:spPr>
          <a:xfrm>
            <a:off x="5424983" y="856525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044EB-8CB4-41F9-9EA3-AAB77C711AB6}"/>
              </a:ext>
            </a:extLst>
          </p:cNvPr>
          <p:cNvSpPr txBox="1"/>
          <p:nvPr/>
        </p:nvSpPr>
        <p:spPr>
          <a:xfrm>
            <a:off x="847531" y="1608529"/>
            <a:ext cx="1051560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Specification (SRS) 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(DFD)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21524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2E075-39D7-27F1-0DFC-C6C55EA9A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8A8485-9251-2553-8F27-B0F8FDFE6459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DD42C42F-7017-3E0B-6D01-A4BA87666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32A70A0-3435-F761-C0B6-CF14B576BB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30-03-2025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21E5BF-B8D4-6BF8-FAA4-ADA71CDA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01AE1A0-9F31-F6D9-2408-87E3ED69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03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D329B5-D6A6-31F0-E0BE-B0097112FF36}"/>
              </a:ext>
            </a:extLst>
          </p:cNvPr>
          <p:cNvSpPr txBox="1"/>
          <p:nvPr/>
        </p:nvSpPr>
        <p:spPr>
          <a:xfrm>
            <a:off x="5424983" y="856525"/>
            <a:ext cx="2135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7DECEC-0919-0224-5C22-7A7801A18BE3}"/>
              </a:ext>
            </a:extLst>
          </p:cNvPr>
          <p:cNvSpPr txBox="1"/>
          <p:nvPr/>
        </p:nvSpPr>
        <p:spPr>
          <a:xfrm>
            <a:off x="1308618" y="1635892"/>
            <a:ext cx="957476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Employee Task Management (ETM) tool is a software designed to help individuals, teams, and organizations to manage their work efficiently.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users to create, assign, and track tasks, ensuring smooth workflow and timely completion.</a:t>
            </a:r>
          </a:p>
        </p:txBody>
      </p:sp>
    </p:spTree>
    <p:extLst>
      <p:ext uri="{BB962C8B-B14F-4D97-AF65-F5344CB8AC3E}">
        <p14:creationId xmlns:p14="http://schemas.microsoft.com/office/powerpoint/2010/main" val="2423365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3384E-EB68-3988-0CB4-5E28EF879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6EFD3D-5BA4-248A-916F-1BE30C0026E8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01C582D-3007-1011-EB30-A840132C38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31A9414-A3BA-CD1F-8C2F-2D385598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30-03-2025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47D7F04-092E-399C-B62E-D9EEE3104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3BFF1B1-D8E0-6916-E48F-E020E70F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60EED5-656C-105F-AA73-525A8C146DC6}"/>
              </a:ext>
            </a:extLst>
          </p:cNvPr>
          <p:cNvSpPr txBox="1"/>
          <p:nvPr/>
        </p:nvSpPr>
        <p:spPr>
          <a:xfrm>
            <a:off x="5424983" y="856525"/>
            <a:ext cx="1880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DA3C3-36BD-6E99-D0BF-440C2F94C332}"/>
              </a:ext>
            </a:extLst>
          </p:cNvPr>
          <p:cNvSpPr txBox="1"/>
          <p:nvPr/>
        </p:nvSpPr>
        <p:spPr>
          <a:xfrm>
            <a:off x="1007707" y="1531584"/>
            <a:ext cx="1034609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Everything Organized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tasks, deadlines, and responsibilities are stored in one place, so no one has to dig through emails or chats to find important work.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Accountability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task is assigned to a specific person, so there’s no confusion about who is responsible for what.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Meet Deadlines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 and employees can track progress in real time, preventing delays and ensuring work is completed on schedule.</a:t>
            </a:r>
          </a:p>
        </p:txBody>
      </p:sp>
    </p:spTree>
    <p:extLst>
      <p:ext uri="{BB962C8B-B14F-4D97-AF65-F5344CB8AC3E}">
        <p14:creationId xmlns:p14="http://schemas.microsoft.com/office/powerpoint/2010/main" val="308799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35DFA-9742-80D3-5163-33172DA9B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D7B757-7AD4-101C-13F1-D561783772ED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C645D13-36C1-7382-9F12-0C0B0FC221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9FAB11C-BC34-5FA5-B0CA-26877F21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30-03-2025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6FA970-E1D5-92BF-79BC-90EC8F5CF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690753-BF1B-3DD8-D665-33F699646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05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40238B-A461-275D-641E-169E6AA05E14}"/>
              </a:ext>
            </a:extLst>
          </p:cNvPr>
          <p:cNvSpPr txBox="1"/>
          <p:nvPr/>
        </p:nvSpPr>
        <p:spPr>
          <a:xfrm>
            <a:off x="5424983" y="856525"/>
            <a:ext cx="23983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1DC892-F4E0-2D84-28AE-1A5114B7BE0A}"/>
              </a:ext>
            </a:extLst>
          </p:cNvPr>
          <p:cNvSpPr txBox="1"/>
          <p:nvPr/>
        </p:nvSpPr>
        <p:spPr>
          <a:xfrm>
            <a:off x="1035698" y="1379745"/>
            <a:ext cx="10831287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Task Creation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create a new task with details like title, description, priority.</a:t>
            </a:r>
          </a:p>
          <a:p>
            <a:pPr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Task Assignment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task is assigned to a specific employee with clear responsibilities.</a:t>
            </a:r>
          </a:p>
          <a:p>
            <a:pPr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Task Execution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assigned employee works on the task, updating progress as needed.</a:t>
            </a:r>
          </a:p>
          <a:p>
            <a:pPr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Task Tracking &amp; Monitoring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and team members track task progress in real-time to ensure everything stays on schedule.</a:t>
            </a:r>
          </a:p>
          <a:p>
            <a:pPr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Task Review &amp; Feedback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completed, the task is reviewed, and feedback is provided if any changes are needed.</a:t>
            </a:r>
          </a:p>
          <a:p>
            <a:pPr algn="just"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Task Completion &amp; Reporting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task is marked as complete, and reports are generated for better workflow analysis.</a:t>
            </a:r>
          </a:p>
        </p:txBody>
      </p:sp>
    </p:spTree>
    <p:extLst>
      <p:ext uri="{BB962C8B-B14F-4D97-AF65-F5344CB8AC3E}">
        <p14:creationId xmlns:p14="http://schemas.microsoft.com/office/powerpoint/2010/main" val="3096609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5D453-59B3-BB6A-2A07-A48FA50E1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97551B1-BC4C-F037-50F6-2EDF11DC0718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0990AC98-6825-1A69-C9A9-A84D1875A3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5E0BEE-4663-D292-2236-71CD88D8F1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30-03-2025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013EC4-1FA2-F2F5-CD5A-99EAFA01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7FBF80B-7CDF-EEBF-0449-4FA9CC7E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06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8A8BE-E0EB-53C5-4429-79774B3B9B28}"/>
              </a:ext>
            </a:extLst>
          </p:cNvPr>
          <p:cNvSpPr txBox="1"/>
          <p:nvPr/>
        </p:nvSpPr>
        <p:spPr>
          <a:xfrm>
            <a:off x="2621368" y="552846"/>
            <a:ext cx="670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Specification (SRS)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D7F28C-4C27-5BF5-C227-69A314F9132B}"/>
              </a:ext>
            </a:extLst>
          </p:cNvPr>
          <p:cNvSpPr txBox="1"/>
          <p:nvPr/>
        </p:nvSpPr>
        <p:spPr>
          <a:xfrm>
            <a:off x="1080312" y="1166842"/>
            <a:ext cx="1027348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Technologies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React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Component-based UI for a dynamic and interactive experience.</a:t>
            </a:r>
          </a:p>
          <a:p>
            <a:pPr lvl="1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Next.js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Optimized performance with server-side rendering and routing.</a:t>
            </a:r>
          </a:p>
          <a:p>
            <a:pPr lvl="1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Tailwind CSS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Lightweight and flexible styling for a modern UI.</a:t>
            </a:r>
          </a:p>
          <a:p>
            <a:pPr lvl="1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Pre-built, customizable components for a consistent look and feel.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React Context API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Centralized state management for smooth data flow.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Fetching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Fetch / Axios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Efficient API communication for seamless data exchange.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&amp; Tools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React-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Toastify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Instant notifications for a better user experience.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Quill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Advanced rich text editor for detailed task descriptions.</a:t>
            </a:r>
          </a:p>
        </p:txBody>
      </p:sp>
    </p:spTree>
    <p:extLst>
      <p:ext uri="{BB962C8B-B14F-4D97-AF65-F5344CB8AC3E}">
        <p14:creationId xmlns:p14="http://schemas.microsoft.com/office/powerpoint/2010/main" val="87464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9C9F9-E4F5-612D-64C9-A9A03549B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672BAC-4495-55FE-7FAC-BEFBCBD8CC10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2BB8076F-2B5C-7253-B086-BBDCDF6076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7E8C14D-ED20-3E23-9DED-325B88EA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30-03-2025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9BBF72-6A49-979E-8E19-5A9B2E9A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98451F2-2EEC-77EF-99FA-35A1B5B1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07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EC831A-2FF1-0330-DA80-E80797921B9D}"/>
              </a:ext>
            </a:extLst>
          </p:cNvPr>
          <p:cNvSpPr txBox="1"/>
          <p:nvPr/>
        </p:nvSpPr>
        <p:spPr>
          <a:xfrm>
            <a:off x="4020959" y="704686"/>
            <a:ext cx="48670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(DFD)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6FFE3-DFE1-D011-10C2-90FA6201F839}"/>
              </a:ext>
            </a:extLst>
          </p:cNvPr>
          <p:cNvSpPr txBox="1"/>
          <p:nvPr/>
        </p:nvSpPr>
        <p:spPr>
          <a:xfrm>
            <a:off x="559385" y="1537093"/>
            <a:ext cx="607572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Users enter credentials; valid    users move forward, invalid users see an error.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Verification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The system checks assigned roles; unauthorized users are denied access.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Assignment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Users are classified as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Admin, Team Leader, or Employee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roles.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 Control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Each role gets specific access and functionalities.</a:t>
            </a:r>
          </a:p>
          <a:p>
            <a:pPr marL="514350" indent="-514350">
              <a:buFont typeface="Wingdings" panose="05000000000000000000" pitchFamily="2" charset="2"/>
              <a:buChar char="ü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Access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Users can view and manage data as per their permissions.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 diagram with text and symbols&#10;&#10;AI-generated content may be incorrect.">
            <a:extLst>
              <a:ext uri="{FF2B5EF4-FFF2-40B4-BE49-F238E27FC236}">
                <a16:creationId xmlns:a16="http://schemas.microsoft.com/office/drawing/2014/main" id="{D19ECE8D-D19A-07B4-800C-02685F784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5110" y="1708110"/>
            <a:ext cx="5311956" cy="398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6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80B80-FA9D-B951-3B26-E64E2E9ED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B412FE1-096F-21BC-77FE-FFA7F60C20BB}"/>
              </a:ext>
            </a:extLst>
          </p:cNvPr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A9B3693-C4A8-3267-12D7-59A44E779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FB87D59-F4B7-985A-95DD-7ACB7CA9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30-03-2025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75971E-2682-5BCE-67B7-D47392FE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32B3239-1F03-E871-BEDE-629A6FD0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08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D78F18-1BBC-82F5-66E5-7E9F5C406B7F}"/>
              </a:ext>
            </a:extLst>
          </p:cNvPr>
          <p:cNvSpPr txBox="1"/>
          <p:nvPr/>
        </p:nvSpPr>
        <p:spPr>
          <a:xfrm>
            <a:off x="5310810" y="246781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5A7A298-804B-2A5B-0BF9-46C028100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45" y="906676"/>
            <a:ext cx="10811847" cy="5183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0430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C8557-E609-B727-08EF-186F833AB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F5917FF-3285-6BCD-1C34-3795E0289D58}"/>
              </a:ext>
            </a:extLst>
          </p:cNvPr>
          <p:cNvSpPr/>
          <p:nvPr/>
        </p:nvSpPr>
        <p:spPr>
          <a:xfrm>
            <a:off x="18662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14A5A08-58FF-852C-848B-8762EDD41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F61C89-B5D4-0A1A-C1F4-E761389F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30-03-2025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4A13FFB-A72A-B18F-CAEC-F82DB2C2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CA72D8-ADE8-4805-1FA6-F3433C6A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09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E323AF-1F8D-5BE1-F858-C4E4D370215A}"/>
              </a:ext>
            </a:extLst>
          </p:cNvPr>
          <p:cNvSpPr txBox="1"/>
          <p:nvPr/>
        </p:nvSpPr>
        <p:spPr>
          <a:xfrm>
            <a:off x="5040223" y="594915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7E67D2-B8F7-F8E8-A18B-02A6A60C6A9F}"/>
              </a:ext>
            </a:extLst>
          </p:cNvPr>
          <p:cNvSpPr txBox="1"/>
          <p:nvPr/>
        </p:nvSpPr>
        <p:spPr>
          <a:xfrm>
            <a:off x="1514669" y="1480592"/>
            <a:ext cx="943013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 System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designed to enhance productivity and efficiency by providing a structured approach to </a:t>
            </a:r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 management, tracking, and reporting</a:t>
            </a:r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enables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seamless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collaboration, ensures timely task completion, and offers real-time insights through role-based access to reports.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765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1794</TotalTime>
  <Words>674</Words>
  <Application>Microsoft Office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Hirawat [MU - Jaipur]</dc:creator>
  <cp:lastModifiedBy>Rupa gupta</cp:lastModifiedBy>
  <cp:revision>48</cp:revision>
  <dcterms:created xsi:type="dcterms:W3CDTF">2022-04-04T16:03:24Z</dcterms:created>
  <dcterms:modified xsi:type="dcterms:W3CDTF">2025-03-29T18:48:27Z</dcterms:modified>
</cp:coreProperties>
</file>