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1"/>
  </p:notesMasterIdLst>
  <p:sldIdLst>
    <p:sldId id="256" r:id="rId2"/>
    <p:sldId id="257" r:id="rId3"/>
    <p:sldId id="271" r:id="rId4"/>
    <p:sldId id="258" r:id="rId5"/>
    <p:sldId id="259" r:id="rId6"/>
    <p:sldId id="269" r:id="rId7"/>
    <p:sldId id="270" r:id="rId8"/>
    <p:sldId id="267" r:id="rId9"/>
    <p:sldId id="268" r:id="rId10"/>
  </p:sldIdLst>
  <p:sldSz cx="18288000" cy="10287000"/>
  <p:notesSz cx="6858000" cy="9144000"/>
  <p:embeddedFontLst>
    <p:embeddedFont>
      <p:font typeface="Arimo" panose="020B0604020202020204" charset="0"/>
      <p:regular r:id="rId12"/>
    </p:embeddedFont>
    <p:embeddedFont>
      <p:font typeface="Montserrat" panose="00000500000000000000" pitchFamily="2" charset="0"/>
      <p:regular r:id="rId13"/>
      <p:bold r:id="rId14"/>
      <p:italic r:id="rId15"/>
      <p:boldItalic r:id="rId16"/>
    </p:embeddedFont>
    <p:embeddedFont>
      <p:font typeface="Montserrat Classic" panose="020B0604020202020204" charset="0"/>
      <p:regular r:id="rId17"/>
    </p:embeddedFont>
    <p:embeddedFont>
      <p:font typeface="Montserrat Classic Bold"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9BBFBA-9F91-4507-8973-D1B2B51B960E}" v="31" dt="2025-01-18T08:49:49.1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89960" autoAdjust="0"/>
  </p:normalViewPr>
  <p:slideViewPr>
    <p:cSldViewPr>
      <p:cViewPr>
        <p:scale>
          <a:sx n="33" d="100"/>
          <a:sy n="33" d="100"/>
        </p:scale>
        <p:origin x="596" y="4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font" Target="fonts/font4.fntdata"/><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pak Sarkar" userId="99121e28-3ec3-4b4b-a39b-7d711a9b829b" providerId="ADAL" clId="{6B9BBFBA-9F91-4507-8973-D1B2B51B960E}"/>
    <pc:docChg chg="undo redo custSel addSld modSld">
      <pc:chgData name="Rupak Sarkar" userId="99121e28-3ec3-4b4b-a39b-7d711a9b829b" providerId="ADAL" clId="{6B9BBFBA-9F91-4507-8973-D1B2B51B960E}" dt="2025-01-18T08:49:49.147" v="341"/>
      <pc:docMkLst>
        <pc:docMk/>
      </pc:docMkLst>
      <pc:sldChg chg="modSp mod">
        <pc:chgData name="Rupak Sarkar" userId="99121e28-3ec3-4b4b-a39b-7d711a9b829b" providerId="ADAL" clId="{6B9BBFBA-9F91-4507-8973-D1B2B51B960E}" dt="2025-01-18T08:33:20.666" v="250" actId="403"/>
        <pc:sldMkLst>
          <pc:docMk/>
          <pc:sldMk cId="0" sldId="256"/>
        </pc:sldMkLst>
        <pc:spChg chg="mod">
          <ac:chgData name="Rupak Sarkar" userId="99121e28-3ec3-4b4b-a39b-7d711a9b829b" providerId="ADAL" clId="{6B9BBFBA-9F91-4507-8973-D1B2B51B960E}" dt="2025-01-18T08:33:20.666" v="250" actId="403"/>
          <ac:spMkLst>
            <pc:docMk/>
            <pc:sldMk cId="0" sldId="256"/>
            <ac:spMk id="7" creationId="{F3B04E56-882A-2E74-B9B2-92F9D158F72D}"/>
          </ac:spMkLst>
        </pc:spChg>
      </pc:sldChg>
      <pc:sldChg chg="addSp delSp modSp mod setBg">
        <pc:chgData name="Rupak Sarkar" userId="99121e28-3ec3-4b4b-a39b-7d711a9b829b" providerId="ADAL" clId="{6B9BBFBA-9F91-4507-8973-D1B2B51B960E}" dt="2025-01-18T08:44:56.434" v="333" actId="1076"/>
        <pc:sldMkLst>
          <pc:docMk/>
          <pc:sldMk cId="0" sldId="257"/>
        </pc:sldMkLst>
        <pc:spChg chg="mod topLvl">
          <ac:chgData name="Rupak Sarkar" userId="99121e28-3ec3-4b4b-a39b-7d711a9b829b" providerId="ADAL" clId="{6B9BBFBA-9F91-4507-8973-D1B2B51B960E}" dt="2025-01-18T08:44:56.434" v="333" actId="1076"/>
          <ac:spMkLst>
            <pc:docMk/>
            <pc:sldMk cId="0" sldId="257"/>
            <ac:spMk id="10" creationId="{00000000-0000-0000-0000-000000000000}"/>
          </ac:spMkLst>
        </pc:spChg>
        <pc:spChg chg="del topLvl">
          <ac:chgData name="Rupak Sarkar" userId="99121e28-3ec3-4b4b-a39b-7d711a9b829b" providerId="ADAL" clId="{6B9BBFBA-9F91-4507-8973-D1B2B51B960E}" dt="2025-01-18T08:43:55.202" v="326" actId="21"/>
          <ac:spMkLst>
            <pc:docMk/>
            <pc:sldMk cId="0" sldId="257"/>
            <ac:spMk id="11" creationId="{00000000-0000-0000-0000-000000000000}"/>
          </ac:spMkLst>
        </pc:spChg>
        <pc:spChg chg="mod">
          <ac:chgData name="Rupak Sarkar" userId="99121e28-3ec3-4b4b-a39b-7d711a9b829b" providerId="ADAL" clId="{6B9BBFBA-9F91-4507-8973-D1B2B51B960E}" dt="2025-01-18T08:30:17.055" v="231" actId="20577"/>
          <ac:spMkLst>
            <pc:docMk/>
            <pc:sldMk cId="0" sldId="257"/>
            <ac:spMk id="13" creationId="{00000000-0000-0000-0000-000000000000}"/>
          </ac:spMkLst>
        </pc:spChg>
        <pc:spChg chg="mod">
          <ac:chgData name="Rupak Sarkar" userId="99121e28-3ec3-4b4b-a39b-7d711a9b829b" providerId="ADAL" clId="{6B9BBFBA-9F91-4507-8973-D1B2B51B960E}" dt="2025-01-18T08:29:44.894" v="215" actId="20577"/>
          <ac:spMkLst>
            <pc:docMk/>
            <pc:sldMk cId="0" sldId="257"/>
            <ac:spMk id="15" creationId="{00000000-0000-0000-0000-000000000000}"/>
          </ac:spMkLst>
        </pc:spChg>
        <pc:spChg chg="mod">
          <ac:chgData name="Rupak Sarkar" userId="99121e28-3ec3-4b4b-a39b-7d711a9b829b" providerId="ADAL" clId="{6B9BBFBA-9F91-4507-8973-D1B2B51B960E}" dt="2025-01-18T08:30:02.376" v="217" actId="14100"/>
          <ac:spMkLst>
            <pc:docMk/>
            <pc:sldMk cId="0" sldId="257"/>
            <ac:spMk id="16" creationId="{00000000-0000-0000-0000-000000000000}"/>
          </ac:spMkLst>
        </pc:spChg>
        <pc:spChg chg="mod">
          <ac:chgData name="Rupak Sarkar" userId="99121e28-3ec3-4b4b-a39b-7d711a9b829b" providerId="ADAL" clId="{6B9BBFBA-9F91-4507-8973-D1B2B51B960E}" dt="2025-01-18T08:34:18.954" v="267" actId="207"/>
          <ac:spMkLst>
            <pc:docMk/>
            <pc:sldMk cId="0" sldId="257"/>
            <ac:spMk id="17" creationId="{F23A203D-C664-C309-EBEA-DF28C004541F}"/>
          </ac:spMkLst>
        </pc:spChg>
        <pc:grpChg chg="del">
          <ac:chgData name="Rupak Sarkar" userId="99121e28-3ec3-4b4b-a39b-7d711a9b829b" providerId="ADAL" clId="{6B9BBFBA-9F91-4507-8973-D1B2B51B960E}" dt="2025-01-18T08:43:55.202" v="326" actId="21"/>
          <ac:grpSpMkLst>
            <pc:docMk/>
            <pc:sldMk cId="0" sldId="257"/>
            <ac:grpSpMk id="9" creationId="{00000000-0000-0000-0000-000000000000}"/>
          </ac:grpSpMkLst>
        </pc:grpChg>
        <pc:picChg chg="add mod">
          <ac:chgData name="Rupak Sarkar" userId="99121e28-3ec3-4b4b-a39b-7d711a9b829b" providerId="ADAL" clId="{6B9BBFBA-9F91-4507-8973-D1B2B51B960E}" dt="2025-01-18T08:39:02.617" v="303" actId="1076"/>
          <ac:picMkLst>
            <pc:docMk/>
            <pc:sldMk cId="0" sldId="257"/>
            <ac:picMk id="18" creationId="{619FCA41-242A-E0E1-AB87-0442EBB17BCC}"/>
          </ac:picMkLst>
        </pc:picChg>
      </pc:sldChg>
      <pc:sldChg chg="addSp delSp modSp mod setBg">
        <pc:chgData name="Rupak Sarkar" userId="99121e28-3ec3-4b4b-a39b-7d711a9b829b" providerId="ADAL" clId="{6B9BBFBA-9F91-4507-8973-D1B2B51B960E}" dt="2025-01-18T08:49:49.147" v="341"/>
        <pc:sldMkLst>
          <pc:docMk/>
          <pc:sldMk cId="0" sldId="258"/>
        </pc:sldMkLst>
        <pc:spChg chg="add del mod topLvl">
          <ac:chgData name="Rupak Sarkar" userId="99121e28-3ec3-4b4b-a39b-7d711a9b829b" providerId="ADAL" clId="{6B9BBFBA-9F91-4507-8973-D1B2B51B960E}" dt="2025-01-18T08:49:33.619" v="338" actId="21"/>
          <ac:spMkLst>
            <pc:docMk/>
            <pc:sldMk cId="0" sldId="258"/>
            <ac:spMk id="4" creationId="{00000000-0000-0000-0000-000000000000}"/>
          </ac:spMkLst>
        </pc:spChg>
        <pc:spChg chg="mod">
          <ac:chgData name="Rupak Sarkar" userId="99121e28-3ec3-4b4b-a39b-7d711a9b829b" providerId="ADAL" clId="{6B9BBFBA-9F91-4507-8973-D1B2B51B960E}" dt="2025-01-18T08:36:00.688" v="286" actId="1076"/>
          <ac:spMkLst>
            <pc:docMk/>
            <pc:sldMk cId="0" sldId="258"/>
            <ac:spMk id="16" creationId="{E3C04D6A-B827-F329-D8C5-E2CC6B13E9D2}"/>
          </ac:spMkLst>
        </pc:spChg>
        <pc:grpChg chg="del mod">
          <ac:chgData name="Rupak Sarkar" userId="99121e28-3ec3-4b4b-a39b-7d711a9b829b" providerId="ADAL" clId="{6B9BBFBA-9F91-4507-8973-D1B2B51B960E}" dt="2025-01-18T08:46:17.006" v="334" actId="21"/>
          <ac:grpSpMkLst>
            <pc:docMk/>
            <pc:sldMk cId="0" sldId="258"/>
            <ac:grpSpMk id="3" creationId="{00000000-0000-0000-0000-000000000000}"/>
          </ac:grpSpMkLst>
        </pc:grpChg>
        <pc:picChg chg="add mod">
          <ac:chgData name="Rupak Sarkar" userId="99121e28-3ec3-4b4b-a39b-7d711a9b829b" providerId="ADAL" clId="{6B9BBFBA-9F91-4507-8973-D1B2B51B960E}" dt="2025-01-18T08:39:18.311" v="305" actId="1076"/>
          <ac:picMkLst>
            <pc:docMk/>
            <pc:sldMk cId="0" sldId="258"/>
            <ac:picMk id="18" creationId="{17B867D6-E884-BBC5-EFA6-E18CA99CA9A5}"/>
          </ac:picMkLst>
        </pc:picChg>
        <pc:picChg chg="add mod">
          <ac:chgData name="Rupak Sarkar" userId="99121e28-3ec3-4b4b-a39b-7d711a9b829b" providerId="ADAL" clId="{6B9BBFBA-9F91-4507-8973-D1B2B51B960E}" dt="2025-01-18T08:46:44.600" v="336" actId="931"/>
          <ac:picMkLst>
            <pc:docMk/>
            <pc:sldMk cId="0" sldId="258"/>
            <ac:picMk id="20" creationId="{4768A132-A03E-DB64-71C5-24F587271BE4}"/>
          </ac:picMkLst>
        </pc:picChg>
      </pc:sldChg>
      <pc:sldChg chg="addSp modSp mod">
        <pc:chgData name="Rupak Sarkar" userId="99121e28-3ec3-4b4b-a39b-7d711a9b829b" providerId="ADAL" clId="{6B9BBFBA-9F91-4507-8973-D1B2B51B960E}" dt="2025-01-18T08:39:40.110" v="308" actId="1076"/>
        <pc:sldMkLst>
          <pc:docMk/>
          <pc:sldMk cId="0" sldId="259"/>
        </pc:sldMkLst>
        <pc:spChg chg="mod">
          <ac:chgData name="Rupak Sarkar" userId="99121e28-3ec3-4b4b-a39b-7d711a9b829b" providerId="ADAL" clId="{6B9BBFBA-9F91-4507-8973-D1B2B51B960E}" dt="2025-01-18T08:36:21.475" v="289" actId="1076"/>
          <ac:spMkLst>
            <pc:docMk/>
            <pc:sldMk cId="0" sldId="259"/>
            <ac:spMk id="14" creationId="{0935926C-0BDD-4D93-DB67-6D6EDFB7EFDF}"/>
          </ac:spMkLst>
        </pc:spChg>
        <pc:picChg chg="add mod">
          <ac:chgData name="Rupak Sarkar" userId="99121e28-3ec3-4b4b-a39b-7d711a9b829b" providerId="ADAL" clId="{6B9BBFBA-9F91-4507-8973-D1B2B51B960E}" dt="2025-01-18T08:39:40.110" v="308" actId="1076"/>
          <ac:picMkLst>
            <pc:docMk/>
            <pc:sldMk cId="0" sldId="259"/>
            <ac:picMk id="15" creationId="{5993B1B3-BB26-4360-6895-392DE80ACFA3}"/>
          </ac:picMkLst>
        </pc:picChg>
      </pc:sldChg>
      <pc:sldChg chg="modSp mod">
        <pc:chgData name="Rupak Sarkar" userId="99121e28-3ec3-4b4b-a39b-7d711a9b829b" providerId="ADAL" clId="{6B9BBFBA-9F91-4507-8973-D1B2B51B960E}" dt="2025-01-18T08:37:38.560" v="298" actId="1076"/>
        <pc:sldMkLst>
          <pc:docMk/>
          <pc:sldMk cId="0" sldId="267"/>
        </pc:sldMkLst>
        <pc:spChg chg="mod">
          <ac:chgData name="Rupak Sarkar" userId="99121e28-3ec3-4b4b-a39b-7d711a9b829b" providerId="ADAL" clId="{6B9BBFBA-9F91-4507-8973-D1B2B51B960E}" dt="2025-01-18T08:37:38.560" v="298" actId="1076"/>
          <ac:spMkLst>
            <pc:docMk/>
            <pc:sldMk cId="0" sldId="267"/>
            <ac:spMk id="33" creationId="{5749E755-C568-E36C-F186-25F6E9584B48}"/>
          </ac:spMkLst>
        </pc:spChg>
      </pc:sldChg>
      <pc:sldChg chg="addSp delSp modSp mod">
        <pc:chgData name="Rupak Sarkar" userId="99121e28-3ec3-4b4b-a39b-7d711a9b829b" providerId="ADAL" clId="{6B9BBFBA-9F91-4507-8973-D1B2B51B960E}" dt="2025-01-18T08:41:55.353" v="321" actId="1076"/>
        <pc:sldMkLst>
          <pc:docMk/>
          <pc:sldMk cId="0" sldId="268"/>
        </pc:sldMkLst>
        <pc:spChg chg="add del">
          <ac:chgData name="Rupak Sarkar" userId="99121e28-3ec3-4b4b-a39b-7d711a9b829b" providerId="ADAL" clId="{6B9BBFBA-9F91-4507-8973-D1B2B51B960E}" dt="2025-01-17T04:23:49.140" v="2" actId="478"/>
          <ac:spMkLst>
            <pc:docMk/>
            <pc:sldMk cId="0" sldId="268"/>
            <ac:spMk id="2" creationId="{00000000-0000-0000-0000-000000000000}"/>
          </ac:spMkLst>
        </pc:spChg>
        <pc:spChg chg="add del">
          <ac:chgData name="Rupak Sarkar" userId="99121e28-3ec3-4b4b-a39b-7d711a9b829b" providerId="ADAL" clId="{6B9BBFBA-9F91-4507-8973-D1B2B51B960E}" dt="2025-01-17T04:23:49.140" v="2" actId="478"/>
          <ac:spMkLst>
            <pc:docMk/>
            <pc:sldMk cId="0" sldId="268"/>
            <ac:spMk id="3" creationId="{00000000-0000-0000-0000-000000000000}"/>
          </ac:spMkLst>
        </pc:spChg>
        <pc:spChg chg="add del">
          <ac:chgData name="Rupak Sarkar" userId="99121e28-3ec3-4b4b-a39b-7d711a9b829b" providerId="ADAL" clId="{6B9BBFBA-9F91-4507-8973-D1B2B51B960E}" dt="2025-01-17T04:23:49.140" v="2" actId="478"/>
          <ac:spMkLst>
            <pc:docMk/>
            <pc:sldMk cId="0" sldId="268"/>
            <ac:spMk id="4" creationId="{00000000-0000-0000-0000-000000000000}"/>
          </ac:spMkLst>
        </pc:spChg>
        <pc:spChg chg="add del">
          <ac:chgData name="Rupak Sarkar" userId="99121e28-3ec3-4b4b-a39b-7d711a9b829b" providerId="ADAL" clId="{6B9BBFBA-9F91-4507-8973-D1B2B51B960E}" dt="2025-01-17T04:23:49.140" v="2" actId="478"/>
          <ac:spMkLst>
            <pc:docMk/>
            <pc:sldMk cId="0" sldId="268"/>
            <ac:spMk id="5" creationId="{00000000-0000-0000-0000-000000000000}"/>
          </ac:spMkLst>
        </pc:spChg>
        <pc:spChg chg="add del">
          <ac:chgData name="Rupak Sarkar" userId="99121e28-3ec3-4b4b-a39b-7d711a9b829b" providerId="ADAL" clId="{6B9BBFBA-9F91-4507-8973-D1B2B51B960E}" dt="2025-01-17T04:23:49.140" v="2" actId="478"/>
          <ac:spMkLst>
            <pc:docMk/>
            <pc:sldMk cId="0" sldId="268"/>
            <ac:spMk id="6" creationId="{00000000-0000-0000-0000-000000000000}"/>
          </ac:spMkLst>
        </pc:spChg>
        <pc:spChg chg="add del">
          <ac:chgData name="Rupak Sarkar" userId="99121e28-3ec3-4b4b-a39b-7d711a9b829b" providerId="ADAL" clId="{6B9BBFBA-9F91-4507-8973-D1B2B51B960E}" dt="2025-01-17T04:23:49.140" v="2" actId="478"/>
          <ac:spMkLst>
            <pc:docMk/>
            <pc:sldMk cId="0" sldId="268"/>
            <ac:spMk id="7" creationId="{00000000-0000-0000-0000-000000000000}"/>
          </ac:spMkLst>
        </pc:spChg>
        <pc:spChg chg="add del">
          <ac:chgData name="Rupak Sarkar" userId="99121e28-3ec3-4b4b-a39b-7d711a9b829b" providerId="ADAL" clId="{6B9BBFBA-9F91-4507-8973-D1B2B51B960E}" dt="2025-01-17T04:23:49.140" v="2" actId="478"/>
          <ac:spMkLst>
            <pc:docMk/>
            <pc:sldMk cId="0" sldId="268"/>
            <ac:spMk id="8" creationId="{00000000-0000-0000-0000-000000000000}"/>
          </ac:spMkLst>
        </pc:spChg>
        <pc:spChg chg="add del">
          <ac:chgData name="Rupak Sarkar" userId="99121e28-3ec3-4b4b-a39b-7d711a9b829b" providerId="ADAL" clId="{6B9BBFBA-9F91-4507-8973-D1B2B51B960E}" dt="2025-01-17T04:23:49.140" v="2" actId="478"/>
          <ac:spMkLst>
            <pc:docMk/>
            <pc:sldMk cId="0" sldId="268"/>
            <ac:spMk id="9" creationId="{00000000-0000-0000-0000-000000000000}"/>
          </ac:spMkLst>
        </pc:spChg>
        <pc:spChg chg="add del">
          <ac:chgData name="Rupak Sarkar" userId="99121e28-3ec3-4b4b-a39b-7d711a9b829b" providerId="ADAL" clId="{6B9BBFBA-9F91-4507-8973-D1B2B51B960E}" dt="2025-01-17T04:23:49.140" v="2" actId="478"/>
          <ac:spMkLst>
            <pc:docMk/>
            <pc:sldMk cId="0" sldId="268"/>
            <ac:spMk id="10" creationId="{00000000-0000-0000-0000-000000000000}"/>
          </ac:spMkLst>
        </pc:spChg>
        <pc:spChg chg="add del">
          <ac:chgData name="Rupak Sarkar" userId="99121e28-3ec3-4b4b-a39b-7d711a9b829b" providerId="ADAL" clId="{6B9BBFBA-9F91-4507-8973-D1B2B51B960E}" dt="2025-01-17T04:23:49.140" v="2" actId="478"/>
          <ac:spMkLst>
            <pc:docMk/>
            <pc:sldMk cId="0" sldId="268"/>
            <ac:spMk id="11" creationId="{00000000-0000-0000-0000-000000000000}"/>
          </ac:spMkLst>
        </pc:spChg>
        <pc:spChg chg="add del">
          <ac:chgData name="Rupak Sarkar" userId="99121e28-3ec3-4b4b-a39b-7d711a9b829b" providerId="ADAL" clId="{6B9BBFBA-9F91-4507-8973-D1B2B51B960E}" dt="2025-01-17T04:23:49.140" v="2" actId="478"/>
          <ac:spMkLst>
            <pc:docMk/>
            <pc:sldMk cId="0" sldId="268"/>
            <ac:spMk id="12" creationId="{00000000-0000-0000-0000-000000000000}"/>
          </ac:spMkLst>
        </pc:spChg>
        <pc:spChg chg="add del">
          <ac:chgData name="Rupak Sarkar" userId="99121e28-3ec3-4b4b-a39b-7d711a9b829b" providerId="ADAL" clId="{6B9BBFBA-9F91-4507-8973-D1B2B51B960E}" dt="2025-01-17T04:23:49.140" v="2" actId="478"/>
          <ac:spMkLst>
            <pc:docMk/>
            <pc:sldMk cId="0" sldId="268"/>
            <ac:spMk id="13" creationId="{00000000-0000-0000-0000-000000000000}"/>
          </ac:spMkLst>
        </pc:spChg>
        <pc:spChg chg="add del">
          <ac:chgData name="Rupak Sarkar" userId="99121e28-3ec3-4b4b-a39b-7d711a9b829b" providerId="ADAL" clId="{6B9BBFBA-9F91-4507-8973-D1B2B51B960E}" dt="2025-01-17T04:23:49.140" v="2" actId="478"/>
          <ac:spMkLst>
            <pc:docMk/>
            <pc:sldMk cId="0" sldId="268"/>
            <ac:spMk id="14" creationId="{00000000-0000-0000-0000-000000000000}"/>
          </ac:spMkLst>
        </pc:spChg>
        <pc:spChg chg="add del">
          <ac:chgData name="Rupak Sarkar" userId="99121e28-3ec3-4b4b-a39b-7d711a9b829b" providerId="ADAL" clId="{6B9BBFBA-9F91-4507-8973-D1B2B51B960E}" dt="2025-01-17T04:23:49.140" v="2" actId="478"/>
          <ac:spMkLst>
            <pc:docMk/>
            <pc:sldMk cId="0" sldId="268"/>
            <ac:spMk id="15" creationId="{00000000-0000-0000-0000-000000000000}"/>
          </ac:spMkLst>
        </pc:spChg>
        <pc:spChg chg="add del">
          <ac:chgData name="Rupak Sarkar" userId="99121e28-3ec3-4b4b-a39b-7d711a9b829b" providerId="ADAL" clId="{6B9BBFBA-9F91-4507-8973-D1B2B51B960E}" dt="2025-01-17T04:23:49.140" v="2" actId="478"/>
          <ac:spMkLst>
            <pc:docMk/>
            <pc:sldMk cId="0" sldId="268"/>
            <ac:spMk id="16" creationId="{00000000-0000-0000-0000-000000000000}"/>
          </ac:spMkLst>
        </pc:spChg>
        <pc:spChg chg="add del">
          <ac:chgData name="Rupak Sarkar" userId="99121e28-3ec3-4b4b-a39b-7d711a9b829b" providerId="ADAL" clId="{6B9BBFBA-9F91-4507-8973-D1B2B51B960E}" dt="2025-01-17T04:23:49.140" v="2" actId="478"/>
          <ac:spMkLst>
            <pc:docMk/>
            <pc:sldMk cId="0" sldId="268"/>
            <ac:spMk id="17" creationId="{00000000-0000-0000-0000-000000000000}"/>
          </ac:spMkLst>
        </pc:spChg>
        <pc:spChg chg="add del">
          <ac:chgData name="Rupak Sarkar" userId="99121e28-3ec3-4b4b-a39b-7d711a9b829b" providerId="ADAL" clId="{6B9BBFBA-9F91-4507-8973-D1B2B51B960E}" dt="2025-01-17T04:23:49.140" v="2" actId="478"/>
          <ac:spMkLst>
            <pc:docMk/>
            <pc:sldMk cId="0" sldId="268"/>
            <ac:spMk id="18" creationId="{00000000-0000-0000-0000-000000000000}"/>
          </ac:spMkLst>
        </pc:spChg>
        <pc:spChg chg="add del">
          <ac:chgData name="Rupak Sarkar" userId="99121e28-3ec3-4b4b-a39b-7d711a9b829b" providerId="ADAL" clId="{6B9BBFBA-9F91-4507-8973-D1B2B51B960E}" dt="2025-01-17T04:23:49.140" v="2" actId="478"/>
          <ac:spMkLst>
            <pc:docMk/>
            <pc:sldMk cId="0" sldId="268"/>
            <ac:spMk id="19" creationId="{00000000-0000-0000-0000-000000000000}"/>
          </ac:spMkLst>
        </pc:spChg>
        <pc:spChg chg="add del">
          <ac:chgData name="Rupak Sarkar" userId="99121e28-3ec3-4b4b-a39b-7d711a9b829b" providerId="ADAL" clId="{6B9BBFBA-9F91-4507-8973-D1B2B51B960E}" dt="2025-01-17T04:23:49.140" v="2" actId="478"/>
          <ac:spMkLst>
            <pc:docMk/>
            <pc:sldMk cId="0" sldId="268"/>
            <ac:spMk id="20" creationId="{00000000-0000-0000-0000-000000000000}"/>
          </ac:spMkLst>
        </pc:spChg>
        <pc:spChg chg="add del">
          <ac:chgData name="Rupak Sarkar" userId="99121e28-3ec3-4b4b-a39b-7d711a9b829b" providerId="ADAL" clId="{6B9BBFBA-9F91-4507-8973-D1B2B51B960E}" dt="2025-01-17T04:23:49.140" v="2" actId="478"/>
          <ac:spMkLst>
            <pc:docMk/>
            <pc:sldMk cId="0" sldId="268"/>
            <ac:spMk id="21" creationId="{00000000-0000-0000-0000-000000000000}"/>
          </ac:spMkLst>
        </pc:spChg>
        <pc:spChg chg="add del">
          <ac:chgData name="Rupak Sarkar" userId="99121e28-3ec3-4b4b-a39b-7d711a9b829b" providerId="ADAL" clId="{6B9BBFBA-9F91-4507-8973-D1B2B51B960E}" dt="2025-01-17T04:23:49.140" v="2" actId="478"/>
          <ac:spMkLst>
            <pc:docMk/>
            <pc:sldMk cId="0" sldId="268"/>
            <ac:spMk id="22" creationId="{00000000-0000-0000-0000-000000000000}"/>
          </ac:spMkLst>
        </pc:spChg>
        <pc:spChg chg="add del">
          <ac:chgData name="Rupak Sarkar" userId="99121e28-3ec3-4b4b-a39b-7d711a9b829b" providerId="ADAL" clId="{6B9BBFBA-9F91-4507-8973-D1B2B51B960E}" dt="2025-01-17T04:23:49.140" v="2" actId="478"/>
          <ac:spMkLst>
            <pc:docMk/>
            <pc:sldMk cId="0" sldId="268"/>
            <ac:spMk id="23" creationId="{00000000-0000-0000-0000-000000000000}"/>
          </ac:spMkLst>
        </pc:spChg>
        <pc:spChg chg="add del">
          <ac:chgData name="Rupak Sarkar" userId="99121e28-3ec3-4b4b-a39b-7d711a9b829b" providerId="ADAL" clId="{6B9BBFBA-9F91-4507-8973-D1B2B51B960E}" dt="2025-01-17T04:23:49.140" v="2" actId="478"/>
          <ac:spMkLst>
            <pc:docMk/>
            <pc:sldMk cId="0" sldId="268"/>
            <ac:spMk id="24" creationId="{00000000-0000-0000-0000-000000000000}"/>
          </ac:spMkLst>
        </pc:spChg>
        <pc:spChg chg="add del">
          <ac:chgData name="Rupak Sarkar" userId="99121e28-3ec3-4b4b-a39b-7d711a9b829b" providerId="ADAL" clId="{6B9BBFBA-9F91-4507-8973-D1B2B51B960E}" dt="2025-01-17T04:23:49.140" v="2" actId="478"/>
          <ac:spMkLst>
            <pc:docMk/>
            <pc:sldMk cId="0" sldId="268"/>
            <ac:spMk id="25" creationId="{00000000-0000-0000-0000-000000000000}"/>
          </ac:spMkLst>
        </pc:spChg>
        <pc:spChg chg="add del">
          <ac:chgData name="Rupak Sarkar" userId="99121e28-3ec3-4b4b-a39b-7d711a9b829b" providerId="ADAL" clId="{6B9BBFBA-9F91-4507-8973-D1B2B51B960E}" dt="2025-01-17T04:23:49.140" v="2" actId="478"/>
          <ac:spMkLst>
            <pc:docMk/>
            <pc:sldMk cId="0" sldId="268"/>
            <ac:spMk id="26" creationId="{00000000-0000-0000-0000-000000000000}"/>
          </ac:spMkLst>
        </pc:spChg>
        <pc:spChg chg="add del">
          <ac:chgData name="Rupak Sarkar" userId="99121e28-3ec3-4b4b-a39b-7d711a9b829b" providerId="ADAL" clId="{6B9BBFBA-9F91-4507-8973-D1B2B51B960E}" dt="2025-01-17T04:23:49.140" v="2" actId="478"/>
          <ac:spMkLst>
            <pc:docMk/>
            <pc:sldMk cId="0" sldId="268"/>
            <ac:spMk id="27" creationId="{00000000-0000-0000-0000-000000000000}"/>
          </ac:spMkLst>
        </pc:spChg>
        <pc:spChg chg="add del">
          <ac:chgData name="Rupak Sarkar" userId="99121e28-3ec3-4b4b-a39b-7d711a9b829b" providerId="ADAL" clId="{6B9BBFBA-9F91-4507-8973-D1B2B51B960E}" dt="2025-01-17T04:23:49.140" v="2" actId="478"/>
          <ac:spMkLst>
            <pc:docMk/>
            <pc:sldMk cId="0" sldId="268"/>
            <ac:spMk id="28" creationId="{00000000-0000-0000-0000-000000000000}"/>
          </ac:spMkLst>
        </pc:spChg>
        <pc:spChg chg="add del">
          <ac:chgData name="Rupak Sarkar" userId="99121e28-3ec3-4b4b-a39b-7d711a9b829b" providerId="ADAL" clId="{6B9BBFBA-9F91-4507-8973-D1B2B51B960E}" dt="2025-01-17T04:23:49.140" v="2" actId="478"/>
          <ac:spMkLst>
            <pc:docMk/>
            <pc:sldMk cId="0" sldId="268"/>
            <ac:spMk id="29" creationId="{00000000-0000-0000-0000-000000000000}"/>
          </ac:spMkLst>
        </pc:spChg>
        <pc:spChg chg="add del">
          <ac:chgData name="Rupak Sarkar" userId="99121e28-3ec3-4b4b-a39b-7d711a9b829b" providerId="ADAL" clId="{6B9BBFBA-9F91-4507-8973-D1B2B51B960E}" dt="2025-01-17T04:23:49.140" v="2" actId="478"/>
          <ac:spMkLst>
            <pc:docMk/>
            <pc:sldMk cId="0" sldId="268"/>
            <ac:spMk id="30" creationId="{00000000-0000-0000-0000-000000000000}"/>
          </ac:spMkLst>
        </pc:spChg>
        <pc:spChg chg="add del">
          <ac:chgData name="Rupak Sarkar" userId="99121e28-3ec3-4b4b-a39b-7d711a9b829b" providerId="ADAL" clId="{6B9BBFBA-9F91-4507-8973-D1B2B51B960E}" dt="2025-01-17T04:23:49.140" v="2" actId="478"/>
          <ac:spMkLst>
            <pc:docMk/>
            <pc:sldMk cId="0" sldId="268"/>
            <ac:spMk id="31" creationId="{00000000-0000-0000-0000-000000000000}"/>
          </ac:spMkLst>
        </pc:spChg>
        <pc:spChg chg="add del">
          <ac:chgData name="Rupak Sarkar" userId="99121e28-3ec3-4b4b-a39b-7d711a9b829b" providerId="ADAL" clId="{6B9BBFBA-9F91-4507-8973-D1B2B51B960E}" dt="2025-01-17T04:23:49.140" v="2" actId="478"/>
          <ac:spMkLst>
            <pc:docMk/>
            <pc:sldMk cId="0" sldId="268"/>
            <ac:spMk id="32" creationId="{00000000-0000-0000-0000-000000000000}"/>
          </ac:spMkLst>
        </pc:spChg>
        <pc:spChg chg="add del">
          <ac:chgData name="Rupak Sarkar" userId="99121e28-3ec3-4b4b-a39b-7d711a9b829b" providerId="ADAL" clId="{6B9BBFBA-9F91-4507-8973-D1B2B51B960E}" dt="2025-01-17T04:23:49.140" v="2" actId="478"/>
          <ac:spMkLst>
            <pc:docMk/>
            <pc:sldMk cId="0" sldId="268"/>
            <ac:spMk id="33" creationId="{00000000-0000-0000-0000-000000000000}"/>
          </ac:spMkLst>
        </pc:spChg>
        <pc:spChg chg="add del">
          <ac:chgData name="Rupak Sarkar" userId="99121e28-3ec3-4b4b-a39b-7d711a9b829b" providerId="ADAL" clId="{6B9BBFBA-9F91-4507-8973-D1B2B51B960E}" dt="2025-01-17T04:23:49.140" v="2" actId="478"/>
          <ac:spMkLst>
            <pc:docMk/>
            <pc:sldMk cId="0" sldId="268"/>
            <ac:spMk id="34" creationId="{00000000-0000-0000-0000-000000000000}"/>
          </ac:spMkLst>
        </pc:spChg>
        <pc:spChg chg="add del">
          <ac:chgData name="Rupak Sarkar" userId="99121e28-3ec3-4b4b-a39b-7d711a9b829b" providerId="ADAL" clId="{6B9BBFBA-9F91-4507-8973-D1B2B51B960E}" dt="2025-01-17T04:23:49.140" v="2" actId="478"/>
          <ac:spMkLst>
            <pc:docMk/>
            <pc:sldMk cId="0" sldId="268"/>
            <ac:spMk id="35" creationId="{00000000-0000-0000-0000-000000000000}"/>
          </ac:spMkLst>
        </pc:spChg>
        <pc:spChg chg="add del">
          <ac:chgData name="Rupak Sarkar" userId="99121e28-3ec3-4b4b-a39b-7d711a9b829b" providerId="ADAL" clId="{6B9BBFBA-9F91-4507-8973-D1B2B51B960E}" dt="2025-01-17T04:23:49.140" v="2" actId="478"/>
          <ac:spMkLst>
            <pc:docMk/>
            <pc:sldMk cId="0" sldId="268"/>
            <ac:spMk id="36" creationId="{00000000-0000-0000-0000-000000000000}"/>
          </ac:spMkLst>
        </pc:spChg>
        <pc:spChg chg="add del">
          <ac:chgData name="Rupak Sarkar" userId="99121e28-3ec3-4b4b-a39b-7d711a9b829b" providerId="ADAL" clId="{6B9BBFBA-9F91-4507-8973-D1B2B51B960E}" dt="2025-01-17T04:23:49.140" v="2" actId="478"/>
          <ac:spMkLst>
            <pc:docMk/>
            <pc:sldMk cId="0" sldId="268"/>
            <ac:spMk id="37" creationId="{00000000-0000-0000-0000-000000000000}"/>
          </ac:spMkLst>
        </pc:spChg>
        <pc:spChg chg="add del mod">
          <ac:chgData name="Rupak Sarkar" userId="99121e28-3ec3-4b4b-a39b-7d711a9b829b" providerId="ADAL" clId="{6B9BBFBA-9F91-4507-8973-D1B2B51B960E}" dt="2025-01-17T04:23:49.140" v="2" actId="478"/>
          <ac:spMkLst>
            <pc:docMk/>
            <pc:sldMk cId="0" sldId="268"/>
            <ac:spMk id="38" creationId="{00000000-0000-0000-0000-000000000000}"/>
          </ac:spMkLst>
        </pc:spChg>
        <pc:spChg chg="add del">
          <ac:chgData name="Rupak Sarkar" userId="99121e28-3ec3-4b4b-a39b-7d711a9b829b" providerId="ADAL" clId="{6B9BBFBA-9F91-4507-8973-D1B2B51B960E}" dt="2025-01-17T04:23:49.140" v="2" actId="478"/>
          <ac:spMkLst>
            <pc:docMk/>
            <pc:sldMk cId="0" sldId="268"/>
            <ac:spMk id="39" creationId="{00000000-0000-0000-0000-000000000000}"/>
          </ac:spMkLst>
        </pc:spChg>
        <pc:spChg chg="add del">
          <ac:chgData name="Rupak Sarkar" userId="99121e28-3ec3-4b4b-a39b-7d711a9b829b" providerId="ADAL" clId="{6B9BBFBA-9F91-4507-8973-D1B2B51B960E}" dt="2025-01-17T04:23:49.140" v="2" actId="478"/>
          <ac:spMkLst>
            <pc:docMk/>
            <pc:sldMk cId="0" sldId="268"/>
            <ac:spMk id="40" creationId="{00000000-0000-0000-0000-000000000000}"/>
          </ac:spMkLst>
        </pc:spChg>
        <pc:spChg chg="add del">
          <ac:chgData name="Rupak Sarkar" userId="99121e28-3ec3-4b4b-a39b-7d711a9b829b" providerId="ADAL" clId="{6B9BBFBA-9F91-4507-8973-D1B2B51B960E}" dt="2025-01-17T04:23:49.140" v="2" actId="478"/>
          <ac:spMkLst>
            <pc:docMk/>
            <pc:sldMk cId="0" sldId="268"/>
            <ac:spMk id="41" creationId="{00000000-0000-0000-0000-000000000000}"/>
          </ac:spMkLst>
        </pc:spChg>
        <pc:spChg chg="add del">
          <ac:chgData name="Rupak Sarkar" userId="99121e28-3ec3-4b4b-a39b-7d711a9b829b" providerId="ADAL" clId="{6B9BBFBA-9F91-4507-8973-D1B2B51B960E}" dt="2025-01-17T04:23:49.140" v="2" actId="478"/>
          <ac:spMkLst>
            <pc:docMk/>
            <pc:sldMk cId="0" sldId="268"/>
            <ac:spMk id="42" creationId="{00000000-0000-0000-0000-000000000000}"/>
          </ac:spMkLst>
        </pc:spChg>
        <pc:spChg chg="add del">
          <ac:chgData name="Rupak Sarkar" userId="99121e28-3ec3-4b4b-a39b-7d711a9b829b" providerId="ADAL" clId="{6B9BBFBA-9F91-4507-8973-D1B2B51B960E}" dt="2025-01-17T04:23:49.140" v="2" actId="478"/>
          <ac:spMkLst>
            <pc:docMk/>
            <pc:sldMk cId="0" sldId="268"/>
            <ac:spMk id="43" creationId="{00000000-0000-0000-0000-000000000000}"/>
          </ac:spMkLst>
        </pc:spChg>
        <pc:spChg chg="add del">
          <ac:chgData name="Rupak Sarkar" userId="99121e28-3ec3-4b4b-a39b-7d711a9b829b" providerId="ADAL" clId="{6B9BBFBA-9F91-4507-8973-D1B2B51B960E}" dt="2025-01-17T04:23:49.140" v="2" actId="478"/>
          <ac:spMkLst>
            <pc:docMk/>
            <pc:sldMk cId="0" sldId="268"/>
            <ac:spMk id="44" creationId="{00000000-0000-0000-0000-000000000000}"/>
          </ac:spMkLst>
        </pc:spChg>
        <pc:spChg chg="add del">
          <ac:chgData name="Rupak Sarkar" userId="99121e28-3ec3-4b4b-a39b-7d711a9b829b" providerId="ADAL" clId="{6B9BBFBA-9F91-4507-8973-D1B2B51B960E}" dt="2025-01-17T04:23:49.140" v="2" actId="478"/>
          <ac:spMkLst>
            <pc:docMk/>
            <pc:sldMk cId="0" sldId="268"/>
            <ac:spMk id="45" creationId="{00000000-0000-0000-0000-000000000000}"/>
          </ac:spMkLst>
        </pc:spChg>
        <pc:spChg chg="add del">
          <ac:chgData name="Rupak Sarkar" userId="99121e28-3ec3-4b4b-a39b-7d711a9b829b" providerId="ADAL" clId="{6B9BBFBA-9F91-4507-8973-D1B2B51B960E}" dt="2025-01-17T04:23:49.140" v="2" actId="478"/>
          <ac:spMkLst>
            <pc:docMk/>
            <pc:sldMk cId="0" sldId="268"/>
            <ac:spMk id="46" creationId="{00000000-0000-0000-0000-000000000000}"/>
          </ac:spMkLst>
        </pc:spChg>
        <pc:spChg chg="add del">
          <ac:chgData name="Rupak Sarkar" userId="99121e28-3ec3-4b4b-a39b-7d711a9b829b" providerId="ADAL" clId="{6B9BBFBA-9F91-4507-8973-D1B2B51B960E}" dt="2025-01-17T04:23:49.140" v="2" actId="478"/>
          <ac:spMkLst>
            <pc:docMk/>
            <pc:sldMk cId="0" sldId="268"/>
            <ac:spMk id="47" creationId="{00000000-0000-0000-0000-000000000000}"/>
          </ac:spMkLst>
        </pc:spChg>
        <pc:spChg chg="add del">
          <ac:chgData name="Rupak Sarkar" userId="99121e28-3ec3-4b4b-a39b-7d711a9b829b" providerId="ADAL" clId="{6B9BBFBA-9F91-4507-8973-D1B2B51B960E}" dt="2025-01-17T04:23:49.140" v="2" actId="478"/>
          <ac:spMkLst>
            <pc:docMk/>
            <pc:sldMk cId="0" sldId="268"/>
            <ac:spMk id="48" creationId="{00000000-0000-0000-0000-000000000000}"/>
          </ac:spMkLst>
        </pc:spChg>
        <pc:spChg chg="add del">
          <ac:chgData name="Rupak Sarkar" userId="99121e28-3ec3-4b4b-a39b-7d711a9b829b" providerId="ADAL" clId="{6B9BBFBA-9F91-4507-8973-D1B2B51B960E}" dt="2025-01-17T04:23:49.140" v="2" actId="478"/>
          <ac:spMkLst>
            <pc:docMk/>
            <pc:sldMk cId="0" sldId="268"/>
            <ac:spMk id="49" creationId="{00000000-0000-0000-0000-000000000000}"/>
          </ac:spMkLst>
        </pc:spChg>
        <pc:spChg chg="add del">
          <ac:chgData name="Rupak Sarkar" userId="99121e28-3ec3-4b4b-a39b-7d711a9b829b" providerId="ADAL" clId="{6B9BBFBA-9F91-4507-8973-D1B2B51B960E}" dt="2025-01-17T04:23:49.140" v="2" actId="478"/>
          <ac:spMkLst>
            <pc:docMk/>
            <pc:sldMk cId="0" sldId="268"/>
            <ac:spMk id="50" creationId="{00000000-0000-0000-0000-000000000000}"/>
          </ac:spMkLst>
        </pc:spChg>
        <pc:spChg chg="add del">
          <ac:chgData name="Rupak Sarkar" userId="99121e28-3ec3-4b4b-a39b-7d711a9b829b" providerId="ADAL" clId="{6B9BBFBA-9F91-4507-8973-D1B2B51B960E}" dt="2025-01-17T04:23:49.140" v="2" actId="478"/>
          <ac:spMkLst>
            <pc:docMk/>
            <pc:sldMk cId="0" sldId="268"/>
            <ac:spMk id="51" creationId="{00000000-0000-0000-0000-000000000000}"/>
          </ac:spMkLst>
        </pc:spChg>
        <pc:spChg chg="add del">
          <ac:chgData name="Rupak Sarkar" userId="99121e28-3ec3-4b4b-a39b-7d711a9b829b" providerId="ADAL" clId="{6B9BBFBA-9F91-4507-8973-D1B2B51B960E}" dt="2025-01-17T04:23:49.140" v="2" actId="478"/>
          <ac:spMkLst>
            <pc:docMk/>
            <pc:sldMk cId="0" sldId="268"/>
            <ac:spMk id="52" creationId="{00000000-0000-0000-0000-000000000000}"/>
          </ac:spMkLst>
        </pc:spChg>
        <pc:spChg chg="add del">
          <ac:chgData name="Rupak Sarkar" userId="99121e28-3ec3-4b4b-a39b-7d711a9b829b" providerId="ADAL" clId="{6B9BBFBA-9F91-4507-8973-D1B2B51B960E}" dt="2025-01-17T04:23:49.140" v="2" actId="478"/>
          <ac:spMkLst>
            <pc:docMk/>
            <pc:sldMk cId="0" sldId="268"/>
            <ac:spMk id="53" creationId="{00000000-0000-0000-0000-000000000000}"/>
          </ac:spMkLst>
        </pc:spChg>
        <pc:spChg chg="add del">
          <ac:chgData name="Rupak Sarkar" userId="99121e28-3ec3-4b4b-a39b-7d711a9b829b" providerId="ADAL" clId="{6B9BBFBA-9F91-4507-8973-D1B2B51B960E}" dt="2025-01-17T04:23:49.140" v="2" actId="478"/>
          <ac:spMkLst>
            <pc:docMk/>
            <pc:sldMk cId="0" sldId="268"/>
            <ac:spMk id="54" creationId="{00000000-0000-0000-0000-000000000000}"/>
          </ac:spMkLst>
        </pc:spChg>
        <pc:spChg chg="add del mod">
          <ac:chgData name="Rupak Sarkar" userId="99121e28-3ec3-4b4b-a39b-7d711a9b829b" providerId="ADAL" clId="{6B9BBFBA-9F91-4507-8973-D1B2B51B960E}" dt="2025-01-17T04:23:58.488" v="5"/>
          <ac:spMkLst>
            <pc:docMk/>
            <pc:sldMk cId="0" sldId="268"/>
            <ac:spMk id="55" creationId="{976ED00E-3525-1FD0-AA6F-0C56C1F3D728}"/>
          </ac:spMkLst>
        </pc:spChg>
        <pc:spChg chg="add del mod">
          <ac:chgData name="Rupak Sarkar" userId="99121e28-3ec3-4b4b-a39b-7d711a9b829b" providerId="ADAL" clId="{6B9BBFBA-9F91-4507-8973-D1B2B51B960E}" dt="2025-01-18T08:40:51.589" v="317" actId="1076"/>
          <ac:spMkLst>
            <pc:docMk/>
            <pc:sldMk cId="0" sldId="268"/>
            <ac:spMk id="56" creationId="{1B27FA4A-3A77-EF87-AEB1-D37B2FB60F04}"/>
          </ac:spMkLst>
        </pc:spChg>
        <pc:spChg chg="add mod">
          <ac:chgData name="Rupak Sarkar" userId="99121e28-3ec3-4b4b-a39b-7d711a9b829b" providerId="ADAL" clId="{6B9BBFBA-9F91-4507-8973-D1B2B51B960E}" dt="2025-01-18T08:40:29.042" v="314" actId="1076"/>
          <ac:spMkLst>
            <pc:docMk/>
            <pc:sldMk cId="0" sldId="268"/>
            <ac:spMk id="57" creationId="{8A3F4B39-E4DB-917C-52EB-436AC0D2D03B}"/>
          </ac:spMkLst>
        </pc:spChg>
        <pc:spChg chg="mod">
          <ac:chgData name="Rupak Sarkar" userId="99121e28-3ec3-4b4b-a39b-7d711a9b829b" providerId="ADAL" clId="{6B9BBFBA-9F91-4507-8973-D1B2B51B960E}" dt="2025-01-18T08:38:04.123" v="301" actId="1076"/>
          <ac:spMkLst>
            <pc:docMk/>
            <pc:sldMk cId="0" sldId="268"/>
            <ac:spMk id="58" creationId="{5C05ED02-E1C1-9921-11B4-7D8BF1BC9B25}"/>
          </ac:spMkLst>
        </pc:spChg>
        <pc:picChg chg="add mod">
          <ac:chgData name="Rupak Sarkar" userId="99121e28-3ec3-4b4b-a39b-7d711a9b829b" providerId="ADAL" clId="{6B9BBFBA-9F91-4507-8973-D1B2B51B960E}" dt="2025-01-18T08:40:14.050" v="312" actId="1076"/>
          <ac:picMkLst>
            <pc:docMk/>
            <pc:sldMk cId="0" sldId="268"/>
            <ac:picMk id="59" creationId="{1A10217F-349F-1A73-0F7C-25BA433E2F75}"/>
          </ac:picMkLst>
        </pc:picChg>
        <pc:cxnChg chg="add del">
          <ac:chgData name="Rupak Sarkar" userId="99121e28-3ec3-4b4b-a39b-7d711a9b829b" providerId="ADAL" clId="{6B9BBFBA-9F91-4507-8973-D1B2B51B960E}" dt="2025-01-18T08:40:43.501" v="316" actId="11529"/>
          <ac:cxnSpMkLst>
            <pc:docMk/>
            <pc:sldMk cId="0" sldId="268"/>
            <ac:cxnSpMk id="61" creationId="{37A718C3-3F6B-3EF8-8B7C-BE2AA1340E0E}"/>
          </ac:cxnSpMkLst>
        </pc:cxnChg>
        <pc:cxnChg chg="add mod">
          <ac:chgData name="Rupak Sarkar" userId="99121e28-3ec3-4b4b-a39b-7d711a9b829b" providerId="ADAL" clId="{6B9BBFBA-9F91-4507-8973-D1B2B51B960E}" dt="2025-01-18T08:41:55.353" v="321" actId="1076"/>
          <ac:cxnSpMkLst>
            <pc:docMk/>
            <pc:sldMk cId="0" sldId="268"/>
            <ac:cxnSpMk id="63" creationId="{F9C20A22-D5B2-3733-D943-DCBE0EA44589}"/>
          </ac:cxnSpMkLst>
        </pc:cxnChg>
      </pc:sldChg>
      <pc:sldChg chg="addSp modSp mod">
        <pc:chgData name="Rupak Sarkar" userId="99121e28-3ec3-4b4b-a39b-7d711a9b829b" providerId="ADAL" clId="{6B9BBFBA-9F91-4507-8973-D1B2B51B960E}" dt="2025-01-18T08:40:01.787" v="310" actId="1076"/>
        <pc:sldMkLst>
          <pc:docMk/>
          <pc:sldMk cId="1288168222" sldId="269"/>
        </pc:sldMkLst>
        <pc:spChg chg="mod">
          <ac:chgData name="Rupak Sarkar" userId="99121e28-3ec3-4b4b-a39b-7d711a9b829b" providerId="ADAL" clId="{6B9BBFBA-9F91-4507-8973-D1B2B51B960E}" dt="2025-01-18T08:36:49.616" v="292" actId="1076"/>
          <ac:spMkLst>
            <pc:docMk/>
            <pc:sldMk cId="1288168222" sldId="269"/>
            <ac:spMk id="22" creationId="{7A549B34-9149-FBD2-9F7C-5A7A942E1B82}"/>
          </ac:spMkLst>
        </pc:spChg>
        <pc:picChg chg="add mod">
          <ac:chgData name="Rupak Sarkar" userId="99121e28-3ec3-4b4b-a39b-7d711a9b829b" providerId="ADAL" clId="{6B9BBFBA-9F91-4507-8973-D1B2B51B960E}" dt="2025-01-18T08:40:01.787" v="310" actId="1076"/>
          <ac:picMkLst>
            <pc:docMk/>
            <pc:sldMk cId="1288168222" sldId="269"/>
            <ac:picMk id="23" creationId="{57967469-4DF5-6112-3038-C192CA592633}"/>
          </ac:picMkLst>
        </pc:picChg>
      </pc:sldChg>
      <pc:sldChg chg="modSp mod">
        <pc:chgData name="Rupak Sarkar" userId="99121e28-3ec3-4b4b-a39b-7d711a9b829b" providerId="ADAL" clId="{6B9BBFBA-9F91-4507-8973-D1B2B51B960E}" dt="2025-01-18T08:37:18.468" v="295" actId="207"/>
        <pc:sldMkLst>
          <pc:docMk/>
          <pc:sldMk cId="3845878837" sldId="270"/>
        </pc:sldMkLst>
        <pc:spChg chg="mod">
          <ac:chgData name="Rupak Sarkar" userId="99121e28-3ec3-4b4b-a39b-7d711a9b829b" providerId="ADAL" clId="{6B9BBFBA-9F91-4507-8973-D1B2B51B960E}" dt="2025-01-18T08:37:18.468" v="295" actId="207"/>
          <ac:spMkLst>
            <pc:docMk/>
            <pc:sldMk cId="3845878837" sldId="270"/>
            <ac:spMk id="2" creationId="{479B55F5-CA0B-89AB-D601-1176BE5BCFAB}"/>
          </ac:spMkLst>
        </pc:spChg>
      </pc:sldChg>
      <pc:sldChg chg="addSp delSp modSp new mod setBg">
        <pc:chgData name="Rupak Sarkar" userId="99121e28-3ec3-4b4b-a39b-7d711a9b829b" providerId="ADAL" clId="{6B9BBFBA-9F91-4507-8973-D1B2B51B960E}" dt="2025-01-18T08:43:24.734" v="325"/>
        <pc:sldMkLst>
          <pc:docMk/>
          <pc:sldMk cId="1580831868" sldId="271"/>
        </pc:sldMkLst>
        <pc:spChg chg="mod">
          <ac:chgData name="Rupak Sarkar" userId="99121e28-3ec3-4b4b-a39b-7d711a9b829b" providerId="ADAL" clId="{6B9BBFBA-9F91-4507-8973-D1B2B51B960E}" dt="2025-01-18T08:20:55.639" v="82"/>
          <ac:spMkLst>
            <pc:docMk/>
            <pc:sldMk cId="1580831868" sldId="271"/>
            <ac:spMk id="3" creationId="{6E6206E2-5C98-77C1-7697-627F184CF75E}"/>
          </ac:spMkLst>
        </pc:spChg>
        <pc:spChg chg="mod">
          <ac:chgData name="Rupak Sarkar" userId="99121e28-3ec3-4b4b-a39b-7d711a9b829b" providerId="ADAL" clId="{6B9BBFBA-9F91-4507-8973-D1B2B51B960E}" dt="2025-01-18T08:20:55.639" v="82"/>
          <ac:spMkLst>
            <pc:docMk/>
            <pc:sldMk cId="1580831868" sldId="271"/>
            <ac:spMk id="4" creationId="{9CACB22B-A711-398A-B022-B129E025B128}"/>
          </ac:spMkLst>
        </pc:spChg>
        <pc:spChg chg="add mod">
          <ac:chgData name="Rupak Sarkar" userId="99121e28-3ec3-4b4b-a39b-7d711a9b829b" providerId="ADAL" clId="{6B9BBFBA-9F91-4507-8973-D1B2B51B960E}" dt="2025-01-18T08:21:22.234" v="85" actId="1076"/>
          <ac:spMkLst>
            <pc:docMk/>
            <pc:sldMk cId="1580831868" sldId="271"/>
            <ac:spMk id="5" creationId="{9FD7F568-E22F-06CF-D38F-92B354AF2752}"/>
          </ac:spMkLst>
        </pc:spChg>
        <pc:spChg chg="mod">
          <ac:chgData name="Rupak Sarkar" userId="99121e28-3ec3-4b4b-a39b-7d711a9b829b" providerId="ADAL" clId="{6B9BBFBA-9F91-4507-8973-D1B2B51B960E}" dt="2025-01-18T08:20:55.639" v="82"/>
          <ac:spMkLst>
            <pc:docMk/>
            <pc:sldMk cId="1580831868" sldId="271"/>
            <ac:spMk id="7" creationId="{251CDF62-7E6D-2C32-D797-EDDF15C88EC1}"/>
          </ac:spMkLst>
        </pc:spChg>
        <pc:spChg chg="mod">
          <ac:chgData name="Rupak Sarkar" userId="99121e28-3ec3-4b4b-a39b-7d711a9b829b" providerId="ADAL" clId="{6B9BBFBA-9F91-4507-8973-D1B2B51B960E}" dt="2025-01-18T08:20:55.639" v="82"/>
          <ac:spMkLst>
            <pc:docMk/>
            <pc:sldMk cId="1580831868" sldId="271"/>
            <ac:spMk id="8" creationId="{551026AA-E3A4-1026-79E0-AECF7A0C2DB5}"/>
          </ac:spMkLst>
        </pc:spChg>
        <pc:spChg chg="add mod">
          <ac:chgData name="Rupak Sarkar" userId="99121e28-3ec3-4b4b-a39b-7d711a9b829b" providerId="ADAL" clId="{6B9BBFBA-9F91-4507-8973-D1B2B51B960E}" dt="2025-01-18T08:24:33.357" v="148" actId="1076"/>
          <ac:spMkLst>
            <pc:docMk/>
            <pc:sldMk cId="1580831868" sldId="271"/>
            <ac:spMk id="9" creationId="{9AAD3586-AF14-DFC8-36C7-1FC7DDA82D8D}"/>
          </ac:spMkLst>
        </pc:spChg>
        <pc:spChg chg="add mod">
          <ac:chgData name="Rupak Sarkar" userId="99121e28-3ec3-4b4b-a39b-7d711a9b829b" providerId="ADAL" clId="{6B9BBFBA-9F91-4507-8973-D1B2B51B960E}" dt="2025-01-18T08:20:55.639" v="82"/>
          <ac:spMkLst>
            <pc:docMk/>
            <pc:sldMk cId="1580831868" sldId="271"/>
            <ac:spMk id="10" creationId="{1140CBEF-9F23-1AD7-3444-6DB0BE946B1D}"/>
          </ac:spMkLst>
        </pc:spChg>
        <pc:spChg chg="add mod">
          <ac:chgData name="Rupak Sarkar" userId="99121e28-3ec3-4b4b-a39b-7d711a9b829b" providerId="ADAL" clId="{6B9BBFBA-9F91-4507-8973-D1B2B51B960E}" dt="2025-01-18T08:22:16.831" v="113" actId="122"/>
          <ac:spMkLst>
            <pc:docMk/>
            <pc:sldMk cId="1580831868" sldId="271"/>
            <ac:spMk id="11" creationId="{25D92A0E-D377-9D66-F6CE-043FACBCE59F}"/>
          </ac:spMkLst>
        </pc:spChg>
        <pc:spChg chg="add del mod">
          <ac:chgData name="Rupak Sarkar" userId="99121e28-3ec3-4b4b-a39b-7d711a9b829b" providerId="ADAL" clId="{6B9BBFBA-9F91-4507-8973-D1B2B51B960E}" dt="2025-01-18T08:22:46.943" v="117"/>
          <ac:spMkLst>
            <pc:docMk/>
            <pc:sldMk cId="1580831868" sldId="271"/>
            <ac:spMk id="13" creationId="{193198CA-85E6-627C-B0AA-F889AE7DFB34}"/>
          </ac:spMkLst>
        </pc:spChg>
        <pc:spChg chg="add mod">
          <ac:chgData name="Rupak Sarkar" userId="99121e28-3ec3-4b4b-a39b-7d711a9b829b" providerId="ADAL" clId="{6B9BBFBA-9F91-4507-8973-D1B2B51B960E}" dt="2025-01-18T08:29:00.908" v="211" actId="113"/>
          <ac:spMkLst>
            <pc:docMk/>
            <pc:sldMk cId="1580831868" sldId="271"/>
            <ac:spMk id="14" creationId="{9221F614-5A61-68BD-16CB-DBC89E724843}"/>
          </ac:spMkLst>
        </pc:spChg>
        <pc:spChg chg="add mod">
          <ac:chgData name="Rupak Sarkar" userId="99121e28-3ec3-4b4b-a39b-7d711a9b829b" providerId="ADAL" clId="{6B9BBFBA-9F91-4507-8973-D1B2B51B960E}" dt="2025-01-18T08:29:21.257" v="212" actId="255"/>
          <ac:spMkLst>
            <pc:docMk/>
            <pc:sldMk cId="1580831868" sldId="271"/>
            <ac:spMk id="15" creationId="{377A74F4-608A-46E7-61AA-AA70832EDFC8}"/>
          </ac:spMkLst>
        </pc:spChg>
        <pc:spChg chg="mod">
          <ac:chgData name="Rupak Sarkar" userId="99121e28-3ec3-4b4b-a39b-7d711a9b829b" providerId="ADAL" clId="{6B9BBFBA-9F91-4507-8973-D1B2B51B960E}" dt="2025-01-18T08:35:02.902" v="276" actId="1076"/>
          <ac:spMkLst>
            <pc:docMk/>
            <pc:sldMk cId="1580831868" sldId="271"/>
            <ac:spMk id="16" creationId="{E453EC8E-7255-8890-B5D6-46E3F8C3D0F9}"/>
          </ac:spMkLst>
        </pc:spChg>
        <pc:grpChg chg="add mod">
          <ac:chgData name="Rupak Sarkar" userId="99121e28-3ec3-4b4b-a39b-7d711a9b829b" providerId="ADAL" clId="{6B9BBFBA-9F91-4507-8973-D1B2B51B960E}" dt="2025-01-18T08:21:24.954" v="86" actId="1076"/>
          <ac:grpSpMkLst>
            <pc:docMk/>
            <pc:sldMk cId="1580831868" sldId="271"/>
            <ac:grpSpMk id="2" creationId="{9B4D7C8F-6BAC-5021-EDD7-F8E5FB6BC90D}"/>
          </ac:grpSpMkLst>
        </pc:grpChg>
        <pc:grpChg chg="add mod">
          <ac:chgData name="Rupak Sarkar" userId="99121e28-3ec3-4b4b-a39b-7d711a9b829b" providerId="ADAL" clId="{6B9BBFBA-9F91-4507-8973-D1B2B51B960E}" dt="2025-01-18T08:24:37.240" v="149" actId="1076"/>
          <ac:grpSpMkLst>
            <pc:docMk/>
            <pc:sldMk cId="1580831868" sldId="271"/>
            <ac:grpSpMk id="6" creationId="{B0E9FED3-CF93-5C11-0F0E-8D104754A12C}"/>
          </ac:grpSpMkLst>
        </pc:grpChg>
        <pc:picChg chg="add mod">
          <ac:chgData name="Rupak Sarkar" userId="99121e28-3ec3-4b4b-a39b-7d711a9b829b" providerId="ADAL" clId="{6B9BBFBA-9F91-4507-8973-D1B2B51B960E}" dt="2025-01-18T08:20:55.639" v="82"/>
          <ac:picMkLst>
            <pc:docMk/>
            <pc:sldMk cId="1580831868" sldId="271"/>
            <ac:picMk id="12" creationId="{83BB2B43-C2F7-EEAE-F041-A0733F164FB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7F4A8B-CF2F-421B-A0EA-A834C36F6E0E}" type="datetimeFigureOut">
              <a:rPr lang="en-IN" smtClean="0"/>
              <a:t>18-01-2025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C09677-53A5-422E-B41D-6F1C78EA70F4}" type="slidenum">
              <a:rPr lang="en-IN" smtClean="0"/>
              <a:t>‹#›</a:t>
            </a:fld>
            <a:endParaRPr lang="en-IN"/>
          </a:p>
        </p:txBody>
      </p:sp>
    </p:spTree>
    <p:extLst>
      <p:ext uri="{BB962C8B-B14F-4D97-AF65-F5344CB8AC3E}">
        <p14:creationId xmlns:p14="http://schemas.microsoft.com/office/powerpoint/2010/main" val="3788746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7F2D75F-D9CC-4235-990C-D7170611001E}" type="datetime1">
              <a:rPr lang="en-US" smtClean="0"/>
              <a:t>1/18/2025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453FFA-714C-4F7D-BB01-8B020A358962}" type="datetime1">
              <a:rPr lang="en-US" smtClean="0"/>
              <a:t>1/18/2025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C0E4FCF-5F98-447E-9175-1E0594EBCE31}" type="datetime1">
              <a:rPr lang="en-US" smtClean="0"/>
              <a:t>1/18/2025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F0886E-3BCD-48CD-9237-775D98F98E7F}" type="datetime1">
              <a:rPr lang="en-US" smtClean="0"/>
              <a:t>1/18/2025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704DF9-23DA-48BE-A2F7-B4275E542B62}" type="datetime1">
              <a:rPr lang="en-US" smtClean="0"/>
              <a:t>1/18/2025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121942A-46C7-4D20-B719-AFAE5F437789}" type="datetime1">
              <a:rPr lang="en-US" smtClean="0"/>
              <a:t>1/18/2025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703D080-CD88-4134-9330-75D45121D095}" type="datetime1">
              <a:rPr lang="en-US" smtClean="0"/>
              <a:t>1/18/2025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2719A6-098F-4B74-8D21-FB4610468BCB}" type="datetime1">
              <a:rPr lang="en-US" smtClean="0"/>
              <a:t>1/18/2025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EB500C-BB1D-4AF3-8567-6A850226D3FE}" type="datetime1">
              <a:rPr lang="en-US" smtClean="0"/>
              <a:t>1/18/2025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90696A-AC90-43F1-931D-9B75476339E1}" type="datetime1">
              <a:rPr lang="en-US" smtClean="0"/>
              <a:t>1/18/2025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A04B61-96A2-43C5-AB5D-21AD5B47A9C0}" type="datetime1">
              <a:rPr lang="en-US" smtClean="0"/>
              <a:t>1/18/2025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DEA39B-796A-4CD9-96BF-A7904A49257A}" type="datetime1">
              <a:rPr lang="en-US" smtClean="0"/>
              <a:t>1/18/2025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jpg"/></Relationships>
</file>

<file path=ppt/slides/_rels/slide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8.png"/><Relationship Id="rId2" Type="http://schemas.openxmlformats.org/officeDocument/2006/relationships/image" Target="../media/image15.jpeg"/><Relationship Id="rId1" Type="http://schemas.openxmlformats.org/officeDocument/2006/relationships/slideLayout" Target="../slideLayouts/slideLayout7.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3.sv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8.png"/><Relationship Id="rId2" Type="http://schemas.openxmlformats.org/officeDocument/2006/relationships/image" Target="../media/image15.jpeg"/><Relationship Id="rId1" Type="http://schemas.openxmlformats.org/officeDocument/2006/relationships/slideLayout" Target="../slideLayouts/slideLayout7.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3.svg"/></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
            <a:lum/>
          </a:blip>
          <a:srcRect/>
          <a:stretch>
            <a:fillRect t="-5000" b="-5000"/>
          </a:stretch>
        </a:blipFill>
        <a:effectLst/>
      </p:bgPr>
    </p:bg>
    <p:spTree>
      <p:nvGrpSpPr>
        <p:cNvPr id="1" name=""/>
        <p:cNvGrpSpPr/>
        <p:nvPr/>
      </p:nvGrpSpPr>
      <p:grpSpPr>
        <a:xfrm>
          <a:off x="0" y="0"/>
          <a:ext cx="0" cy="0"/>
          <a:chOff x="0" y="0"/>
          <a:chExt cx="0" cy="0"/>
        </a:xfrm>
      </p:grpSpPr>
      <p:sp>
        <p:nvSpPr>
          <p:cNvPr id="2" name="Freeform 2"/>
          <p:cNvSpPr/>
          <p:nvPr/>
        </p:nvSpPr>
        <p:spPr>
          <a:xfrm rot="-8100000">
            <a:off x="14324902" y="1469072"/>
            <a:ext cx="4879847" cy="15755995"/>
          </a:xfrm>
          <a:custGeom>
            <a:avLst/>
            <a:gdLst/>
            <a:ahLst/>
            <a:cxnLst/>
            <a:rect l="l" t="t" r="r" b="b"/>
            <a:pathLst>
              <a:path w="4879847" h="15755995">
                <a:moveTo>
                  <a:pt x="0" y="0"/>
                </a:moveTo>
                <a:lnTo>
                  <a:pt x="4879847" y="0"/>
                </a:lnTo>
                <a:lnTo>
                  <a:pt x="4879847" y="15755996"/>
                </a:lnTo>
                <a:lnTo>
                  <a:pt x="0" y="15755996"/>
                </a:lnTo>
                <a:lnTo>
                  <a:pt x="0" y="0"/>
                </a:lnTo>
                <a:close/>
              </a:path>
            </a:pathLst>
          </a:custGeom>
          <a:blipFill>
            <a:blip r:embed="rId3">
              <a:extLst>
                <a:ext uri="{96DAC541-7B7A-43D3-8B79-37D633B846F1}">
                  <asvg:svgBlip xmlns:asvg="http://schemas.microsoft.com/office/drawing/2016/SVG/main" r:embed="rId4"/>
                </a:ext>
              </a:extLst>
            </a:blip>
            <a:stretch>
              <a:fillRect l="-525794" t="-40822" b="-52994"/>
            </a:stretch>
          </a:blipFill>
        </p:spPr>
        <p:txBody>
          <a:bodyPr/>
          <a:lstStyle/>
          <a:p>
            <a:endParaRPr lang="en-IN"/>
          </a:p>
        </p:txBody>
      </p:sp>
      <p:sp>
        <p:nvSpPr>
          <p:cNvPr id="3" name="Freeform 3"/>
          <p:cNvSpPr/>
          <p:nvPr/>
        </p:nvSpPr>
        <p:spPr>
          <a:xfrm rot="-10800000">
            <a:off x="8992690" y="1539949"/>
            <a:ext cx="9336114" cy="9336114"/>
          </a:xfrm>
          <a:custGeom>
            <a:avLst/>
            <a:gdLst/>
            <a:ahLst/>
            <a:cxnLst/>
            <a:rect l="l" t="t" r="r" b="b"/>
            <a:pathLst>
              <a:path w="9336114" h="9336114">
                <a:moveTo>
                  <a:pt x="0" y="0"/>
                </a:moveTo>
                <a:lnTo>
                  <a:pt x="9336113" y="0"/>
                </a:lnTo>
                <a:lnTo>
                  <a:pt x="9336113" y="9336114"/>
                </a:lnTo>
                <a:lnTo>
                  <a:pt x="0" y="9336114"/>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txBody>
          <a:bodyPr/>
          <a:lstStyle/>
          <a:p>
            <a:endParaRPr lang="en-IN"/>
          </a:p>
        </p:txBody>
      </p:sp>
      <p:sp>
        <p:nvSpPr>
          <p:cNvPr id="4" name="TextBox 4"/>
          <p:cNvSpPr txBox="1"/>
          <p:nvPr/>
        </p:nvSpPr>
        <p:spPr>
          <a:xfrm>
            <a:off x="1689456" y="3444202"/>
            <a:ext cx="8233908" cy="1821011"/>
          </a:xfrm>
          <a:prstGeom prst="rect">
            <a:avLst/>
          </a:prstGeom>
        </p:spPr>
        <p:txBody>
          <a:bodyPr lIns="0" tIns="0" rIns="0" bIns="0" rtlCol="0" anchor="t">
            <a:spAutoFit/>
          </a:bodyPr>
          <a:lstStyle/>
          <a:p>
            <a:pPr algn="l">
              <a:lnSpc>
                <a:spcPts val="14245"/>
              </a:lnSpc>
            </a:pPr>
            <a:r>
              <a:rPr lang="en-US" sz="11871" b="1" spc="427" dirty="0">
                <a:solidFill>
                  <a:srgbClr val="2A2E3A"/>
                </a:solidFill>
                <a:latin typeface="Montserrat Classic Bold"/>
                <a:ea typeface="Montserrat Classic Bold"/>
                <a:cs typeface="Montserrat Classic Bold"/>
                <a:sym typeface="Montserrat Classic Bold"/>
              </a:rPr>
              <a:t>git CI/CD</a:t>
            </a:r>
          </a:p>
        </p:txBody>
      </p:sp>
      <p:sp>
        <p:nvSpPr>
          <p:cNvPr id="5" name="Freeform 5"/>
          <p:cNvSpPr/>
          <p:nvPr/>
        </p:nvSpPr>
        <p:spPr>
          <a:xfrm rot="2700000">
            <a:off x="521329" y="-3317944"/>
            <a:ext cx="2336254" cy="7543272"/>
          </a:xfrm>
          <a:custGeom>
            <a:avLst/>
            <a:gdLst/>
            <a:ahLst/>
            <a:cxnLst/>
            <a:rect l="l" t="t" r="r" b="b"/>
            <a:pathLst>
              <a:path w="2336254" h="7543272">
                <a:moveTo>
                  <a:pt x="0" y="0"/>
                </a:moveTo>
                <a:lnTo>
                  <a:pt x="2336254" y="0"/>
                </a:lnTo>
                <a:lnTo>
                  <a:pt x="2336254" y="7543273"/>
                </a:lnTo>
                <a:lnTo>
                  <a:pt x="0" y="7543273"/>
                </a:lnTo>
                <a:lnTo>
                  <a:pt x="0" y="0"/>
                </a:lnTo>
                <a:close/>
              </a:path>
            </a:pathLst>
          </a:custGeom>
          <a:blipFill>
            <a:blip r:embed="rId3">
              <a:extLst>
                <a:ext uri="{96DAC541-7B7A-43D3-8B79-37D633B846F1}">
                  <asvg:svgBlip xmlns:asvg="http://schemas.microsoft.com/office/drawing/2016/SVG/main" r:embed="rId4"/>
                </a:ext>
              </a:extLst>
            </a:blip>
            <a:stretch>
              <a:fillRect l="-525794" t="-40822" b="-52994"/>
            </a:stretch>
          </a:blipFill>
        </p:spPr>
        <p:txBody>
          <a:bodyPr/>
          <a:lstStyle/>
          <a:p>
            <a:endParaRPr lang="en-IN"/>
          </a:p>
        </p:txBody>
      </p:sp>
      <p:sp>
        <p:nvSpPr>
          <p:cNvPr id="6" name="Freeform 6"/>
          <p:cNvSpPr/>
          <p:nvPr/>
        </p:nvSpPr>
        <p:spPr>
          <a:xfrm rot="5400000">
            <a:off x="-434583" y="-789204"/>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txBody>
          <a:bodyPr/>
          <a:lstStyle/>
          <a:p>
            <a:endParaRPr lang="en-IN"/>
          </a:p>
        </p:txBody>
      </p:sp>
      <p:grpSp>
        <p:nvGrpSpPr>
          <p:cNvPr id="8" name="Group 8"/>
          <p:cNvGrpSpPr/>
          <p:nvPr/>
        </p:nvGrpSpPr>
        <p:grpSpPr>
          <a:xfrm>
            <a:off x="1520400" y="8490985"/>
            <a:ext cx="5969377" cy="1076971"/>
            <a:chOff x="-49678" y="-47625"/>
            <a:chExt cx="1390522" cy="250873"/>
          </a:xfrm>
        </p:grpSpPr>
        <p:sp>
          <p:nvSpPr>
            <p:cNvPr id="9" name="Freeform 9"/>
            <p:cNvSpPr/>
            <p:nvPr/>
          </p:nvSpPr>
          <p:spPr>
            <a:xfrm>
              <a:off x="-49678" y="12206"/>
              <a:ext cx="1340844" cy="191042"/>
            </a:xfrm>
            <a:custGeom>
              <a:avLst/>
              <a:gdLst/>
              <a:ahLst/>
              <a:cxnLst/>
              <a:rect l="l" t="t" r="r" b="b"/>
              <a:pathLst>
                <a:path w="1340844" h="191042">
                  <a:moveTo>
                    <a:pt x="95521" y="0"/>
                  </a:moveTo>
                  <a:lnTo>
                    <a:pt x="1245323" y="0"/>
                  </a:lnTo>
                  <a:cubicBezTo>
                    <a:pt x="1270657" y="0"/>
                    <a:pt x="1294953" y="10064"/>
                    <a:pt x="1312867" y="27977"/>
                  </a:cubicBezTo>
                  <a:cubicBezTo>
                    <a:pt x="1330780" y="45891"/>
                    <a:pt x="1340844" y="70187"/>
                    <a:pt x="1340844" y="95521"/>
                  </a:cubicBezTo>
                  <a:lnTo>
                    <a:pt x="1340844" y="95521"/>
                  </a:lnTo>
                  <a:cubicBezTo>
                    <a:pt x="1340844" y="120854"/>
                    <a:pt x="1330780" y="145151"/>
                    <a:pt x="1312867" y="163064"/>
                  </a:cubicBezTo>
                  <a:cubicBezTo>
                    <a:pt x="1294953" y="180978"/>
                    <a:pt x="1270657" y="191042"/>
                    <a:pt x="1245323" y="191042"/>
                  </a:cubicBezTo>
                  <a:lnTo>
                    <a:pt x="95521" y="191042"/>
                  </a:lnTo>
                  <a:cubicBezTo>
                    <a:pt x="70187" y="191042"/>
                    <a:pt x="45891" y="180978"/>
                    <a:pt x="27977" y="163064"/>
                  </a:cubicBezTo>
                  <a:cubicBezTo>
                    <a:pt x="10064" y="145151"/>
                    <a:pt x="0" y="120854"/>
                    <a:pt x="0" y="95521"/>
                  </a:cubicBezTo>
                  <a:lnTo>
                    <a:pt x="0" y="95521"/>
                  </a:lnTo>
                  <a:cubicBezTo>
                    <a:pt x="0" y="70187"/>
                    <a:pt x="10064" y="45891"/>
                    <a:pt x="27977" y="27977"/>
                  </a:cubicBezTo>
                  <a:cubicBezTo>
                    <a:pt x="45891" y="10064"/>
                    <a:pt x="70187" y="0"/>
                    <a:pt x="95521" y="0"/>
                  </a:cubicBezTo>
                  <a:close/>
                </a:path>
              </a:pathLst>
            </a:custGeom>
            <a:solidFill>
              <a:srgbClr val="052A47"/>
            </a:solidFill>
          </p:spPr>
          <p:txBody>
            <a:bodyPr/>
            <a:lstStyle/>
            <a:p>
              <a:endParaRPr lang="en-IN" dirty="0"/>
            </a:p>
          </p:txBody>
        </p:sp>
        <p:sp>
          <p:nvSpPr>
            <p:cNvPr id="10" name="TextBox 10"/>
            <p:cNvSpPr txBox="1"/>
            <p:nvPr/>
          </p:nvSpPr>
          <p:spPr>
            <a:xfrm>
              <a:off x="0" y="-47625"/>
              <a:ext cx="1340844" cy="238667"/>
            </a:xfrm>
            <a:prstGeom prst="rect">
              <a:avLst/>
            </a:prstGeom>
          </p:spPr>
          <p:txBody>
            <a:bodyPr lIns="50800" tIns="50800" rIns="50800" bIns="50800" rtlCol="0" anchor="ctr"/>
            <a:lstStyle/>
            <a:p>
              <a:pPr marL="0" lvl="0" indent="0" algn="ctr">
                <a:lnSpc>
                  <a:spcPts val="3500"/>
                </a:lnSpc>
                <a:spcBef>
                  <a:spcPct val="0"/>
                </a:spcBef>
              </a:pPr>
              <a:endParaRPr lang="en-US" sz="2500" spc="112" dirty="0">
                <a:solidFill>
                  <a:srgbClr val="FFFFFF"/>
                </a:solidFill>
                <a:latin typeface="Montserrat"/>
                <a:ea typeface="Montserrat"/>
                <a:cs typeface="Montserrat"/>
                <a:sym typeface="Montserrat"/>
              </a:endParaRPr>
            </a:p>
          </p:txBody>
        </p:sp>
      </p:grpSp>
      <p:sp>
        <p:nvSpPr>
          <p:cNvPr id="12" name="TextBox 12"/>
          <p:cNvSpPr txBox="1"/>
          <p:nvPr/>
        </p:nvSpPr>
        <p:spPr>
          <a:xfrm>
            <a:off x="1689456" y="5414995"/>
            <a:ext cx="8233908" cy="1821011"/>
          </a:xfrm>
          <a:prstGeom prst="rect">
            <a:avLst/>
          </a:prstGeom>
        </p:spPr>
        <p:txBody>
          <a:bodyPr lIns="0" tIns="0" rIns="0" bIns="0" rtlCol="0" anchor="t">
            <a:spAutoFit/>
          </a:bodyPr>
          <a:lstStyle/>
          <a:p>
            <a:pPr algn="l">
              <a:lnSpc>
                <a:spcPts val="14245"/>
              </a:lnSpc>
            </a:pPr>
            <a:r>
              <a:rPr lang="en-US" sz="11871" b="1" spc="391" dirty="0">
                <a:solidFill>
                  <a:srgbClr val="4DBF38"/>
                </a:solidFill>
                <a:latin typeface="Montserrat Classic Bold"/>
                <a:ea typeface="Montserrat Classic Bold"/>
                <a:cs typeface="Montserrat Classic Bold"/>
                <a:sym typeface="Montserrat Classic Bold"/>
              </a:rPr>
              <a:t>Pipelines </a:t>
            </a:r>
          </a:p>
        </p:txBody>
      </p:sp>
      <p:sp>
        <p:nvSpPr>
          <p:cNvPr id="13" name="TextBox 13"/>
          <p:cNvSpPr txBox="1"/>
          <p:nvPr/>
        </p:nvSpPr>
        <p:spPr>
          <a:xfrm>
            <a:off x="2998581" y="2161807"/>
            <a:ext cx="2229894" cy="436017"/>
          </a:xfrm>
          <a:prstGeom prst="rect">
            <a:avLst/>
          </a:prstGeom>
        </p:spPr>
        <p:txBody>
          <a:bodyPr lIns="0" tIns="0" rIns="0" bIns="0" rtlCol="0" anchor="t">
            <a:spAutoFit/>
          </a:bodyPr>
          <a:lstStyle/>
          <a:p>
            <a:pPr algn="l">
              <a:lnSpc>
                <a:spcPts val="3371"/>
              </a:lnSpc>
            </a:pPr>
            <a:r>
              <a:rPr lang="en-US" sz="2906" spc="113" dirty="0">
                <a:solidFill>
                  <a:srgbClr val="2A2E3A"/>
                </a:solidFill>
                <a:latin typeface="Montserrat Classic"/>
                <a:ea typeface="Montserrat Classic"/>
                <a:cs typeface="Montserrat Classic"/>
                <a:sym typeface="Montserrat Classic"/>
              </a:rPr>
              <a:t> </a:t>
            </a:r>
          </a:p>
        </p:txBody>
      </p:sp>
      <p:pic>
        <p:nvPicPr>
          <p:cNvPr id="15" name="Picture 14" descr="A close up of a logo&#10;&#10;Description automatically generated">
            <a:extLst>
              <a:ext uri="{FF2B5EF4-FFF2-40B4-BE49-F238E27FC236}">
                <a16:creationId xmlns:a16="http://schemas.microsoft.com/office/drawing/2014/main" id="{2770337F-4876-6755-A8C9-14903C85CBC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591629" y="606170"/>
            <a:ext cx="2383822" cy="874863"/>
          </a:xfrm>
          <a:prstGeom prst="rect">
            <a:avLst/>
          </a:prstGeom>
        </p:spPr>
      </p:pic>
      <p:sp>
        <p:nvSpPr>
          <p:cNvPr id="20" name="TextBox 19">
            <a:extLst>
              <a:ext uri="{FF2B5EF4-FFF2-40B4-BE49-F238E27FC236}">
                <a16:creationId xmlns:a16="http://schemas.microsoft.com/office/drawing/2014/main" id="{2B6B1D53-8CD5-4261-7FC3-8A32585BF000}"/>
              </a:ext>
            </a:extLst>
          </p:cNvPr>
          <p:cNvSpPr txBox="1"/>
          <p:nvPr/>
        </p:nvSpPr>
        <p:spPr>
          <a:xfrm>
            <a:off x="1575886" y="8896284"/>
            <a:ext cx="12944474" cy="523220"/>
          </a:xfrm>
          <a:prstGeom prst="rect">
            <a:avLst/>
          </a:prstGeom>
          <a:noFill/>
        </p:spPr>
        <p:txBody>
          <a:bodyPr wrap="square">
            <a:spAutoFit/>
          </a:bodyPr>
          <a:lstStyle/>
          <a:p>
            <a:r>
              <a:rPr lang="en-US" sz="2800" kern="1200" spc="112" dirty="0">
                <a:solidFill>
                  <a:srgbClr val="FFFFFF"/>
                </a:solidFill>
                <a:effectLst/>
                <a:latin typeface="Montserrat" panose="00000500000000000000" pitchFamily="2" charset="0"/>
                <a:ea typeface="Montserrat" panose="00000500000000000000" pitchFamily="2" charset="0"/>
                <a:cs typeface="Montserrat" panose="00000500000000000000" pitchFamily="2" charset="0"/>
              </a:rPr>
              <a:t>Presented By : Rupak Sarkar </a:t>
            </a:r>
            <a:endParaRPr lang="en-IN" sz="2800" dirty="0"/>
          </a:p>
        </p:txBody>
      </p:sp>
      <p:sp>
        <p:nvSpPr>
          <p:cNvPr id="7" name="Slide Number Placeholder 6">
            <a:extLst>
              <a:ext uri="{FF2B5EF4-FFF2-40B4-BE49-F238E27FC236}">
                <a16:creationId xmlns:a16="http://schemas.microsoft.com/office/drawing/2014/main" id="{F3B04E56-882A-2E74-B9B2-92F9D158F72D}"/>
              </a:ext>
            </a:extLst>
          </p:cNvPr>
          <p:cNvSpPr>
            <a:spLocks noGrp="1"/>
          </p:cNvSpPr>
          <p:nvPr>
            <p:ph type="sldNum" sz="quarter" idx="12"/>
          </p:nvPr>
        </p:nvSpPr>
        <p:spPr>
          <a:xfrm>
            <a:off x="14844901" y="9347069"/>
            <a:ext cx="2133600" cy="365125"/>
          </a:xfrm>
        </p:spPr>
        <p:txBody>
          <a:bodyPr/>
          <a:lstStyle/>
          <a:p>
            <a:endParaRPr lang="en-US" sz="3600" b="1" dirty="0">
              <a:solidFill>
                <a:schemeClr val="bg1"/>
              </a:solidFill>
            </a:endParaRPr>
          </a:p>
          <a:p>
            <a:fld id="{B6F15528-21DE-4FAA-801E-634DDDAF4B2B}" type="slidenum">
              <a:rPr lang="en-US" sz="3600" b="1" smtClean="0">
                <a:solidFill>
                  <a:schemeClr val="bg1"/>
                </a:solidFill>
              </a:rPr>
              <a:pPr/>
              <a:t>1</a:t>
            </a:fld>
            <a:endParaRPr lang="en-US" sz="3600" b="1"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Freeform 2"/>
          <p:cNvSpPr/>
          <p:nvPr/>
        </p:nvSpPr>
        <p:spPr>
          <a:xfrm rot="8231041">
            <a:off x="13216914" y="-2949524"/>
            <a:ext cx="3889773" cy="12559257"/>
          </a:xfrm>
          <a:custGeom>
            <a:avLst/>
            <a:gdLst/>
            <a:ahLst/>
            <a:cxnLst/>
            <a:rect l="l" t="t" r="r" b="b"/>
            <a:pathLst>
              <a:path w="3889773" h="12559257">
                <a:moveTo>
                  <a:pt x="0" y="0"/>
                </a:moveTo>
                <a:lnTo>
                  <a:pt x="3889773" y="0"/>
                </a:lnTo>
                <a:lnTo>
                  <a:pt x="3889773" y="12559257"/>
                </a:lnTo>
                <a:lnTo>
                  <a:pt x="0" y="12559257"/>
                </a:lnTo>
                <a:lnTo>
                  <a:pt x="0" y="0"/>
                </a:lnTo>
                <a:close/>
              </a:path>
            </a:pathLst>
          </a:custGeom>
          <a:blipFill>
            <a:blip r:embed="rId2">
              <a:extLst>
                <a:ext uri="{96DAC541-7B7A-43D3-8B79-37D633B846F1}">
                  <asvg:svgBlip xmlns:asvg="http://schemas.microsoft.com/office/drawing/2016/SVG/main" r:embed="rId3"/>
                </a:ext>
              </a:extLst>
            </a:blip>
            <a:stretch>
              <a:fillRect l="-525794" t="-40822" b="-52994"/>
            </a:stretch>
          </a:blipFill>
        </p:spPr>
        <p:txBody>
          <a:bodyPr/>
          <a:lstStyle/>
          <a:p>
            <a:endParaRPr lang="en-IN"/>
          </a:p>
        </p:txBody>
      </p:sp>
      <p:grpSp>
        <p:nvGrpSpPr>
          <p:cNvPr id="3" name="Group 3"/>
          <p:cNvGrpSpPr/>
          <p:nvPr/>
        </p:nvGrpSpPr>
        <p:grpSpPr>
          <a:xfrm rot="-2468074">
            <a:off x="13918097" y="4882637"/>
            <a:ext cx="8739806" cy="5324588"/>
            <a:chOff x="0" y="0"/>
            <a:chExt cx="2301842" cy="1402361"/>
          </a:xfrm>
        </p:grpSpPr>
        <p:sp>
          <p:nvSpPr>
            <p:cNvPr id="4" name="Freeform 4"/>
            <p:cNvSpPr/>
            <p:nvPr/>
          </p:nvSpPr>
          <p:spPr>
            <a:xfrm>
              <a:off x="0" y="0"/>
              <a:ext cx="2301842" cy="1402361"/>
            </a:xfrm>
            <a:custGeom>
              <a:avLst/>
              <a:gdLst/>
              <a:ahLst/>
              <a:cxnLst/>
              <a:rect l="l" t="t" r="r" b="b"/>
              <a:pathLst>
                <a:path w="2301842" h="1402361">
                  <a:moveTo>
                    <a:pt x="0" y="0"/>
                  </a:moveTo>
                  <a:lnTo>
                    <a:pt x="2301842" y="0"/>
                  </a:lnTo>
                  <a:lnTo>
                    <a:pt x="2301842" y="1402361"/>
                  </a:lnTo>
                  <a:lnTo>
                    <a:pt x="0" y="1402361"/>
                  </a:lnTo>
                  <a:close/>
                </a:path>
              </a:pathLst>
            </a:custGeom>
            <a:solidFill>
              <a:srgbClr val="052A47"/>
            </a:solidFill>
          </p:spPr>
          <p:txBody>
            <a:bodyPr/>
            <a:lstStyle/>
            <a:p>
              <a:endParaRPr lang="en-IN"/>
            </a:p>
          </p:txBody>
        </p:sp>
        <p:sp>
          <p:nvSpPr>
            <p:cNvPr id="5" name="TextBox 5"/>
            <p:cNvSpPr txBox="1"/>
            <p:nvPr/>
          </p:nvSpPr>
          <p:spPr>
            <a:xfrm>
              <a:off x="0" y="-47625"/>
              <a:ext cx="2301842" cy="1449986"/>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rot="-2468074">
            <a:off x="15432242" y="6369777"/>
            <a:ext cx="4609127" cy="4873542"/>
            <a:chOff x="0" y="0"/>
            <a:chExt cx="1213926" cy="1283567"/>
          </a:xfrm>
        </p:grpSpPr>
        <p:sp>
          <p:nvSpPr>
            <p:cNvPr id="7" name="Freeform 7"/>
            <p:cNvSpPr/>
            <p:nvPr/>
          </p:nvSpPr>
          <p:spPr>
            <a:xfrm>
              <a:off x="0" y="0"/>
              <a:ext cx="1213926" cy="1283567"/>
            </a:xfrm>
            <a:custGeom>
              <a:avLst/>
              <a:gdLst/>
              <a:ahLst/>
              <a:cxnLst/>
              <a:rect l="l" t="t" r="r" b="b"/>
              <a:pathLst>
                <a:path w="1213926" h="1283567">
                  <a:moveTo>
                    <a:pt x="0" y="0"/>
                  </a:moveTo>
                  <a:lnTo>
                    <a:pt x="1213926" y="0"/>
                  </a:lnTo>
                  <a:lnTo>
                    <a:pt x="1213926" y="1283567"/>
                  </a:lnTo>
                  <a:lnTo>
                    <a:pt x="0" y="1283567"/>
                  </a:lnTo>
                  <a:close/>
                </a:path>
              </a:pathLst>
            </a:custGeom>
            <a:solidFill>
              <a:srgbClr val="000000">
                <a:alpha val="0"/>
              </a:srgbClr>
            </a:solidFill>
            <a:ln w="38100" cap="sq">
              <a:solidFill>
                <a:srgbClr val="80D12A"/>
              </a:solidFill>
              <a:prstDash val="solid"/>
              <a:miter/>
            </a:ln>
          </p:spPr>
          <p:txBody>
            <a:bodyPr/>
            <a:lstStyle/>
            <a:p>
              <a:endParaRPr lang="en-IN"/>
            </a:p>
          </p:txBody>
        </p:sp>
        <p:sp>
          <p:nvSpPr>
            <p:cNvPr id="8" name="TextBox 8"/>
            <p:cNvSpPr txBox="1"/>
            <p:nvPr/>
          </p:nvSpPr>
          <p:spPr>
            <a:xfrm>
              <a:off x="0" y="-47625"/>
              <a:ext cx="1213926" cy="1331192"/>
            </a:xfrm>
            <a:prstGeom prst="rect">
              <a:avLst/>
            </a:prstGeom>
          </p:spPr>
          <p:txBody>
            <a:bodyPr lIns="50800" tIns="50800" rIns="50800" bIns="50800" rtlCol="0" anchor="ctr"/>
            <a:lstStyle/>
            <a:p>
              <a:pPr algn="ctr">
                <a:lnSpc>
                  <a:spcPts val="2659"/>
                </a:lnSpc>
              </a:pPr>
              <a:endParaRPr/>
            </a:p>
          </p:txBody>
        </p:sp>
      </p:grpSp>
      <p:sp>
        <p:nvSpPr>
          <p:cNvPr id="10" name="Freeform 10"/>
          <p:cNvSpPr/>
          <p:nvPr/>
        </p:nvSpPr>
        <p:spPr>
          <a:xfrm>
            <a:off x="11005375" y="-44984"/>
            <a:ext cx="7310387" cy="8224186"/>
          </a:xfrm>
          <a:custGeom>
            <a:avLst/>
            <a:gdLst/>
            <a:ahLst/>
            <a:cxnLst/>
            <a:rect l="l" t="t" r="r" b="b"/>
            <a:pathLst>
              <a:path w="5370413" h="6041715">
                <a:moveTo>
                  <a:pt x="5370413" y="0"/>
                </a:moveTo>
                <a:lnTo>
                  <a:pt x="5370413" y="6041715"/>
                </a:lnTo>
                <a:cubicBezTo>
                  <a:pt x="3580275" y="4027810"/>
                  <a:pt x="1790138" y="2013905"/>
                  <a:pt x="0" y="0"/>
                </a:cubicBezTo>
                <a:lnTo>
                  <a:pt x="5370413" y="0"/>
                </a:lnTo>
                <a:close/>
              </a:path>
            </a:pathLst>
          </a:custGeom>
          <a:blipFill>
            <a:blip r:embed="rId4"/>
            <a:stretch>
              <a:fillRect/>
            </a:stretch>
          </a:blipFill>
        </p:spPr>
        <p:txBody>
          <a:bodyPr/>
          <a:lstStyle/>
          <a:p>
            <a:endParaRPr lang="en-IN"/>
          </a:p>
        </p:txBody>
      </p:sp>
      <p:sp>
        <p:nvSpPr>
          <p:cNvPr id="12" name="Freeform 12"/>
          <p:cNvSpPr/>
          <p:nvPr/>
        </p:nvSpPr>
        <p:spPr>
          <a:xfrm>
            <a:off x="-3688142" y="6845658"/>
            <a:ext cx="6882684" cy="6882684"/>
          </a:xfrm>
          <a:custGeom>
            <a:avLst/>
            <a:gdLst/>
            <a:ahLst/>
            <a:cxnLst/>
            <a:rect l="l" t="t" r="r" b="b"/>
            <a:pathLst>
              <a:path w="6882684" h="6882684">
                <a:moveTo>
                  <a:pt x="0" y="0"/>
                </a:moveTo>
                <a:lnTo>
                  <a:pt x="6882684" y="0"/>
                </a:lnTo>
                <a:lnTo>
                  <a:pt x="6882684" y="6882684"/>
                </a:lnTo>
                <a:lnTo>
                  <a:pt x="0" y="6882684"/>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txBody>
          <a:bodyPr/>
          <a:lstStyle/>
          <a:p>
            <a:endParaRPr lang="en-IN"/>
          </a:p>
        </p:txBody>
      </p:sp>
      <p:sp>
        <p:nvSpPr>
          <p:cNvPr id="13" name="TextBox 13"/>
          <p:cNvSpPr txBox="1"/>
          <p:nvPr/>
        </p:nvSpPr>
        <p:spPr>
          <a:xfrm>
            <a:off x="4901222" y="3330671"/>
            <a:ext cx="3260717" cy="3605154"/>
          </a:xfrm>
          <a:prstGeom prst="rect">
            <a:avLst/>
          </a:prstGeom>
        </p:spPr>
        <p:txBody>
          <a:bodyPr lIns="0" tIns="0" rIns="0" bIns="0" rtlCol="0" anchor="t">
            <a:spAutoFit/>
          </a:bodyPr>
          <a:lstStyle/>
          <a:p>
            <a:pPr algn="l">
              <a:lnSpc>
                <a:spcPts val="5770"/>
              </a:lnSpc>
            </a:pPr>
            <a:r>
              <a:rPr lang="en-US" sz="2899" spc="130" dirty="0">
                <a:solidFill>
                  <a:srgbClr val="2A2E3A"/>
                </a:solidFill>
                <a:latin typeface="Montserrat Classic"/>
                <a:ea typeface="Montserrat Classic"/>
                <a:cs typeface="Montserrat Classic"/>
                <a:sym typeface="Montserrat Classic"/>
              </a:rPr>
              <a:t>What is git ?</a:t>
            </a:r>
          </a:p>
          <a:p>
            <a:pPr algn="l">
              <a:lnSpc>
                <a:spcPts val="5770"/>
              </a:lnSpc>
            </a:pPr>
            <a:r>
              <a:rPr lang="en-US" sz="2899" spc="130" dirty="0">
                <a:solidFill>
                  <a:srgbClr val="2A2E3A"/>
                </a:solidFill>
                <a:latin typeface="Montserrat Classic"/>
                <a:ea typeface="Montserrat Classic"/>
                <a:cs typeface="Montserrat Classic"/>
                <a:sym typeface="Montserrat Classic"/>
              </a:rPr>
              <a:t>What is CI/CD ?</a:t>
            </a:r>
          </a:p>
          <a:p>
            <a:pPr algn="l">
              <a:lnSpc>
                <a:spcPts val="5770"/>
              </a:lnSpc>
            </a:pPr>
            <a:r>
              <a:rPr lang="en-US" sz="2899" spc="130" dirty="0">
                <a:solidFill>
                  <a:srgbClr val="2A2E3A"/>
                </a:solidFill>
                <a:latin typeface="Montserrat Classic"/>
                <a:ea typeface="Montserrat Classic"/>
                <a:cs typeface="Montserrat Classic"/>
                <a:sym typeface="Montserrat Classic"/>
              </a:rPr>
              <a:t>About CI</a:t>
            </a:r>
          </a:p>
          <a:p>
            <a:pPr algn="l">
              <a:lnSpc>
                <a:spcPts val="5770"/>
              </a:lnSpc>
            </a:pPr>
            <a:r>
              <a:rPr lang="en-US" sz="2899" spc="130" dirty="0">
                <a:solidFill>
                  <a:srgbClr val="2A2E3A"/>
                </a:solidFill>
                <a:latin typeface="Montserrat Classic"/>
                <a:ea typeface="Montserrat Classic"/>
                <a:cs typeface="Montserrat Classic"/>
                <a:sym typeface="Montserrat Classic"/>
              </a:rPr>
              <a:t>About CD</a:t>
            </a:r>
          </a:p>
          <a:p>
            <a:pPr algn="l">
              <a:lnSpc>
                <a:spcPts val="5770"/>
              </a:lnSpc>
            </a:pPr>
            <a:endParaRPr lang="en-US" sz="2899" spc="130" dirty="0">
              <a:solidFill>
                <a:srgbClr val="2A2E3A"/>
              </a:solidFill>
              <a:latin typeface="Montserrat Classic"/>
              <a:ea typeface="Montserrat Classic"/>
              <a:cs typeface="Montserrat Classic"/>
              <a:sym typeface="Montserrat Classic"/>
            </a:endParaRPr>
          </a:p>
        </p:txBody>
      </p:sp>
      <p:sp>
        <p:nvSpPr>
          <p:cNvPr id="14" name="TextBox 14"/>
          <p:cNvSpPr txBox="1"/>
          <p:nvPr/>
        </p:nvSpPr>
        <p:spPr>
          <a:xfrm>
            <a:off x="3191204" y="1960910"/>
            <a:ext cx="4588794" cy="993670"/>
          </a:xfrm>
          <a:prstGeom prst="rect">
            <a:avLst/>
          </a:prstGeom>
        </p:spPr>
        <p:txBody>
          <a:bodyPr lIns="0" tIns="0" rIns="0" bIns="0" rtlCol="0" anchor="t">
            <a:spAutoFit/>
          </a:bodyPr>
          <a:lstStyle/>
          <a:p>
            <a:pPr marL="0" lvl="0" indent="0" algn="l">
              <a:lnSpc>
                <a:spcPts val="8497"/>
              </a:lnSpc>
              <a:spcBef>
                <a:spcPct val="0"/>
              </a:spcBef>
            </a:pPr>
            <a:r>
              <a:rPr lang="en-US" sz="7080" b="1" u="none" strike="noStrike" spc="254" dirty="0">
                <a:solidFill>
                  <a:srgbClr val="2A2E3A"/>
                </a:solidFill>
                <a:latin typeface="Montserrat Classic Bold"/>
                <a:ea typeface="Montserrat Classic Bold"/>
                <a:cs typeface="Montserrat Classic Bold"/>
                <a:sym typeface="Montserrat Classic Bold"/>
              </a:rPr>
              <a:t>Contents</a:t>
            </a:r>
          </a:p>
        </p:txBody>
      </p:sp>
      <p:sp>
        <p:nvSpPr>
          <p:cNvPr id="15" name="TextBox 15"/>
          <p:cNvSpPr txBox="1"/>
          <p:nvPr/>
        </p:nvSpPr>
        <p:spPr>
          <a:xfrm>
            <a:off x="3575542" y="3330671"/>
            <a:ext cx="645670" cy="2861361"/>
          </a:xfrm>
          <a:prstGeom prst="rect">
            <a:avLst/>
          </a:prstGeom>
        </p:spPr>
        <p:txBody>
          <a:bodyPr lIns="0" tIns="0" rIns="0" bIns="0" rtlCol="0" anchor="t">
            <a:spAutoFit/>
          </a:bodyPr>
          <a:lstStyle/>
          <a:p>
            <a:pPr algn="l">
              <a:lnSpc>
                <a:spcPts val="5770"/>
              </a:lnSpc>
            </a:pPr>
            <a:r>
              <a:rPr lang="en-US" sz="2899" b="1" spc="130" dirty="0">
                <a:solidFill>
                  <a:srgbClr val="4DBF38"/>
                </a:solidFill>
                <a:latin typeface="Montserrat Classic Bold"/>
                <a:ea typeface="Montserrat Classic Bold"/>
                <a:cs typeface="Montserrat Classic Bold"/>
                <a:sym typeface="Montserrat Classic Bold"/>
              </a:rPr>
              <a:t>01</a:t>
            </a:r>
          </a:p>
          <a:p>
            <a:pPr algn="l">
              <a:lnSpc>
                <a:spcPts val="5770"/>
              </a:lnSpc>
            </a:pPr>
            <a:r>
              <a:rPr lang="en-US" sz="2899" b="1" spc="130" dirty="0">
                <a:solidFill>
                  <a:srgbClr val="4DBF38"/>
                </a:solidFill>
                <a:latin typeface="Montserrat Classic Bold"/>
                <a:ea typeface="Montserrat Classic Bold"/>
                <a:cs typeface="Montserrat Classic Bold"/>
                <a:sym typeface="Montserrat Classic Bold"/>
              </a:rPr>
              <a:t>02</a:t>
            </a:r>
          </a:p>
          <a:p>
            <a:pPr algn="l">
              <a:lnSpc>
                <a:spcPts val="5770"/>
              </a:lnSpc>
            </a:pPr>
            <a:r>
              <a:rPr lang="en-US" sz="2899" b="1" spc="130" dirty="0">
                <a:solidFill>
                  <a:srgbClr val="4DBF38"/>
                </a:solidFill>
                <a:latin typeface="Montserrat Classic Bold"/>
                <a:ea typeface="Montserrat Classic Bold"/>
                <a:cs typeface="Montserrat Classic Bold"/>
                <a:sym typeface="Montserrat Classic Bold"/>
              </a:rPr>
              <a:t>03</a:t>
            </a:r>
          </a:p>
          <a:p>
            <a:pPr algn="l">
              <a:lnSpc>
                <a:spcPts val="5770"/>
              </a:lnSpc>
            </a:pPr>
            <a:r>
              <a:rPr lang="en-US" sz="2899" b="1" spc="130" dirty="0">
                <a:solidFill>
                  <a:srgbClr val="4DBF38"/>
                </a:solidFill>
                <a:latin typeface="Montserrat Classic Bold"/>
                <a:ea typeface="Montserrat Classic Bold"/>
                <a:cs typeface="Montserrat Classic Bold"/>
                <a:sym typeface="Montserrat Classic Bold"/>
              </a:rPr>
              <a:t>04</a:t>
            </a:r>
          </a:p>
        </p:txBody>
      </p:sp>
      <p:sp>
        <p:nvSpPr>
          <p:cNvPr id="16" name="AutoShape 16"/>
          <p:cNvSpPr/>
          <p:nvPr/>
        </p:nvSpPr>
        <p:spPr>
          <a:xfrm flipV="1">
            <a:off x="4495800" y="3543300"/>
            <a:ext cx="0" cy="2648732"/>
          </a:xfrm>
          <a:prstGeom prst="line">
            <a:avLst/>
          </a:prstGeom>
          <a:ln w="38100" cap="flat">
            <a:solidFill>
              <a:srgbClr val="052A47"/>
            </a:solidFill>
            <a:prstDash val="solid"/>
            <a:headEnd type="none" w="sm" len="sm"/>
            <a:tailEnd type="none" w="sm" len="sm"/>
          </a:ln>
        </p:spPr>
        <p:txBody>
          <a:bodyPr/>
          <a:lstStyle/>
          <a:p>
            <a:endParaRPr lang="en-IN"/>
          </a:p>
        </p:txBody>
      </p:sp>
      <p:sp>
        <p:nvSpPr>
          <p:cNvPr id="17" name="Slide Number Placeholder 16">
            <a:extLst>
              <a:ext uri="{FF2B5EF4-FFF2-40B4-BE49-F238E27FC236}">
                <a16:creationId xmlns:a16="http://schemas.microsoft.com/office/drawing/2014/main" id="{F23A203D-C664-C309-EBEA-DF28C004541F}"/>
              </a:ext>
            </a:extLst>
          </p:cNvPr>
          <p:cNvSpPr>
            <a:spLocks noGrp="1"/>
          </p:cNvSpPr>
          <p:nvPr>
            <p:ph type="sldNum" sz="quarter" idx="12"/>
          </p:nvPr>
        </p:nvSpPr>
        <p:spPr>
          <a:xfrm>
            <a:off x="15240000" y="8893175"/>
            <a:ext cx="2133600" cy="365125"/>
          </a:xfrm>
        </p:spPr>
        <p:txBody>
          <a:bodyPr/>
          <a:lstStyle/>
          <a:p>
            <a:fld id="{B6F15528-21DE-4FAA-801E-634DDDAF4B2B}" type="slidenum">
              <a:rPr lang="en-US" sz="2800" b="1" smtClean="0">
                <a:solidFill>
                  <a:schemeClr val="bg1"/>
                </a:solidFill>
              </a:rPr>
              <a:pPr/>
              <a:t>2</a:t>
            </a:fld>
            <a:endParaRPr lang="en-US" sz="2800" b="1" dirty="0">
              <a:solidFill>
                <a:schemeClr val="bg1"/>
              </a:solidFill>
            </a:endParaRPr>
          </a:p>
        </p:txBody>
      </p:sp>
      <p:pic>
        <p:nvPicPr>
          <p:cNvPr id="18" name="Picture 17" descr="A close up of a logo&#10;&#10;Description automatically generated">
            <a:extLst>
              <a:ext uri="{FF2B5EF4-FFF2-40B4-BE49-F238E27FC236}">
                <a16:creationId xmlns:a16="http://schemas.microsoft.com/office/drawing/2014/main" id="{619FCA41-242A-E0E1-AB87-0442EBB17BC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38612" y="497327"/>
            <a:ext cx="2383822" cy="87486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9B4D7C8F-6BAC-5021-EDD7-F8E5FB6BC90D}"/>
              </a:ext>
            </a:extLst>
          </p:cNvPr>
          <p:cNvGrpSpPr/>
          <p:nvPr/>
        </p:nvGrpSpPr>
        <p:grpSpPr>
          <a:xfrm rot="-2700000">
            <a:off x="18000354" y="-2219533"/>
            <a:ext cx="6145089" cy="7288971"/>
            <a:chOff x="0" y="0"/>
            <a:chExt cx="1618460" cy="1919729"/>
          </a:xfrm>
        </p:grpSpPr>
        <p:sp>
          <p:nvSpPr>
            <p:cNvPr id="3" name="Freeform 3">
              <a:extLst>
                <a:ext uri="{FF2B5EF4-FFF2-40B4-BE49-F238E27FC236}">
                  <a16:creationId xmlns:a16="http://schemas.microsoft.com/office/drawing/2014/main" id="{6E6206E2-5C98-77C1-7697-627F184CF75E}"/>
                </a:ext>
              </a:extLst>
            </p:cNvPr>
            <p:cNvSpPr/>
            <p:nvPr/>
          </p:nvSpPr>
          <p:spPr>
            <a:xfrm>
              <a:off x="0" y="0"/>
              <a:ext cx="1618460" cy="1919729"/>
            </a:xfrm>
            <a:custGeom>
              <a:avLst/>
              <a:gdLst/>
              <a:ahLst/>
              <a:cxnLst/>
              <a:rect l="l" t="t" r="r" b="b"/>
              <a:pathLst>
                <a:path w="1618460" h="1919729">
                  <a:moveTo>
                    <a:pt x="0" y="0"/>
                  </a:moveTo>
                  <a:lnTo>
                    <a:pt x="1618460" y="0"/>
                  </a:lnTo>
                  <a:lnTo>
                    <a:pt x="1618460" y="1919729"/>
                  </a:lnTo>
                  <a:lnTo>
                    <a:pt x="0" y="1919729"/>
                  </a:lnTo>
                  <a:close/>
                </a:path>
              </a:pathLst>
            </a:custGeom>
            <a:solidFill>
              <a:srgbClr val="052A47"/>
            </a:solidFill>
          </p:spPr>
          <p:txBody>
            <a:bodyPr/>
            <a:lstStyle/>
            <a:p>
              <a:endParaRPr lang="en-IN"/>
            </a:p>
          </p:txBody>
        </p:sp>
        <p:sp>
          <p:nvSpPr>
            <p:cNvPr id="4" name="TextBox 4">
              <a:extLst>
                <a:ext uri="{FF2B5EF4-FFF2-40B4-BE49-F238E27FC236}">
                  <a16:creationId xmlns:a16="http://schemas.microsoft.com/office/drawing/2014/main" id="{9CACB22B-A711-398A-B022-B129E025B128}"/>
                </a:ext>
              </a:extLst>
            </p:cNvPr>
            <p:cNvSpPr txBox="1"/>
            <p:nvPr/>
          </p:nvSpPr>
          <p:spPr>
            <a:xfrm>
              <a:off x="0" y="-47625"/>
              <a:ext cx="1618460" cy="1967354"/>
            </a:xfrm>
            <a:prstGeom prst="rect">
              <a:avLst/>
            </a:prstGeom>
          </p:spPr>
          <p:txBody>
            <a:bodyPr lIns="50800" tIns="50800" rIns="50800" bIns="50800" rtlCol="0" anchor="ctr"/>
            <a:lstStyle/>
            <a:p>
              <a:pPr algn="ctr">
                <a:lnSpc>
                  <a:spcPts val="2659"/>
                </a:lnSpc>
              </a:pPr>
              <a:endParaRPr/>
            </a:p>
          </p:txBody>
        </p:sp>
      </p:grpSp>
      <p:sp>
        <p:nvSpPr>
          <p:cNvPr id="5" name="Freeform 5">
            <a:extLst>
              <a:ext uri="{FF2B5EF4-FFF2-40B4-BE49-F238E27FC236}">
                <a16:creationId xmlns:a16="http://schemas.microsoft.com/office/drawing/2014/main" id="{9FD7F568-E22F-06CF-D38F-92B354AF2752}"/>
              </a:ext>
            </a:extLst>
          </p:cNvPr>
          <p:cNvSpPr/>
          <p:nvPr/>
        </p:nvSpPr>
        <p:spPr>
          <a:xfrm rot="5400000">
            <a:off x="14446583" y="81936"/>
            <a:ext cx="9619282" cy="5963955"/>
          </a:xfrm>
          <a:custGeom>
            <a:avLst/>
            <a:gdLst/>
            <a:ahLst/>
            <a:cxnLst/>
            <a:rect l="l" t="t" r="r" b="b"/>
            <a:pathLst>
              <a:path w="9619282" h="5963955">
                <a:moveTo>
                  <a:pt x="0" y="0"/>
                </a:moveTo>
                <a:lnTo>
                  <a:pt x="9619281" y="0"/>
                </a:lnTo>
                <a:lnTo>
                  <a:pt x="9619281" y="5963955"/>
                </a:lnTo>
                <a:lnTo>
                  <a:pt x="0" y="5963955"/>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IN" dirty="0"/>
          </a:p>
        </p:txBody>
      </p:sp>
      <p:grpSp>
        <p:nvGrpSpPr>
          <p:cNvPr id="6" name="Group 6">
            <a:extLst>
              <a:ext uri="{FF2B5EF4-FFF2-40B4-BE49-F238E27FC236}">
                <a16:creationId xmlns:a16="http://schemas.microsoft.com/office/drawing/2014/main" id="{B0E9FED3-CF93-5C11-0F0E-8D104754A12C}"/>
              </a:ext>
            </a:extLst>
          </p:cNvPr>
          <p:cNvGrpSpPr/>
          <p:nvPr/>
        </p:nvGrpSpPr>
        <p:grpSpPr>
          <a:xfrm rot="8117627">
            <a:off x="-4237433" y="6921440"/>
            <a:ext cx="4145058" cy="4916643"/>
            <a:chOff x="0" y="0"/>
            <a:chExt cx="1618460" cy="1919729"/>
          </a:xfrm>
        </p:grpSpPr>
        <p:sp>
          <p:nvSpPr>
            <p:cNvPr id="7" name="Freeform 7">
              <a:extLst>
                <a:ext uri="{FF2B5EF4-FFF2-40B4-BE49-F238E27FC236}">
                  <a16:creationId xmlns:a16="http://schemas.microsoft.com/office/drawing/2014/main" id="{251CDF62-7E6D-2C32-D797-EDDF15C88EC1}"/>
                </a:ext>
              </a:extLst>
            </p:cNvPr>
            <p:cNvSpPr/>
            <p:nvPr/>
          </p:nvSpPr>
          <p:spPr>
            <a:xfrm>
              <a:off x="0" y="0"/>
              <a:ext cx="1618460" cy="1919729"/>
            </a:xfrm>
            <a:custGeom>
              <a:avLst/>
              <a:gdLst/>
              <a:ahLst/>
              <a:cxnLst/>
              <a:rect l="l" t="t" r="r" b="b"/>
              <a:pathLst>
                <a:path w="1618460" h="1919729">
                  <a:moveTo>
                    <a:pt x="0" y="0"/>
                  </a:moveTo>
                  <a:lnTo>
                    <a:pt x="1618460" y="0"/>
                  </a:lnTo>
                  <a:lnTo>
                    <a:pt x="1618460" y="1919729"/>
                  </a:lnTo>
                  <a:lnTo>
                    <a:pt x="0" y="1919729"/>
                  </a:lnTo>
                  <a:close/>
                </a:path>
              </a:pathLst>
            </a:custGeom>
            <a:solidFill>
              <a:srgbClr val="052A47"/>
            </a:solidFill>
          </p:spPr>
          <p:txBody>
            <a:bodyPr/>
            <a:lstStyle/>
            <a:p>
              <a:endParaRPr lang="en-IN"/>
            </a:p>
          </p:txBody>
        </p:sp>
        <p:sp>
          <p:nvSpPr>
            <p:cNvPr id="8" name="TextBox 8">
              <a:extLst>
                <a:ext uri="{FF2B5EF4-FFF2-40B4-BE49-F238E27FC236}">
                  <a16:creationId xmlns:a16="http://schemas.microsoft.com/office/drawing/2014/main" id="{551026AA-E3A4-1026-79E0-AECF7A0C2DB5}"/>
                </a:ext>
              </a:extLst>
            </p:cNvPr>
            <p:cNvSpPr txBox="1"/>
            <p:nvPr/>
          </p:nvSpPr>
          <p:spPr>
            <a:xfrm>
              <a:off x="0" y="-47625"/>
              <a:ext cx="1618460" cy="1967354"/>
            </a:xfrm>
            <a:prstGeom prst="rect">
              <a:avLst/>
            </a:prstGeom>
          </p:spPr>
          <p:txBody>
            <a:bodyPr lIns="50800" tIns="50800" rIns="50800" bIns="50800" rtlCol="0" anchor="ctr"/>
            <a:lstStyle/>
            <a:p>
              <a:pPr algn="ctr">
                <a:lnSpc>
                  <a:spcPts val="2659"/>
                </a:lnSpc>
              </a:pPr>
              <a:endParaRPr/>
            </a:p>
          </p:txBody>
        </p:sp>
      </p:grpSp>
      <p:sp>
        <p:nvSpPr>
          <p:cNvPr id="9" name="Freeform 9">
            <a:extLst>
              <a:ext uri="{FF2B5EF4-FFF2-40B4-BE49-F238E27FC236}">
                <a16:creationId xmlns:a16="http://schemas.microsoft.com/office/drawing/2014/main" id="{9AAD3586-AF14-DFC8-36C7-1FC7DDA82D8D}"/>
              </a:ext>
            </a:extLst>
          </p:cNvPr>
          <p:cNvSpPr/>
          <p:nvPr/>
        </p:nvSpPr>
        <p:spPr>
          <a:xfrm rot="16217628">
            <a:off x="-4234854" y="6361458"/>
            <a:ext cx="6488511" cy="4022877"/>
          </a:xfrm>
          <a:custGeom>
            <a:avLst/>
            <a:gdLst/>
            <a:ahLst/>
            <a:cxnLst/>
            <a:rect l="l" t="t" r="r" b="b"/>
            <a:pathLst>
              <a:path w="6488511" h="4022877">
                <a:moveTo>
                  <a:pt x="0" y="0"/>
                </a:moveTo>
                <a:lnTo>
                  <a:pt x="6488511" y="0"/>
                </a:lnTo>
                <a:lnTo>
                  <a:pt x="6488511" y="4022877"/>
                </a:lnTo>
                <a:lnTo>
                  <a:pt x="0" y="4022877"/>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IN"/>
          </a:p>
        </p:txBody>
      </p:sp>
      <p:sp>
        <p:nvSpPr>
          <p:cNvPr id="10" name="TextBox 23">
            <a:extLst>
              <a:ext uri="{FF2B5EF4-FFF2-40B4-BE49-F238E27FC236}">
                <a16:creationId xmlns:a16="http://schemas.microsoft.com/office/drawing/2014/main" id="{1140CBEF-9F23-1AD7-3444-6DB0BE946B1D}"/>
              </a:ext>
            </a:extLst>
          </p:cNvPr>
          <p:cNvSpPr txBox="1"/>
          <p:nvPr/>
        </p:nvSpPr>
        <p:spPr>
          <a:xfrm>
            <a:off x="3947544" y="7873555"/>
            <a:ext cx="2194861" cy="339067"/>
          </a:xfrm>
          <a:prstGeom prst="rect">
            <a:avLst/>
          </a:prstGeom>
        </p:spPr>
        <p:txBody>
          <a:bodyPr lIns="0" tIns="0" rIns="0" bIns="0" rtlCol="0" anchor="t">
            <a:spAutoFit/>
          </a:bodyPr>
          <a:lstStyle/>
          <a:p>
            <a:pPr algn="ctr">
              <a:lnSpc>
                <a:spcPts val="2884"/>
              </a:lnSpc>
              <a:spcBef>
                <a:spcPct val="0"/>
              </a:spcBef>
            </a:pPr>
            <a:r>
              <a:rPr lang="en-US" sz="2060" dirty="0">
                <a:solidFill>
                  <a:srgbClr val="FFFBFB"/>
                </a:solidFill>
                <a:latin typeface="Arimo"/>
                <a:ea typeface="Arimo"/>
                <a:cs typeface="Arimo"/>
                <a:sym typeface="Arimo"/>
              </a:rPr>
              <a:t> </a:t>
            </a:r>
          </a:p>
        </p:txBody>
      </p:sp>
      <p:sp>
        <p:nvSpPr>
          <p:cNvPr id="11" name="TextBox 28">
            <a:extLst>
              <a:ext uri="{FF2B5EF4-FFF2-40B4-BE49-F238E27FC236}">
                <a16:creationId xmlns:a16="http://schemas.microsoft.com/office/drawing/2014/main" id="{25D92A0E-D377-9D66-F6CE-043FACBCE59F}"/>
              </a:ext>
            </a:extLst>
          </p:cNvPr>
          <p:cNvSpPr txBox="1"/>
          <p:nvPr/>
        </p:nvSpPr>
        <p:spPr>
          <a:xfrm>
            <a:off x="4419600" y="399345"/>
            <a:ext cx="11100030" cy="1391663"/>
          </a:xfrm>
          <a:prstGeom prst="rect">
            <a:avLst/>
          </a:prstGeom>
        </p:spPr>
        <p:txBody>
          <a:bodyPr wrap="square" lIns="0" tIns="0" rIns="0" bIns="0" rtlCol="0" anchor="t">
            <a:spAutoFit/>
          </a:bodyPr>
          <a:lstStyle/>
          <a:p>
            <a:pPr marL="0" lvl="0" indent="0" algn="ctr">
              <a:lnSpc>
                <a:spcPts val="12389"/>
              </a:lnSpc>
              <a:spcBef>
                <a:spcPct val="0"/>
              </a:spcBef>
            </a:pPr>
            <a:r>
              <a:rPr lang="en-US" sz="6600" b="1" spc="371" dirty="0">
                <a:solidFill>
                  <a:srgbClr val="2A2E3A"/>
                </a:solidFill>
                <a:latin typeface="Montserrat Classic Bold"/>
                <a:ea typeface="Montserrat Classic Bold"/>
                <a:cs typeface="Montserrat Classic Bold"/>
                <a:sym typeface="Montserrat Classic Bold"/>
              </a:rPr>
              <a:t>What is Git ?</a:t>
            </a:r>
          </a:p>
        </p:txBody>
      </p:sp>
      <p:pic>
        <p:nvPicPr>
          <p:cNvPr id="12" name="Picture 11" descr="A close up of a logo&#10;&#10;Description automatically generated">
            <a:extLst>
              <a:ext uri="{FF2B5EF4-FFF2-40B4-BE49-F238E27FC236}">
                <a16:creationId xmlns:a16="http://schemas.microsoft.com/office/drawing/2014/main" id="{83BB2B43-C2F7-EEAE-F041-A0733F164FB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200" y="399345"/>
            <a:ext cx="2383822" cy="874863"/>
          </a:xfrm>
          <a:prstGeom prst="rect">
            <a:avLst/>
          </a:prstGeom>
        </p:spPr>
      </p:pic>
      <p:sp>
        <p:nvSpPr>
          <p:cNvPr id="14" name="TextBox 13">
            <a:extLst>
              <a:ext uri="{FF2B5EF4-FFF2-40B4-BE49-F238E27FC236}">
                <a16:creationId xmlns:a16="http://schemas.microsoft.com/office/drawing/2014/main" id="{9221F614-5A61-68BD-16CB-DBC89E724843}"/>
              </a:ext>
            </a:extLst>
          </p:cNvPr>
          <p:cNvSpPr txBox="1"/>
          <p:nvPr/>
        </p:nvSpPr>
        <p:spPr>
          <a:xfrm>
            <a:off x="914400" y="2324100"/>
            <a:ext cx="14605230" cy="1200329"/>
          </a:xfrm>
          <a:prstGeom prst="rect">
            <a:avLst/>
          </a:prstGeom>
          <a:noFill/>
        </p:spPr>
        <p:txBody>
          <a:bodyPr wrap="square" rtlCol="0">
            <a:spAutoFit/>
          </a:bodyPr>
          <a:lstStyle/>
          <a:p>
            <a:r>
              <a:rPr lang="en-US" sz="3600" b="1" dirty="0">
                <a:latin typeface="Montserrat Classic" panose="020B0604020202020204" charset="0"/>
              </a:rPr>
              <a:t>Definition</a:t>
            </a:r>
            <a:r>
              <a:rPr lang="en-US" sz="3600" dirty="0">
                <a:latin typeface="Montserrat Classic" panose="020B0604020202020204" charset="0"/>
              </a:rPr>
              <a:t> : </a:t>
            </a:r>
            <a:r>
              <a:rPr lang="en-US" sz="3600" dirty="0"/>
              <a:t>Git is a distributed version control system created by Linus Torvalds in 2005. </a:t>
            </a:r>
            <a:endParaRPr lang="en-IN" sz="3600" dirty="0"/>
          </a:p>
        </p:txBody>
      </p:sp>
      <p:sp>
        <p:nvSpPr>
          <p:cNvPr id="15" name="TextBox 14">
            <a:extLst>
              <a:ext uri="{FF2B5EF4-FFF2-40B4-BE49-F238E27FC236}">
                <a16:creationId xmlns:a16="http://schemas.microsoft.com/office/drawing/2014/main" id="{377A74F4-608A-46E7-61AA-AA70832EDFC8}"/>
              </a:ext>
            </a:extLst>
          </p:cNvPr>
          <p:cNvSpPr txBox="1"/>
          <p:nvPr/>
        </p:nvSpPr>
        <p:spPr>
          <a:xfrm>
            <a:off x="1027722" y="3496333"/>
            <a:ext cx="16230600" cy="6635278"/>
          </a:xfrm>
          <a:prstGeom prst="rect">
            <a:avLst/>
          </a:prstGeom>
          <a:noFill/>
        </p:spPr>
        <p:txBody>
          <a:bodyPr wrap="square" rtlCol="0">
            <a:spAutoFit/>
          </a:bodyPr>
          <a:lstStyle/>
          <a:p>
            <a:pPr>
              <a:lnSpc>
                <a:spcPct val="150000"/>
              </a:lnSpc>
            </a:pPr>
            <a:r>
              <a:rPr lang="en-IN" sz="3200" b="1" i="0" dirty="0">
                <a:effectLst/>
                <a:latin typeface="Montserrat Classic" panose="020B0604020202020204" charset="0"/>
              </a:rPr>
              <a:t>Key Concepts in Git :</a:t>
            </a:r>
          </a:p>
          <a:p>
            <a:pPr marL="457200" indent="-457200">
              <a:lnSpc>
                <a:spcPct val="150000"/>
              </a:lnSpc>
              <a:buFont typeface="Wingdings" panose="05000000000000000000" pitchFamily="2" charset="2"/>
              <a:buChar char="v"/>
            </a:pPr>
            <a:r>
              <a:rPr lang="en-IN" sz="3200" b="1" dirty="0">
                <a:latin typeface="Montserrat Classic" panose="020B0604020202020204" charset="0"/>
              </a:rPr>
              <a:t> </a:t>
            </a:r>
            <a:r>
              <a:rPr lang="en-US" sz="3200" b="1" dirty="0">
                <a:latin typeface="Montserrat Classic" panose="020B0604020202020204" charset="0"/>
              </a:rPr>
              <a:t>Repository: </a:t>
            </a:r>
            <a:r>
              <a:rPr lang="en-US" sz="3200" dirty="0"/>
              <a:t>A directory which tracks all changes.</a:t>
            </a:r>
          </a:p>
          <a:p>
            <a:pPr marL="457200" indent="-457200">
              <a:lnSpc>
                <a:spcPct val="150000"/>
              </a:lnSpc>
              <a:buFont typeface="Wingdings" panose="05000000000000000000" pitchFamily="2" charset="2"/>
              <a:buChar char="v"/>
            </a:pPr>
            <a:r>
              <a:rPr lang="en-US" sz="3200" b="1" dirty="0">
                <a:latin typeface="Montserrat Classic" panose="020B0604020202020204" charset="0"/>
              </a:rPr>
              <a:t>Commit</a:t>
            </a:r>
            <a:r>
              <a:rPr lang="en-US" sz="3200" dirty="0"/>
              <a:t>: A snapshot of your repository at a specific point in time</a:t>
            </a:r>
            <a:r>
              <a:rPr lang="en-US" sz="3200" b="1" dirty="0">
                <a:latin typeface="Montserrat Classic" panose="020B0604020202020204" charset="0"/>
              </a:rPr>
              <a:t>.</a:t>
            </a:r>
          </a:p>
          <a:p>
            <a:pPr marL="457200" indent="-457200">
              <a:lnSpc>
                <a:spcPct val="150000"/>
              </a:lnSpc>
              <a:buFont typeface="Wingdings" panose="05000000000000000000" pitchFamily="2" charset="2"/>
              <a:buChar char="v"/>
            </a:pPr>
            <a:r>
              <a:rPr lang="en-US" sz="3200" b="1" dirty="0">
                <a:latin typeface="Montserrat Classic" panose="020B0604020202020204" charset="0"/>
              </a:rPr>
              <a:t>Branch: </a:t>
            </a:r>
            <a:r>
              <a:rPr lang="en-US" sz="3200" dirty="0"/>
              <a:t>Independent line of development.</a:t>
            </a:r>
          </a:p>
          <a:p>
            <a:pPr marL="457200" indent="-457200">
              <a:lnSpc>
                <a:spcPct val="150000"/>
              </a:lnSpc>
              <a:buFont typeface="Wingdings" panose="05000000000000000000" pitchFamily="2" charset="2"/>
              <a:buChar char="v"/>
            </a:pPr>
            <a:r>
              <a:rPr lang="en-US" sz="3200" b="1" dirty="0">
                <a:latin typeface="Montserrat Classic" panose="020B0604020202020204" charset="0"/>
              </a:rPr>
              <a:t>Merge: </a:t>
            </a:r>
            <a:r>
              <a:rPr lang="en-US" sz="3200" dirty="0"/>
              <a:t>Bringing changes from one branch into another.</a:t>
            </a:r>
          </a:p>
          <a:p>
            <a:pPr marL="457200" indent="-457200">
              <a:lnSpc>
                <a:spcPct val="150000"/>
              </a:lnSpc>
              <a:buFont typeface="Wingdings" panose="05000000000000000000" pitchFamily="2" charset="2"/>
              <a:buChar char="v"/>
            </a:pPr>
            <a:r>
              <a:rPr lang="en-US" sz="3200" b="1" dirty="0">
                <a:latin typeface="Montserrat Classic" panose="020B0604020202020204" charset="0"/>
              </a:rPr>
              <a:t>Clone: </a:t>
            </a:r>
            <a:r>
              <a:rPr lang="en-US" sz="3200" dirty="0"/>
              <a:t>Copy of a Git repository</a:t>
            </a:r>
            <a:r>
              <a:rPr lang="en-US" sz="3200" b="1" dirty="0">
                <a:latin typeface="Montserrat Classic" panose="020B0604020202020204" charset="0"/>
              </a:rPr>
              <a:t>.</a:t>
            </a:r>
          </a:p>
          <a:p>
            <a:pPr marL="457200" indent="-457200">
              <a:lnSpc>
                <a:spcPct val="150000"/>
              </a:lnSpc>
              <a:buFont typeface="Wingdings" panose="05000000000000000000" pitchFamily="2" charset="2"/>
              <a:buChar char="v"/>
            </a:pPr>
            <a:r>
              <a:rPr lang="en-US" sz="3200" b="1" dirty="0">
                <a:latin typeface="Montserrat Classic" panose="020B0604020202020204" charset="0"/>
              </a:rPr>
              <a:t>Pull: </a:t>
            </a:r>
            <a:r>
              <a:rPr lang="en-US" sz="3200" dirty="0"/>
              <a:t>Fetching changes from a remote repository and merging them into the current branch.</a:t>
            </a:r>
          </a:p>
          <a:p>
            <a:pPr marL="457200" indent="-457200">
              <a:lnSpc>
                <a:spcPct val="150000"/>
              </a:lnSpc>
              <a:buFont typeface="Wingdings" panose="05000000000000000000" pitchFamily="2" charset="2"/>
              <a:buChar char="v"/>
            </a:pPr>
            <a:r>
              <a:rPr lang="en-US" sz="3200" b="1" dirty="0">
                <a:latin typeface="Montserrat Classic" panose="020B0604020202020204" charset="0"/>
              </a:rPr>
              <a:t>Push: </a:t>
            </a:r>
            <a:r>
              <a:rPr lang="en-US" sz="3200" dirty="0"/>
              <a:t>Sending committed changes to a remote repository.</a:t>
            </a:r>
            <a:endParaRPr lang="en-IN" sz="3200" i="0" dirty="0">
              <a:effectLst/>
            </a:endParaRPr>
          </a:p>
          <a:p>
            <a:pPr>
              <a:lnSpc>
                <a:spcPct val="150000"/>
              </a:lnSpc>
            </a:pPr>
            <a:endParaRPr lang="en-IN" sz="3200" dirty="0">
              <a:latin typeface="Montserrat Classic" panose="020B0604020202020204" charset="0"/>
            </a:endParaRPr>
          </a:p>
        </p:txBody>
      </p:sp>
      <p:sp>
        <p:nvSpPr>
          <p:cNvPr id="16" name="Slide Number Placeholder 15">
            <a:extLst>
              <a:ext uri="{FF2B5EF4-FFF2-40B4-BE49-F238E27FC236}">
                <a16:creationId xmlns:a16="http://schemas.microsoft.com/office/drawing/2014/main" id="{E453EC8E-7255-8890-B5D6-46E3F8C3D0F9}"/>
              </a:ext>
            </a:extLst>
          </p:cNvPr>
          <p:cNvSpPr>
            <a:spLocks noGrp="1"/>
          </p:cNvSpPr>
          <p:nvPr>
            <p:ph type="sldNum" sz="quarter" idx="12"/>
          </p:nvPr>
        </p:nvSpPr>
        <p:spPr>
          <a:xfrm>
            <a:off x="15256441" y="9426740"/>
            <a:ext cx="2133600" cy="365125"/>
          </a:xfrm>
        </p:spPr>
        <p:txBody>
          <a:bodyPr/>
          <a:lstStyle/>
          <a:p>
            <a:fld id="{B6F15528-21DE-4FAA-801E-634DDDAF4B2B}" type="slidenum">
              <a:rPr lang="en-US" sz="2800" smtClean="0">
                <a:solidFill>
                  <a:schemeClr val="tx1"/>
                </a:solidFill>
              </a:rPr>
              <a:pPr/>
              <a:t>3</a:t>
            </a:fld>
            <a:endParaRPr lang="en-US" sz="2800" dirty="0">
              <a:solidFill>
                <a:schemeClr val="tx1"/>
              </a:solidFill>
            </a:endParaRPr>
          </a:p>
        </p:txBody>
      </p:sp>
    </p:spTree>
    <p:extLst>
      <p:ext uri="{BB962C8B-B14F-4D97-AF65-F5344CB8AC3E}">
        <p14:creationId xmlns:p14="http://schemas.microsoft.com/office/powerpoint/2010/main" val="1580831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Freeform 2"/>
          <p:cNvSpPr/>
          <p:nvPr/>
        </p:nvSpPr>
        <p:spPr>
          <a:xfrm rot="-10019606">
            <a:off x="13580842" y="-1136129"/>
            <a:ext cx="3889773" cy="12559257"/>
          </a:xfrm>
          <a:custGeom>
            <a:avLst/>
            <a:gdLst/>
            <a:ahLst/>
            <a:cxnLst/>
            <a:rect l="l" t="t" r="r" b="b"/>
            <a:pathLst>
              <a:path w="3889773" h="12559257">
                <a:moveTo>
                  <a:pt x="0" y="0"/>
                </a:moveTo>
                <a:lnTo>
                  <a:pt x="3889773" y="0"/>
                </a:lnTo>
                <a:lnTo>
                  <a:pt x="3889773" y="12559258"/>
                </a:lnTo>
                <a:lnTo>
                  <a:pt x="0" y="12559258"/>
                </a:lnTo>
                <a:lnTo>
                  <a:pt x="0" y="0"/>
                </a:lnTo>
                <a:close/>
              </a:path>
            </a:pathLst>
          </a:custGeom>
          <a:blipFill>
            <a:blip r:embed="rId2">
              <a:extLst>
                <a:ext uri="{96DAC541-7B7A-43D3-8B79-37D633B846F1}">
                  <asvg:svgBlip xmlns:asvg="http://schemas.microsoft.com/office/drawing/2016/SVG/main" r:embed="rId3"/>
                </a:ext>
              </a:extLst>
            </a:blip>
            <a:stretch>
              <a:fillRect l="-525794" t="-40822" b="-52994"/>
            </a:stretch>
          </a:blipFill>
        </p:spPr>
        <p:txBody>
          <a:bodyPr/>
          <a:lstStyle/>
          <a:p>
            <a:endParaRPr lang="en-IN"/>
          </a:p>
        </p:txBody>
      </p:sp>
      <p:sp>
        <p:nvSpPr>
          <p:cNvPr id="5" name="TextBox 5"/>
          <p:cNvSpPr txBox="1"/>
          <p:nvPr/>
        </p:nvSpPr>
        <p:spPr>
          <a:xfrm>
            <a:off x="1536274" y="1957670"/>
            <a:ext cx="12305039" cy="6793335"/>
          </a:xfrm>
          <a:prstGeom prst="rect">
            <a:avLst/>
          </a:prstGeom>
        </p:spPr>
        <p:txBody>
          <a:bodyPr wrap="square" lIns="0" tIns="0" rIns="0" bIns="0" rtlCol="0" anchor="t">
            <a:spAutoFit/>
          </a:bodyPr>
          <a:lstStyle/>
          <a:p>
            <a:pPr marL="0" lvl="0" indent="0">
              <a:lnSpc>
                <a:spcPts val="4059"/>
              </a:lnSpc>
              <a:spcBef>
                <a:spcPct val="0"/>
              </a:spcBef>
            </a:pPr>
            <a:r>
              <a:rPr lang="en-US" sz="2800" u="none" strike="noStrike" spc="130" dirty="0">
                <a:solidFill>
                  <a:srgbClr val="2A2E3A"/>
                </a:solidFill>
                <a:latin typeface="Montserrat Classic"/>
                <a:ea typeface="Montserrat Classic"/>
                <a:cs typeface="Montserrat Classic"/>
                <a:sym typeface="Montserrat Classic"/>
              </a:rPr>
              <a:t>Continuous Integration (CI) and Continuous Deployment/Delivery (CD) are methodologies used in modern software development to automate the integration, testing, and deployment of code.</a:t>
            </a:r>
          </a:p>
          <a:p>
            <a:pPr marL="0" lvl="0" indent="0">
              <a:lnSpc>
                <a:spcPts val="4059"/>
              </a:lnSpc>
              <a:spcBef>
                <a:spcPct val="0"/>
              </a:spcBef>
            </a:pPr>
            <a:endParaRPr lang="en-US" sz="2800" spc="130" dirty="0">
              <a:solidFill>
                <a:srgbClr val="2A2E3A"/>
              </a:solidFill>
              <a:latin typeface="Montserrat Classic"/>
              <a:ea typeface="Montserrat Classic"/>
              <a:cs typeface="Montserrat Classic"/>
              <a:sym typeface="Montserrat Classic"/>
            </a:endParaRPr>
          </a:p>
          <a:p>
            <a:pPr marL="457200" lvl="0" indent="-457200">
              <a:lnSpc>
                <a:spcPts val="4059"/>
              </a:lnSpc>
              <a:spcBef>
                <a:spcPct val="0"/>
              </a:spcBef>
              <a:buFont typeface="Wingdings" panose="05000000000000000000" pitchFamily="2" charset="2"/>
              <a:buChar char="v"/>
            </a:pPr>
            <a:r>
              <a:rPr lang="en-US" sz="2800" dirty="0">
                <a:latin typeface="Montserrat Classic" panose="020B0604020202020204" charset="0"/>
              </a:rPr>
              <a:t>The primary goal of CI/CD pipelines is to</a:t>
            </a:r>
            <a:r>
              <a:rPr lang="en-US" sz="2800" dirty="0"/>
              <a:t>:</a:t>
            </a:r>
          </a:p>
          <a:p>
            <a:pPr marL="457200" lvl="0" indent="-457200">
              <a:lnSpc>
                <a:spcPts val="4059"/>
              </a:lnSpc>
              <a:spcBef>
                <a:spcPct val="0"/>
              </a:spcBef>
              <a:buFont typeface="Wingdings" panose="05000000000000000000" pitchFamily="2" charset="2"/>
              <a:buChar char="v"/>
            </a:pPr>
            <a:endParaRPr lang="en-US" sz="2800" dirty="0"/>
          </a:p>
          <a:p>
            <a:pPr marL="914400" lvl="1" indent="-457200">
              <a:lnSpc>
                <a:spcPts val="4059"/>
              </a:lnSpc>
              <a:spcBef>
                <a:spcPct val="0"/>
              </a:spcBef>
              <a:buFont typeface="Courier New" panose="02070309020205020404" pitchFamily="49" charset="0"/>
              <a:buChar char="o"/>
            </a:pPr>
            <a:r>
              <a:rPr lang="en-US" sz="2800" dirty="0"/>
              <a:t>Streamline the software delivery process .</a:t>
            </a:r>
            <a:endParaRPr lang="en-US" sz="2800" dirty="0">
              <a:latin typeface="Montserrat Classic" panose="020B0604020202020204" charset="0"/>
            </a:endParaRPr>
          </a:p>
          <a:p>
            <a:pPr marL="914400" lvl="1" indent="-457200">
              <a:lnSpc>
                <a:spcPts val="4059"/>
              </a:lnSpc>
              <a:spcBef>
                <a:spcPct val="0"/>
              </a:spcBef>
              <a:buFont typeface="Courier New" panose="02070309020205020404" pitchFamily="49" charset="0"/>
              <a:buChar char="o"/>
            </a:pPr>
            <a:r>
              <a:rPr lang="en-IN" sz="2800" dirty="0"/>
              <a:t>Improve collaboration .</a:t>
            </a:r>
            <a:endParaRPr lang="en-US" sz="2800" dirty="0">
              <a:latin typeface="Montserrat Classic" panose="020B0604020202020204" charset="0"/>
            </a:endParaRPr>
          </a:p>
          <a:p>
            <a:pPr marL="914400" lvl="1" indent="-457200">
              <a:lnSpc>
                <a:spcPts val="4059"/>
              </a:lnSpc>
              <a:spcBef>
                <a:spcPct val="0"/>
              </a:spcBef>
              <a:buFont typeface="Courier New" panose="02070309020205020404" pitchFamily="49" charset="0"/>
              <a:buChar char="o"/>
            </a:pPr>
            <a:r>
              <a:rPr lang="en-US" sz="2800" dirty="0"/>
              <a:t>Accelerate the time needed to deliver software changes to production .</a:t>
            </a:r>
          </a:p>
          <a:p>
            <a:pPr marL="457200" lvl="0" indent="-457200">
              <a:lnSpc>
                <a:spcPts val="4059"/>
              </a:lnSpc>
              <a:spcBef>
                <a:spcPct val="0"/>
              </a:spcBef>
              <a:buFont typeface="Courier New" panose="02070309020205020404" pitchFamily="49" charset="0"/>
              <a:buChar char="o"/>
            </a:pPr>
            <a:endParaRPr lang="en-US" sz="2800" u="none" strike="noStrike" spc="130" dirty="0">
              <a:solidFill>
                <a:srgbClr val="2A2E3A"/>
              </a:solidFill>
              <a:latin typeface="Montserrat Classic"/>
              <a:ea typeface="Montserrat Classic"/>
              <a:cs typeface="Montserrat Classic"/>
              <a:sym typeface="Montserrat Classic"/>
            </a:endParaRPr>
          </a:p>
          <a:p>
            <a:pPr lvl="0">
              <a:lnSpc>
                <a:spcPts val="4059"/>
              </a:lnSpc>
              <a:spcBef>
                <a:spcPct val="0"/>
              </a:spcBef>
            </a:pPr>
            <a:r>
              <a:rPr lang="en-US" sz="2800" dirty="0"/>
              <a:t>  </a:t>
            </a:r>
          </a:p>
          <a:p>
            <a:pPr lvl="0">
              <a:lnSpc>
                <a:spcPts val="4059"/>
              </a:lnSpc>
              <a:spcBef>
                <a:spcPct val="0"/>
              </a:spcBef>
            </a:pPr>
            <a:r>
              <a:rPr lang="en-US" sz="2800" dirty="0"/>
              <a:t>  </a:t>
            </a:r>
            <a:endParaRPr lang="en-US" sz="2800" u="none" strike="noStrike" spc="130" dirty="0">
              <a:solidFill>
                <a:srgbClr val="2A2E3A"/>
              </a:solidFill>
              <a:latin typeface="Montserrat Classic"/>
              <a:ea typeface="Montserrat Classic"/>
              <a:cs typeface="Montserrat Classic"/>
              <a:sym typeface="Montserrat Classic"/>
            </a:endParaRPr>
          </a:p>
        </p:txBody>
      </p:sp>
      <p:sp>
        <p:nvSpPr>
          <p:cNvPr id="6" name="TextBox 6"/>
          <p:cNvSpPr txBox="1"/>
          <p:nvPr/>
        </p:nvSpPr>
        <p:spPr>
          <a:xfrm>
            <a:off x="1550562" y="731145"/>
            <a:ext cx="9215417" cy="1090042"/>
          </a:xfrm>
          <a:prstGeom prst="rect">
            <a:avLst/>
          </a:prstGeom>
        </p:spPr>
        <p:txBody>
          <a:bodyPr lIns="0" tIns="0" rIns="0" bIns="0" rtlCol="0" anchor="t">
            <a:spAutoFit/>
          </a:bodyPr>
          <a:lstStyle/>
          <a:p>
            <a:pPr marL="0" lvl="0" indent="0" algn="l">
              <a:lnSpc>
                <a:spcPts val="8496"/>
              </a:lnSpc>
              <a:spcBef>
                <a:spcPct val="0"/>
              </a:spcBef>
            </a:pPr>
            <a:r>
              <a:rPr lang="en-IN" sz="7200" dirty="0"/>
              <a:t>What is CI/CD?</a:t>
            </a:r>
            <a:endParaRPr lang="en-US" sz="7080" b="1" u="none" strike="noStrike" spc="254" dirty="0">
              <a:solidFill>
                <a:srgbClr val="2A2E3A"/>
              </a:solidFill>
              <a:latin typeface="Montserrat Classic Bold"/>
              <a:ea typeface="Montserrat Classic Bold"/>
              <a:cs typeface="Montserrat Classic Bold"/>
              <a:sym typeface="Montserrat Classic Bold"/>
            </a:endParaRPr>
          </a:p>
        </p:txBody>
      </p:sp>
      <p:grpSp>
        <p:nvGrpSpPr>
          <p:cNvPr id="7" name="Group 7"/>
          <p:cNvGrpSpPr/>
          <p:nvPr/>
        </p:nvGrpSpPr>
        <p:grpSpPr>
          <a:xfrm>
            <a:off x="12411022" y="5331077"/>
            <a:ext cx="2945028" cy="5777885"/>
            <a:chOff x="0" y="0"/>
            <a:chExt cx="406400" cy="797321"/>
          </a:xfrm>
        </p:grpSpPr>
        <p:sp>
          <p:nvSpPr>
            <p:cNvPr id="8" name="Freeform 8"/>
            <p:cNvSpPr/>
            <p:nvPr/>
          </p:nvSpPr>
          <p:spPr>
            <a:xfrm>
              <a:off x="0" y="0"/>
              <a:ext cx="406400" cy="797321"/>
            </a:xfrm>
            <a:custGeom>
              <a:avLst/>
              <a:gdLst/>
              <a:ahLst/>
              <a:cxnLst/>
              <a:rect l="l" t="t" r="r" b="b"/>
              <a:pathLst>
                <a:path w="406400" h="797321">
                  <a:moveTo>
                    <a:pt x="203200" y="0"/>
                  </a:moveTo>
                  <a:lnTo>
                    <a:pt x="406400" y="0"/>
                  </a:lnTo>
                  <a:lnTo>
                    <a:pt x="203200" y="797321"/>
                  </a:lnTo>
                  <a:lnTo>
                    <a:pt x="0" y="797321"/>
                  </a:lnTo>
                  <a:lnTo>
                    <a:pt x="203200" y="0"/>
                  </a:lnTo>
                  <a:close/>
                </a:path>
              </a:pathLst>
            </a:custGeom>
            <a:solidFill>
              <a:srgbClr val="4DBF38"/>
            </a:solidFill>
            <a:ln cap="sq">
              <a:noFill/>
              <a:prstDash val="solid"/>
              <a:miter/>
            </a:ln>
          </p:spPr>
          <p:txBody>
            <a:bodyPr/>
            <a:lstStyle/>
            <a:p>
              <a:endParaRPr lang="en-IN"/>
            </a:p>
          </p:txBody>
        </p:sp>
        <p:sp>
          <p:nvSpPr>
            <p:cNvPr id="9" name="TextBox 9"/>
            <p:cNvSpPr txBox="1"/>
            <p:nvPr/>
          </p:nvSpPr>
          <p:spPr>
            <a:xfrm>
              <a:off x="101600" y="-47625"/>
              <a:ext cx="203200" cy="844946"/>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0" name="Group 10"/>
          <p:cNvGrpSpPr/>
          <p:nvPr/>
        </p:nvGrpSpPr>
        <p:grpSpPr>
          <a:xfrm>
            <a:off x="-1371921" y="-634385"/>
            <a:ext cx="2743842" cy="5383177"/>
            <a:chOff x="0" y="0"/>
            <a:chExt cx="406400" cy="797321"/>
          </a:xfrm>
        </p:grpSpPr>
        <p:sp>
          <p:nvSpPr>
            <p:cNvPr id="11" name="Freeform 11"/>
            <p:cNvSpPr/>
            <p:nvPr/>
          </p:nvSpPr>
          <p:spPr>
            <a:xfrm>
              <a:off x="0" y="0"/>
              <a:ext cx="406400" cy="797321"/>
            </a:xfrm>
            <a:custGeom>
              <a:avLst/>
              <a:gdLst/>
              <a:ahLst/>
              <a:cxnLst/>
              <a:rect l="l" t="t" r="r" b="b"/>
              <a:pathLst>
                <a:path w="406400" h="797321">
                  <a:moveTo>
                    <a:pt x="203200" y="0"/>
                  </a:moveTo>
                  <a:lnTo>
                    <a:pt x="406400" y="0"/>
                  </a:lnTo>
                  <a:lnTo>
                    <a:pt x="203200" y="797321"/>
                  </a:lnTo>
                  <a:lnTo>
                    <a:pt x="0" y="797321"/>
                  </a:lnTo>
                  <a:lnTo>
                    <a:pt x="203200" y="0"/>
                  </a:lnTo>
                  <a:close/>
                </a:path>
              </a:pathLst>
            </a:custGeom>
            <a:solidFill>
              <a:srgbClr val="80D12A"/>
            </a:solidFill>
            <a:ln cap="sq">
              <a:noFill/>
              <a:prstDash val="solid"/>
              <a:miter/>
            </a:ln>
          </p:spPr>
          <p:txBody>
            <a:bodyPr/>
            <a:lstStyle/>
            <a:p>
              <a:endParaRPr lang="en-IN"/>
            </a:p>
          </p:txBody>
        </p:sp>
        <p:sp>
          <p:nvSpPr>
            <p:cNvPr id="12" name="TextBox 12"/>
            <p:cNvSpPr txBox="1"/>
            <p:nvPr/>
          </p:nvSpPr>
          <p:spPr>
            <a:xfrm>
              <a:off x="101600" y="-47625"/>
              <a:ext cx="203200" cy="844946"/>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3" name="Group 13"/>
          <p:cNvGrpSpPr/>
          <p:nvPr/>
        </p:nvGrpSpPr>
        <p:grpSpPr>
          <a:xfrm>
            <a:off x="15356049" y="-373209"/>
            <a:ext cx="714563" cy="1401909"/>
            <a:chOff x="0" y="0"/>
            <a:chExt cx="406400" cy="797321"/>
          </a:xfrm>
        </p:grpSpPr>
        <p:sp>
          <p:nvSpPr>
            <p:cNvPr id="14" name="Freeform 14"/>
            <p:cNvSpPr/>
            <p:nvPr/>
          </p:nvSpPr>
          <p:spPr>
            <a:xfrm>
              <a:off x="0" y="0"/>
              <a:ext cx="406400" cy="797321"/>
            </a:xfrm>
            <a:custGeom>
              <a:avLst/>
              <a:gdLst/>
              <a:ahLst/>
              <a:cxnLst/>
              <a:rect l="l" t="t" r="r" b="b"/>
              <a:pathLst>
                <a:path w="406400" h="797321">
                  <a:moveTo>
                    <a:pt x="203200" y="0"/>
                  </a:moveTo>
                  <a:lnTo>
                    <a:pt x="406400" y="0"/>
                  </a:lnTo>
                  <a:lnTo>
                    <a:pt x="203200" y="797321"/>
                  </a:lnTo>
                  <a:lnTo>
                    <a:pt x="0" y="797321"/>
                  </a:lnTo>
                  <a:lnTo>
                    <a:pt x="203200" y="0"/>
                  </a:lnTo>
                  <a:close/>
                </a:path>
              </a:pathLst>
            </a:custGeom>
            <a:solidFill>
              <a:srgbClr val="80D12A"/>
            </a:solidFill>
            <a:ln cap="sq">
              <a:noFill/>
              <a:prstDash val="solid"/>
              <a:miter/>
            </a:ln>
          </p:spPr>
          <p:txBody>
            <a:bodyPr/>
            <a:lstStyle/>
            <a:p>
              <a:endParaRPr lang="en-IN"/>
            </a:p>
          </p:txBody>
        </p:sp>
        <p:sp>
          <p:nvSpPr>
            <p:cNvPr id="15" name="TextBox 15"/>
            <p:cNvSpPr txBox="1"/>
            <p:nvPr/>
          </p:nvSpPr>
          <p:spPr>
            <a:xfrm>
              <a:off x="101600" y="-47625"/>
              <a:ext cx="203200" cy="844946"/>
            </a:xfrm>
            <a:prstGeom prst="rect">
              <a:avLst/>
            </a:prstGeom>
          </p:spPr>
          <p:txBody>
            <a:bodyPr lIns="50800" tIns="50800" rIns="50800" bIns="50800" rtlCol="0" anchor="ctr"/>
            <a:lstStyle/>
            <a:p>
              <a:pPr marL="0" lvl="0" indent="0" algn="ctr">
                <a:lnSpc>
                  <a:spcPts val="2659"/>
                </a:lnSpc>
                <a:spcBef>
                  <a:spcPct val="0"/>
                </a:spcBef>
              </a:pPr>
              <a:endParaRPr/>
            </a:p>
          </p:txBody>
        </p:sp>
      </p:grpSp>
      <p:pic>
        <p:nvPicPr>
          <p:cNvPr id="17" name="Picture 16" descr="A diagram of a test&#10;&#10;Description automatically generated">
            <a:extLst>
              <a:ext uri="{FF2B5EF4-FFF2-40B4-BE49-F238E27FC236}">
                <a16:creationId xmlns:a16="http://schemas.microsoft.com/office/drawing/2014/main" id="{FF0376D4-2959-5690-E88C-D07F460EFB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6567" y="7555532"/>
            <a:ext cx="8756608" cy="2374452"/>
          </a:xfrm>
          <a:prstGeom prst="rect">
            <a:avLst/>
          </a:prstGeom>
        </p:spPr>
      </p:pic>
      <p:sp>
        <p:nvSpPr>
          <p:cNvPr id="16" name="Slide Number Placeholder 15">
            <a:extLst>
              <a:ext uri="{FF2B5EF4-FFF2-40B4-BE49-F238E27FC236}">
                <a16:creationId xmlns:a16="http://schemas.microsoft.com/office/drawing/2014/main" id="{E3C04D6A-B827-F329-D8C5-E2CC6B13E9D2}"/>
              </a:ext>
            </a:extLst>
          </p:cNvPr>
          <p:cNvSpPr>
            <a:spLocks noGrp="1"/>
          </p:cNvSpPr>
          <p:nvPr>
            <p:ph type="sldNum" sz="quarter" idx="12"/>
          </p:nvPr>
        </p:nvSpPr>
        <p:spPr>
          <a:xfrm>
            <a:off x="14681757" y="9258300"/>
            <a:ext cx="2133600" cy="365125"/>
          </a:xfrm>
        </p:spPr>
        <p:txBody>
          <a:bodyPr/>
          <a:lstStyle/>
          <a:p>
            <a:fld id="{B6F15528-21DE-4FAA-801E-634DDDAF4B2B}" type="slidenum">
              <a:rPr lang="en-US" sz="2800" smtClean="0">
                <a:solidFill>
                  <a:schemeClr val="bg1"/>
                </a:solidFill>
              </a:rPr>
              <a:pPr/>
              <a:t>4</a:t>
            </a:fld>
            <a:endParaRPr lang="en-US" sz="2800" dirty="0">
              <a:solidFill>
                <a:schemeClr val="bg1"/>
              </a:solidFill>
            </a:endParaRPr>
          </a:p>
        </p:txBody>
      </p:sp>
      <p:pic>
        <p:nvPicPr>
          <p:cNvPr id="18" name="Picture 17" descr="A close up of a logo&#10;&#10;Description automatically generated">
            <a:extLst>
              <a:ext uri="{FF2B5EF4-FFF2-40B4-BE49-F238E27FC236}">
                <a16:creationId xmlns:a16="http://schemas.microsoft.com/office/drawing/2014/main" id="{17B867D6-E884-BBC5-EFA6-E18CA99CA9A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061548" y="247626"/>
            <a:ext cx="2383822" cy="87486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3660443"/>
            <a:chOff x="0" y="0"/>
            <a:chExt cx="4816593" cy="1067651"/>
          </a:xfrm>
        </p:grpSpPr>
        <p:sp>
          <p:nvSpPr>
            <p:cNvPr id="3" name="Freeform 3"/>
            <p:cNvSpPr/>
            <p:nvPr/>
          </p:nvSpPr>
          <p:spPr>
            <a:xfrm>
              <a:off x="0" y="0"/>
              <a:ext cx="4816592" cy="1067651"/>
            </a:xfrm>
            <a:custGeom>
              <a:avLst/>
              <a:gdLst/>
              <a:ahLst/>
              <a:cxnLst/>
              <a:rect l="l" t="t" r="r" b="b"/>
              <a:pathLst>
                <a:path w="4816592" h="1067651">
                  <a:moveTo>
                    <a:pt x="0" y="0"/>
                  </a:moveTo>
                  <a:lnTo>
                    <a:pt x="4816592" y="0"/>
                  </a:lnTo>
                  <a:lnTo>
                    <a:pt x="4816592" y="1067651"/>
                  </a:lnTo>
                  <a:lnTo>
                    <a:pt x="0" y="1067651"/>
                  </a:lnTo>
                  <a:close/>
                </a:path>
              </a:pathLst>
            </a:custGeom>
            <a:solidFill>
              <a:srgbClr val="052A47"/>
            </a:solidFill>
            <a:ln cap="sq">
              <a:noFill/>
              <a:prstDash val="solid"/>
              <a:miter/>
            </a:ln>
          </p:spPr>
          <p:txBody>
            <a:bodyPr/>
            <a:lstStyle/>
            <a:p>
              <a:endParaRPr lang="en-IN"/>
            </a:p>
          </p:txBody>
        </p:sp>
        <p:sp>
          <p:nvSpPr>
            <p:cNvPr id="4" name="TextBox 4"/>
            <p:cNvSpPr txBox="1"/>
            <p:nvPr/>
          </p:nvSpPr>
          <p:spPr>
            <a:xfrm>
              <a:off x="0" y="-47625"/>
              <a:ext cx="4816593" cy="1115276"/>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0" y="0"/>
            <a:ext cx="18288000" cy="3377743"/>
          </a:xfrm>
          <a:custGeom>
            <a:avLst/>
            <a:gdLst/>
            <a:ahLst/>
            <a:cxnLst/>
            <a:rect l="l" t="t" r="r" b="b"/>
            <a:pathLst>
              <a:path w="18288000" h="4053739">
                <a:moveTo>
                  <a:pt x="0" y="0"/>
                </a:moveTo>
                <a:lnTo>
                  <a:pt x="18288000" y="0"/>
                </a:lnTo>
                <a:lnTo>
                  <a:pt x="18288000" y="4053739"/>
                </a:lnTo>
                <a:lnTo>
                  <a:pt x="0" y="4053739"/>
                </a:lnTo>
                <a:lnTo>
                  <a:pt x="0" y="0"/>
                </a:lnTo>
                <a:close/>
              </a:path>
            </a:pathLst>
          </a:custGeom>
          <a:blipFill>
            <a:blip r:embed="rId2">
              <a:alphaModFix amt="19999"/>
            </a:blip>
            <a:stretch>
              <a:fillRect t="-25349" b="-175221"/>
            </a:stretch>
          </a:blipFill>
        </p:spPr>
        <p:txBody>
          <a:bodyPr/>
          <a:lstStyle/>
          <a:p>
            <a:endParaRPr lang="en-IN"/>
          </a:p>
        </p:txBody>
      </p:sp>
      <p:sp>
        <p:nvSpPr>
          <p:cNvPr id="6" name="TextBox 6"/>
          <p:cNvSpPr txBox="1"/>
          <p:nvPr/>
        </p:nvSpPr>
        <p:spPr>
          <a:xfrm>
            <a:off x="517028" y="266397"/>
            <a:ext cx="7578207" cy="3077766"/>
          </a:xfrm>
          <a:prstGeom prst="rect">
            <a:avLst/>
          </a:prstGeom>
        </p:spPr>
        <p:txBody>
          <a:bodyPr lIns="0" tIns="0" rIns="0" bIns="0" rtlCol="0" anchor="t">
            <a:spAutoFit/>
          </a:bodyPr>
          <a:lstStyle/>
          <a:p>
            <a:pPr marL="0" lvl="0" indent="0" algn="l">
              <a:lnSpc>
                <a:spcPts val="8010"/>
              </a:lnSpc>
              <a:spcBef>
                <a:spcPct val="0"/>
              </a:spcBef>
            </a:pPr>
            <a:r>
              <a:rPr lang="en-US" sz="6675" b="1" spc="240" dirty="0">
                <a:solidFill>
                  <a:srgbClr val="FFFBFB"/>
                </a:solidFill>
                <a:latin typeface="Montserrat Classic Bold"/>
                <a:ea typeface="Montserrat Classic Bold"/>
                <a:cs typeface="Montserrat Classic Bold"/>
                <a:sym typeface="Montserrat Classic Bold"/>
              </a:rPr>
              <a:t>Exploration of Continuous Integration (CI)</a:t>
            </a:r>
          </a:p>
        </p:txBody>
      </p:sp>
      <p:sp>
        <p:nvSpPr>
          <p:cNvPr id="7" name="Freeform 7"/>
          <p:cNvSpPr/>
          <p:nvPr/>
        </p:nvSpPr>
        <p:spPr>
          <a:xfrm>
            <a:off x="11125200" y="0"/>
            <a:ext cx="7074744" cy="3660443"/>
          </a:xfrm>
          <a:custGeom>
            <a:avLst/>
            <a:gdLst/>
            <a:ahLst/>
            <a:cxnLst/>
            <a:rect l="l" t="t" r="r" b="b"/>
            <a:pathLst>
              <a:path w="9619282" h="5963955">
                <a:moveTo>
                  <a:pt x="0" y="0"/>
                </a:moveTo>
                <a:lnTo>
                  <a:pt x="9619282" y="0"/>
                </a:lnTo>
                <a:lnTo>
                  <a:pt x="9619282" y="5963954"/>
                </a:lnTo>
                <a:lnTo>
                  <a:pt x="0" y="5963954"/>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IN"/>
          </a:p>
        </p:txBody>
      </p:sp>
      <p:grpSp>
        <p:nvGrpSpPr>
          <p:cNvPr id="8" name="Group 8"/>
          <p:cNvGrpSpPr/>
          <p:nvPr/>
        </p:nvGrpSpPr>
        <p:grpSpPr>
          <a:xfrm>
            <a:off x="7051003" y="4036516"/>
            <a:ext cx="4422781" cy="1184715"/>
            <a:chOff x="0" y="-9525"/>
            <a:chExt cx="827655" cy="152745"/>
          </a:xfrm>
        </p:grpSpPr>
        <p:sp>
          <p:nvSpPr>
            <p:cNvPr id="9" name="Freeform 9"/>
            <p:cNvSpPr/>
            <p:nvPr/>
          </p:nvSpPr>
          <p:spPr>
            <a:xfrm>
              <a:off x="14855" y="-2017"/>
              <a:ext cx="812800" cy="133695"/>
            </a:xfrm>
            <a:custGeom>
              <a:avLst/>
              <a:gdLst/>
              <a:ahLst/>
              <a:cxnLst/>
              <a:rect l="l" t="t" r="r" b="b"/>
              <a:pathLst>
                <a:path w="812800" h="133695">
                  <a:moveTo>
                    <a:pt x="66848" y="0"/>
                  </a:moveTo>
                  <a:lnTo>
                    <a:pt x="745952" y="0"/>
                  </a:lnTo>
                  <a:cubicBezTo>
                    <a:pt x="763682" y="0"/>
                    <a:pt x="780684" y="7043"/>
                    <a:pt x="793221" y="19579"/>
                  </a:cubicBezTo>
                  <a:cubicBezTo>
                    <a:pt x="805757" y="32116"/>
                    <a:pt x="812800" y="49118"/>
                    <a:pt x="812800" y="66848"/>
                  </a:cubicBezTo>
                  <a:lnTo>
                    <a:pt x="812800" y="66848"/>
                  </a:lnTo>
                  <a:cubicBezTo>
                    <a:pt x="812800" y="84577"/>
                    <a:pt x="805757" y="101580"/>
                    <a:pt x="793221" y="114116"/>
                  </a:cubicBezTo>
                  <a:cubicBezTo>
                    <a:pt x="780684" y="126652"/>
                    <a:pt x="763682" y="133695"/>
                    <a:pt x="745952" y="133695"/>
                  </a:cubicBezTo>
                  <a:lnTo>
                    <a:pt x="66848" y="133695"/>
                  </a:lnTo>
                  <a:cubicBezTo>
                    <a:pt x="49118" y="133695"/>
                    <a:pt x="32116" y="126652"/>
                    <a:pt x="19579" y="114116"/>
                  </a:cubicBezTo>
                  <a:cubicBezTo>
                    <a:pt x="7043" y="101580"/>
                    <a:pt x="0" y="84577"/>
                    <a:pt x="0" y="66848"/>
                  </a:cubicBezTo>
                  <a:lnTo>
                    <a:pt x="0" y="66848"/>
                  </a:lnTo>
                  <a:cubicBezTo>
                    <a:pt x="0" y="49118"/>
                    <a:pt x="7043" y="32116"/>
                    <a:pt x="19579" y="19579"/>
                  </a:cubicBezTo>
                  <a:cubicBezTo>
                    <a:pt x="32116" y="7043"/>
                    <a:pt x="49118" y="0"/>
                    <a:pt x="66848" y="0"/>
                  </a:cubicBezTo>
                  <a:close/>
                </a:path>
              </a:pathLst>
            </a:custGeom>
            <a:solidFill>
              <a:srgbClr val="051D40"/>
            </a:solidFill>
          </p:spPr>
          <p:txBody>
            <a:bodyPr/>
            <a:lstStyle/>
            <a:p>
              <a:endParaRPr lang="en-IN"/>
            </a:p>
          </p:txBody>
        </p:sp>
        <p:sp>
          <p:nvSpPr>
            <p:cNvPr id="10" name="TextBox 10"/>
            <p:cNvSpPr txBox="1"/>
            <p:nvPr/>
          </p:nvSpPr>
          <p:spPr>
            <a:xfrm>
              <a:off x="0" y="-9525"/>
              <a:ext cx="812800" cy="152745"/>
            </a:xfrm>
            <a:prstGeom prst="rect">
              <a:avLst/>
            </a:prstGeom>
          </p:spPr>
          <p:txBody>
            <a:bodyPr lIns="50800" tIns="50800" rIns="50800" bIns="50800" rtlCol="0" anchor="ctr"/>
            <a:lstStyle/>
            <a:p>
              <a:pPr algn="ctr">
                <a:lnSpc>
                  <a:spcPts val="2859"/>
                </a:lnSpc>
              </a:pPr>
              <a:r>
                <a:rPr lang="en-US" sz="3200" dirty="0">
                  <a:solidFill>
                    <a:srgbClr val="FFFFFF"/>
                  </a:solidFill>
                  <a:latin typeface="Montserrat Classic"/>
                  <a:ea typeface="Montserrat Classic"/>
                  <a:cs typeface="Montserrat Classic"/>
                  <a:sym typeface="Montserrat Classic"/>
                </a:rPr>
                <a:t>Synchronization</a:t>
              </a:r>
            </a:p>
          </p:txBody>
        </p:sp>
      </p:grpSp>
      <p:grpSp>
        <p:nvGrpSpPr>
          <p:cNvPr id="11" name="Group 11"/>
          <p:cNvGrpSpPr/>
          <p:nvPr/>
        </p:nvGrpSpPr>
        <p:grpSpPr>
          <a:xfrm>
            <a:off x="917580" y="3917399"/>
            <a:ext cx="4335255" cy="1184715"/>
            <a:chOff x="4113" y="-17385"/>
            <a:chExt cx="827152" cy="152745"/>
          </a:xfrm>
        </p:grpSpPr>
        <p:sp>
          <p:nvSpPr>
            <p:cNvPr id="12" name="Freeform 12"/>
            <p:cNvSpPr/>
            <p:nvPr/>
          </p:nvSpPr>
          <p:spPr>
            <a:xfrm>
              <a:off x="18465" y="-7860"/>
              <a:ext cx="812800" cy="133695"/>
            </a:xfrm>
            <a:custGeom>
              <a:avLst/>
              <a:gdLst/>
              <a:ahLst/>
              <a:cxnLst/>
              <a:rect l="l" t="t" r="r" b="b"/>
              <a:pathLst>
                <a:path w="812800" h="133695">
                  <a:moveTo>
                    <a:pt x="66848" y="0"/>
                  </a:moveTo>
                  <a:lnTo>
                    <a:pt x="745952" y="0"/>
                  </a:lnTo>
                  <a:cubicBezTo>
                    <a:pt x="763682" y="0"/>
                    <a:pt x="780684" y="7043"/>
                    <a:pt x="793221" y="19579"/>
                  </a:cubicBezTo>
                  <a:cubicBezTo>
                    <a:pt x="805757" y="32116"/>
                    <a:pt x="812800" y="49118"/>
                    <a:pt x="812800" y="66848"/>
                  </a:cubicBezTo>
                  <a:lnTo>
                    <a:pt x="812800" y="66848"/>
                  </a:lnTo>
                  <a:cubicBezTo>
                    <a:pt x="812800" y="84577"/>
                    <a:pt x="805757" y="101580"/>
                    <a:pt x="793221" y="114116"/>
                  </a:cubicBezTo>
                  <a:cubicBezTo>
                    <a:pt x="780684" y="126652"/>
                    <a:pt x="763682" y="133695"/>
                    <a:pt x="745952" y="133695"/>
                  </a:cubicBezTo>
                  <a:lnTo>
                    <a:pt x="66848" y="133695"/>
                  </a:lnTo>
                  <a:cubicBezTo>
                    <a:pt x="49118" y="133695"/>
                    <a:pt x="32116" y="126652"/>
                    <a:pt x="19579" y="114116"/>
                  </a:cubicBezTo>
                  <a:cubicBezTo>
                    <a:pt x="7043" y="101580"/>
                    <a:pt x="0" y="84577"/>
                    <a:pt x="0" y="66848"/>
                  </a:cubicBezTo>
                  <a:lnTo>
                    <a:pt x="0" y="66848"/>
                  </a:lnTo>
                  <a:cubicBezTo>
                    <a:pt x="0" y="49118"/>
                    <a:pt x="7043" y="32116"/>
                    <a:pt x="19579" y="19579"/>
                  </a:cubicBezTo>
                  <a:cubicBezTo>
                    <a:pt x="32116" y="7043"/>
                    <a:pt x="49118" y="0"/>
                    <a:pt x="66848" y="0"/>
                  </a:cubicBezTo>
                  <a:close/>
                </a:path>
              </a:pathLst>
            </a:custGeom>
            <a:solidFill>
              <a:srgbClr val="051D40"/>
            </a:solidFill>
            <a:ln cap="rnd">
              <a:noFill/>
              <a:prstDash val="solid"/>
              <a:round/>
            </a:ln>
          </p:spPr>
          <p:txBody>
            <a:bodyPr/>
            <a:lstStyle/>
            <a:p>
              <a:r>
                <a:rPr lang="en-US" dirty="0"/>
                <a:t>=</a:t>
              </a:r>
              <a:endParaRPr lang="en-IN" dirty="0"/>
            </a:p>
          </p:txBody>
        </p:sp>
        <p:sp>
          <p:nvSpPr>
            <p:cNvPr id="13" name="TextBox 13"/>
            <p:cNvSpPr txBox="1"/>
            <p:nvPr/>
          </p:nvSpPr>
          <p:spPr>
            <a:xfrm>
              <a:off x="4113" y="-17385"/>
              <a:ext cx="812800" cy="152745"/>
            </a:xfrm>
            <a:prstGeom prst="rect">
              <a:avLst/>
            </a:prstGeom>
          </p:spPr>
          <p:txBody>
            <a:bodyPr lIns="50800" tIns="50800" rIns="50800" bIns="50800" rtlCol="0" anchor="ctr"/>
            <a:lstStyle/>
            <a:p>
              <a:pPr marL="0" lvl="0" indent="0" algn="ctr">
                <a:lnSpc>
                  <a:spcPts val="2859"/>
                </a:lnSpc>
                <a:spcBef>
                  <a:spcPct val="0"/>
                </a:spcBef>
              </a:pPr>
              <a:r>
                <a:rPr lang="en-US" sz="3600" u="none" strike="noStrike" dirty="0">
                  <a:solidFill>
                    <a:srgbClr val="FFFFFF"/>
                  </a:solidFill>
                  <a:latin typeface="Montserrat Classic"/>
                  <a:ea typeface="Montserrat Classic"/>
                  <a:cs typeface="Montserrat Classic"/>
                  <a:sym typeface="Montserrat Classic"/>
                </a:rPr>
                <a:t>Overview</a:t>
              </a:r>
            </a:p>
          </p:txBody>
        </p:sp>
      </p:grpSp>
      <p:sp>
        <p:nvSpPr>
          <p:cNvPr id="16" name="TextBox 16"/>
          <p:cNvSpPr txBox="1"/>
          <p:nvPr/>
        </p:nvSpPr>
        <p:spPr>
          <a:xfrm>
            <a:off x="9506856" y="5812979"/>
            <a:ext cx="3086100" cy="579955"/>
          </a:xfrm>
          <a:prstGeom prst="rect">
            <a:avLst/>
          </a:prstGeom>
        </p:spPr>
        <p:txBody>
          <a:bodyPr lIns="50800" tIns="50800" rIns="50800" bIns="50800" rtlCol="0" anchor="ctr"/>
          <a:lstStyle/>
          <a:p>
            <a:pPr marL="0" lvl="0" indent="0" algn="ctr">
              <a:lnSpc>
                <a:spcPts val="2859"/>
              </a:lnSpc>
              <a:spcBef>
                <a:spcPct val="0"/>
              </a:spcBef>
            </a:pPr>
            <a:r>
              <a:rPr lang="en-US" sz="2199" u="none" strike="noStrike" dirty="0">
                <a:solidFill>
                  <a:srgbClr val="FFFFFF"/>
                </a:solidFill>
                <a:latin typeface="Montserrat Classic"/>
                <a:ea typeface="Montserrat Classic"/>
                <a:cs typeface="Montserrat Classic"/>
                <a:sym typeface="Montserrat Classic"/>
              </a:rPr>
              <a:t>Collaboration</a:t>
            </a:r>
          </a:p>
        </p:txBody>
      </p:sp>
      <p:grpSp>
        <p:nvGrpSpPr>
          <p:cNvPr id="17" name="Group 17"/>
          <p:cNvGrpSpPr/>
          <p:nvPr/>
        </p:nvGrpSpPr>
        <p:grpSpPr>
          <a:xfrm>
            <a:off x="13351332" y="3961230"/>
            <a:ext cx="4343399" cy="1304002"/>
            <a:chOff x="0" y="-4791"/>
            <a:chExt cx="812800" cy="152745"/>
          </a:xfrm>
        </p:grpSpPr>
        <p:sp>
          <p:nvSpPr>
            <p:cNvPr id="18" name="Freeform 18"/>
            <p:cNvSpPr/>
            <p:nvPr/>
          </p:nvSpPr>
          <p:spPr>
            <a:xfrm>
              <a:off x="0" y="0"/>
              <a:ext cx="812800" cy="133695"/>
            </a:xfrm>
            <a:custGeom>
              <a:avLst/>
              <a:gdLst/>
              <a:ahLst/>
              <a:cxnLst/>
              <a:rect l="l" t="t" r="r" b="b"/>
              <a:pathLst>
                <a:path w="812800" h="133695">
                  <a:moveTo>
                    <a:pt x="66848" y="0"/>
                  </a:moveTo>
                  <a:lnTo>
                    <a:pt x="745952" y="0"/>
                  </a:lnTo>
                  <a:cubicBezTo>
                    <a:pt x="763682" y="0"/>
                    <a:pt x="780684" y="7043"/>
                    <a:pt x="793221" y="19579"/>
                  </a:cubicBezTo>
                  <a:cubicBezTo>
                    <a:pt x="805757" y="32116"/>
                    <a:pt x="812800" y="49118"/>
                    <a:pt x="812800" y="66848"/>
                  </a:cubicBezTo>
                  <a:lnTo>
                    <a:pt x="812800" y="66848"/>
                  </a:lnTo>
                  <a:cubicBezTo>
                    <a:pt x="812800" y="84577"/>
                    <a:pt x="805757" y="101580"/>
                    <a:pt x="793221" y="114116"/>
                  </a:cubicBezTo>
                  <a:cubicBezTo>
                    <a:pt x="780684" y="126652"/>
                    <a:pt x="763682" y="133695"/>
                    <a:pt x="745952" y="133695"/>
                  </a:cubicBezTo>
                  <a:lnTo>
                    <a:pt x="66848" y="133695"/>
                  </a:lnTo>
                  <a:cubicBezTo>
                    <a:pt x="49118" y="133695"/>
                    <a:pt x="32116" y="126652"/>
                    <a:pt x="19579" y="114116"/>
                  </a:cubicBezTo>
                  <a:cubicBezTo>
                    <a:pt x="7043" y="101580"/>
                    <a:pt x="0" y="84577"/>
                    <a:pt x="0" y="66848"/>
                  </a:cubicBezTo>
                  <a:lnTo>
                    <a:pt x="0" y="66848"/>
                  </a:lnTo>
                  <a:cubicBezTo>
                    <a:pt x="0" y="49118"/>
                    <a:pt x="7043" y="32116"/>
                    <a:pt x="19579" y="19579"/>
                  </a:cubicBezTo>
                  <a:cubicBezTo>
                    <a:pt x="32116" y="7043"/>
                    <a:pt x="49118" y="0"/>
                    <a:pt x="66848" y="0"/>
                  </a:cubicBezTo>
                  <a:close/>
                </a:path>
              </a:pathLst>
            </a:custGeom>
            <a:solidFill>
              <a:srgbClr val="051D40"/>
            </a:solidFill>
            <a:ln cap="rnd">
              <a:noFill/>
              <a:prstDash val="solid"/>
              <a:round/>
            </a:ln>
          </p:spPr>
          <p:txBody>
            <a:bodyPr/>
            <a:lstStyle/>
            <a:p>
              <a:endParaRPr lang="en-IN"/>
            </a:p>
          </p:txBody>
        </p:sp>
        <p:sp>
          <p:nvSpPr>
            <p:cNvPr id="19" name="TextBox 19"/>
            <p:cNvSpPr txBox="1"/>
            <p:nvPr/>
          </p:nvSpPr>
          <p:spPr>
            <a:xfrm>
              <a:off x="0" y="-4791"/>
              <a:ext cx="812800" cy="152745"/>
            </a:xfrm>
            <a:prstGeom prst="rect">
              <a:avLst/>
            </a:prstGeom>
          </p:spPr>
          <p:txBody>
            <a:bodyPr lIns="50800" tIns="50800" rIns="50800" bIns="50800" rtlCol="0" anchor="ctr"/>
            <a:lstStyle/>
            <a:p>
              <a:pPr marL="0" lvl="0" indent="0" algn="ctr">
                <a:lnSpc>
                  <a:spcPts val="2859"/>
                </a:lnSpc>
                <a:spcBef>
                  <a:spcPct val="0"/>
                </a:spcBef>
              </a:pPr>
              <a:r>
                <a:rPr lang="en-US" sz="3200" dirty="0">
                  <a:solidFill>
                    <a:srgbClr val="FFFFFF"/>
                  </a:solidFill>
                  <a:latin typeface="Montserrat Classic"/>
                  <a:ea typeface="Montserrat Classic"/>
                  <a:cs typeface="Montserrat Classic"/>
                  <a:sym typeface="Montserrat Classic"/>
                </a:rPr>
                <a:t>Benefits</a:t>
              </a:r>
              <a:endParaRPr lang="en-US" sz="3200" u="none" strike="noStrike" dirty="0">
                <a:solidFill>
                  <a:srgbClr val="FFFFFF"/>
                </a:solidFill>
                <a:latin typeface="Montserrat Classic"/>
                <a:ea typeface="Montserrat Classic"/>
                <a:cs typeface="Montserrat Classic"/>
                <a:sym typeface="Montserrat Classic"/>
              </a:endParaRPr>
            </a:p>
          </p:txBody>
        </p:sp>
      </p:grpSp>
      <p:sp>
        <p:nvSpPr>
          <p:cNvPr id="20" name="Freeform 20"/>
          <p:cNvSpPr/>
          <p:nvPr/>
        </p:nvSpPr>
        <p:spPr>
          <a:xfrm>
            <a:off x="8458200" y="0"/>
            <a:ext cx="5638798" cy="3077766"/>
          </a:xfrm>
          <a:custGeom>
            <a:avLst/>
            <a:gdLst/>
            <a:ahLst/>
            <a:cxnLst/>
            <a:rect l="l" t="t" r="r" b="b"/>
            <a:pathLst>
              <a:path w="5903940" h="3660443">
                <a:moveTo>
                  <a:pt x="0" y="0"/>
                </a:moveTo>
                <a:lnTo>
                  <a:pt x="5903940" y="0"/>
                </a:lnTo>
                <a:lnTo>
                  <a:pt x="5903940" y="3660443"/>
                </a:lnTo>
                <a:lnTo>
                  <a:pt x="0" y="3660443"/>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txBody>
          <a:bodyPr/>
          <a:lstStyle/>
          <a:p>
            <a:endParaRPr lang="en-IN"/>
          </a:p>
        </p:txBody>
      </p:sp>
      <p:sp>
        <p:nvSpPr>
          <p:cNvPr id="25" name="TextBox 25"/>
          <p:cNvSpPr txBox="1"/>
          <p:nvPr/>
        </p:nvSpPr>
        <p:spPr>
          <a:xfrm>
            <a:off x="6850743" y="5497527"/>
            <a:ext cx="5734956" cy="3963714"/>
          </a:xfrm>
          <a:prstGeom prst="rect">
            <a:avLst/>
          </a:prstGeom>
        </p:spPr>
        <p:txBody>
          <a:bodyPr wrap="square" lIns="0" tIns="0" rIns="0" bIns="0" rtlCol="0" anchor="t">
            <a:spAutoFit/>
          </a:bodyPr>
          <a:lstStyle/>
          <a:p>
            <a:pPr marL="457200" lvl="0" indent="-457200">
              <a:lnSpc>
                <a:spcPts val="2589"/>
              </a:lnSpc>
              <a:spcBef>
                <a:spcPct val="0"/>
              </a:spcBef>
              <a:buFont typeface="Courier New" panose="02070309020205020404" pitchFamily="49" charset="0"/>
              <a:buChar char="o"/>
            </a:pPr>
            <a:r>
              <a:rPr lang="en-US" sz="2800" u="none" strike="noStrike" spc="83" dirty="0">
                <a:solidFill>
                  <a:srgbClr val="2A2E3A"/>
                </a:solidFill>
                <a:ea typeface="Montserrat Classic"/>
                <a:cs typeface="Montserrat Classic"/>
                <a:sym typeface="Montserrat Classic"/>
              </a:rPr>
              <a:t>CI involves integrating code changes from multiple developers into a shared repository, such as Git, </a:t>
            </a:r>
          </a:p>
          <a:p>
            <a:pPr lvl="0">
              <a:lnSpc>
                <a:spcPts val="2589"/>
              </a:lnSpc>
              <a:spcBef>
                <a:spcPct val="0"/>
              </a:spcBef>
            </a:pPr>
            <a:r>
              <a:rPr lang="en-US" sz="2800" u="none" strike="noStrike" spc="83" dirty="0">
                <a:solidFill>
                  <a:srgbClr val="2A2E3A"/>
                </a:solidFill>
                <a:ea typeface="Montserrat Classic"/>
                <a:cs typeface="Montserrat Classic"/>
                <a:sym typeface="Montserrat Classic"/>
              </a:rPr>
              <a:t>     regularly. </a:t>
            </a:r>
          </a:p>
          <a:p>
            <a:pPr lvl="0">
              <a:lnSpc>
                <a:spcPts val="2589"/>
              </a:lnSpc>
              <a:spcBef>
                <a:spcPct val="0"/>
              </a:spcBef>
            </a:pPr>
            <a:endParaRPr lang="en-US" sz="2800" spc="83" dirty="0">
              <a:solidFill>
                <a:srgbClr val="2A2E3A"/>
              </a:solidFill>
              <a:ea typeface="Montserrat Classic"/>
              <a:cs typeface="Montserrat Classic"/>
              <a:sym typeface="Montserrat Classic"/>
            </a:endParaRPr>
          </a:p>
          <a:p>
            <a:pPr lvl="0">
              <a:lnSpc>
                <a:spcPts val="2589"/>
              </a:lnSpc>
              <a:spcBef>
                <a:spcPct val="0"/>
              </a:spcBef>
            </a:pPr>
            <a:endParaRPr lang="en-US" sz="2800" u="none" strike="noStrike" spc="83" dirty="0">
              <a:solidFill>
                <a:srgbClr val="2A2E3A"/>
              </a:solidFill>
              <a:ea typeface="Montserrat Classic"/>
              <a:cs typeface="Montserrat Classic"/>
              <a:sym typeface="Montserrat Classic"/>
            </a:endParaRPr>
          </a:p>
          <a:p>
            <a:pPr marL="457200" lvl="0" indent="-457200">
              <a:lnSpc>
                <a:spcPts val="2589"/>
              </a:lnSpc>
              <a:spcBef>
                <a:spcPct val="0"/>
              </a:spcBef>
              <a:buFont typeface="Courier New" panose="02070309020205020404" pitchFamily="49" charset="0"/>
              <a:buChar char="o"/>
            </a:pPr>
            <a:r>
              <a:rPr lang="en-US" sz="2800" u="none" strike="noStrike" spc="83" dirty="0">
                <a:solidFill>
                  <a:srgbClr val="2A2E3A"/>
                </a:solidFill>
                <a:ea typeface="Montserrat Classic"/>
                <a:cs typeface="Montserrat Classic"/>
                <a:sym typeface="Montserrat Classic"/>
              </a:rPr>
              <a:t>This ensures that code changes are validated and merged together as frequently as possible.</a:t>
            </a:r>
          </a:p>
          <a:p>
            <a:pPr marL="0" lvl="0" indent="0">
              <a:lnSpc>
                <a:spcPts val="2589"/>
              </a:lnSpc>
              <a:spcBef>
                <a:spcPct val="0"/>
              </a:spcBef>
            </a:pPr>
            <a:endParaRPr lang="en-US" sz="1849" u="none" strike="noStrike" spc="83" dirty="0">
              <a:solidFill>
                <a:srgbClr val="2A2E3A"/>
              </a:solidFill>
              <a:latin typeface="Montserrat Classic"/>
              <a:ea typeface="Montserrat Classic"/>
              <a:cs typeface="Montserrat Classic"/>
              <a:sym typeface="Montserrat Classic"/>
            </a:endParaRPr>
          </a:p>
        </p:txBody>
      </p:sp>
      <p:sp>
        <p:nvSpPr>
          <p:cNvPr id="26" name="TextBox 26"/>
          <p:cNvSpPr txBox="1"/>
          <p:nvPr/>
        </p:nvSpPr>
        <p:spPr>
          <a:xfrm>
            <a:off x="1391899" y="5620577"/>
            <a:ext cx="4130788" cy="2011961"/>
          </a:xfrm>
          <a:prstGeom prst="rect">
            <a:avLst/>
          </a:prstGeom>
        </p:spPr>
        <p:txBody>
          <a:bodyPr wrap="square" lIns="0" tIns="0" rIns="0" bIns="0" rtlCol="0" anchor="t">
            <a:spAutoFit/>
          </a:bodyPr>
          <a:lstStyle/>
          <a:p>
            <a:pPr marL="457200" lvl="0" indent="-457200">
              <a:lnSpc>
                <a:spcPts val="2589"/>
              </a:lnSpc>
              <a:spcBef>
                <a:spcPct val="0"/>
              </a:spcBef>
              <a:buFont typeface="Courier New" panose="02070309020205020404" pitchFamily="49" charset="0"/>
              <a:buChar char="o"/>
            </a:pPr>
            <a:r>
              <a:rPr lang="en-US" sz="2800" u="none" strike="noStrike" spc="83" dirty="0">
                <a:solidFill>
                  <a:srgbClr val="2A2E3A"/>
                </a:solidFill>
                <a:ea typeface="Montserrat Classic"/>
                <a:cs typeface="Montserrat Classic"/>
                <a:sym typeface="Montserrat Classic"/>
              </a:rPr>
              <a:t>CI pipelines usually include steps such as compiling code, running automated tests, and checking for</a:t>
            </a:r>
          </a:p>
          <a:p>
            <a:pPr lvl="0">
              <a:lnSpc>
                <a:spcPts val="2589"/>
              </a:lnSpc>
              <a:spcBef>
                <a:spcPct val="0"/>
              </a:spcBef>
            </a:pPr>
            <a:r>
              <a:rPr lang="en-US" sz="2800" u="none" strike="noStrike" spc="83" dirty="0">
                <a:solidFill>
                  <a:srgbClr val="2A2E3A"/>
                </a:solidFill>
                <a:ea typeface="Montserrat Classic"/>
                <a:cs typeface="Montserrat Classic"/>
                <a:sym typeface="Montserrat Classic"/>
              </a:rPr>
              <a:t>     code quality and style.</a:t>
            </a:r>
          </a:p>
        </p:txBody>
      </p:sp>
      <p:sp>
        <p:nvSpPr>
          <p:cNvPr id="28" name="TextBox 28"/>
          <p:cNvSpPr txBox="1"/>
          <p:nvPr/>
        </p:nvSpPr>
        <p:spPr>
          <a:xfrm>
            <a:off x="14028329" y="5497527"/>
            <a:ext cx="3666402" cy="3345659"/>
          </a:xfrm>
          <a:prstGeom prst="rect">
            <a:avLst/>
          </a:prstGeom>
        </p:spPr>
        <p:txBody>
          <a:bodyPr wrap="square" lIns="0" tIns="0" rIns="0" bIns="0" rtlCol="0" anchor="t">
            <a:spAutoFit/>
          </a:bodyPr>
          <a:lstStyle/>
          <a:p>
            <a:pPr marL="342900" lvl="0" indent="-342900">
              <a:lnSpc>
                <a:spcPts val="2589"/>
              </a:lnSpc>
              <a:spcBef>
                <a:spcPct val="0"/>
              </a:spcBef>
              <a:buFont typeface="Courier New" panose="02070309020205020404" pitchFamily="49" charset="0"/>
              <a:buChar char="o"/>
            </a:pPr>
            <a:r>
              <a:rPr lang="en-US" sz="2800" u="none" strike="noStrike" spc="83" dirty="0">
                <a:solidFill>
                  <a:srgbClr val="2A2E3A"/>
                </a:solidFill>
                <a:ea typeface="Montserrat Classic"/>
                <a:cs typeface="Montserrat Classic"/>
                <a:sym typeface="Montserrat Classic"/>
              </a:rPr>
              <a:t>Through the practice of CI, teams can identify issues or conflicts early on, thereby enabling faster.</a:t>
            </a:r>
          </a:p>
          <a:p>
            <a:pPr marL="342900" lvl="0" indent="-342900">
              <a:lnSpc>
                <a:spcPts val="2589"/>
              </a:lnSpc>
              <a:spcBef>
                <a:spcPct val="0"/>
              </a:spcBef>
              <a:buFont typeface="Courier New" panose="02070309020205020404" pitchFamily="49" charset="0"/>
              <a:buChar char="o"/>
            </a:pPr>
            <a:endParaRPr lang="en-US" sz="2800" u="none" strike="noStrike" spc="83" dirty="0">
              <a:solidFill>
                <a:srgbClr val="2A2E3A"/>
              </a:solidFill>
              <a:ea typeface="Montserrat Classic"/>
              <a:cs typeface="Montserrat Classic"/>
              <a:sym typeface="Montserrat Classic"/>
            </a:endParaRPr>
          </a:p>
          <a:p>
            <a:pPr marL="342900" lvl="0" indent="-342900">
              <a:lnSpc>
                <a:spcPts val="2589"/>
              </a:lnSpc>
              <a:spcBef>
                <a:spcPct val="0"/>
              </a:spcBef>
              <a:buFont typeface="Courier New" panose="02070309020205020404" pitchFamily="49" charset="0"/>
              <a:buChar char="o"/>
            </a:pPr>
            <a:r>
              <a:rPr lang="en-US" sz="2800" u="none" strike="noStrike" spc="83" dirty="0">
                <a:solidFill>
                  <a:srgbClr val="2A2E3A"/>
                </a:solidFill>
                <a:ea typeface="Montserrat Classic"/>
                <a:cs typeface="Montserrat Classic"/>
                <a:sym typeface="Montserrat Classic"/>
              </a:rPr>
              <a:t>feedback loops and mitigating the risk of integration problems</a:t>
            </a:r>
            <a:r>
              <a:rPr lang="en-US" sz="2000" u="none" strike="noStrike" spc="83" dirty="0">
                <a:solidFill>
                  <a:srgbClr val="2A2E3A"/>
                </a:solidFill>
                <a:latin typeface="Montserrat Classic"/>
                <a:ea typeface="Montserrat Classic"/>
                <a:cs typeface="Montserrat Classic"/>
                <a:sym typeface="Montserrat Classic"/>
              </a:rPr>
              <a:t>.</a:t>
            </a:r>
          </a:p>
        </p:txBody>
      </p:sp>
      <p:sp>
        <p:nvSpPr>
          <p:cNvPr id="14" name="Slide Number Placeholder 13">
            <a:extLst>
              <a:ext uri="{FF2B5EF4-FFF2-40B4-BE49-F238E27FC236}">
                <a16:creationId xmlns:a16="http://schemas.microsoft.com/office/drawing/2014/main" id="{0935926C-0BDD-4D93-DB67-6D6EDFB7EFDF}"/>
              </a:ext>
            </a:extLst>
          </p:cNvPr>
          <p:cNvSpPr>
            <a:spLocks noGrp="1"/>
          </p:cNvSpPr>
          <p:nvPr>
            <p:ph type="sldNum" sz="quarter" idx="12"/>
          </p:nvPr>
        </p:nvSpPr>
        <p:spPr>
          <a:xfrm>
            <a:off x="15316200" y="9278678"/>
            <a:ext cx="2133600" cy="365125"/>
          </a:xfrm>
        </p:spPr>
        <p:txBody>
          <a:bodyPr/>
          <a:lstStyle/>
          <a:p>
            <a:fld id="{B6F15528-21DE-4FAA-801E-634DDDAF4B2B}" type="slidenum">
              <a:rPr lang="en-US" sz="2800" smtClean="0">
                <a:solidFill>
                  <a:schemeClr val="tx1"/>
                </a:solidFill>
              </a:rPr>
              <a:pPr/>
              <a:t>5</a:t>
            </a:fld>
            <a:endParaRPr lang="en-US" sz="2800" dirty="0">
              <a:solidFill>
                <a:schemeClr val="tx1"/>
              </a:solidFill>
            </a:endParaRPr>
          </a:p>
        </p:txBody>
      </p:sp>
      <p:pic>
        <p:nvPicPr>
          <p:cNvPr id="15" name="Picture 14" descr="A close up of a logo&#10;&#10;Description automatically generated">
            <a:extLst>
              <a:ext uri="{FF2B5EF4-FFF2-40B4-BE49-F238E27FC236}">
                <a16:creationId xmlns:a16="http://schemas.microsoft.com/office/drawing/2014/main" id="{5993B1B3-BB26-4360-6895-392DE80ACFA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935052" y="568951"/>
            <a:ext cx="2383822" cy="87486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51031C88-ADCE-55F1-B5F7-6349447E51D4}"/>
              </a:ext>
            </a:extLst>
          </p:cNvPr>
          <p:cNvGrpSpPr/>
          <p:nvPr/>
        </p:nvGrpSpPr>
        <p:grpSpPr>
          <a:xfrm>
            <a:off x="0" y="0"/>
            <a:ext cx="18288000" cy="3660443"/>
            <a:chOff x="0" y="0"/>
            <a:chExt cx="4816593" cy="1067651"/>
          </a:xfrm>
        </p:grpSpPr>
        <p:sp>
          <p:nvSpPr>
            <p:cNvPr id="3" name="Freeform 3">
              <a:extLst>
                <a:ext uri="{FF2B5EF4-FFF2-40B4-BE49-F238E27FC236}">
                  <a16:creationId xmlns:a16="http://schemas.microsoft.com/office/drawing/2014/main" id="{0F8082CB-119E-9F9D-CAF5-2483078C6D2C}"/>
                </a:ext>
              </a:extLst>
            </p:cNvPr>
            <p:cNvSpPr/>
            <p:nvPr/>
          </p:nvSpPr>
          <p:spPr>
            <a:xfrm>
              <a:off x="0" y="0"/>
              <a:ext cx="4816592" cy="1067651"/>
            </a:xfrm>
            <a:custGeom>
              <a:avLst/>
              <a:gdLst/>
              <a:ahLst/>
              <a:cxnLst/>
              <a:rect l="l" t="t" r="r" b="b"/>
              <a:pathLst>
                <a:path w="4816592" h="1067651">
                  <a:moveTo>
                    <a:pt x="0" y="0"/>
                  </a:moveTo>
                  <a:lnTo>
                    <a:pt x="4816592" y="0"/>
                  </a:lnTo>
                  <a:lnTo>
                    <a:pt x="4816592" y="1067651"/>
                  </a:lnTo>
                  <a:lnTo>
                    <a:pt x="0" y="1067651"/>
                  </a:lnTo>
                  <a:close/>
                </a:path>
              </a:pathLst>
            </a:custGeom>
            <a:solidFill>
              <a:srgbClr val="052A47"/>
            </a:solidFill>
            <a:ln cap="sq">
              <a:noFill/>
              <a:prstDash val="solid"/>
              <a:miter/>
            </a:ln>
          </p:spPr>
          <p:txBody>
            <a:bodyPr/>
            <a:lstStyle/>
            <a:p>
              <a:endParaRPr lang="en-IN"/>
            </a:p>
          </p:txBody>
        </p:sp>
        <p:sp>
          <p:nvSpPr>
            <p:cNvPr id="4" name="TextBox 4">
              <a:extLst>
                <a:ext uri="{FF2B5EF4-FFF2-40B4-BE49-F238E27FC236}">
                  <a16:creationId xmlns:a16="http://schemas.microsoft.com/office/drawing/2014/main" id="{06E4FAA6-E630-928C-61B5-08F886274C1A}"/>
                </a:ext>
              </a:extLst>
            </p:cNvPr>
            <p:cNvSpPr txBox="1"/>
            <p:nvPr/>
          </p:nvSpPr>
          <p:spPr>
            <a:xfrm>
              <a:off x="0" y="-47625"/>
              <a:ext cx="4816593" cy="1115276"/>
            </a:xfrm>
            <a:prstGeom prst="rect">
              <a:avLst/>
            </a:prstGeom>
          </p:spPr>
          <p:txBody>
            <a:bodyPr lIns="50800" tIns="50800" rIns="50800" bIns="50800" rtlCol="0" anchor="ctr"/>
            <a:lstStyle/>
            <a:p>
              <a:pPr algn="ctr">
                <a:lnSpc>
                  <a:spcPts val="2659"/>
                </a:lnSpc>
              </a:pPr>
              <a:endParaRPr/>
            </a:p>
          </p:txBody>
        </p:sp>
      </p:grpSp>
      <p:sp>
        <p:nvSpPr>
          <p:cNvPr id="5" name="Freeform 5">
            <a:extLst>
              <a:ext uri="{FF2B5EF4-FFF2-40B4-BE49-F238E27FC236}">
                <a16:creationId xmlns:a16="http://schemas.microsoft.com/office/drawing/2014/main" id="{A91E2ACA-8175-B7AF-2BA4-A8CFB2C8A4D9}"/>
              </a:ext>
            </a:extLst>
          </p:cNvPr>
          <p:cNvSpPr/>
          <p:nvPr/>
        </p:nvSpPr>
        <p:spPr>
          <a:xfrm>
            <a:off x="0" y="0"/>
            <a:ext cx="18288000" cy="3377743"/>
          </a:xfrm>
          <a:custGeom>
            <a:avLst/>
            <a:gdLst/>
            <a:ahLst/>
            <a:cxnLst/>
            <a:rect l="l" t="t" r="r" b="b"/>
            <a:pathLst>
              <a:path w="18288000" h="4053739">
                <a:moveTo>
                  <a:pt x="0" y="0"/>
                </a:moveTo>
                <a:lnTo>
                  <a:pt x="18288000" y="0"/>
                </a:lnTo>
                <a:lnTo>
                  <a:pt x="18288000" y="4053739"/>
                </a:lnTo>
                <a:lnTo>
                  <a:pt x="0" y="4053739"/>
                </a:lnTo>
                <a:lnTo>
                  <a:pt x="0" y="0"/>
                </a:lnTo>
                <a:close/>
              </a:path>
            </a:pathLst>
          </a:custGeom>
          <a:blipFill>
            <a:blip r:embed="rId2">
              <a:alphaModFix amt="19999"/>
            </a:blip>
            <a:stretch>
              <a:fillRect t="-25349" b="-175221"/>
            </a:stretch>
          </a:blipFill>
        </p:spPr>
        <p:txBody>
          <a:bodyPr/>
          <a:lstStyle/>
          <a:p>
            <a:endParaRPr lang="en-IN"/>
          </a:p>
        </p:txBody>
      </p:sp>
      <p:sp>
        <p:nvSpPr>
          <p:cNvPr id="6" name="TextBox 6">
            <a:extLst>
              <a:ext uri="{FF2B5EF4-FFF2-40B4-BE49-F238E27FC236}">
                <a16:creationId xmlns:a16="http://schemas.microsoft.com/office/drawing/2014/main" id="{5A23863C-622E-A3D4-4262-523014F16055}"/>
              </a:ext>
            </a:extLst>
          </p:cNvPr>
          <p:cNvSpPr txBox="1"/>
          <p:nvPr/>
        </p:nvSpPr>
        <p:spPr>
          <a:xfrm>
            <a:off x="517028" y="266397"/>
            <a:ext cx="7578207" cy="3077766"/>
          </a:xfrm>
          <a:prstGeom prst="rect">
            <a:avLst/>
          </a:prstGeom>
        </p:spPr>
        <p:txBody>
          <a:bodyPr lIns="0" tIns="0" rIns="0" bIns="0" rtlCol="0" anchor="t">
            <a:spAutoFit/>
          </a:bodyPr>
          <a:lstStyle/>
          <a:p>
            <a:pPr marL="0" lvl="0" indent="0" algn="l">
              <a:lnSpc>
                <a:spcPts val="8010"/>
              </a:lnSpc>
              <a:spcBef>
                <a:spcPct val="0"/>
              </a:spcBef>
            </a:pPr>
            <a:r>
              <a:rPr lang="en-US" sz="6000" b="1" spc="240" dirty="0">
                <a:solidFill>
                  <a:srgbClr val="FFFBFB"/>
                </a:solidFill>
                <a:latin typeface="Montserrat Classic Bold"/>
                <a:ea typeface="Montserrat Classic Bold"/>
                <a:cs typeface="Montserrat Classic Bold"/>
                <a:sym typeface="Montserrat Classic Bold"/>
              </a:rPr>
              <a:t>Exploration of Continuous Deployment(CD)</a:t>
            </a:r>
          </a:p>
        </p:txBody>
      </p:sp>
      <p:sp>
        <p:nvSpPr>
          <p:cNvPr id="7" name="Freeform 7">
            <a:extLst>
              <a:ext uri="{FF2B5EF4-FFF2-40B4-BE49-F238E27FC236}">
                <a16:creationId xmlns:a16="http://schemas.microsoft.com/office/drawing/2014/main" id="{797F4EB8-DBC2-381C-64ED-5C5F29275B36}"/>
              </a:ext>
            </a:extLst>
          </p:cNvPr>
          <p:cNvSpPr/>
          <p:nvPr/>
        </p:nvSpPr>
        <p:spPr>
          <a:xfrm>
            <a:off x="11125200" y="0"/>
            <a:ext cx="7074744" cy="3660443"/>
          </a:xfrm>
          <a:custGeom>
            <a:avLst/>
            <a:gdLst/>
            <a:ahLst/>
            <a:cxnLst/>
            <a:rect l="l" t="t" r="r" b="b"/>
            <a:pathLst>
              <a:path w="9619282" h="5963955">
                <a:moveTo>
                  <a:pt x="0" y="0"/>
                </a:moveTo>
                <a:lnTo>
                  <a:pt x="9619282" y="0"/>
                </a:lnTo>
                <a:lnTo>
                  <a:pt x="9619282" y="5963954"/>
                </a:lnTo>
                <a:lnTo>
                  <a:pt x="0" y="5963954"/>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IN"/>
          </a:p>
        </p:txBody>
      </p:sp>
      <p:grpSp>
        <p:nvGrpSpPr>
          <p:cNvPr id="8" name="Group 8">
            <a:extLst>
              <a:ext uri="{FF2B5EF4-FFF2-40B4-BE49-F238E27FC236}">
                <a16:creationId xmlns:a16="http://schemas.microsoft.com/office/drawing/2014/main" id="{2549D619-C288-BE94-CEA5-D87769553D50}"/>
              </a:ext>
            </a:extLst>
          </p:cNvPr>
          <p:cNvGrpSpPr/>
          <p:nvPr/>
        </p:nvGrpSpPr>
        <p:grpSpPr>
          <a:xfrm>
            <a:off x="6972300" y="3999479"/>
            <a:ext cx="4505358" cy="1184715"/>
            <a:chOff x="43760" y="-22081"/>
            <a:chExt cx="843108" cy="152745"/>
          </a:xfrm>
        </p:grpSpPr>
        <p:sp>
          <p:nvSpPr>
            <p:cNvPr id="9" name="Freeform 9">
              <a:extLst>
                <a:ext uri="{FF2B5EF4-FFF2-40B4-BE49-F238E27FC236}">
                  <a16:creationId xmlns:a16="http://schemas.microsoft.com/office/drawing/2014/main" id="{E4267B00-86AF-DB5C-A2C3-19738F9F1545}"/>
                </a:ext>
              </a:extLst>
            </p:cNvPr>
            <p:cNvSpPr/>
            <p:nvPr/>
          </p:nvSpPr>
          <p:spPr>
            <a:xfrm>
              <a:off x="74068" y="-12556"/>
              <a:ext cx="812800" cy="133695"/>
            </a:xfrm>
            <a:custGeom>
              <a:avLst/>
              <a:gdLst/>
              <a:ahLst/>
              <a:cxnLst/>
              <a:rect l="l" t="t" r="r" b="b"/>
              <a:pathLst>
                <a:path w="812800" h="133695">
                  <a:moveTo>
                    <a:pt x="66848" y="0"/>
                  </a:moveTo>
                  <a:lnTo>
                    <a:pt x="745952" y="0"/>
                  </a:lnTo>
                  <a:cubicBezTo>
                    <a:pt x="763682" y="0"/>
                    <a:pt x="780684" y="7043"/>
                    <a:pt x="793221" y="19579"/>
                  </a:cubicBezTo>
                  <a:cubicBezTo>
                    <a:pt x="805757" y="32116"/>
                    <a:pt x="812800" y="49118"/>
                    <a:pt x="812800" y="66848"/>
                  </a:cubicBezTo>
                  <a:lnTo>
                    <a:pt x="812800" y="66848"/>
                  </a:lnTo>
                  <a:cubicBezTo>
                    <a:pt x="812800" y="84577"/>
                    <a:pt x="805757" y="101580"/>
                    <a:pt x="793221" y="114116"/>
                  </a:cubicBezTo>
                  <a:cubicBezTo>
                    <a:pt x="780684" y="126652"/>
                    <a:pt x="763682" y="133695"/>
                    <a:pt x="745952" y="133695"/>
                  </a:cubicBezTo>
                  <a:lnTo>
                    <a:pt x="66848" y="133695"/>
                  </a:lnTo>
                  <a:cubicBezTo>
                    <a:pt x="49118" y="133695"/>
                    <a:pt x="32116" y="126652"/>
                    <a:pt x="19579" y="114116"/>
                  </a:cubicBezTo>
                  <a:cubicBezTo>
                    <a:pt x="7043" y="101580"/>
                    <a:pt x="0" y="84577"/>
                    <a:pt x="0" y="66848"/>
                  </a:cubicBezTo>
                  <a:lnTo>
                    <a:pt x="0" y="66848"/>
                  </a:lnTo>
                  <a:cubicBezTo>
                    <a:pt x="0" y="49118"/>
                    <a:pt x="7043" y="32116"/>
                    <a:pt x="19579" y="19579"/>
                  </a:cubicBezTo>
                  <a:cubicBezTo>
                    <a:pt x="32116" y="7043"/>
                    <a:pt x="49118" y="0"/>
                    <a:pt x="66848" y="0"/>
                  </a:cubicBezTo>
                  <a:close/>
                </a:path>
              </a:pathLst>
            </a:custGeom>
            <a:solidFill>
              <a:srgbClr val="051D40"/>
            </a:solidFill>
          </p:spPr>
          <p:txBody>
            <a:bodyPr/>
            <a:lstStyle/>
            <a:p>
              <a:endParaRPr lang="en-IN"/>
            </a:p>
          </p:txBody>
        </p:sp>
        <p:sp>
          <p:nvSpPr>
            <p:cNvPr id="10" name="TextBox 10">
              <a:extLst>
                <a:ext uri="{FF2B5EF4-FFF2-40B4-BE49-F238E27FC236}">
                  <a16:creationId xmlns:a16="http://schemas.microsoft.com/office/drawing/2014/main" id="{930D568D-5483-DAC5-79E3-121E6EC369A7}"/>
                </a:ext>
              </a:extLst>
            </p:cNvPr>
            <p:cNvSpPr txBox="1"/>
            <p:nvPr/>
          </p:nvSpPr>
          <p:spPr>
            <a:xfrm>
              <a:off x="43760" y="-22081"/>
              <a:ext cx="812800" cy="152745"/>
            </a:xfrm>
            <a:prstGeom prst="rect">
              <a:avLst/>
            </a:prstGeom>
          </p:spPr>
          <p:txBody>
            <a:bodyPr lIns="50800" tIns="50800" rIns="50800" bIns="50800" rtlCol="0" anchor="ctr"/>
            <a:lstStyle/>
            <a:p>
              <a:pPr algn="ctr"/>
              <a:r>
                <a:rPr lang="en-IN" sz="3200" b="0" i="0" dirty="0">
                  <a:solidFill>
                    <a:srgbClr val="F3F4F6"/>
                  </a:solidFill>
                  <a:effectLst/>
                  <a:latin typeface="Montserrat Classic" panose="020B0604020202020204" charset="0"/>
                </a:rPr>
                <a:t>    Stages of CD Pipelines</a:t>
              </a:r>
            </a:p>
          </p:txBody>
        </p:sp>
      </p:grpSp>
      <p:grpSp>
        <p:nvGrpSpPr>
          <p:cNvPr id="11" name="Group 11">
            <a:extLst>
              <a:ext uri="{FF2B5EF4-FFF2-40B4-BE49-F238E27FC236}">
                <a16:creationId xmlns:a16="http://schemas.microsoft.com/office/drawing/2014/main" id="{E9E77D80-41A6-70D3-75E1-94839B16BD51}"/>
              </a:ext>
            </a:extLst>
          </p:cNvPr>
          <p:cNvGrpSpPr/>
          <p:nvPr/>
        </p:nvGrpSpPr>
        <p:grpSpPr>
          <a:xfrm>
            <a:off x="1259027" y="4020871"/>
            <a:ext cx="4263660" cy="1258592"/>
            <a:chOff x="17773" y="-7860"/>
            <a:chExt cx="813492" cy="162270"/>
          </a:xfrm>
        </p:grpSpPr>
        <p:sp>
          <p:nvSpPr>
            <p:cNvPr id="12" name="Freeform 12">
              <a:extLst>
                <a:ext uri="{FF2B5EF4-FFF2-40B4-BE49-F238E27FC236}">
                  <a16:creationId xmlns:a16="http://schemas.microsoft.com/office/drawing/2014/main" id="{1845596F-0E04-2274-7DE1-6444F9613F6B}"/>
                </a:ext>
              </a:extLst>
            </p:cNvPr>
            <p:cNvSpPr/>
            <p:nvPr/>
          </p:nvSpPr>
          <p:spPr>
            <a:xfrm>
              <a:off x="18465" y="-7860"/>
              <a:ext cx="812800" cy="133695"/>
            </a:xfrm>
            <a:custGeom>
              <a:avLst/>
              <a:gdLst/>
              <a:ahLst/>
              <a:cxnLst/>
              <a:rect l="l" t="t" r="r" b="b"/>
              <a:pathLst>
                <a:path w="812800" h="133695">
                  <a:moveTo>
                    <a:pt x="66848" y="0"/>
                  </a:moveTo>
                  <a:lnTo>
                    <a:pt x="745952" y="0"/>
                  </a:lnTo>
                  <a:cubicBezTo>
                    <a:pt x="763682" y="0"/>
                    <a:pt x="780684" y="7043"/>
                    <a:pt x="793221" y="19579"/>
                  </a:cubicBezTo>
                  <a:cubicBezTo>
                    <a:pt x="805757" y="32116"/>
                    <a:pt x="812800" y="49118"/>
                    <a:pt x="812800" y="66848"/>
                  </a:cubicBezTo>
                  <a:lnTo>
                    <a:pt x="812800" y="66848"/>
                  </a:lnTo>
                  <a:cubicBezTo>
                    <a:pt x="812800" y="84577"/>
                    <a:pt x="805757" y="101580"/>
                    <a:pt x="793221" y="114116"/>
                  </a:cubicBezTo>
                  <a:cubicBezTo>
                    <a:pt x="780684" y="126652"/>
                    <a:pt x="763682" y="133695"/>
                    <a:pt x="745952" y="133695"/>
                  </a:cubicBezTo>
                  <a:lnTo>
                    <a:pt x="66848" y="133695"/>
                  </a:lnTo>
                  <a:cubicBezTo>
                    <a:pt x="49118" y="133695"/>
                    <a:pt x="32116" y="126652"/>
                    <a:pt x="19579" y="114116"/>
                  </a:cubicBezTo>
                  <a:cubicBezTo>
                    <a:pt x="7043" y="101580"/>
                    <a:pt x="0" y="84577"/>
                    <a:pt x="0" y="66848"/>
                  </a:cubicBezTo>
                  <a:lnTo>
                    <a:pt x="0" y="66848"/>
                  </a:lnTo>
                  <a:cubicBezTo>
                    <a:pt x="0" y="49118"/>
                    <a:pt x="7043" y="32116"/>
                    <a:pt x="19579" y="19579"/>
                  </a:cubicBezTo>
                  <a:cubicBezTo>
                    <a:pt x="32116" y="7043"/>
                    <a:pt x="49118" y="0"/>
                    <a:pt x="66848" y="0"/>
                  </a:cubicBezTo>
                  <a:close/>
                </a:path>
              </a:pathLst>
            </a:custGeom>
            <a:solidFill>
              <a:srgbClr val="051D40"/>
            </a:solidFill>
            <a:ln cap="rnd">
              <a:noFill/>
              <a:prstDash val="solid"/>
              <a:round/>
            </a:ln>
          </p:spPr>
          <p:txBody>
            <a:bodyPr/>
            <a:lstStyle/>
            <a:p>
              <a:r>
                <a:rPr lang="en-US" dirty="0"/>
                <a:t>=</a:t>
              </a:r>
              <a:endParaRPr lang="en-IN" dirty="0"/>
            </a:p>
          </p:txBody>
        </p:sp>
        <p:sp>
          <p:nvSpPr>
            <p:cNvPr id="13" name="TextBox 13">
              <a:extLst>
                <a:ext uri="{FF2B5EF4-FFF2-40B4-BE49-F238E27FC236}">
                  <a16:creationId xmlns:a16="http://schemas.microsoft.com/office/drawing/2014/main" id="{B14EF854-84C3-A596-BB3E-B352A08A91BF}"/>
                </a:ext>
              </a:extLst>
            </p:cNvPr>
            <p:cNvSpPr txBox="1"/>
            <p:nvPr/>
          </p:nvSpPr>
          <p:spPr>
            <a:xfrm>
              <a:off x="17773" y="1665"/>
              <a:ext cx="812800" cy="152745"/>
            </a:xfrm>
            <a:prstGeom prst="rect">
              <a:avLst/>
            </a:prstGeom>
          </p:spPr>
          <p:txBody>
            <a:bodyPr lIns="50800" tIns="50800" rIns="50800" bIns="50800" rtlCol="0" anchor="ctr"/>
            <a:lstStyle/>
            <a:p>
              <a:pPr algn="ctr">
                <a:lnSpc>
                  <a:spcPts val="2859"/>
                </a:lnSpc>
                <a:spcBef>
                  <a:spcPct val="0"/>
                </a:spcBef>
              </a:pPr>
              <a:r>
                <a:rPr lang="en-IN" sz="3200" b="0" i="0" dirty="0">
                  <a:solidFill>
                    <a:srgbClr val="F3F4F6"/>
                  </a:solidFill>
                  <a:effectLst/>
                  <a:latin typeface="Montserrat Classic" panose="020B0604020202020204" charset="0"/>
                </a:rPr>
                <a:t>Automation of Deployment</a:t>
              </a:r>
            </a:p>
            <a:p>
              <a:pPr marL="0" lvl="0" indent="0" algn="ctr">
                <a:lnSpc>
                  <a:spcPts val="2859"/>
                </a:lnSpc>
                <a:spcBef>
                  <a:spcPct val="0"/>
                </a:spcBef>
              </a:pPr>
              <a:endParaRPr lang="en-US" sz="3200" u="none" strike="noStrike" dirty="0">
                <a:solidFill>
                  <a:srgbClr val="FFFFFF"/>
                </a:solidFill>
                <a:latin typeface="Montserrat Classic"/>
                <a:ea typeface="Montserrat Classic"/>
                <a:cs typeface="Montserrat Classic"/>
                <a:sym typeface="Montserrat Classic"/>
              </a:endParaRPr>
            </a:p>
          </p:txBody>
        </p:sp>
      </p:grpSp>
      <p:sp>
        <p:nvSpPr>
          <p:cNvPr id="14" name="TextBox 16">
            <a:extLst>
              <a:ext uri="{FF2B5EF4-FFF2-40B4-BE49-F238E27FC236}">
                <a16:creationId xmlns:a16="http://schemas.microsoft.com/office/drawing/2014/main" id="{9A89AD45-E7C8-1529-EB4E-C37383B264A1}"/>
              </a:ext>
            </a:extLst>
          </p:cNvPr>
          <p:cNvSpPr txBox="1"/>
          <p:nvPr/>
        </p:nvSpPr>
        <p:spPr>
          <a:xfrm>
            <a:off x="9506856" y="5812979"/>
            <a:ext cx="3086100" cy="579955"/>
          </a:xfrm>
          <a:prstGeom prst="rect">
            <a:avLst/>
          </a:prstGeom>
        </p:spPr>
        <p:txBody>
          <a:bodyPr lIns="50800" tIns="50800" rIns="50800" bIns="50800" rtlCol="0" anchor="ctr"/>
          <a:lstStyle/>
          <a:p>
            <a:pPr marL="0" lvl="0" indent="0" algn="ctr">
              <a:lnSpc>
                <a:spcPts val="2859"/>
              </a:lnSpc>
              <a:spcBef>
                <a:spcPct val="0"/>
              </a:spcBef>
            </a:pPr>
            <a:r>
              <a:rPr lang="en-US" sz="2199" u="none" strike="noStrike" dirty="0">
                <a:solidFill>
                  <a:srgbClr val="FFFFFF"/>
                </a:solidFill>
                <a:latin typeface="Montserrat Classic"/>
                <a:ea typeface="Montserrat Classic"/>
                <a:cs typeface="Montserrat Classic"/>
                <a:sym typeface="Montserrat Classic"/>
              </a:rPr>
              <a:t>Collaboration</a:t>
            </a:r>
          </a:p>
        </p:txBody>
      </p:sp>
      <p:grpSp>
        <p:nvGrpSpPr>
          <p:cNvPr id="15" name="Group 17">
            <a:extLst>
              <a:ext uri="{FF2B5EF4-FFF2-40B4-BE49-F238E27FC236}">
                <a16:creationId xmlns:a16="http://schemas.microsoft.com/office/drawing/2014/main" id="{5D59EF7B-1804-AB56-F596-0DD6FE94730E}"/>
              </a:ext>
            </a:extLst>
          </p:cNvPr>
          <p:cNvGrpSpPr/>
          <p:nvPr/>
        </p:nvGrpSpPr>
        <p:grpSpPr>
          <a:xfrm>
            <a:off x="13212072" y="3999479"/>
            <a:ext cx="4987871" cy="1304002"/>
            <a:chOff x="-30308" y="-4791"/>
            <a:chExt cx="933403" cy="152745"/>
          </a:xfrm>
        </p:grpSpPr>
        <p:sp>
          <p:nvSpPr>
            <p:cNvPr id="16" name="Freeform 18">
              <a:extLst>
                <a:ext uri="{FF2B5EF4-FFF2-40B4-BE49-F238E27FC236}">
                  <a16:creationId xmlns:a16="http://schemas.microsoft.com/office/drawing/2014/main" id="{B1827F98-1747-9E27-B779-53016FCD6D76}"/>
                </a:ext>
              </a:extLst>
            </p:cNvPr>
            <p:cNvSpPr/>
            <p:nvPr/>
          </p:nvSpPr>
          <p:spPr>
            <a:xfrm>
              <a:off x="-30308" y="7211"/>
              <a:ext cx="812800" cy="133695"/>
            </a:xfrm>
            <a:custGeom>
              <a:avLst/>
              <a:gdLst/>
              <a:ahLst/>
              <a:cxnLst/>
              <a:rect l="l" t="t" r="r" b="b"/>
              <a:pathLst>
                <a:path w="812800" h="133695">
                  <a:moveTo>
                    <a:pt x="66848" y="0"/>
                  </a:moveTo>
                  <a:lnTo>
                    <a:pt x="745952" y="0"/>
                  </a:lnTo>
                  <a:cubicBezTo>
                    <a:pt x="763682" y="0"/>
                    <a:pt x="780684" y="7043"/>
                    <a:pt x="793221" y="19579"/>
                  </a:cubicBezTo>
                  <a:cubicBezTo>
                    <a:pt x="805757" y="32116"/>
                    <a:pt x="812800" y="49118"/>
                    <a:pt x="812800" y="66848"/>
                  </a:cubicBezTo>
                  <a:lnTo>
                    <a:pt x="812800" y="66848"/>
                  </a:lnTo>
                  <a:cubicBezTo>
                    <a:pt x="812800" y="84577"/>
                    <a:pt x="805757" y="101580"/>
                    <a:pt x="793221" y="114116"/>
                  </a:cubicBezTo>
                  <a:cubicBezTo>
                    <a:pt x="780684" y="126652"/>
                    <a:pt x="763682" y="133695"/>
                    <a:pt x="745952" y="133695"/>
                  </a:cubicBezTo>
                  <a:lnTo>
                    <a:pt x="66848" y="133695"/>
                  </a:lnTo>
                  <a:cubicBezTo>
                    <a:pt x="49118" y="133695"/>
                    <a:pt x="32116" y="126652"/>
                    <a:pt x="19579" y="114116"/>
                  </a:cubicBezTo>
                  <a:cubicBezTo>
                    <a:pt x="7043" y="101580"/>
                    <a:pt x="0" y="84577"/>
                    <a:pt x="0" y="66848"/>
                  </a:cubicBezTo>
                  <a:lnTo>
                    <a:pt x="0" y="66848"/>
                  </a:lnTo>
                  <a:cubicBezTo>
                    <a:pt x="0" y="49118"/>
                    <a:pt x="7043" y="32116"/>
                    <a:pt x="19579" y="19579"/>
                  </a:cubicBezTo>
                  <a:cubicBezTo>
                    <a:pt x="32116" y="7043"/>
                    <a:pt x="49118" y="0"/>
                    <a:pt x="66848" y="0"/>
                  </a:cubicBezTo>
                  <a:close/>
                </a:path>
              </a:pathLst>
            </a:custGeom>
            <a:solidFill>
              <a:srgbClr val="051D40"/>
            </a:solidFill>
            <a:ln cap="rnd">
              <a:noFill/>
              <a:prstDash val="solid"/>
              <a:round/>
            </a:ln>
          </p:spPr>
          <p:txBody>
            <a:bodyPr/>
            <a:lstStyle/>
            <a:p>
              <a:endParaRPr lang="en-IN"/>
            </a:p>
          </p:txBody>
        </p:sp>
        <p:sp>
          <p:nvSpPr>
            <p:cNvPr id="17" name="TextBox 19">
              <a:extLst>
                <a:ext uri="{FF2B5EF4-FFF2-40B4-BE49-F238E27FC236}">
                  <a16:creationId xmlns:a16="http://schemas.microsoft.com/office/drawing/2014/main" id="{1E1B9D0E-8123-1C40-8262-A15AF0B5CD79}"/>
                </a:ext>
              </a:extLst>
            </p:cNvPr>
            <p:cNvSpPr txBox="1"/>
            <p:nvPr/>
          </p:nvSpPr>
          <p:spPr>
            <a:xfrm>
              <a:off x="90295" y="-4791"/>
              <a:ext cx="812800" cy="152745"/>
            </a:xfrm>
            <a:prstGeom prst="rect">
              <a:avLst/>
            </a:prstGeom>
          </p:spPr>
          <p:txBody>
            <a:bodyPr lIns="50800" tIns="50800" rIns="50800" bIns="50800" rtlCol="0" anchor="ctr"/>
            <a:lstStyle/>
            <a:p>
              <a:r>
                <a:rPr lang="en-IN" sz="3200" b="0" i="0" dirty="0">
                  <a:solidFill>
                    <a:srgbClr val="F3F4F6"/>
                  </a:solidFill>
                  <a:effectLst/>
                  <a:latin typeface="Montserrat Classic" panose="020B0604020202020204" charset="0"/>
                </a:rPr>
                <a:t> Benefits of CD    Pipelines</a:t>
              </a:r>
            </a:p>
          </p:txBody>
        </p:sp>
      </p:grpSp>
      <p:sp>
        <p:nvSpPr>
          <p:cNvPr id="18" name="Freeform 20">
            <a:extLst>
              <a:ext uri="{FF2B5EF4-FFF2-40B4-BE49-F238E27FC236}">
                <a16:creationId xmlns:a16="http://schemas.microsoft.com/office/drawing/2014/main" id="{A0205A16-EDB1-A6DD-695D-1AA816F4231A}"/>
              </a:ext>
            </a:extLst>
          </p:cNvPr>
          <p:cNvSpPr/>
          <p:nvPr/>
        </p:nvSpPr>
        <p:spPr>
          <a:xfrm>
            <a:off x="8458200" y="0"/>
            <a:ext cx="5638798" cy="3077766"/>
          </a:xfrm>
          <a:custGeom>
            <a:avLst/>
            <a:gdLst/>
            <a:ahLst/>
            <a:cxnLst/>
            <a:rect l="l" t="t" r="r" b="b"/>
            <a:pathLst>
              <a:path w="5903940" h="3660443">
                <a:moveTo>
                  <a:pt x="0" y="0"/>
                </a:moveTo>
                <a:lnTo>
                  <a:pt x="5903940" y="0"/>
                </a:lnTo>
                <a:lnTo>
                  <a:pt x="5903940" y="3660443"/>
                </a:lnTo>
                <a:lnTo>
                  <a:pt x="0" y="3660443"/>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txBody>
          <a:bodyPr/>
          <a:lstStyle/>
          <a:p>
            <a:endParaRPr lang="en-IN"/>
          </a:p>
        </p:txBody>
      </p:sp>
      <p:sp>
        <p:nvSpPr>
          <p:cNvPr id="19" name="TextBox 25">
            <a:extLst>
              <a:ext uri="{FF2B5EF4-FFF2-40B4-BE49-F238E27FC236}">
                <a16:creationId xmlns:a16="http://schemas.microsoft.com/office/drawing/2014/main" id="{F1567DC6-988A-AD83-C346-4BF000541285}"/>
              </a:ext>
            </a:extLst>
          </p:cNvPr>
          <p:cNvSpPr txBox="1"/>
          <p:nvPr/>
        </p:nvSpPr>
        <p:spPr>
          <a:xfrm>
            <a:off x="6858000" y="5812979"/>
            <a:ext cx="5734956" cy="2340192"/>
          </a:xfrm>
          <a:prstGeom prst="rect">
            <a:avLst/>
          </a:prstGeom>
        </p:spPr>
        <p:txBody>
          <a:bodyPr wrap="square" lIns="0" tIns="0" rIns="0" bIns="0" rtlCol="0" anchor="t">
            <a:spAutoFit/>
          </a:bodyPr>
          <a:lstStyle/>
          <a:p>
            <a:pPr marL="457200" lvl="0" indent="-457200">
              <a:lnSpc>
                <a:spcPts val="2589"/>
              </a:lnSpc>
              <a:spcBef>
                <a:spcPct val="0"/>
              </a:spcBef>
              <a:buFont typeface="Courier New" panose="02070309020205020404" pitchFamily="49" charset="0"/>
              <a:buChar char="o"/>
            </a:pPr>
            <a:r>
              <a:rPr lang="en-US" sz="2800" u="none" strike="noStrike" spc="83" dirty="0">
                <a:solidFill>
                  <a:srgbClr val="2A2E3A"/>
                </a:solidFill>
                <a:ea typeface="Montserrat Classic"/>
                <a:cs typeface="Montserrat Classic"/>
                <a:sym typeface="Montserrat Classic"/>
              </a:rPr>
              <a:t>CD pipelines include the additional stages that follow the CI process, such as deploying the app to staging environments, running additional tests, and then deploying the app to production if all tests are successfully passed.</a:t>
            </a:r>
            <a:endParaRPr lang="en-US" sz="1849" u="none" strike="noStrike" spc="83" dirty="0">
              <a:solidFill>
                <a:srgbClr val="2A2E3A"/>
              </a:solidFill>
              <a:latin typeface="Montserrat Classic"/>
              <a:ea typeface="Montserrat Classic"/>
              <a:cs typeface="Montserrat Classic"/>
              <a:sym typeface="Montserrat Classic"/>
            </a:endParaRPr>
          </a:p>
        </p:txBody>
      </p:sp>
      <p:sp>
        <p:nvSpPr>
          <p:cNvPr id="20" name="TextBox 26">
            <a:extLst>
              <a:ext uri="{FF2B5EF4-FFF2-40B4-BE49-F238E27FC236}">
                <a16:creationId xmlns:a16="http://schemas.microsoft.com/office/drawing/2014/main" id="{BD21DFA0-51EA-40DC-96A4-E4E88D439272}"/>
              </a:ext>
            </a:extLst>
          </p:cNvPr>
          <p:cNvSpPr txBox="1"/>
          <p:nvPr/>
        </p:nvSpPr>
        <p:spPr>
          <a:xfrm>
            <a:off x="1388272" y="5812979"/>
            <a:ext cx="4130788" cy="2011961"/>
          </a:xfrm>
          <a:prstGeom prst="rect">
            <a:avLst/>
          </a:prstGeom>
        </p:spPr>
        <p:txBody>
          <a:bodyPr wrap="square" lIns="0" tIns="0" rIns="0" bIns="0" rtlCol="0" anchor="t">
            <a:spAutoFit/>
          </a:bodyPr>
          <a:lstStyle/>
          <a:p>
            <a:pPr marL="457200" lvl="0" indent="-457200">
              <a:lnSpc>
                <a:spcPts val="2589"/>
              </a:lnSpc>
              <a:spcBef>
                <a:spcPct val="0"/>
              </a:spcBef>
              <a:buFont typeface="Courier New" panose="02070309020205020404" pitchFamily="49" charset="0"/>
              <a:buChar char="o"/>
            </a:pPr>
            <a:r>
              <a:rPr lang="en-US" sz="2800" u="none" strike="noStrike" spc="83" dirty="0">
                <a:solidFill>
                  <a:srgbClr val="2A2E3A"/>
                </a:solidFill>
                <a:ea typeface="Montserrat Classic"/>
                <a:cs typeface="Montserrat Classic"/>
                <a:sym typeface="Montserrat Classic"/>
              </a:rPr>
              <a:t>CD focuses on automating the deployment and delivery of software changes to production</a:t>
            </a:r>
          </a:p>
          <a:p>
            <a:pPr lvl="0">
              <a:lnSpc>
                <a:spcPts val="2589"/>
              </a:lnSpc>
              <a:spcBef>
                <a:spcPct val="0"/>
              </a:spcBef>
            </a:pPr>
            <a:r>
              <a:rPr lang="en-US" sz="2800" u="none" strike="noStrike" spc="83" dirty="0">
                <a:solidFill>
                  <a:srgbClr val="2A2E3A"/>
                </a:solidFill>
                <a:ea typeface="Montserrat Classic"/>
                <a:cs typeface="Montserrat Classic"/>
                <a:sym typeface="Montserrat Classic"/>
              </a:rPr>
              <a:t>     environments.</a:t>
            </a:r>
          </a:p>
        </p:txBody>
      </p:sp>
      <p:sp>
        <p:nvSpPr>
          <p:cNvPr id="21" name="TextBox 28">
            <a:extLst>
              <a:ext uri="{FF2B5EF4-FFF2-40B4-BE49-F238E27FC236}">
                <a16:creationId xmlns:a16="http://schemas.microsoft.com/office/drawing/2014/main" id="{162E9028-D3D4-290B-60C9-3754BA466FAA}"/>
              </a:ext>
            </a:extLst>
          </p:cNvPr>
          <p:cNvSpPr txBox="1"/>
          <p:nvPr/>
        </p:nvSpPr>
        <p:spPr>
          <a:xfrm>
            <a:off x="14028329" y="5497527"/>
            <a:ext cx="3666402" cy="2345386"/>
          </a:xfrm>
          <a:prstGeom prst="rect">
            <a:avLst/>
          </a:prstGeom>
        </p:spPr>
        <p:txBody>
          <a:bodyPr wrap="square" lIns="0" tIns="0" rIns="0" bIns="0" rtlCol="0" anchor="t">
            <a:spAutoFit/>
          </a:bodyPr>
          <a:lstStyle/>
          <a:p>
            <a:pPr marL="342900" lvl="0" indent="-342900">
              <a:lnSpc>
                <a:spcPts val="2589"/>
              </a:lnSpc>
              <a:spcBef>
                <a:spcPct val="0"/>
              </a:spcBef>
              <a:buFont typeface="Courier New" panose="02070309020205020404" pitchFamily="49" charset="0"/>
              <a:buChar char="o"/>
            </a:pPr>
            <a:r>
              <a:rPr lang="en-US" sz="2800" u="none" strike="noStrike" spc="83" dirty="0">
                <a:solidFill>
                  <a:srgbClr val="2A2E3A"/>
                </a:solidFill>
                <a:ea typeface="Montserrat Classic"/>
                <a:cs typeface="Montserrat Classic"/>
                <a:sym typeface="Montserrat Classic"/>
              </a:rPr>
              <a:t>CD pipelines also help ensure that software changes are delivered quickly, reliably, and with minimal manual intervention.</a:t>
            </a:r>
            <a:r>
              <a:rPr lang="en-US" sz="2000" u="none" strike="noStrike" spc="83" dirty="0">
                <a:solidFill>
                  <a:srgbClr val="2A2E3A"/>
                </a:solidFill>
                <a:latin typeface="Montserrat Classic"/>
                <a:ea typeface="Montserrat Classic"/>
                <a:cs typeface="Montserrat Classic"/>
                <a:sym typeface="Montserrat Classic"/>
              </a:rPr>
              <a:t>.</a:t>
            </a:r>
          </a:p>
        </p:txBody>
      </p:sp>
      <p:sp>
        <p:nvSpPr>
          <p:cNvPr id="22" name="Slide Number Placeholder 21">
            <a:extLst>
              <a:ext uri="{FF2B5EF4-FFF2-40B4-BE49-F238E27FC236}">
                <a16:creationId xmlns:a16="http://schemas.microsoft.com/office/drawing/2014/main" id="{7A549B34-9149-FBD2-9F7C-5A7A942E1B82}"/>
              </a:ext>
            </a:extLst>
          </p:cNvPr>
          <p:cNvSpPr>
            <a:spLocks noGrp="1"/>
          </p:cNvSpPr>
          <p:nvPr>
            <p:ph type="sldNum" sz="quarter" idx="12"/>
          </p:nvPr>
        </p:nvSpPr>
        <p:spPr>
          <a:xfrm>
            <a:off x="15362000" y="9258300"/>
            <a:ext cx="2133600" cy="365125"/>
          </a:xfrm>
        </p:spPr>
        <p:txBody>
          <a:bodyPr/>
          <a:lstStyle/>
          <a:p>
            <a:fld id="{B6F15528-21DE-4FAA-801E-634DDDAF4B2B}" type="slidenum">
              <a:rPr lang="en-US" sz="2800" smtClean="0">
                <a:solidFill>
                  <a:schemeClr val="tx1"/>
                </a:solidFill>
              </a:rPr>
              <a:pPr/>
              <a:t>6</a:t>
            </a:fld>
            <a:endParaRPr lang="en-US" sz="2800" dirty="0">
              <a:solidFill>
                <a:schemeClr val="tx1"/>
              </a:solidFill>
            </a:endParaRPr>
          </a:p>
        </p:txBody>
      </p:sp>
      <p:pic>
        <p:nvPicPr>
          <p:cNvPr id="23" name="Picture 22" descr="A close up of a logo&#10;&#10;Description automatically generated">
            <a:extLst>
              <a:ext uri="{FF2B5EF4-FFF2-40B4-BE49-F238E27FC236}">
                <a16:creationId xmlns:a16="http://schemas.microsoft.com/office/drawing/2014/main" id="{57967469-4DF5-6112-3038-C192CA59263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861530" y="654504"/>
            <a:ext cx="2383822" cy="874863"/>
          </a:xfrm>
          <a:prstGeom prst="rect">
            <a:avLst/>
          </a:prstGeom>
        </p:spPr>
      </p:pic>
    </p:spTree>
    <p:extLst>
      <p:ext uri="{BB962C8B-B14F-4D97-AF65-F5344CB8AC3E}">
        <p14:creationId xmlns:p14="http://schemas.microsoft.com/office/powerpoint/2010/main" val="1288168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79B55F5-CA0B-89AB-D601-1176BE5BCFAB}"/>
              </a:ext>
            </a:extLst>
          </p:cNvPr>
          <p:cNvSpPr>
            <a:spLocks noGrp="1"/>
          </p:cNvSpPr>
          <p:nvPr>
            <p:ph type="sldNum" sz="quarter" idx="12"/>
          </p:nvPr>
        </p:nvSpPr>
        <p:spPr>
          <a:xfrm>
            <a:off x="15468600" y="9182100"/>
            <a:ext cx="2133600" cy="365125"/>
          </a:xfrm>
        </p:spPr>
        <p:txBody>
          <a:bodyPr/>
          <a:lstStyle/>
          <a:p>
            <a:fld id="{B6F15528-21DE-4FAA-801E-634DDDAF4B2B}" type="slidenum">
              <a:rPr lang="en-US" sz="2800" smtClean="0">
                <a:solidFill>
                  <a:schemeClr val="tx1"/>
                </a:solidFill>
              </a:rPr>
              <a:pPr/>
              <a:t>7</a:t>
            </a:fld>
            <a:endParaRPr lang="en-US" sz="2800" dirty="0">
              <a:solidFill>
                <a:schemeClr val="tx1"/>
              </a:solidFill>
            </a:endParaRPr>
          </a:p>
        </p:txBody>
      </p:sp>
    </p:spTree>
    <p:extLst>
      <p:ext uri="{BB962C8B-B14F-4D97-AF65-F5344CB8AC3E}">
        <p14:creationId xmlns:p14="http://schemas.microsoft.com/office/powerpoint/2010/main" val="3845878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700000">
            <a:off x="15446278" y="-1685650"/>
            <a:ext cx="6145089" cy="7288971"/>
            <a:chOff x="0" y="0"/>
            <a:chExt cx="1618460" cy="1919729"/>
          </a:xfrm>
        </p:grpSpPr>
        <p:sp>
          <p:nvSpPr>
            <p:cNvPr id="3" name="Freeform 3"/>
            <p:cNvSpPr/>
            <p:nvPr/>
          </p:nvSpPr>
          <p:spPr>
            <a:xfrm>
              <a:off x="0" y="0"/>
              <a:ext cx="1618460" cy="1919729"/>
            </a:xfrm>
            <a:custGeom>
              <a:avLst/>
              <a:gdLst/>
              <a:ahLst/>
              <a:cxnLst/>
              <a:rect l="l" t="t" r="r" b="b"/>
              <a:pathLst>
                <a:path w="1618460" h="1919729">
                  <a:moveTo>
                    <a:pt x="0" y="0"/>
                  </a:moveTo>
                  <a:lnTo>
                    <a:pt x="1618460" y="0"/>
                  </a:lnTo>
                  <a:lnTo>
                    <a:pt x="1618460" y="1919729"/>
                  </a:lnTo>
                  <a:lnTo>
                    <a:pt x="0" y="1919729"/>
                  </a:lnTo>
                  <a:close/>
                </a:path>
              </a:pathLst>
            </a:custGeom>
            <a:solidFill>
              <a:srgbClr val="052A47"/>
            </a:solidFill>
          </p:spPr>
          <p:txBody>
            <a:bodyPr/>
            <a:lstStyle/>
            <a:p>
              <a:endParaRPr lang="en-IN"/>
            </a:p>
          </p:txBody>
        </p:sp>
        <p:sp>
          <p:nvSpPr>
            <p:cNvPr id="4" name="TextBox 4"/>
            <p:cNvSpPr txBox="1"/>
            <p:nvPr/>
          </p:nvSpPr>
          <p:spPr>
            <a:xfrm>
              <a:off x="0" y="-47625"/>
              <a:ext cx="1618460" cy="1967354"/>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rot="5400000">
            <a:off x="11941502" y="839372"/>
            <a:ext cx="9619282" cy="5963955"/>
          </a:xfrm>
          <a:custGeom>
            <a:avLst/>
            <a:gdLst/>
            <a:ahLst/>
            <a:cxnLst/>
            <a:rect l="l" t="t" r="r" b="b"/>
            <a:pathLst>
              <a:path w="9619282" h="5963955">
                <a:moveTo>
                  <a:pt x="0" y="0"/>
                </a:moveTo>
                <a:lnTo>
                  <a:pt x="9619281" y="0"/>
                </a:lnTo>
                <a:lnTo>
                  <a:pt x="9619281" y="5963955"/>
                </a:lnTo>
                <a:lnTo>
                  <a:pt x="0" y="5963955"/>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IN"/>
          </a:p>
        </p:txBody>
      </p:sp>
      <p:grpSp>
        <p:nvGrpSpPr>
          <p:cNvPr id="6" name="Group 6"/>
          <p:cNvGrpSpPr/>
          <p:nvPr/>
        </p:nvGrpSpPr>
        <p:grpSpPr>
          <a:xfrm rot="8117627">
            <a:off x="-3075279" y="6921441"/>
            <a:ext cx="4145058" cy="4916643"/>
            <a:chOff x="0" y="0"/>
            <a:chExt cx="1618460" cy="1919729"/>
          </a:xfrm>
        </p:grpSpPr>
        <p:sp>
          <p:nvSpPr>
            <p:cNvPr id="7" name="Freeform 7"/>
            <p:cNvSpPr/>
            <p:nvPr/>
          </p:nvSpPr>
          <p:spPr>
            <a:xfrm>
              <a:off x="0" y="0"/>
              <a:ext cx="1618460" cy="1919729"/>
            </a:xfrm>
            <a:custGeom>
              <a:avLst/>
              <a:gdLst/>
              <a:ahLst/>
              <a:cxnLst/>
              <a:rect l="l" t="t" r="r" b="b"/>
              <a:pathLst>
                <a:path w="1618460" h="1919729">
                  <a:moveTo>
                    <a:pt x="0" y="0"/>
                  </a:moveTo>
                  <a:lnTo>
                    <a:pt x="1618460" y="0"/>
                  </a:lnTo>
                  <a:lnTo>
                    <a:pt x="1618460" y="1919729"/>
                  </a:lnTo>
                  <a:lnTo>
                    <a:pt x="0" y="1919729"/>
                  </a:lnTo>
                  <a:close/>
                </a:path>
              </a:pathLst>
            </a:custGeom>
            <a:solidFill>
              <a:srgbClr val="052A47"/>
            </a:solidFill>
          </p:spPr>
          <p:txBody>
            <a:bodyPr/>
            <a:lstStyle/>
            <a:p>
              <a:endParaRPr lang="en-IN"/>
            </a:p>
          </p:txBody>
        </p:sp>
        <p:sp>
          <p:nvSpPr>
            <p:cNvPr id="8" name="TextBox 8"/>
            <p:cNvSpPr txBox="1"/>
            <p:nvPr/>
          </p:nvSpPr>
          <p:spPr>
            <a:xfrm>
              <a:off x="0" y="-47625"/>
              <a:ext cx="1618460" cy="1967354"/>
            </a:xfrm>
            <a:prstGeom prst="rect">
              <a:avLst/>
            </a:prstGeom>
          </p:spPr>
          <p:txBody>
            <a:bodyPr lIns="50800" tIns="50800" rIns="50800" bIns="50800" rtlCol="0" anchor="ctr"/>
            <a:lstStyle/>
            <a:p>
              <a:pPr algn="ctr">
                <a:lnSpc>
                  <a:spcPts val="2659"/>
                </a:lnSpc>
              </a:pPr>
              <a:endParaRPr/>
            </a:p>
          </p:txBody>
        </p:sp>
      </p:grpSp>
      <p:sp>
        <p:nvSpPr>
          <p:cNvPr id="9" name="Freeform 9"/>
          <p:cNvSpPr/>
          <p:nvPr/>
        </p:nvSpPr>
        <p:spPr>
          <a:xfrm rot="-5382372">
            <a:off x="-3048223" y="6118130"/>
            <a:ext cx="6488511" cy="4022877"/>
          </a:xfrm>
          <a:custGeom>
            <a:avLst/>
            <a:gdLst/>
            <a:ahLst/>
            <a:cxnLst/>
            <a:rect l="l" t="t" r="r" b="b"/>
            <a:pathLst>
              <a:path w="6488511" h="4022877">
                <a:moveTo>
                  <a:pt x="0" y="0"/>
                </a:moveTo>
                <a:lnTo>
                  <a:pt x="6488511" y="0"/>
                </a:lnTo>
                <a:lnTo>
                  <a:pt x="6488511" y="4022877"/>
                </a:lnTo>
                <a:lnTo>
                  <a:pt x="0" y="4022877"/>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IN"/>
          </a:p>
        </p:txBody>
      </p:sp>
      <p:sp>
        <p:nvSpPr>
          <p:cNvPr id="23" name="TextBox 23"/>
          <p:cNvSpPr txBox="1"/>
          <p:nvPr/>
        </p:nvSpPr>
        <p:spPr>
          <a:xfrm>
            <a:off x="3947544" y="7873555"/>
            <a:ext cx="2194861" cy="339067"/>
          </a:xfrm>
          <a:prstGeom prst="rect">
            <a:avLst/>
          </a:prstGeom>
        </p:spPr>
        <p:txBody>
          <a:bodyPr lIns="0" tIns="0" rIns="0" bIns="0" rtlCol="0" anchor="t">
            <a:spAutoFit/>
          </a:bodyPr>
          <a:lstStyle/>
          <a:p>
            <a:pPr algn="ctr">
              <a:lnSpc>
                <a:spcPts val="2884"/>
              </a:lnSpc>
              <a:spcBef>
                <a:spcPct val="0"/>
              </a:spcBef>
            </a:pPr>
            <a:r>
              <a:rPr lang="en-US" sz="2060" dirty="0">
                <a:solidFill>
                  <a:srgbClr val="FFFBFB"/>
                </a:solidFill>
                <a:latin typeface="Arimo"/>
                <a:ea typeface="Arimo"/>
                <a:cs typeface="Arimo"/>
                <a:sym typeface="Arimo"/>
              </a:rPr>
              <a:t> </a:t>
            </a:r>
          </a:p>
        </p:txBody>
      </p:sp>
      <p:sp>
        <p:nvSpPr>
          <p:cNvPr id="28" name="TextBox 28"/>
          <p:cNvSpPr txBox="1"/>
          <p:nvPr/>
        </p:nvSpPr>
        <p:spPr>
          <a:xfrm>
            <a:off x="4597170" y="4092514"/>
            <a:ext cx="11100030" cy="1449499"/>
          </a:xfrm>
          <a:prstGeom prst="rect">
            <a:avLst/>
          </a:prstGeom>
        </p:spPr>
        <p:txBody>
          <a:bodyPr wrap="square" lIns="0" tIns="0" rIns="0" bIns="0" rtlCol="0" anchor="t">
            <a:spAutoFit/>
          </a:bodyPr>
          <a:lstStyle/>
          <a:p>
            <a:pPr marL="0" lvl="0" indent="0" algn="just">
              <a:lnSpc>
                <a:spcPts val="12389"/>
              </a:lnSpc>
              <a:spcBef>
                <a:spcPct val="0"/>
              </a:spcBef>
            </a:pPr>
            <a:r>
              <a:rPr lang="en-US" sz="10324" b="1" spc="371" dirty="0">
                <a:solidFill>
                  <a:srgbClr val="2A2E3A"/>
                </a:solidFill>
                <a:latin typeface="Montserrat Classic Bold"/>
                <a:ea typeface="Montserrat Classic Bold"/>
                <a:cs typeface="Montserrat Classic Bold"/>
                <a:sym typeface="Montserrat Classic Bold"/>
              </a:rPr>
              <a:t>Thank You!</a:t>
            </a:r>
          </a:p>
        </p:txBody>
      </p:sp>
      <p:pic>
        <p:nvPicPr>
          <p:cNvPr id="32" name="Picture 31" descr="A close up of a logo&#10;&#10;Description automatically generated">
            <a:extLst>
              <a:ext uri="{FF2B5EF4-FFF2-40B4-BE49-F238E27FC236}">
                <a16:creationId xmlns:a16="http://schemas.microsoft.com/office/drawing/2014/main" id="{ECA0FACC-191C-FDCE-9091-0A9E2027811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200" y="399345"/>
            <a:ext cx="2383822" cy="874863"/>
          </a:xfrm>
          <a:prstGeom prst="rect">
            <a:avLst/>
          </a:prstGeom>
        </p:spPr>
      </p:pic>
      <p:sp>
        <p:nvSpPr>
          <p:cNvPr id="33" name="Slide Number Placeholder 32">
            <a:extLst>
              <a:ext uri="{FF2B5EF4-FFF2-40B4-BE49-F238E27FC236}">
                <a16:creationId xmlns:a16="http://schemas.microsoft.com/office/drawing/2014/main" id="{5749E755-C568-E36C-F186-25F6E9584B48}"/>
              </a:ext>
            </a:extLst>
          </p:cNvPr>
          <p:cNvSpPr>
            <a:spLocks noGrp="1"/>
          </p:cNvSpPr>
          <p:nvPr>
            <p:ph type="sldNum" sz="quarter" idx="12"/>
          </p:nvPr>
        </p:nvSpPr>
        <p:spPr>
          <a:xfrm>
            <a:off x="15392400" y="9197199"/>
            <a:ext cx="2133600" cy="365125"/>
          </a:xfrm>
        </p:spPr>
        <p:txBody>
          <a:bodyPr/>
          <a:lstStyle/>
          <a:p>
            <a:fld id="{B6F15528-21DE-4FAA-801E-634DDDAF4B2B}" type="slidenum">
              <a:rPr lang="en-US" sz="2800" smtClean="0">
                <a:solidFill>
                  <a:schemeClr val="tx1"/>
                </a:solidFill>
              </a:rPr>
              <a:pPr/>
              <a:t>8</a:t>
            </a:fld>
            <a:endParaRPr lang="en-US" sz="2800"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Box 55">
            <a:extLst>
              <a:ext uri="{FF2B5EF4-FFF2-40B4-BE49-F238E27FC236}">
                <a16:creationId xmlns:a16="http://schemas.microsoft.com/office/drawing/2014/main" id="{1B27FA4A-3A77-EF87-AEB1-D37B2FB60F04}"/>
              </a:ext>
            </a:extLst>
          </p:cNvPr>
          <p:cNvSpPr txBox="1"/>
          <p:nvPr/>
        </p:nvSpPr>
        <p:spPr>
          <a:xfrm>
            <a:off x="5228622" y="1266749"/>
            <a:ext cx="9372600" cy="1323439"/>
          </a:xfrm>
          <a:prstGeom prst="rect">
            <a:avLst/>
          </a:prstGeom>
          <a:noFill/>
        </p:spPr>
        <p:txBody>
          <a:bodyPr wrap="square" rtlCol="0">
            <a:spAutoFit/>
          </a:bodyPr>
          <a:lstStyle/>
          <a:p>
            <a:r>
              <a:rPr lang="en-US" sz="8000" dirty="0">
                <a:solidFill>
                  <a:schemeClr val="tx1">
                    <a:lumMod val="75000"/>
                    <a:lumOff val="25000"/>
                  </a:schemeClr>
                </a:solidFill>
                <a:latin typeface="Montserrat Classic" panose="020B0604020202020204" charset="0"/>
              </a:rPr>
              <a:t>Resources Page</a:t>
            </a:r>
            <a:endParaRPr lang="en-IN" sz="8000" dirty="0">
              <a:solidFill>
                <a:schemeClr val="tx1">
                  <a:lumMod val="75000"/>
                  <a:lumOff val="25000"/>
                </a:schemeClr>
              </a:solidFill>
              <a:latin typeface="Montserrat Classic" panose="020B0604020202020204" charset="0"/>
            </a:endParaRPr>
          </a:p>
        </p:txBody>
      </p:sp>
      <p:sp>
        <p:nvSpPr>
          <p:cNvPr id="57" name="TextBox 56">
            <a:extLst>
              <a:ext uri="{FF2B5EF4-FFF2-40B4-BE49-F238E27FC236}">
                <a16:creationId xmlns:a16="http://schemas.microsoft.com/office/drawing/2014/main" id="{8A3F4B39-E4DB-917C-52EB-436AC0D2D03B}"/>
              </a:ext>
            </a:extLst>
          </p:cNvPr>
          <p:cNvSpPr txBox="1"/>
          <p:nvPr/>
        </p:nvSpPr>
        <p:spPr>
          <a:xfrm>
            <a:off x="5228622" y="3467100"/>
            <a:ext cx="16230600" cy="1200329"/>
          </a:xfrm>
          <a:prstGeom prst="rect">
            <a:avLst/>
          </a:prstGeom>
          <a:noFill/>
        </p:spPr>
        <p:txBody>
          <a:bodyPr wrap="square" rtlCol="0">
            <a:spAutoFit/>
          </a:bodyPr>
          <a:lstStyle/>
          <a:p>
            <a:r>
              <a:rPr lang="en-US" sz="3600" b="1" i="1" dirty="0"/>
              <a:t>1.GitHub</a:t>
            </a:r>
          </a:p>
          <a:p>
            <a:r>
              <a:rPr lang="en-US" sz="3600" b="1" i="1" dirty="0"/>
              <a:t>2.Atlassian</a:t>
            </a:r>
            <a:endParaRPr lang="en-IN" sz="3600" b="1" i="1" dirty="0"/>
          </a:p>
        </p:txBody>
      </p:sp>
      <p:sp>
        <p:nvSpPr>
          <p:cNvPr id="58" name="Slide Number Placeholder 57">
            <a:extLst>
              <a:ext uri="{FF2B5EF4-FFF2-40B4-BE49-F238E27FC236}">
                <a16:creationId xmlns:a16="http://schemas.microsoft.com/office/drawing/2014/main" id="{5C05ED02-E1C1-9921-11B4-7D8BF1BC9B25}"/>
              </a:ext>
            </a:extLst>
          </p:cNvPr>
          <p:cNvSpPr>
            <a:spLocks noGrp="1"/>
          </p:cNvSpPr>
          <p:nvPr>
            <p:ph type="sldNum" sz="quarter" idx="12"/>
          </p:nvPr>
        </p:nvSpPr>
        <p:spPr>
          <a:xfrm>
            <a:off x="15544800" y="9182100"/>
            <a:ext cx="2133600" cy="365125"/>
          </a:xfrm>
        </p:spPr>
        <p:txBody>
          <a:bodyPr/>
          <a:lstStyle/>
          <a:p>
            <a:fld id="{B6F15528-21DE-4FAA-801E-634DDDAF4B2B}" type="slidenum">
              <a:rPr lang="en-US" sz="2800" smtClean="0">
                <a:solidFill>
                  <a:schemeClr val="tx1"/>
                </a:solidFill>
              </a:rPr>
              <a:pPr/>
              <a:t>9</a:t>
            </a:fld>
            <a:endParaRPr lang="en-US" sz="2800" dirty="0">
              <a:solidFill>
                <a:schemeClr val="tx1"/>
              </a:solidFill>
            </a:endParaRPr>
          </a:p>
        </p:txBody>
      </p:sp>
      <p:pic>
        <p:nvPicPr>
          <p:cNvPr id="59" name="Picture 58" descr="A close up of a logo&#10;&#10;Description automatically generated">
            <a:extLst>
              <a:ext uri="{FF2B5EF4-FFF2-40B4-BE49-F238E27FC236}">
                <a16:creationId xmlns:a16="http://schemas.microsoft.com/office/drawing/2014/main" id="{1A10217F-349F-1A73-0F7C-25BA433E2F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0" y="391886"/>
            <a:ext cx="2383822" cy="874863"/>
          </a:xfrm>
          <a:prstGeom prst="rect">
            <a:avLst/>
          </a:prstGeom>
        </p:spPr>
      </p:pic>
      <p:cxnSp>
        <p:nvCxnSpPr>
          <p:cNvPr id="63" name="Straight Connector 62">
            <a:extLst>
              <a:ext uri="{FF2B5EF4-FFF2-40B4-BE49-F238E27FC236}">
                <a16:creationId xmlns:a16="http://schemas.microsoft.com/office/drawing/2014/main" id="{F9C20A22-D5B2-3733-D943-DCBE0EA44589}"/>
              </a:ext>
            </a:extLst>
          </p:cNvPr>
          <p:cNvCxnSpPr/>
          <p:nvPr/>
        </p:nvCxnSpPr>
        <p:spPr>
          <a:xfrm>
            <a:off x="5410200" y="2705100"/>
            <a:ext cx="7933722" cy="0"/>
          </a:xfrm>
          <a:prstGeom prst="line">
            <a:avLst/>
          </a:prstGeom>
        </p:spPr>
        <p:style>
          <a:lnRef idx="3">
            <a:schemeClr val="dk1"/>
          </a:lnRef>
          <a:fillRef idx="0">
            <a:schemeClr val="dk1"/>
          </a:fillRef>
          <a:effectRef idx="2">
            <a:schemeClr val="dk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2021</TotalTime>
  <Words>419</Words>
  <Application>Microsoft Office PowerPoint</Application>
  <PresentationFormat>Custom</PresentationFormat>
  <Paragraphs>76</Paragraphs>
  <Slides>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Arimo</vt:lpstr>
      <vt:lpstr>Calibri</vt:lpstr>
      <vt:lpstr>Arial</vt:lpstr>
      <vt:lpstr>Aptos</vt:lpstr>
      <vt:lpstr>Wingdings</vt:lpstr>
      <vt:lpstr>Montserrat Classic Bold</vt:lpstr>
      <vt:lpstr>Montserrat</vt:lpstr>
      <vt:lpstr>Montserrat Classic</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and Green Modern Professional Company Profile Presentation</dc:title>
  <cp:lastModifiedBy>Rupak Sarkar</cp:lastModifiedBy>
  <cp:revision>5</cp:revision>
  <dcterms:created xsi:type="dcterms:W3CDTF">2006-08-16T00:00:00Z</dcterms:created>
  <dcterms:modified xsi:type="dcterms:W3CDTF">2025-01-18T08:49:54Z</dcterms:modified>
  <dc:identifier>DAGcVWwANs8</dc:identifier>
</cp:coreProperties>
</file>