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68" autoAdjust="0"/>
    <p:restoredTop sz="94660"/>
  </p:normalViewPr>
  <p:slideViewPr>
    <p:cSldViewPr snapToGrid="0">
      <p:cViewPr varScale="1">
        <p:scale>
          <a:sx n="70" d="100"/>
          <a:sy n="70" d="100"/>
        </p:scale>
        <p:origin x="9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7251-4EF9-4C01-ACB4-8F95089687C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D9A4-8E46-46EF-8B35-36ED647B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7251-4EF9-4C01-ACB4-8F95089687C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D9A4-8E46-46EF-8B35-36ED647B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1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7251-4EF9-4C01-ACB4-8F95089687C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D9A4-8E46-46EF-8B35-36ED647B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5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7251-4EF9-4C01-ACB4-8F95089687C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D9A4-8E46-46EF-8B35-36ED647B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5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7251-4EF9-4C01-ACB4-8F95089687C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D9A4-8E46-46EF-8B35-36ED647B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7251-4EF9-4C01-ACB4-8F95089687C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D9A4-8E46-46EF-8B35-36ED647B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6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7251-4EF9-4C01-ACB4-8F95089687C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D9A4-8E46-46EF-8B35-36ED647B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6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7251-4EF9-4C01-ACB4-8F95089687C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D9A4-8E46-46EF-8B35-36ED647B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8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7251-4EF9-4C01-ACB4-8F95089687C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D9A4-8E46-46EF-8B35-36ED647B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5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7251-4EF9-4C01-ACB4-8F95089687C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D9A4-8E46-46EF-8B35-36ED647B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9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7251-4EF9-4C01-ACB4-8F95089687C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D9A4-8E46-46EF-8B35-36ED647B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4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77251-4EF9-4C01-ACB4-8F95089687C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2D9A4-8E46-46EF-8B35-36ED647B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2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38315"/>
            <a:ext cx="9144000" cy="733869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/>
              <a:t>Loops </a:t>
            </a:r>
            <a:r>
              <a:rPr lang="en-US" sz="4800" smtClean="0"/>
              <a:t>in Python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36192"/>
            <a:ext cx="9144000" cy="4745736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loop statement allows us to execute a statement or group of statements multiple times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loop: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Repeats a statement or group of statements while a given condition is TRUE. It tests the condition before executing the loop body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loop: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Executes a sequence of statements multiple times and abbreviates the code that manages the loop variable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Nested loop: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one or more loop inside any another while, for 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do..while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loop.</a:t>
            </a:r>
          </a:p>
        </p:txBody>
      </p:sp>
    </p:spTree>
    <p:extLst>
      <p:ext uri="{BB962C8B-B14F-4D97-AF65-F5344CB8AC3E}">
        <p14:creationId xmlns:p14="http://schemas.microsoft.com/office/powerpoint/2010/main" val="259579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</p:spPr>
        <p:txBody>
          <a:bodyPr/>
          <a:lstStyle/>
          <a:p>
            <a:r>
              <a:rPr lang="en-US" dirty="0" smtClean="0"/>
              <a:t>Pass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3312"/>
            <a:ext cx="10515600" cy="482365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letter in 'Python':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letter == 'h':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pass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print("This is pass block")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print("Current Letter")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print("Good bye!")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94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dirty="0"/>
              <a:t>Control Statement &amp;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control statements change execution from its normal sequence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 Statement: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Terminates the loop statement and transfers execution to the statement immediately following the loop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statement: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 the loop to skip the remainder of its body and immediately retest its condition prior to reiterating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 Statement: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pass statement in Python is used when a statement is required syntactically but you do not want any command or code to execute.</a:t>
            </a:r>
          </a:p>
        </p:txBody>
      </p:sp>
    </p:spTree>
    <p:extLst>
      <p:ext uri="{BB962C8B-B14F-4D97-AF65-F5344CB8AC3E}">
        <p14:creationId xmlns:p14="http://schemas.microsoft.com/office/powerpoint/2010/main" val="22714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9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9576"/>
            <a:ext cx="10515600" cy="49973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Example with a While </a:t>
            </a:r>
            <a:r>
              <a:rPr lang="en-US" b="1" dirty="0" smtClean="0"/>
              <a:t>Loop:</a:t>
            </a:r>
          </a:p>
          <a:p>
            <a:pPr marL="0" indent="0">
              <a:buNone/>
            </a:pPr>
            <a:r>
              <a:rPr lang="en-US" dirty="0" smtClean="0"/>
              <a:t>count = 0</a:t>
            </a:r>
          </a:p>
          <a:p>
            <a:pPr marL="0" indent="0">
              <a:buNone/>
            </a:pPr>
            <a:r>
              <a:rPr lang="en-US" dirty="0" smtClean="0"/>
              <a:t>while (count &lt; 3):     </a:t>
            </a:r>
          </a:p>
          <a:p>
            <a:pPr marL="0" indent="0">
              <a:buNone/>
            </a:pPr>
            <a:r>
              <a:rPr lang="en-US" dirty="0" smtClean="0"/>
              <a:t>	print("Hello World“)</a:t>
            </a:r>
          </a:p>
          <a:p>
            <a:pPr marL="0" indent="0">
              <a:buNone/>
            </a:pPr>
            <a:r>
              <a:rPr lang="en-US" dirty="0" smtClean="0"/>
              <a:t>	count </a:t>
            </a:r>
            <a:r>
              <a:rPr lang="en-US" dirty="0"/>
              <a:t>= count + 1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-------------------------------------</a:t>
            </a:r>
          </a:p>
          <a:p>
            <a:pPr marL="0" indent="0">
              <a:buNone/>
            </a:pPr>
            <a:r>
              <a:rPr lang="nn-NO" dirty="0" smtClean="0"/>
              <a:t>i = 1</a:t>
            </a:r>
          </a:p>
          <a:p>
            <a:pPr marL="0" indent="0">
              <a:buNone/>
            </a:pPr>
            <a:r>
              <a:rPr lang="nn-NO" dirty="0" smtClean="0"/>
              <a:t>while i &lt;= 10:</a:t>
            </a:r>
          </a:p>
          <a:p>
            <a:pPr marL="0" indent="0">
              <a:buNone/>
            </a:pPr>
            <a:r>
              <a:rPr lang="nn-NO" dirty="0" smtClean="0"/>
              <a:t>  print(i*2)</a:t>
            </a:r>
          </a:p>
          <a:p>
            <a:pPr marL="0" indent="0">
              <a:buNone/>
            </a:pPr>
            <a:r>
              <a:rPr lang="nn-NO" dirty="0" smtClean="0"/>
              <a:t>  i += 1</a:t>
            </a:r>
          </a:p>
          <a:p>
            <a:pPr marL="0" indent="0">
              <a:buNone/>
            </a:pPr>
            <a:endParaRPr lang="nn-NO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05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603"/>
          </a:xfrm>
        </p:spPr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0744"/>
            <a:ext cx="10515600" cy="479621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x in 'Python':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print(x)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 = ['banana', 'apple',  'mango']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fruit in fruits: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print(fruit)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#We can print the same output 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tuple,set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75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883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ange()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8448"/>
            <a:ext cx="10515600" cy="48785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function </a:t>
            </a:r>
            <a:r>
              <a:rPr lang="en-US" dirty="0"/>
              <a:t>returns a sequence of numbers, starting from 0 </a:t>
            </a:r>
            <a:r>
              <a:rPr lang="en-US" dirty="0" smtClean="0"/>
              <a:t>, </a:t>
            </a:r>
            <a:r>
              <a:rPr lang="en-US" dirty="0"/>
              <a:t>and increments by 1 (by default), and ends at a specified number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for </a:t>
            </a:r>
            <a:r>
              <a:rPr lang="en-US" dirty="0" smtClean="0"/>
              <a:t>a</a:t>
            </a:r>
            <a:r>
              <a:rPr lang="en-US" dirty="0"/>
              <a:t> in </a:t>
            </a:r>
            <a:r>
              <a:rPr lang="en-US" dirty="0" smtClean="0"/>
              <a:t>range(10):</a:t>
            </a:r>
            <a:br>
              <a:rPr lang="en-US" dirty="0" smtClean="0"/>
            </a:br>
            <a:r>
              <a:rPr lang="en-US" dirty="0" smtClean="0"/>
              <a:t>	print(a)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for x in </a:t>
            </a:r>
            <a:r>
              <a:rPr lang="en-US" dirty="0" smtClean="0"/>
              <a:t>range(1,</a:t>
            </a:r>
            <a:r>
              <a:rPr lang="en-US" dirty="0"/>
              <a:t> </a:t>
            </a:r>
            <a:r>
              <a:rPr lang="en-US" dirty="0" smtClean="0"/>
              <a:t>10):</a:t>
            </a:r>
            <a:br>
              <a:rPr lang="en-US" dirty="0" smtClean="0"/>
            </a:br>
            <a:r>
              <a:rPr lang="en-US" dirty="0" smtClean="0"/>
              <a:t>	print(x)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for x in </a:t>
            </a:r>
            <a:r>
              <a:rPr lang="en-US" dirty="0" smtClean="0"/>
              <a:t>range(1,</a:t>
            </a:r>
            <a:r>
              <a:rPr lang="en-US" dirty="0"/>
              <a:t> </a:t>
            </a:r>
            <a:r>
              <a:rPr lang="en-US" dirty="0" smtClean="0"/>
              <a:t>10,</a:t>
            </a:r>
            <a:r>
              <a:rPr lang="en-US" dirty="0"/>
              <a:t> </a:t>
            </a:r>
            <a:r>
              <a:rPr lang="en-US" dirty="0" smtClean="0"/>
              <a:t>2):</a:t>
            </a:r>
            <a:br>
              <a:rPr lang="en-US" dirty="0" smtClean="0"/>
            </a:br>
            <a:r>
              <a:rPr lang="en-US" dirty="0" smtClean="0"/>
              <a:t>	print(x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50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</p:spPr>
        <p:txBody>
          <a:bodyPr>
            <a:normAutofit/>
          </a:bodyPr>
          <a:lstStyle/>
          <a:p>
            <a:r>
              <a:rPr lang="en-US" dirty="0"/>
              <a:t>Nested </a:t>
            </a:r>
            <a:r>
              <a:rPr lang="en-US" dirty="0" smtClean="0"/>
              <a:t>Loop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0744"/>
            <a:ext cx="10515600" cy="479621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in nested loop:</a:t>
            </a: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= [“PHP", “Java", “Python"]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= [“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 “Spring", “Django"]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in language: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for b in framework: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print(a,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#loop inside loop</a:t>
            </a:r>
          </a:p>
        </p:txBody>
      </p:sp>
    </p:spTree>
    <p:extLst>
      <p:ext uri="{BB962C8B-B14F-4D97-AF65-F5344CB8AC3E}">
        <p14:creationId xmlns:p14="http://schemas.microsoft.com/office/powerpoint/2010/main" val="40002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4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3544"/>
            <a:ext cx="10515600" cy="5253419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Break Statement:</a:t>
            </a:r>
          </a:p>
          <a:p>
            <a:pPr marL="0" indent="0">
              <a:buNone/>
            </a:pPr>
            <a:r>
              <a:rPr lang="en-US" dirty="0"/>
              <a:t>Terminates the loop statement and transfers execution to the statement immediately following the loop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Continue Statement:</a:t>
            </a:r>
          </a:p>
          <a:p>
            <a:pPr marL="0" indent="0">
              <a:buNone/>
            </a:pPr>
            <a:r>
              <a:rPr lang="en-US" dirty="0"/>
              <a:t>Causes the loop to skip the remainder of its body and immediately retest its condition prior to reiterating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Pass Statement:</a:t>
            </a:r>
          </a:p>
          <a:p>
            <a:pPr marL="0" indent="0">
              <a:buNone/>
            </a:pPr>
            <a:r>
              <a:rPr lang="en-US" dirty="0"/>
              <a:t>The pass statement in Python is used when a statement is required syntactically but you do not want any command or code to execute.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9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2829"/>
            <a:ext cx="10515600" cy="1024763"/>
          </a:xfrm>
        </p:spPr>
        <p:txBody>
          <a:bodyPr/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6464"/>
            <a:ext cx="10515600" cy="47504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for letter in 'Python':     </a:t>
            </a:r>
          </a:p>
          <a:p>
            <a:pPr marL="0" indent="0">
              <a:buNone/>
            </a:pPr>
            <a:r>
              <a:rPr lang="en-US" dirty="0" smtClean="0"/>
              <a:t>   if letter == 'h':</a:t>
            </a:r>
          </a:p>
          <a:p>
            <a:pPr marL="0" indent="0">
              <a:buNone/>
            </a:pPr>
            <a:r>
              <a:rPr lang="en-US" dirty="0" smtClean="0"/>
              <a:t>      break</a:t>
            </a:r>
          </a:p>
          <a:p>
            <a:pPr marL="0" indent="0">
              <a:buNone/>
            </a:pPr>
            <a:r>
              <a:rPr lang="en-US" dirty="0" smtClean="0"/>
              <a:t>   print(letter)</a:t>
            </a:r>
          </a:p>
          <a:p>
            <a:pPr marL="0" indent="0">
              <a:buNone/>
            </a:pPr>
            <a:r>
              <a:rPr lang="en-US" dirty="0" smtClean="0"/>
              <a:t>----------------------------------------------------</a:t>
            </a:r>
          </a:p>
          <a:p>
            <a:pPr marL="0" indent="0">
              <a:buNone/>
            </a:pPr>
            <a:r>
              <a:rPr lang="en-US" dirty="0" smtClean="0"/>
              <a:t>subject </a:t>
            </a:r>
            <a:r>
              <a:rPr lang="en-US" dirty="0"/>
              <a:t>= </a:t>
            </a:r>
            <a:r>
              <a:rPr lang="en-US" dirty="0" smtClean="0"/>
              <a:t>[“Math",</a:t>
            </a:r>
            <a:r>
              <a:rPr lang="en-US" dirty="0"/>
              <a:t> </a:t>
            </a:r>
            <a:r>
              <a:rPr lang="en-US" dirty="0" smtClean="0"/>
              <a:t>“Science",</a:t>
            </a:r>
            <a:r>
              <a:rPr lang="en-US" dirty="0"/>
              <a:t> </a:t>
            </a:r>
            <a:r>
              <a:rPr lang="en-US" dirty="0" smtClean="0"/>
              <a:t>“English"]</a:t>
            </a:r>
            <a:br>
              <a:rPr lang="en-US" dirty="0" smtClean="0"/>
            </a:br>
            <a:r>
              <a:rPr lang="en-US" dirty="0"/>
              <a:t>for x in </a:t>
            </a:r>
            <a:r>
              <a:rPr lang="en-US" dirty="0" smtClean="0"/>
              <a:t>subject:</a:t>
            </a:r>
            <a:br>
              <a:rPr lang="en-US" dirty="0" smtClean="0"/>
            </a:br>
            <a:r>
              <a:rPr lang="en-US" dirty="0" smtClean="0"/>
              <a:t>	print(x)</a:t>
            </a:r>
            <a:br>
              <a:rPr lang="en-US" dirty="0" smtClean="0"/>
            </a:br>
            <a:r>
              <a:rPr lang="en-US" dirty="0" smtClean="0"/>
              <a:t>		if</a:t>
            </a:r>
            <a:r>
              <a:rPr lang="en-US" dirty="0"/>
              <a:t> x == </a:t>
            </a:r>
            <a:r>
              <a:rPr lang="en-US" dirty="0" smtClean="0"/>
              <a:t>“Science":</a:t>
            </a:r>
            <a:br>
              <a:rPr lang="en-US" dirty="0" smtClean="0"/>
            </a:br>
            <a:r>
              <a:rPr lang="en-US" dirty="0"/>
              <a:t>    </a:t>
            </a:r>
            <a:r>
              <a:rPr lang="en-US" dirty="0" smtClean="0"/>
              <a:t>			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9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755"/>
          </a:xfrm>
        </p:spPr>
        <p:txBody>
          <a:bodyPr/>
          <a:lstStyle/>
          <a:p>
            <a:r>
              <a:rPr lang="en-US" dirty="0" smtClean="0"/>
              <a:t>Continue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for letter in 'Python':   </a:t>
            </a:r>
          </a:p>
          <a:p>
            <a:pPr marL="0" indent="0">
              <a:buNone/>
            </a:pPr>
            <a:r>
              <a:rPr lang="en-US" dirty="0" smtClean="0"/>
              <a:t>   if letter == 'h‘:</a:t>
            </a:r>
          </a:p>
          <a:p>
            <a:pPr marL="0" indent="0">
              <a:buNone/>
            </a:pPr>
            <a:r>
              <a:rPr lang="en-US" dirty="0" smtClean="0"/>
              <a:t>      continue</a:t>
            </a:r>
          </a:p>
          <a:p>
            <a:pPr marL="0" indent="0">
              <a:buNone/>
            </a:pPr>
            <a:r>
              <a:rPr lang="en-US" dirty="0" smtClean="0"/>
              <a:t>   print(letter)</a:t>
            </a:r>
          </a:p>
          <a:p>
            <a:pPr marL="0" indent="0">
              <a:buNone/>
            </a:pPr>
            <a:r>
              <a:rPr lang="en-US" dirty="0" smtClean="0"/>
              <a:t>----------------------------------------------------</a:t>
            </a:r>
          </a:p>
          <a:p>
            <a:pPr marL="0" indent="0">
              <a:buNone/>
            </a:pPr>
            <a:r>
              <a:rPr lang="en-US" dirty="0" smtClean="0"/>
              <a:t>subject = [“Math", “Science", “English"]</a:t>
            </a:r>
            <a:br>
              <a:rPr lang="en-US" dirty="0" smtClean="0"/>
            </a:br>
            <a:r>
              <a:rPr lang="en-US" dirty="0" smtClean="0"/>
              <a:t>for x in subject:</a:t>
            </a:r>
            <a:br>
              <a:rPr lang="en-US" dirty="0" smtClean="0"/>
            </a:br>
            <a:r>
              <a:rPr lang="en-US" dirty="0" smtClean="0"/>
              <a:t>		if x == “Science":</a:t>
            </a:r>
            <a:br>
              <a:rPr lang="en-US" dirty="0" smtClean="0"/>
            </a:br>
            <a:r>
              <a:rPr lang="en-US" dirty="0" smtClean="0"/>
              <a:t>    			continue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 print(x)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6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1901</TotalTime>
  <Words>435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Loops in Python</vt:lpstr>
      <vt:lpstr>Control Statement &amp; Description</vt:lpstr>
      <vt:lpstr>While loop</vt:lpstr>
      <vt:lpstr>For Loop</vt:lpstr>
      <vt:lpstr>range() function</vt:lpstr>
      <vt:lpstr>Nested Loop </vt:lpstr>
      <vt:lpstr>Control Statement</vt:lpstr>
      <vt:lpstr>Break Statement</vt:lpstr>
      <vt:lpstr>Continue statement</vt:lpstr>
      <vt:lpstr>Pass statement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in python</dc:title>
  <dc:creator>Ayush Adhikari</dc:creator>
  <cp:lastModifiedBy>Ayush Adhikari</cp:lastModifiedBy>
  <cp:revision>28</cp:revision>
  <dcterms:created xsi:type="dcterms:W3CDTF">2019-05-23T07:23:47Z</dcterms:created>
  <dcterms:modified xsi:type="dcterms:W3CDTF">2020-02-14T08:11:12Z</dcterms:modified>
</cp:coreProperties>
</file>